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301" r:id="rId2"/>
    <p:sldId id="260" r:id="rId3"/>
    <p:sldId id="271" r:id="rId4"/>
    <p:sldId id="262" r:id="rId5"/>
    <p:sldId id="266" r:id="rId6"/>
    <p:sldId id="273" r:id="rId7"/>
    <p:sldId id="261" r:id="rId8"/>
    <p:sldId id="272" r:id="rId9"/>
    <p:sldId id="289" r:id="rId10"/>
    <p:sldId id="274" r:id="rId11"/>
    <p:sldId id="298" r:id="rId12"/>
    <p:sldId id="299" r:id="rId13"/>
    <p:sldId id="288" r:id="rId14"/>
    <p:sldId id="300" r:id="rId15"/>
    <p:sldId id="290" r:id="rId16"/>
    <p:sldId id="294" r:id="rId17"/>
    <p:sldId id="295" r:id="rId18"/>
    <p:sldId id="287" r:id="rId19"/>
    <p:sldId id="296" r:id="rId20"/>
    <p:sldId id="263" r:id="rId21"/>
    <p:sldId id="291" r:id="rId22"/>
    <p:sldId id="286" r:id="rId23"/>
    <p:sldId id="292" r:id="rId24"/>
    <p:sldId id="293" r:id="rId25"/>
    <p:sldId id="275" r:id="rId26"/>
    <p:sldId id="264" r:id="rId27"/>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F0"/>
    <a:srgbClr val="E20005"/>
    <a:srgbClr val="E81116"/>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94660"/>
  </p:normalViewPr>
  <p:slideViewPr>
    <p:cSldViewPr snapToGrid="0">
      <p:cViewPr>
        <p:scale>
          <a:sx n="50" d="100"/>
          <a:sy n="50" d="100"/>
        </p:scale>
        <p:origin x="-396"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214135402427E-2"/>
          <c:y val="3.9939100945001103E-2"/>
          <c:w val="0.95810066003835304"/>
          <c:h val="0.81479829812062798"/>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25D-4958-8563-063E9227AC2E}"/>
            </c:ext>
          </c:extLst>
        </c:ser>
        <c:ser>
          <c:idx val="1"/>
          <c:order val="1"/>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25D-4958-8563-063E9227AC2E}"/>
            </c:ext>
          </c:extLst>
        </c:ser>
        <c:ser>
          <c:idx val="2"/>
          <c:order val="2"/>
          <c:tx>
            <c:strRef>
              <c:f>Sheet1!$D$1</c:f>
              <c:strCache>
                <c:ptCount val="1"/>
                <c:pt idx="0">
                  <c:v>系列 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25D-4958-8563-063E9227AC2E}"/>
            </c:ext>
          </c:extLst>
        </c:ser>
        <c:dLbls>
          <c:showLegendKey val="0"/>
          <c:showVal val="1"/>
          <c:showCatName val="0"/>
          <c:showSerName val="0"/>
          <c:showPercent val="0"/>
          <c:showBubbleSize val="0"/>
        </c:dLbls>
        <c:gapWidth val="219"/>
        <c:overlap val="-27"/>
        <c:axId val="219879296"/>
        <c:axId val="220102656"/>
      </c:barChart>
      <c:catAx>
        <c:axId val="21987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20102656"/>
        <c:crosses val="autoZero"/>
        <c:auto val="1"/>
        <c:lblAlgn val="ctr"/>
        <c:lblOffset val="100"/>
        <c:noMultiLvlLbl val="0"/>
      </c:catAx>
      <c:valAx>
        <c:axId val="22010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19879296"/>
        <c:crosses val="autoZero"/>
        <c:crossBetween val="between"/>
      </c:valAx>
      <c:spPr>
        <a:noFill/>
        <a:ln>
          <a:noFill/>
        </a:ln>
        <a:effectLst/>
      </c:spPr>
    </c:plotArea>
    <c:legend>
      <c:legendPos val="b"/>
      <c:layout>
        <c:manualLayout>
          <c:xMode val="edge"/>
          <c:yMode val="edge"/>
          <c:x val="0.34575701279527599"/>
          <c:y val="6.23553398550429E-2"/>
          <c:w val="0.20119309653031001"/>
          <c:h val="6.5749341233596104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0F639-5736-4A62-805E-2E59A61AEEB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144AF-C6A2-49D2-9AA9-0F619A284D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CC2BEC-97A0-4B41-98C0-982C717DE2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135B57-1D13-45FB-9275-02A0D53F976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480862-7396-4DFF-B9D3-97C2FEB422B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AF968E-F8B1-4CD4-B115-EBF8E334909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118EF-6F20-4EA7-BE3B-67C7AF3CB50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A7212-17FA-43AA-85E3-2B6D037860C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7EE4EF-81E7-4427-995F-AB0B97F6148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144AF-C6A2-49D2-9AA9-0F619A284D1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17" name="图片占位符 16"/>
          <p:cNvSpPr>
            <a:spLocks noGrp="1"/>
          </p:cNvSpPr>
          <p:nvPr>
            <p:ph type="pic" sz="quarter" idx="10"/>
          </p:nvPr>
        </p:nvSpPr>
        <p:spPr>
          <a:xfrm>
            <a:off x="2620192" y="1612902"/>
            <a:ext cx="1949210" cy="1949210"/>
          </a:xfrm>
          <a:custGeom>
            <a:avLst/>
            <a:gdLst>
              <a:gd name="connsiteX0" fmla="*/ 974605 w 1949210"/>
              <a:gd name="connsiteY0" fmla="*/ 0 h 1949210"/>
              <a:gd name="connsiteX1" fmla="*/ 1949210 w 1949210"/>
              <a:gd name="connsiteY1" fmla="*/ 974605 h 1949210"/>
              <a:gd name="connsiteX2" fmla="*/ 974605 w 1949210"/>
              <a:gd name="connsiteY2" fmla="*/ 1949210 h 1949210"/>
              <a:gd name="connsiteX3" fmla="*/ 0 w 1949210"/>
              <a:gd name="connsiteY3" fmla="*/ 974605 h 1949210"/>
            </a:gdLst>
            <a:ahLst/>
            <a:cxnLst>
              <a:cxn ang="0">
                <a:pos x="connsiteX0" y="connsiteY0"/>
              </a:cxn>
              <a:cxn ang="0">
                <a:pos x="connsiteX1" y="connsiteY1"/>
              </a:cxn>
              <a:cxn ang="0">
                <a:pos x="connsiteX2" y="connsiteY2"/>
              </a:cxn>
              <a:cxn ang="0">
                <a:pos x="connsiteX3" y="connsiteY3"/>
              </a:cxn>
            </a:cxnLst>
            <a:rect l="l" t="t" r="r" b="b"/>
            <a:pathLst>
              <a:path w="1949210" h="1949210">
                <a:moveTo>
                  <a:pt x="974605" y="0"/>
                </a:moveTo>
                <a:lnTo>
                  <a:pt x="1949210" y="974605"/>
                </a:lnTo>
                <a:lnTo>
                  <a:pt x="974605" y="1949210"/>
                </a:lnTo>
                <a:lnTo>
                  <a:pt x="0" y="974605"/>
                </a:lnTo>
                <a:close/>
              </a:path>
            </a:pathLst>
          </a:custGeom>
        </p:spPr>
        <p:txBody>
          <a:bodyPr wrap="square">
            <a:noAutofit/>
          </a:bodyPr>
          <a:lstStyle/>
          <a:p>
            <a:endParaRPr lang="zh-CN" altLang="en-US"/>
          </a:p>
        </p:txBody>
      </p:sp>
      <p:sp>
        <p:nvSpPr>
          <p:cNvPr id="18" name="图片占位符 17"/>
          <p:cNvSpPr>
            <a:spLocks noGrp="1"/>
          </p:cNvSpPr>
          <p:nvPr>
            <p:ph type="pic" sz="quarter" idx="11"/>
          </p:nvPr>
        </p:nvSpPr>
        <p:spPr>
          <a:xfrm>
            <a:off x="3851798" y="2961575"/>
            <a:ext cx="1949210" cy="1949210"/>
          </a:xfrm>
          <a:custGeom>
            <a:avLst/>
            <a:gdLst>
              <a:gd name="connsiteX0" fmla="*/ 974605 w 1949210"/>
              <a:gd name="connsiteY0" fmla="*/ 0 h 1949210"/>
              <a:gd name="connsiteX1" fmla="*/ 1949210 w 1949210"/>
              <a:gd name="connsiteY1" fmla="*/ 974605 h 1949210"/>
              <a:gd name="connsiteX2" fmla="*/ 974605 w 1949210"/>
              <a:gd name="connsiteY2" fmla="*/ 1949210 h 1949210"/>
              <a:gd name="connsiteX3" fmla="*/ 0 w 1949210"/>
              <a:gd name="connsiteY3" fmla="*/ 974605 h 1949210"/>
            </a:gdLst>
            <a:ahLst/>
            <a:cxnLst>
              <a:cxn ang="0">
                <a:pos x="connsiteX0" y="connsiteY0"/>
              </a:cxn>
              <a:cxn ang="0">
                <a:pos x="connsiteX1" y="connsiteY1"/>
              </a:cxn>
              <a:cxn ang="0">
                <a:pos x="connsiteX2" y="connsiteY2"/>
              </a:cxn>
              <a:cxn ang="0">
                <a:pos x="connsiteX3" y="connsiteY3"/>
              </a:cxn>
            </a:cxnLst>
            <a:rect l="l" t="t" r="r" b="b"/>
            <a:pathLst>
              <a:path w="1949210" h="1949210">
                <a:moveTo>
                  <a:pt x="974605" y="0"/>
                </a:moveTo>
                <a:lnTo>
                  <a:pt x="1949210" y="974605"/>
                </a:lnTo>
                <a:lnTo>
                  <a:pt x="974605" y="1949210"/>
                </a:lnTo>
                <a:lnTo>
                  <a:pt x="0" y="974605"/>
                </a:lnTo>
                <a:close/>
              </a:path>
            </a:pathLst>
          </a:custGeom>
        </p:spPr>
        <p:txBody>
          <a:bodyPr wrap="square">
            <a:noAutofit/>
          </a:bodyPr>
          <a:lstStyle/>
          <a:p>
            <a:endParaRPr lang="zh-CN" altLang="en-US" dirty="0"/>
          </a:p>
        </p:txBody>
      </p:sp>
      <p:sp>
        <p:nvSpPr>
          <p:cNvPr id="19" name="图片占位符 18"/>
          <p:cNvSpPr>
            <a:spLocks noGrp="1"/>
          </p:cNvSpPr>
          <p:nvPr>
            <p:ph type="pic" sz="quarter" idx="12"/>
          </p:nvPr>
        </p:nvSpPr>
        <p:spPr>
          <a:xfrm>
            <a:off x="6371995" y="2961576"/>
            <a:ext cx="1949210" cy="1949210"/>
          </a:xfrm>
          <a:custGeom>
            <a:avLst/>
            <a:gdLst>
              <a:gd name="connsiteX0" fmla="*/ 974605 w 1949210"/>
              <a:gd name="connsiteY0" fmla="*/ 0 h 1949210"/>
              <a:gd name="connsiteX1" fmla="*/ 1949210 w 1949210"/>
              <a:gd name="connsiteY1" fmla="*/ 974605 h 1949210"/>
              <a:gd name="connsiteX2" fmla="*/ 974605 w 1949210"/>
              <a:gd name="connsiteY2" fmla="*/ 1949210 h 1949210"/>
              <a:gd name="connsiteX3" fmla="*/ 0 w 1949210"/>
              <a:gd name="connsiteY3" fmla="*/ 974605 h 1949210"/>
            </a:gdLst>
            <a:ahLst/>
            <a:cxnLst>
              <a:cxn ang="0">
                <a:pos x="connsiteX0" y="connsiteY0"/>
              </a:cxn>
              <a:cxn ang="0">
                <a:pos x="connsiteX1" y="connsiteY1"/>
              </a:cxn>
              <a:cxn ang="0">
                <a:pos x="connsiteX2" y="connsiteY2"/>
              </a:cxn>
              <a:cxn ang="0">
                <a:pos x="connsiteX3" y="connsiteY3"/>
              </a:cxn>
            </a:cxnLst>
            <a:rect l="l" t="t" r="r" b="b"/>
            <a:pathLst>
              <a:path w="1949210" h="1949210">
                <a:moveTo>
                  <a:pt x="974605" y="0"/>
                </a:moveTo>
                <a:lnTo>
                  <a:pt x="1949210" y="974605"/>
                </a:lnTo>
                <a:lnTo>
                  <a:pt x="974605" y="1949210"/>
                </a:lnTo>
                <a:lnTo>
                  <a:pt x="0" y="974605"/>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5121395" y="1612901"/>
            <a:ext cx="1949210" cy="1949210"/>
          </a:xfrm>
          <a:custGeom>
            <a:avLst/>
            <a:gdLst>
              <a:gd name="connsiteX0" fmla="*/ 974605 w 1949210"/>
              <a:gd name="connsiteY0" fmla="*/ 0 h 1949210"/>
              <a:gd name="connsiteX1" fmla="*/ 1949210 w 1949210"/>
              <a:gd name="connsiteY1" fmla="*/ 974605 h 1949210"/>
              <a:gd name="connsiteX2" fmla="*/ 974605 w 1949210"/>
              <a:gd name="connsiteY2" fmla="*/ 1949210 h 1949210"/>
              <a:gd name="connsiteX3" fmla="*/ 0 w 1949210"/>
              <a:gd name="connsiteY3" fmla="*/ 974605 h 1949210"/>
            </a:gdLst>
            <a:ahLst/>
            <a:cxnLst>
              <a:cxn ang="0">
                <a:pos x="connsiteX0" y="connsiteY0"/>
              </a:cxn>
              <a:cxn ang="0">
                <a:pos x="connsiteX1" y="connsiteY1"/>
              </a:cxn>
              <a:cxn ang="0">
                <a:pos x="connsiteX2" y="connsiteY2"/>
              </a:cxn>
              <a:cxn ang="0">
                <a:pos x="connsiteX3" y="connsiteY3"/>
              </a:cxn>
            </a:cxnLst>
            <a:rect l="l" t="t" r="r" b="b"/>
            <a:pathLst>
              <a:path w="1949210" h="1949210">
                <a:moveTo>
                  <a:pt x="974605" y="0"/>
                </a:moveTo>
                <a:lnTo>
                  <a:pt x="1949210" y="974605"/>
                </a:lnTo>
                <a:lnTo>
                  <a:pt x="974605" y="1949210"/>
                </a:lnTo>
                <a:lnTo>
                  <a:pt x="0" y="974605"/>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7622598" y="1612900"/>
            <a:ext cx="1949210" cy="1949210"/>
          </a:xfrm>
          <a:custGeom>
            <a:avLst/>
            <a:gdLst>
              <a:gd name="connsiteX0" fmla="*/ 974605 w 1949210"/>
              <a:gd name="connsiteY0" fmla="*/ 0 h 1949210"/>
              <a:gd name="connsiteX1" fmla="*/ 1949210 w 1949210"/>
              <a:gd name="connsiteY1" fmla="*/ 974605 h 1949210"/>
              <a:gd name="connsiteX2" fmla="*/ 974605 w 1949210"/>
              <a:gd name="connsiteY2" fmla="*/ 1949210 h 1949210"/>
              <a:gd name="connsiteX3" fmla="*/ 0 w 1949210"/>
              <a:gd name="connsiteY3" fmla="*/ 974605 h 1949210"/>
            </a:gdLst>
            <a:ahLst/>
            <a:cxnLst>
              <a:cxn ang="0">
                <a:pos x="connsiteX0" y="connsiteY0"/>
              </a:cxn>
              <a:cxn ang="0">
                <a:pos x="connsiteX1" y="connsiteY1"/>
              </a:cxn>
              <a:cxn ang="0">
                <a:pos x="connsiteX2" y="connsiteY2"/>
              </a:cxn>
              <a:cxn ang="0">
                <a:pos x="connsiteX3" y="connsiteY3"/>
              </a:cxn>
            </a:cxnLst>
            <a:rect l="l" t="t" r="r" b="b"/>
            <a:pathLst>
              <a:path w="1949210" h="1949210">
                <a:moveTo>
                  <a:pt x="974605" y="0"/>
                </a:moveTo>
                <a:lnTo>
                  <a:pt x="1949210" y="974605"/>
                </a:lnTo>
                <a:lnTo>
                  <a:pt x="974605" y="1949210"/>
                </a:lnTo>
                <a:lnTo>
                  <a:pt x="0" y="974605"/>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7" name="图片占位符 16"/>
          <p:cNvSpPr>
            <a:spLocks noGrp="1"/>
          </p:cNvSpPr>
          <p:nvPr>
            <p:ph type="pic" sz="quarter" idx="10"/>
          </p:nvPr>
        </p:nvSpPr>
        <p:spPr>
          <a:xfrm>
            <a:off x="2620192" y="1612902"/>
            <a:ext cx="1949210" cy="1949210"/>
          </a:xfrm>
          <a:custGeom>
            <a:avLst/>
            <a:gdLst>
              <a:gd name="connsiteX0" fmla="*/ 974605 w 1949210"/>
              <a:gd name="connsiteY0" fmla="*/ 0 h 1949210"/>
              <a:gd name="connsiteX1" fmla="*/ 1949210 w 1949210"/>
              <a:gd name="connsiteY1" fmla="*/ 974605 h 1949210"/>
              <a:gd name="connsiteX2" fmla="*/ 974605 w 1949210"/>
              <a:gd name="connsiteY2" fmla="*/ 1949210 h 1949210"/>
              <a:gd name="connsiteX3" fmla="*/ 0 w 1949210"/>
              <a:gd name="connsiteY3" fmla="*/ 974605 h 1949210"/>
            </a:gdLst>
            <a:ahLst/>
            <a:cxnLst>
              <a:cxn ang="0">
                <a:pos x="connsiteX0" y="connsiteY0"/>
              </a:cxn>
              <a:cxn ang="0">
                <a:pos x="connsiteX1" y="connsiteY1"/>
              </a:cxn>
              <a:cxn ang="0">
                <a:pos x="connsiteX2" y="connsiteY2"/>
              </a:cxn>
              <a:cxn ang="0">
                <a:pos x="connsiteX3" y="connsiteY3"/>
              </a:cxn>
            </a:cxnLst>
            <a:rect l="l" t="t" r="r" b="b"/>
            <a:pathLst>
              <a:path w="1949210" h="1949210">
                <a:moveTo>
                  <a:pt x="974605" y="0"/>
                </a:moveTo>
                <a:lnTo>
                  <a:pt x="1949210" y="974605"/>
                </a:lnTo>
                <a:lnTo>
                  <a:pt x="974605" y="1949210"/>
                </a:lnTo>
                <a:lnTo>
                  <a:pt x="0" y="974605"/>
                </a:lnTo>
                <a:close/>
              </a:path>
            </a:pathLst>
          </a:custGeom>
        </p:spPr>
        <p:txBody>
          <a:bodyPr wrap="square">
            <a:noAutofit/>
          </a:bodyPr>
          <a:lstStyle/>
          <a:p>
            <a:endParaRPr lang="zh-CN" altLang="en-US"/>
          </a:p>
        </p:txBody>
      </p:sp>
      <p:sp>
        <p:nvSpPr>
          <p:cNvPr id="18" name="图片占位符 17"/>
          <p:cNvSpPr>
            <a:spLocks noGrp="1"/>
          </p:cNvSpPr>
          <p:nvPr>
            <p:ph type="pic" sz="quarter" idx="11"/>
          </p:nvPr>
        </p:nvSpPr>
        <p:spPr>
          <a:xfrm>
            <a:off x="3851798" y="2961575"/>
            <a:ext cx="1949210" cy="1949210"/>
          </a:xfrm>
          <a:custGeom>
            <a:avLst/>
            <a:gdLst>
              <a:gd name="connsiteX0" fmla="*/ 974605 w 1949210"/>
              <a:gd name="connsiteY0" fmla="*/ 0 h 1949210"/>
              <a:gd name="connsiteX1" fmla="*/ 1949210 w 1949210"/>
              <a:gd name="connsiteY1" fmla="*/ 974605 h 1949210"/>
              <a:gd name="connsiteX2" fmla="*/ 974605 w 1949210"/>
              <a:gd name="connsiteY2" fmla="*/ 1949210 h 1949210"/>
              <a:gd name="connsiteX3" fmla="*/ 0 w 1949210"/>
              <a:gd name="connsiteY3" fmla="*/ 974605 h 1949210"/>
            </a:gdLst>
            <a:ahLst/>
            <a:cxnLst>
              <a:cxn ang="0">
                <a:pos x="connsiteX0" y="connsiteY0"/>
              </a:cxn>
              <a:cxn ang="0">
                <a:pos x="connsiteX1" y="connsiteY1"/>
              </a:cxn>
              <a:cxn ang="0">
                <a:pos x="connsiteX2" y="connsiteY2"/>
              </a:cxn>
              <a:cxn ang="0">
                <a:pos x="connsiteX3" y="connsiteY3"/>
              </a:cxn>
            </a:cxnLst>
            <a:rect l="l" t="t" r="r" b="b"/>
            <a:pathLst>
              <a:path w="1949210" h="1949210">
                <a:moveTo>
                  <a:pt x="974605" y="0"/>
                </a:moveTo>
                <a:lnTo>
                  <a:pt x="1949210" y="974605"/>
                </a:lnTo>
                <a:lnTo>
                  <a:pt x="974605" y="1949210"/>
                </a:lnTo>
                <a:lnTo>
                  <a:pt x="0" y="974605"/>
                </a:lnTo>
                <a:close/>
              </a:path>
            </a:pathLst>
          </a:custGeom>
        </p:spPr>
        <p:txBody>
          <a:bodyPr wrap="square">
            <a:noAutofit/>
          </a:bodyPr>
          <a:lstStyle/>
          <a:p>
            <a:endParaRPr lang="zh-CN" altLang="en-US" dirty="0"/>
          </a:p>
        </p:txBody>
      </p:sp>
      <p:sp>
        <p:nvSpPr>
          <p:cNvPr id="19" name="图片占位符 18"/>
          <p:cNvSpPr>
            <a:spLocks noGrp="1"/>
          </p:cNvSpPr>
          <p:nvPr>
            <p:ph type="pic" sz="quarter" idx="12"/>
          </p:nvPr>
        </p:nvSpPr>
        <p:spPr>
          <a:xfrm>
            <a:off x="6371995" y="2961576"/>
            <a:ext cx="1949210" cy="1949210"/>
          </a:xfrm>
          <a:custGeom>
            <a:avLst/>
            <a:gdLst>
              <a:gd name="connsiteX0" fmla="*/ 974605 w 1949210"/>
              <a:gd name="connsiteY0" fmla="*/ 0 h 1949210"/>
              <a:gd name="connsiteX1" fmla="*/ 1949210 w 1949210"/>
              <a:gd name="connsiteY1" fmla="*/ 974605 h 1949210"/>
              <a:gd name="connsiteX2" fmla="*/ 974605 w 1949210"/>
              <a:gd name="connsiteY2" fmla="*/ 1949210 h 1949210"/>
              <a:gd name="connsiteX3" fmla="*/ 0 w 1949210"/>
              <a:gd name="connsiteY3" fmla="*/ 974605 h 1949210"/>
            </a:gdLst>
            <a:ahLst/>
            <a:cxnLst>
              <a:cxn ang="0">
                <a:pos x="connsiteX0" y="connsiteY0"/>
              </a:cxn>
              <a:cxn ang="0">
                <a:pos x="connsiteX1" y="connsiteY1"/>
              </a:cxn>
              <a:cxn ang="0">
                <a:pos x="connsiteX2" y="connsiteY2"/>
              </a:cxn>
              <a:cxn ang="0">
                <a:pos x="connsiteX3" y="connsiteY3"/>
              </a:cxn>
            </a:cxnLst>
            <a:rect l="l" t="t" r="r" b="b"/>
            <a:pathLst>
              <a:path w="1949210" h="1949210">
                <a:moveTo>
                  <a:pt x="974605" y="0"/>
                </a:moveTo>
                <a:lnTo>
                  <a:pt x="1949210" y="974605"/>
                </a:lnTo>
                <a:lnTo>
                  <a:pt x="974605" y="1949210"/>
                </a:lnTo>
                <a:lnTo>
                  <a:pt x="0" y="974605"/>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5121395" y="1612901"/>
            <a:ext cx="1949210" cy="1949210"/>
          </a:xfrm>
          <a:custGeom>
            <a:avLst/>
            <a:gdLst>
              <a:gd name="connsiteX0" fmla="*/ 974605 w 1949210"/>
              <a:gd name="connsiteY0" fmla="*/ 0 h 1949210"/>
              <a:gd name="connsiteX1" fmla="*/ 1949210 w 1949210"/>
              <a:gd name="connsiteY1" fmla="*/ 974605 h 1949210"/>
              <a:gd name="connsiteX2" fmla="*/ 974605 w 1949210"/>
              <a:gd name="connsiteY2" fmla="*/ 1949210 h 1949210"/>
              <a:gd name="connsiteX3" fmla="*/ 0 w 1949210"/>
              <a:gd name="connsiteY3" fmla="*/ 974605 h 1949210"/>
            </a:gdLst>
            <a:ahLst/>
            <a:cxnLst>
              <a:cxn ang="0">
                <a:pos x="connsiteX0" y="connsiteY0"/>
              </a:cxn>
              <a:cxn ang="0">
                <a:pos x="connsiteX1" y="connsiteY1"/>
              </a:cxn>
              <a:cxn ang="0">
                <a:pos x="connsiteX2" y="connsiteY2"/>
              </a:cxn>
              <a:cxn ang="0">
                <a:pos x="connsiteX3" y="connsiteY3"/>
              </a:cxn>
            </a:cxnLst>
            <a:rect l="l" t="t" r="r" b="b"/>
            <a:pathLst>
              <a:path w="1949210" h="1949210">
                <a:moveTo>
                  <a:pt x="974605" y="0"/>
                </a:moveTo>
                <a:lnTo>
                  <a:pt x="1949210" y="974605"/>
                </a:lnTo>
                <a:lnTo>
                  <a:pt x="974605" y="1949210"/>
                </a:lnTo>
                <a:lnTo>
                  <a:pt x="0" y="974605"/>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7622598" y="1612900"/>
            <a:ext cx="1949210" cy="1949210"/>
          </a:xfrm>
          <a:custGeom>
            <a:avLst/>
            <a:gdLst>
              <a:gd name="connsiteX0" fmla="*/ 974605 w 1949210"/>
              <a:gd name="connsiteY0" fmla="*/ 0 h 1949210"/>
              <a:gd name="connsiteX1" fmla="*/ 1949210 w 1949210"/>
              <a:gd name="connsiteY1" fmla="*/ 974605 h 1949210"/>
              <a:gd name="connsiteX2" fmla="*/ 974605 w 1949210"/>
              <a:gd name="connsiteY2" fmla="*/ 1949210 h 1949210"/>
              <a:gd name="connsiteX3" fmla="*/ 0 w 1949210"/>
              <a:gd name="connsiteY3" fmla="*/ 974605 h 1949210"/>
            </a:gdLst>
            <a:ahLst/>
            <a:cxnLst>
              <a:cxn ang="0">
                <a:pos x="connsiteX0" y="connsiteY0"/>
              </a:cxn>
              <a:cxn ang="0">
                <a:pos x="connsiteX1" y="connsiteY1"/>
              </a:cxn>
              <a:cxn ang="0">
                <a:pos x="connsiteX2" y="connsiteY2"/>
              </a:cxn>
              <a:cxn ang="0">
                <a:pos x="connsiteX3" y="connsiteY3"/>
              </a:cxn>
            </a:cxnLst>
            <a:rect l="l" t="t" r="r" b="b"/>
            <a:pathLst>
              <a:path w="1949210" h="1949210">
                <a:moveTo>
                  <a:pt x="974605" y="0"/>
                </a:moveTo>
                <a:lnTo>
                  <a:pt x="1949210" y="974605"/>
                </a:lnTo>
                <a:lnTo>
                  <a:pt x="974605" y="1949210"/>
                </a:lnTo>
                <a:lnTo>
                  <a:pt x="0" y="974605"/>
                </a:lnTo>
                <a:close/>
              </a:path>
            </a:pathLst>
          </a:custGeom>
        </p:spPr>
        <p:txBody>
          <a:bodyPr wrap="square">
            <a:noAutofit/>
          </a:bodyPr>
          <a:lstStyle/>
          <a:p>
            <a:endParaRPr lang="zh-CN" altLang="en-US"/>
          </a:p>
        </p:txBody>
      </p:sp>
      <p:sp>
        <p:nvSpPr>
          <p:cNvPr id="8" name="矩形 7"/>
          <p:cNvSpPr/>
          <p:nvPr userDrawn="1"/>
        </p:nvSpPr>
        <p:spPr>
          <a:xfrm>
            <a:off x="8325228" y="606917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vices (9)">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908675" y="2246601"/>
            <a:ext cx="4648200" cy="2940050"/>
          </a:xfrm>
          <a:prstGeom prst="rect">
            <a:avLst/>
          </a:prstGeom>
        </p:spPr>
        <p:txBody>
          <a:body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microsoft.com/office/2007/relationships/hdphoto" Target="../media/hdphoto2.wdp"/><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4" name="图片 3"/>
          <p:cNvPicPr>
            <a:picLocks noChangeAspect="1"/>
          </p:cNvPicPr>
          <p:nvPr userDrawn="1"/>
        </p:nvPicPr>
        <p:blipFill rotWithShape="1">
          <a:blip r:embed="rId12" cstate="screen">
            <a:extLst>
              <a:ext uri="{BEBA8EAE-BF5A-486C-A8C5-ECC9F3942E4B}">
                <a14:imgProps xmlns:a14="http://schemas.microsoft.com/office/drawing/2010/main">
                  <a14:imgLayer r:embed="rId13">
                    <a14:imgEffect>
                      <a14:brightnessContrast bright="20000" contrast="20000"/>
                    </a14:imgEffect>
                    <a14:imgEffect>
                      <a14:colorTemperature colorTemp="5300"/>
                    </a14:imgEffect>
                  </a14:imgLayer>
                </a14:imgProps>
              </a:ext>
            </a:extLst>
          </a:blip>
          <a:srcRect/>
          <a:stretch>
            <a:fillRect/>
          </a:stretch>
        </p:blipFill>
        <p:spPr>
          <a:xfrm>
            <a:off x="5204791" y="0"/>
            <a:ext cx="1782418" cy="521476"/>
          </a:xfrm>
          <a:prstGeom prst="rect">
            <a:avLst/>
          </a:prstGeom>
        </p:spPr>
      </p:pic>
      <p:pic>
        <p:nvPicPr>
          <p:cNvPr id="5" name="图片 4"/>
          <p:cNvPicPr>
            <a:picLocks noChangeAspect="1"/>
          </p:cNvPicPr>
          <p:nvPr userDrawn="1"/>
        </p:nvPicPr>
        <p:blipFill rotWithShape="1">
          <a:blip r:embed="rId14" cstate="screen">
            <a:extLst>
              <a:ext uri="{BEBA8EAE-BF5A-486C-A8C5-ECC9F3942E4B}">
                <a14:imgProps xmlns:a14="http://schemas.microsoft.com/office/drawing/2010/main">
                  <a14:imgLayer r:embed="rId15">
                    <a14:imgEffect>
                      <a14:colorTemperature colorTemp="5300"/>
                    </a14:imgEffect>
                  </a14:imgLayer>
                </a14:imgProps>
              </a:ext>
            </a:extLst>
          </a:blip>
          <a:srcRect/>
          <a:stretch>
            <a:fillRect/>
          </a:stretch>
        </p:blipFill>
        <p:spPr>
          <a:xfrm>
            <a:off x="10130640" y="-19878"/>
            <a:ext cx="1591554" cy="1805126"/>
          </a:xfrm>
          <a:prstGeom prst="rect">
            <a:avLst/>
          </a:prstGeom>
        </p:spPr>
      </p:pic>
      <p:pic>
        <p:nvPicPr>
          <p:cNvPr id="6" name="图片 5"/>
          <p:cNvPicPr>
            <a:picLocks noChangeAspect="1"/>
          </p:cNvPicPr>
          <p:nvPr userDrawn="1"/>
        </p:nvPicPr>
        <p:blipFill rotWithShape="1">
          <a:blip r:embed="rId14" cstate="screen">
            <a:extLst>
              <a:ext uri="{BEBA8EAE-BF5A-486C-A8C5-ECC9F3942E4B}">
                <a14:imgProps xmlns:a14="http://schemas.microsoft.com/office/drawing/2010/main">
                  <a14:imgLayer r:embed="rId15">
                    <a14:imgEffect>
                      <a14:colorTemperature colorTemp="5300"/>
                    </a14:imgEffect>
                  </a14:imgLayer>
                </a14:imgProps>
              </a:ext>
            </a:extLst>
          </a:blip>
          <a:srcRect/>
          <a:stretch>
            <a:fillRect/>
          </a:stretch>
        </p:blipFill>
        <p:spPr>
          <a:xfrm>
            <a:off x="469806" y="-19878"/>
            <a:ext cx="1591554" cy="18051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9.wdp"/><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20.png"/><Relationship Id="rId7" Type="http://schemas.openxmlformats.org/officeDocument/2006/relationships/image" Target="../media/image22.png"/><Relationship Id="rId12" Type="http://schemas.microsoft.com/office/2007/relationships/hdphoto" Target="../media/hdphoto15.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12.wdp"/><Relationship Id="rId11" Type="http://schemas.openxmlformats.org/officeDocument/2006/relationships/image" Target="../media/image24.png"/><Relationship Id="rId5" Type="http://schemas.openxmlformats.org/officeDocument/2006/relationships/image" Target="../media/image21.png"/><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notesSlide" Target="../notesSlides/notesSlide2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Layout" Target="../slideLayouts/slideLayout5.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s>
</file>

<file path=ppt/slides/_rels/slide25.xml.rels><?xml version="1.0" encoding="UTF-8" standalone="yes"?>
<Relationships xmlns="http://schemas.openxmlformats.org/package/2006/relationships"><Relationship Id="rId8" Type="http://schemas.microsoft.com/office/2007/relationships/hdphoto" Target="../media/hdphoto18.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microsoft.com/office/2007/relationships/hdphoto" Target="../media/hdphoto17.wdp"/><Relationship Id="rId5" Type="http://schemas.openxmlformats.org/officeDocument/2006/relationships/image" Target="../media/image30.png"/><Relationship Id="rId4" Type="http://schemas.microsoft.com/office/2007/relationships/hdphoto" Target="../media/hdphoto16.wdp"/></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520" y="900833"/>
            <a:ext cx="5894959" cy="2888530"/>
          </a:xfrm>
          <a:prstGeom prst="rect">
            <a:avLst/>
          </a:prstGeom>
        </p:spPr>
      </p:pic>
      <p:sp>
        <p:nvSpPr>
          <p:cNvPr id="4" name="文本框 3"/>
          <p:cNvSpPr txBox="1"/>
          <p:nvPr/>
        </p:nvSpPr>
        <p:spPr>
          <a:xfrm>
            <a:off x="2226867" y="4358466"/>
            <a:ext cx="7763665"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smtClean="0">
                <a:gradFill>
                  <a:gsLst>
                    <a:gs pos="0">
                      <a:srgbClr val="C00000"/>
                    </a:gs>
                    <a:gs pos="100000">
                      <a:srgbClr val="EB0000"/>
                    </a:gs>
                  </a:gsLst>
                  <a:lin ang="5400000" scaled="1"/>
                </a:gradFill>
              </a:rPr>
              <a:t>喜庆剪</a:t>
            </a:r>
            <a:r>
              <a:rPr lang="zh-CN" altLang="en-US" sz="5400" b="1" dirty="0">
                <a:gradFill>
                  <a:gsLst>
                    <a:gs pos="0">
                      <a:srgbClr val="C00000"/>
                    </a:gs>
                    <a:gs pos="100000">
                      <a:srgbClr val="EB0000"/>
                    </a:gs>
                  </a:gsLst>
                  <a:lin ang="5400000" scaled="1"/>
                </a:gradFill>
              </a:rPr>
              <a:t>纸</a:t>
            </a:r>
            <a:r>
              <a:rPr lang="zh-CN" altLang="en-US" sz="5400" b="1" dirty="0" smtClean="0">
                <a:gradFill>
                  <a:gsLst>
                    <a:gs pos="0">
                      <a:srgbClr val="C00000"/>
                    </a:gs>
                    <a:gs pos="100000">
                      <a:srgbClr val="EB0000"/>
                    </a:gs>
                  </a:gsLst>
                  <a:lin ang="5400000" scaled="1"/>
                </a:gradFill>
              </a:rPr>
              <a:t>风新年</a:t>
            </a:r>
            <a:r>
              <a:rPr lang="en-US" altLang="zh-CN" sz="5400" b="1" dirty="0" smtClean="0">
                <a:gradFill>
                  <a:gsLst>
                    <a:gs pos="0">
                      <a:srgbClr val="C00000"/>
                    </a:gs>
                    <a:gs pos="100000">
                      <a:srgbClr val="EB0000"/>
                    </a:gs>
                  </a:gsLst>
                  <a:lin ang="5400000" scaled="1"/>
                </a:gradFill>
              </a:rPr>
              <a:t>PPT</a:t>
            </a:r>
            <a:r>
              <a:rPr lang="zh-CN" altLang="en-US" sz="5400" b="1" dirty="0" smtClean="0">
                <a:gradFill>
                  <a:gsLst>
                    <a:gs pos="0">
                      <a:srgbClr val="C00000"/>
                    </a:gs>
                    <a:gs pos="100000">
                      <a:srgbClr val="EB0000"/>
                    </a:gs>
                  </a:gsLst>
                  <a:lin ang="5400000" scaled="1"/>
                </a:gradFill>
              </a:rPr>
              <a:t>模板</a:t>
            </a:r>
            <a:endParaRPr lang="zh-CN" altLang="en-US" sz="5400" b="1" dirty="0">
              <a:gradFill>
                <a:gsLst>
                  <a:gs pos="0">
                    <a:srgbClr val="C00000"/>
                  </a:gs>
                  <a:gs pos="100000">
                    <a:srgbClr val="EB0000"/>
                  </a:gs>
                </a:gsLst>
                <a:lin ang="5400000" scaled="1"/>
              </a:gradFill>
            </a:endParaRPr>
          </a:p>
        </p:txBody>
      </p:sp>
      <p:sp>
        <p:nvSpPr>
          <p:cNvPr id="5" name="文本框 4"/>
          <p:cNvSpPr txBox="1"/>
          <p:nvPr/>
        </p:nvSpPr>
        <p:spPr>
          <a:xfrm>
            <a:off x="2572314" y="3912934"/>
            <a:ext cx="7072770" cy="461665"/>
          </a:xfrm>
          <a:prstGeom prst="rect">
            <a:avLst/>
          </a:prstGeom>
          <a:noFill/>
        </p:spPr>
        <p:txBody>
          <a:bodyPr wrap="none" rtlCol="0">
            <a:spAutoFit/>
            <a:scene3d>
              <a:camera prst="orthographicFront"/>
              <a:lightRig rig="threePt" dir="t"/>
            </a:scene3d>
            <a:sp3d contourW="12700"/>
          </a:bodyPr>
          <a:lstStyle/>
          <a:p>
            <a:pPr algn="ctr"/>
            <a:r>
              <a:rPr lang="en-US" altLang="zh-CN" sz="2400" dirty="0" smtClean="0">
                <a:gradFill>
                  <a:gsLst>
                    <a:gs pos="0">
                      <a:srgbClr val="C00000"/>
                    </a:gs>
                    <a:gs pos="100000">
                      <a:srgbClr val="EB0000"/>
                    </a:gs>
                  </a:gsLst>
                  <a:lin ang="5400000" scaled="1"/>
                </a:gradFill>
              </a:rPr>
              <a:t>— </a:t>
            </a:r>
            <a:r>
              <a:rPr lang="zh-CN" altLang="en-US" sz="2400" dirty="0" smtClean="0">
                <a:gradFill>
                  <a:gsLst>
                    <a:gs pos="0">
                      <a:srgbClr val="C00000"/>
                    </a:gs>
                    <a:gs pos="100000">
                      <a:srgbClr val="EB0000"/>
                    </a:gs>
                  </a:gsLst>
                  <a:lin ang="5400000" scaled="1"/>
                </a:gradFill>
              </a:rPr>
              <a:t>适</a:t>
            </a:r>
            <a:r>
              <a:rPr lang="zh-CN" altLang="en-US" sz="2400" dirty="0">
                <a:gradFill>
                  <a:gsLst>
                    <a:gs pos="0">
                      <a:srgbClr val="C00000"/>
                    </a:gs>
                    <a:gs pos="100000">
                      <a:srgbClr val="EB0000"/>
                    </a:gs>
                  </a:gsLst>
                  <a:lin ang="5400000" scaled="1"/>
                </a:gradFill>
              </a:rPr>
              <a:t>用各行业工作汇报</a:t>
            </a:r>
            <a:r>
              <a:rPr lang="en-US" altLang="zh-CN" sz="2400" dirty="0">
                <a:gradFill>
                  <a:gsLst>
                    <a:gs pos="0">
                      <a:srgbClr val="C00000"/>
                    </a:gs>
                    <a:gs pos="100000">
                      <a:srgbClr val="EB0000"/>
                    </a:gs>
                  </a:gsLst>
                  <a:lin ang="5400000" scaled="1"/>
                </a:gradFill>
              </a:rPr>
              <a:t>/</a:t>
            </a:r>
            <a:r>
              <a:rPr lang="zh-CN" altLang="en-US" sz="2400" dirty="0">
                <a:gradFill>
                  <a:gsLst>
                    <a:gs pos="0">
                      <a:srgbClr val="C00000"/>
                    </a:gs>
                    <a:gs pos="100000">
                      <a:srgbClr val="EB0000"/>
                    </a:gs>
                  </a:gsLst>
                  <a:lin ang="5400000" scaled="1"/>
                </a:gradFill>
              </a:rPr>
              <a:t>项目报告</a:t>
            </a:r>
            <a:r>
              <a:rPr lang="en-US" altLang="zh-CN" sz="2400" dirty="0">
                <a:gradFill>
                  <a:gsLst>
                    <a:gs pos="0">
                      <a:srgbClr val="C00000"/>
                    </a:gs>
                    <a:gs pos="100000">
                      <a:srgbClr val="EB0000"/>
                    </a:gs>
                  </a:gsLst>
                  <a:lin ang="5400000" scaled="1"/>
                </a:gradFill>
              </a:rPr>
              <a:t>/</a:t>
            </a:r>
            <a:r>
              <a:rPr lang="zh-CN" altLang="en-US" sz="2400" dirty="0">
                <a:gradFill>
                  <a:gsLst>
                    <a:gs pos="0">
                      <a:srgbClr val="C00000"/>
                    </a:gs>
                    <a:gs pos="100000">
                      <a:srgbClr val="EB0000"/>
                    </a:gs>
                  </a:gsLst>
                  <a:lin ang="5400000" scaled="1"/>
                </a:gradFill>
              </a:rPr>
              <a:t>总结</a:t>
            </a:r>
            <a:r>
              <a:rPr lang="en-US" altLang="zh-CN" sz="2400" dirty="0">
                <a:gradFill>
                  <a:gsLst>
                    <a:gs pos="0">
                      <a:srgbClr val="C00000"/>
                    </a:gs>
                    <a:gs pos="100000">
                      <a:srgbClr val="EB0000"/>
                    </a:gs>
                  </a:gsLst>
                  <a:lin ang="5400000" scaled="1"/>
                </a:gradFill>
              </a:rPr>
              <a:t>/</a:t>
            </a:r>
            <a:r>
              <a:rPr lang="zh-CN" altLang="en-US" sz="2400" dirty="0">
                <a:gradFill>
                  <a:gsLst>
                    <a:gs pos="0">
                      <a:srgbClr val="C00000"/>
                    </a:gs>
                    <a:gs pos="100000">
                      <a:srgbClr val="EB0000"/>
                    </a:gs>
                  </a:gsLst>
                  <a:lin ang="5400000" scaled="1"/>
                </a:gradFill>
              </a:rPr>
              <a:t>新年年</a:t>
            </a:r>
            <a:r>
              <a:rPr lang="zh-CN" altLang="en-US" sz="2400" dirty="0" smtClean="0">
                <a:gradFill>
                  <a:gsLst>
                    <a:gs pos="0">
                      <a:srgbClr val="C00000"/>
                    </a:gs>
                    <a:gs pos="100000">
                      <a:srgbClr val="EB0000"/>
                    </a:gs>
                  </a:gsLst>
                  <a:lin ang="5400000" scaled="1"/>
                </a:gradFill>
              </a:rPr>
              <a:t>会 </a:t>
            </a:r>
            <a:r>
              <a:rPr lang="en-US" altLang="zh-CN" sz="2400" dirty="0" smtClean="0">
                <a:gradFill>
                  <a:gsLst>
                    <a:gs pos="0">
                      <a:srgbClr val="C00000"/>
                    </a:gs>
                    <a:gs pos="100000">
                      <a:srgbClr val="EB0000"/>
                    </a:gs>
                  </a:gsLst>
                  <a:lin ang="5400000" scaled="1"/>
                </a:gradFill>
              </a:rPr>
              <a:t>—</a:t>
            </a:r>
            <a:endParaRPr lang="zh-CN" altLang="en-US" sz="2400" dirty="0">
              <a:gradFill>
                <a:gsLst>
                  <a:gs pos="0">
                    <a:srgbClr val="C00000"/>
                  </a:gs>
                  <a:gs pos="100000">
                    <a:srgbClr val="EB0000"/>
                  </a:gs>
                </a:gsLst>
                <a:lin ang="5400000" scaled="1"/>
              </a:gradFill>
            </a:endParaRPr>
          </a:p>
        </p:txBody>
      </p:sp>
      <p:sp>
        <p:nvSpPr>
          <p:cNvPr id="6" name="文本框 5"/>
          <p:cNvSpPr txBox="1"/>
          <p:nvPr/>
        </p:nvSpPr>
        <p:spPr>
          <a:xfrm>
            <a:off x="3701880" y="5281796"/>
            <a:ext cx="4788240" cy="44319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46160" y="5099448"/>
            <a:ext cx="6475640" cy="1333864"/>
            <a:chOff x="1868260" y="4533901"/>
            <a:chExt cx="8431440" cy="1736724"/>
          </a:xfrm>
        </p:grpSpPr>
        <p:pic>
          <p:nvPicPr>
            <p:cNvPr id="2" name="图片 1"/>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a:xfrm>
              <a:off x="5284560" y="4533901"/>
              <a:ext cx="5015140" cy="1736724"/>
            </a:xfrm>
            <a:prstGeom prst="rect">
              <a:avLst/>
            </a:prstGeom>
          </p:spPr>
        </p:pic>
        <p:pic>
          <p:nvPicPr>
            <p:cNvPr id="3" name="图片 2"/>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a14:imgEffect>
                    </a14:imgLayer>
                  </a14:imgProps>
                </a:ext>
              </a:extLst>
            </a:blip>
            <a:srcRect/>
            <a:stretch>
              <a:fillRect/>
            </a:stretch>
          </p:blipFill>
          <p:spPr>
            <a:xfrm flipH="1">
              <a:off x="1868260" y="4533901"/>
              <a:ext cx="3389540" cy="1736724"/>
            </a:xfrm>
            <a:prstGeom prst="rect">
              <a:avLst/>
            </a:prstGeom>
          </p:spPr>
        </p:pic>
      </p:grpSp>
      <p:pic>
        <p:nvPicPr>
          <p:cNvPr id="4" name="图片占位符 16"/>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contrast="20000"/>
                    </a14:imgEffect>
                    <a14:imgEffect>
                      <a14:colorTemperature colorTemp="11200"/>
                    </a14:imgEffect>
                  </a14:imgLayer>
                </a14:imgProps>
              </a:ext>
            </a:extLst>
          </a:blip>
          <a:srcRect/>
          <a:stretch>
            <a:fillRect/>
          </a:stretch>
        </p:blipFill>
        <p:spPr>
          <a:xfrm>
            <a:off x="2396815" y="1803400"/>
            <a:ext cx="1609352" cy="1791236"/>
          </a:xfrm>
          <a:custGeom>
            <a:avLst/>
            <a:gdLst>
              <a:gd name="connsiteX0" fmla="*/ 1067401 w 2134802"/>
              <a:gd name="connsiteY0" fmla="*/ 0 h 2376070"/>
              <a:gd name="connsiteX1" fmla="*/ 1195257 w 2134802"/>
              <a:gd name="connsiteY1" fmla="*/ 30487 h 2376070"/>
              <a:gd name="connsiteX2" fmla="*/ 2006946 w 2134802"/>
              <a:gd name="connsiteY2" fmla="*/ 496990 h 2376070"/>
              <a:gd name="connsiteX3" fmla="*/ 2134802 w 2134802"/>
              <a:gd name="connsiteY3" fmla="*/ 719596 h 2376070"/>
              <a:gd name="connsiteX4" fmla="*/ 2134802 w 2134802"/>
              <a:gd name="connsiteY4" fmla="*/ 1656474 h 2376070"/>
              <a:gd name="connsiteX5" fmla="*/ 2006946 w 2134802"/>
              <a:gd name="connsiteY5" fmla="*/ 1877144 h 2376070"/>
              <a:gd name="connsiteX6" fmla="*/ 1195257 w 2134802"/>
              <a:gd name="connsiteY6" fmla="*/ 2345583 h 2376070"/>
              <a:gd name="connsiteX7" fmla="*/ 939545 w 2134802"/>
              <a:gd name="connsiteY7" fmla="*/ 2345583 h 2376070"/>
              <a:gd name="connsiteX8" fmla="*/ 127856 w 2134802"/>
              <a:gd name="connsiteY8" fmla="*/ 1877144 h 2376070"/>
              <a:gd name="connsiteX9" fmla="*/ 0 w 2134802"/>
              <a:gd name="connsiteY9" fmla="*/ 1656474 h 2376070"/>
              <a:gd name="connsiteX10" fmla="*/ 0 w 2134802"/>
              <a:gd name="connsiteY10" fmla="*/ 719596 h 2376070"/>
              <a:gd name="connsiteX11" fmla="*/ 127856 w 2134802"/>
              <a:gd name="connsiteY11" fmla="*/ 496990 h 2376070"/>
              <a:gd name="connsiteX12" fmla="*/ 939545 w 2134802"/>
              <a:gd name="connsiteY12" fmla="*/ 30487 h 2376070"/>
              <a:gd name="connsiteX13" fmla="*/ 1067401 w 2134802"/>
              <a:gd name="connsiteY13" fmla="*/ 0 h 23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4802" h="2376070">
                <a:moveTo>
                  <a:pt x="1067401" y="0"/>
                </a:moveTo>
                <a:cubicBezTo>
                  <a:pt x="1113894" y="0"/>
                  <a:pt x="1160387" y="10162"/>
                  <a:pt x="1195257" y="30487"/>
                </a:cubicBezTo>
                <a:cubicBezTo>
                  <a:pt x="1195257" y="30487"/>
                  <a:pt x="1195257" y="30487"/>
                  <a:pt x="2006946" y="496990"/>
                </a:cubicBezTo>
                <a:cubicBezTo>
                  <a:pt x="2078623" y="537640"/>
                  <a:pt x="2134802" y="638296"/>
                  <a:pt x="2134802" y="719596"/>
                </a:cubicBezTo>
                <a:cubicBezTo>
                  <a:pt x="2134802" y="719596"/>
                  <a:pt x="2134802" y="719596"/>
                  <a:pt x="2134802" y="1656474"/>
                </a:cubicBezTo>
                <a:cubicBezTo>
                  <a:pt x="2134802" y="1737774"/>
                  <a:pt x="2078623" y="1836495"/>
                  <a:pt x="2006946" y="1877144"/>
                </a:cubicBezTo>
                <a:lnTo>
                  <a:pt x="1195257" y="2345583"/>
                </a:lnTo>
                <a:cubicBezTo>
                  <a:pt x="1125517" y="2386233"/>
                  <a:pt x="1009285" y="2386233"/>
                  <a:pt x="939545" y="2345583"/>
                </a:cubicBezTo>
                <a:cubicBezTo>
                  <a:pt x="939545" y="2345583"/>
                  <a:pt x="939545" y="2345583"/>
                  <a:pt x="127856" y="1877144"/>
                </a:cubicBezTo>
                <a:cubicBezTo>
                  <a:pt x="58116" y="1836495"/>
                  <a:pt x="0" y="1737774"/>
                  <a:pt x="0" y="1656474"/>
                </a:cubicBezTo>
                <a:cubicBezTo>
                  <a:pt x="0" y="1656474"/>
                  <a:pt x="0" y="1656474"/>
                  <a:pt x="0" y="719596"/>
                </a:cubicBezTo>
                <a:cubicBezTo>
                  <a:pt x="0" y="638296"/>
                  <a:pt x="58116" y="537640"/>
                  <a:pt x="127856" y="496990"/>
                </a:cubicBezTo>
                <a:cubicBezTo>
                  <a:pt x="127856" y="496990"/>
                  <a:pt x="127856" y="496990"/>
                  <a:pt x="939545" y="30487"/>
                </a:cubicBezTo>
                <a:cubicBezTo>
                  <a:pt x="974415" y="10162"/>
                  <a:pt x="1020908" y="0"/>
                  <a:pt x="1067401" y="0"/>
                </a:cubicBezTo>
                <a:close/>
              </a:path>
            </a:pathLst>
          </a:custGeom>
          <a:ln w="19050">
            <a:solidFill>
              <a:schemeClr val="accent1"/>
            </a:solidFill>
          </a:ln>
        </p:spPr>
      </p:pic>
      <p:pic>
        <p:nvPicPr>
          <p:cNvPr id="5" name="图片占位符 17"/>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0000" contrast="20000"/>
                    </a14:imgEffect>
                    <a14:imgEffect>
                      <a14:colorTemperature colorTemp="11200"/>
                    </a14:imgEffect>
                  </a14:imgLayer>
                </a14:imgProps>
              </a:ext>
            </a:extLst>
          </a:blip>
          <a:srcRect/>
          <a:stretch>
            <a:fillRect/>
          </a:stretch>
        </p:blipFill>
        <p:spPr>
          <a:xfrm>
            <a:off x="5291324" y="1803400"/>
            <a:ext cx="1609352" cy="1791236"/>
          </a:xfrm>
          <a:custGeom>
            <a:avLst/>
            <a:gdLst>
              <a:gd name="connsiteX0" fmla="*/ 1067401 w 2134802"/>
              <a:gd name="connsiteY0" fmla="*/ 0 h 2376070"/>
              <a:gd name="connsiteX1" fmla="*/ 1195257 w 2134802"/>
              <a:gd name="connsiteY1" fmla="*/ 30487 h 2376070"/>
              <a:gd name="connsiteX2" fmla="*/ 2006946 w 2134802"/>
              <a:gd name="connsiteY2" fmla="*/ 496990 h 2376070"/>
              <a:gd name="connsiteX3" fmla="*/ 2134802 w 2134802"/>
              <a:gd name="connsiteY3" fmla="*/ 719596 h 2376070"/>
              <a:gd name="connsiteX4" fmla="*/ 2134802 w 2134802"/>
              <a:gd name="connsiteY4" fmla="*/ 1656474 h 2376070"/>
              <a:gd name="connsiteX5" fmla="*/ 2006946 w 2134802"/>
              <a:gd name="connsiteY5" fmla="*/ 1877144 h 2376070"/>
              <a:gd name="connsiteX6" fmla="*/ 1195257 w 2134802"/>
              <a:gd name="connsiteY6" fmla="*/ 2345583 h 2376070"/>
              <a:gd name="connsiteX7" fmla="*/ 939546 w 2134802"/>
              <a:gd name="connsiteY7" fmla="*/ 2345583 h 2376070"/>
              <a:gd name="connsiteX8" fmla="*/ 127856 w 2134802"/>
              <a:gd name="connsiteY8" fmla="*/ 1877144 h 2376070"/>
              <a:gd name="connsiteX9" fmla="*/ 0 w 2134802"/>
              <a:gd name="connsiteY9" fmla="*/ 1656474 h 2376070"/>
              <a:gd name="connsiteX10" fmla="*/ 0 w 2134802"/>
              <a:gd name="connsiteY10" fmla="*/ 719596 h 2376070"/>
              <a:gd name="connsiteX11" fmla="*/ 127856 w 2134802"/>
              <a:gd name="connsiteY11" fmla="*/ 496990 h 2376070"/>
              <a:gd name="connsiteX12" fmla="*/ 939546 w 2134802"/>
              <a:gd name="connsiteY12" fmla="*/ 30487 h 2376070"/>
              <a:gd name="connsiteX13" fmla="*/ 1067401 w 2134802"/>
              <a:gd name="connsiteY13" fmla="*/ 0 h 23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4802" h="2376070">
                <a:moveTo>
                  <a:pt x="1067401" y="0"/>
                </a:moveTo>
                <a:cubicBezTo>
                  <a:pt x="1113894" y="0"/>
                  <a:pt x="1160387" y="10162"/>
                  <a:pt x="1195257" y="30487"/>
                </a:cubicBezTo>
                <a:cubicBezTo>
                  <a:pt x="1195257" y="30487"/>
                  <a:pt x="1195257" y="30487"/>
                  <a:pt x="2006946" y="496990"/>
                </a:cubicBezTo>
                <a:cubicBezTo>
                  <a:pt x="2078623" y="537640"/>
                  <a:pt x="2134802" y="638297"/>
                  <a:pt x="2134802" y="719596"/>
                </a:cubicBezTo>
                <a:cubicBezTo>
                  <a:pt x="2134802" y="719596"/>
                  <a:pt x="2134802" y="719596"/>
                  <a:pt x="2134802" y="1656474"/>
                </a:cubicBezTo>
                <a:cubicBezTo>
                  <a:pt x="2134802" y="1737774"/>
                  <a:pt x="2078623" y="1836495"/>
                  <a:pt x="2006946" y="1877144"/>
                </a:cubicBezTo>
                <a:lnTo>
                  <a:pt x="1195257" y="2345583"/>
                </a:lnTo>
                <a:cubicBezTo>
                  <a:pt x="1125517" y="2386233"/>
                  <a:pt x="1009285" y="2386233"/>
                  <a:pt x="939546" y="2345583"/>
                </a:cubicBezTo>
                <a:cubicBezTo>
                  <a:pt x="939546" y="2345583"/>
                  <a:pt x="939546" y="2345583"/>
                  <a:pt x="127856" y="1877144"/>
                </a:cubicBezTo>
                <a:cubicBezTo>
                  <a:pt x="58116" y="1836495"/>
                  <a:pt x="0" y="1737774"/>
                  <a:pt x="0" y="1656474"/>
                </a:cubicBezTo>
                <a:cubicBezTo>
                  <a:pt x="0" y="1656474"/>
                  <a:pt x="0" y="1656474"/>
                  <a:pt x="0" y="719596"/>
                </a:cubicBezTo>
                <a:cubicBezTo>
                  <a:pt x="0" y="638297"/>
                  <a:pt x="58116" y="537640"/>
                  <a:pt x="127856" y="496990"/>
                </a:cubicBezTo>
                <a:cubicBezTo>
                  <a:pt x="127856" y="496990"/>
                  <a:pt x="127856" y="496990"/>
                  <a:pt x="939546" y="30487"/>
                </a:cubicBezTo>
                <a:cubicBezTo>
                  <a:pt x="974416" y="10162"/>
                  <a:pt x="1020908" y="0"/>
                  <a:pt x="1067401" y="0"/>
                </a:cubicBezTo>
                <a:close/>
              </a:path>
            </a:pathLst>
          </a:custGeom>
          <a:ln w="19050">
            <a:solidFill>
              <a:schemeClr val="accent1"/>
            </a:solidFill>
          </a:ln>
        </p:spPr>
      </p:pic>
      <p:pic>
        <p:nvPicPr>
          <p:cNvPr id="6" name="图片占位符 18"/>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20000" contrast="20000"/>
                    </a14:imgEffect>
                    <a14:imgEffect>
                      <a14:colorTemperature colorTemp="11200"/>
                    </a14:imgEffect>
                  </a14:imgLayer>
                </a14:imgProps>
              </a:ext>
            </a:extLst>
          </a:blip>
          <a:srcRect/>
          <a:stretch>
            <a:fillRect/>
          </a:stretch>
        </p:blipFill>
        <p:spPr>
          <a:xfrm>
            <a:off x="8185833" y="1803400"/>
            <a:ext cx="1609352" cy="1791236"/>
          </a:xfrm>
          <a:custGeom>
            <a:avLst/>
            <a:gdLst>
              <a:gd name="connsiteX0" fmla="*/ 1067401 w 2134802"/>
              <a:gd name="connsiteY0" fmla="*/ 0 h 2376070"/>
              <a:gd name="connsiteX1" fmla="*/ 1195257 w 2134802"/>
              <a:gd name="connsiteY1" fmla="*/ 30487 h 2376070"/>
              <a:gd name="connsiteX2" fmla="*/ 2006946 w 2134802"/>
              <a:gd name="connsiteY2" fmla="*/ 496990 h 2376070"/>
              <a:gd name="connsiteX3" fmla="*/ 2134802 w 2134802"/>
              <a:gd name="connsiteY3" fmla="*/ 719596 h 2376070"/>
              <a:gd name="connsiteX4" fmla="*/ 2134802 w 2134802"/>
              <a:gd name="connsiteY4" fmla="*/ 1656474 h 2376070"/>
              <a:gd name="connsiteX5" fmla="*/ 2006946 w 2134802"/>
              <a:gd name="connsiteY5" fmla="*/ 1877144 h 2376070"/>
              <a:gd name="connsiteX6" fmla="*/ 1195257 w 2134802"/>
              <a:gd name="connsiteY6" fmla="*/ 2345583 h 2376070"/>
              <a:gd name="connsiteX7" fmla="*/ 939545 w 2134802"/>
              <a:gd name="connsiteY7" fmla="*/ 2345583 h 2376070"/>
              <a:gd name="connsiteX8" fmla="*/ 127856 w 2134802"/>
              <a:gd name="connsiteY8" fmla="*/ 1877144 h 2376070"/>
              <a:gd name="connsiteX9" fmla="*/ 0 w 2134802"/>
              <a:gd name="connsiteY9" fmla="*/ 1656474 h 2376070"/>
              <a:gd name="connsiteX10" fmla="*/ 0 w 2134802"/>
              <a:gd name="connsiteY10" fmla="*/ 719596 h 2376070"/>
              <a:gd name="connsiteX11" fmla="*/ 127856 w 2134802"/>
              <a:gd name="connsiteY11" fmla="*/ 496990 h 2376070"/>
              <a:gd name="connsiteX12" fmla="*/ 939545 w 2134802"/>
              <a:gd name="connsiteY12" fmla="*/ 30487 h 2376070"/>
              <a:gd name="connsiteX13" fmla="*/ 1067401 w 2134802"/>
              <a:gd name="connsiteY13" fmla="*/ 0 h 23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4802" h="2376070">
                <a:moveTo>
                  <a:pt x="1067401" y="0"/>
                </a:moveTo>
                <a:cubicBezTo>
                  <a:pt x="1113894" y="0"/>
                  <a:pt x="1160387" y="10162"/>
                  <a:pt x="1195257" y="30487"/>
                </a:cubicBezTo>
                <a:cubicBezTo>
                  <a:pt x="1195257" y="30487"/>
                  <a:pt x="1195257" y="30487"/>
                  <a:pt x="2006946" y="496990"/>
                </a:cubicBezTo>
                <a:cubicBezTo>
                  <a:pt x="2078623" y="537640"/>
                  <a:pt x="2134802" y="638297"/>
                  <a:pt x="2134802" y="719596"/>
                </a:cubicBezTo>
                <a:cubicBezTo>
                  <a:pt x="2134802" y="719596"/>
                  <a:pt x="2134802" y="719596"/>
                  <a:pt x="2134802" y="1656474"/>
                </a:cubicBezTo>
                <a:cubicBezTo>
                  <a:pt x="2134802" y="1737774"/>
                  <a:pt x="2078623" y="1836495"/>
                  <a:pt x="2006946" y="1877144"/>
                </a:cubicBezTo>
                <a:lnTo>
                  <a:pt x="1195257" y="2345583"/>
                </a:lnTo>
                <a:cubicBezTo>
                  <a:pt x="1125517" y="2386233"/>
                  <a:pt x="1009285" y="2386233"/>
                  <a:pt x="939545" y="2345583"/>
                </a:cubicBezTo>
                <a:cubicBezTo>
                  <a:pt x="939545" y="2345583"/>
                  <a:pt x="939545" y="2345583"/>
                  <a:pt x="127856" y="1877144"/>
                </a:cubicBezTo>
                <a:cubicBezTo>
                  <a:pt x="58116" y="1836495"/>
                  <a:pt x="0" y="1737774"/>
                  <a:pt x="0" y="1656474"/>
                </a:cubicBezTo>
                <a:cubicBezTo>
                  <a:pt x="0" y="1656474"/>
                  <a:pt x="0" y="1656474"/>
                  <a:pt x="0" y="719596"/>
                </a:cubicBezTo>
                <a:cubicBezTo>
                  <a:pt x="0" y="638297"/>
                  <a:pt x="58116" y="537640"/>
                  <a:pt x="127856" y="496990"/>
                </a:cubicBezTo>
                <a:cubicBezTo>
                  <a:pt x="127856" y="496990"/>
                  <a:pt x="127856" y="496990"/>
                  <a:pt x="939545" y="30487"/>
                </a:cubicBezTo>
                <a:cubicBezTo>
                  <a:pt x="974415" y="10162"/>
                  <a:pt x="1020908" y="0"/>
                  <a:pt x="1067401" y="0"/>
                </a:cubicBezTo>
                <a:close/>
              </a:path>
            </a:pathLst>
          </a:custGeom>
          <a:ln w="19050">
            <a:solidFill>
              <a:schemeClr val="accent1"/>
            </a:solidFill>
          </a:ln>
        </p:spPr>
      </p:pic>
      <p:grpSp>
        <p:nvGrpSpPr>
          <p:cNvPr id="10" name="组合 9"/>
          <p:cNvGrpSpPr/>
          <p:nvPr/>
        </p:nvGrpSpPr>
        <p:grpSpPr>
          <a:xfrm>
            <a:off x="1821397" y="3737756"/>
            <a:ext cx="2760188" cy="1010945"/>
            <a:chOff x="1858484" y="2169343"/>
            <a:chExt cx="2760188" cy="1010945"/>
          </a:xfrm>
        </p:grpSpPr>
        <p:sp>
          <p:nvSpPr>
            <p:cNvPr id="8" name="矩形 7"/>
            <p:cNvSpPr/>
            <p:nvPr/>
          </p:nvSpPr>
          <p:spPr>
            <a:xfrm>
              <a:off x="1858484" y="2570890"/>
              <a:ext cx="2760188"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9" name="矩形 8"/>
            <p:cNvSpPr/>
            <p:nvPr/>
          </p:nvSpPr>
          <p:spPr>
            <a:xfrm>
              <a:off x="2213302" y="2169343"/>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11" name="组合 10"/>
          <p:cNvGrpSpPr/>
          <p:nvPr/>
        </p:nvGrpSpPr>
        <p:grpSpPr>
          <a:xfrm>
            <a:off x="4715906" y="3737756"/>
            <a:ext cx="2760188" cy="1010945"/>
            <a:chOff x="1858484" y="2169343"/>
            <a:chExt cx="2760188" cy="1010945"/>
          </a:xfrm>
        </p:grpSpPr>
        <p:sp>
          <p:nvSpPr>
            <p:cNvPr id="12" name="矩形 11"/>
            <p:cNvSpPr/>
            <p:nvPr/>
          </p:nvSpPr>
          <p:spPr>
            <a:xfrm>
              <a:off x="1858484" y="2570890"/>
              <a:ext cx="2760188"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13" name="矩形 12"/>
            <p:cNvSpPr/>
            <p:nvPr/>
          </p:nvSpPr>
          <p:spPr>
            <a:xfrm>
              <a:off x="2213302" y="2169343"/>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14" name="组合 13"/>
          <p:cNvGrpSpPr/>
          <p:nvPr/>
        </p:nvGrpSpPr>
        <p:grpSpPr>
          <a:xfrm>
            <a:off x="7610415" y="3737756"/>
            <a:ext cx="2760188" cy="1010945"/>
            <a:chOff x="1858484" y="2169343"/>
            <a:chExt cx="2760188" cy="1010945"/>
          </a:xfrm>
        </p:grpSpPr>
        <p:sp>
          <p:nvSpPr>
            <p:cNvPr id="15" name="矩形 14"/>
            <p:cNvSpPr/>
            <p:nvPr/>
          </p:nvSpPr>
          <p:spPr>
            <a:xfrm>
              <a:off x="1858484" y="2570890"/>
              <a:ext cx="2760188"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16" name="矩形 15"/>
            <p:cNvSpPr/>
            <p:nvPr/>
          </p:nvSpPr>
          <p:spPr>
            <a:xfrm>
              <a:off x="2213302" y="2169343"/>
              <a:ext cx="2050552"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sp>
        <p:nvSpPr>
          <p:cNvPr id="17" name="文本框 16"/>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071563" y="3183618"/>
            <a:ext cx="10048875" cy="0"/>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144712" y="2556555"/>
            <a:ext cx="1254126" cy="12541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793162" y="2556555"/>
            <a:ext cx="1254126" cy="12541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124450" y="2212068"/>
            <a:ext cx="1943100" cy="1943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弧形 14"/>
          <p:cNvSpPr/>
          <p:nvPr/>
        </p:nvSpPr>
        <p:spPr>
          <a:xfrm>
            <a:off x="4989690" y="2077308"/>
            <a:ext cx="2212620" cy="2212620"/>
          </a:xfrm>
          <a:prstGeom prst="arc">
            <a:avLst>
              <a:gd name="adj1" fmla="val 7953905"/>
              <a:gd name="adj2" fmla="val 2851907"/>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p:nvSpPr>
        <p:spPr>
          <a:xfrm>
            <a:off x="4851400" y="1939018"/>
            <a:ext cx="2489200" cy="2489200"/>
          </a:xfrm>
          <a:prstGeom prst="arc">
            <a:avLst>
              <a:gd name="adj1" fmla="val 7953905"/>
              <a:gd name="adj2" fmla="val 2851907"/>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18"/>
          <p:cNvSpPr/>
          <p:nvPr/>
        </p:nvSpPr>
        <p:spPr>
          <a:xfrm>
            <a:off x="2501899" y="2937784"/>
            <a:ext cx="539752" cy="491668"/>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椭圆 19"/>
          <p:cNvSpPr/>
          <p:nvPr/>
        </p:nvSpPr>
        <p:spPr>
          <a:xfrm>
            <a:off x="9185856" y="2913742"/>
            <a:ext cx="468737" cy="539752"/>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20"/>
          <p:cNvSpPr/>
          <p:nvPr/>
        </p:nvSpPr>
        <p:spPr>
          <a:xfrm>
            <a:off x="5384800" y="2472418"/>
            <a:ext cx="1422400" cy="1422400"/>
          </a:xfrm>
          <a:prstGeom prst="ellipse">
            <a:avLst/>
          </a:prstGeom>
          <a:blipFill>
            <a:blip r:embed="rId3" cstate="screen">
              <a:extLst>
                <a:ext uri="{BEBA8EAE-BF5A-486C-A8C5-ECC9F3942E4B}">
                  <a14:imgProps xmlns:a14="http://schemas.microsoft.com/office/drawing/2010/main">
                    <a14:imgLayer r:embed="rId4">
                      <a14:imgEffect>
                        <a14:brightnessContrast bright="74000" contrast="30000"/>
                      </a14:imgEffect>
                      <a14:imgEffect>
                        <a14:colorTemperature colorTemp="9364"/>
                      </a14:imgEffect>
                      <a14:imgEffect>
                        <a14:saturation sat="19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2" name="组合 21"/>
          <p:cNvGrpSpPr/>
          <p:nvPr/>
        </p:nvGrpSpPr>
        <p:grpSpPr>
          <a:xfrm>
            <a:off x="1508125" y="3974405"/>
            <a:ext cx="2527300" cy="1220554"/>
            <a:chOff x="1274881" y="3325188"/>
            <a:chExt cx="2527300" cy="1220554"/>
          </a:xfrm>
        </p:grpSpPr>
        <p:sp>
          <p:nvSpPr>
            <p:cNvPr id="23" name="矩形 22"/>
            <p:cNvSpPr/>
            <p:nvPr/>
          </p:nvSpPr>
          <p:spPr>
            <a:xfrm>
              <a:off x="1274881" y="3677812"/>
              <a:ext cx="252730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用户可以在投影仪或者计算机上进行演示也可以将演示文稿打印出来制作成胶片</a:t>
              </a:r>
            </a:p>
          </p:txBody>
        </p:sp>
        <p:sp>
          <p:nvSpPr>
            <p:cNvPr id="24" name="矩形 23"/>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p>
          </p:txBody>
        </p:sp>
      </p:grpSp>
      <p:grpSp>
        <p:nvGrpSpPr>
          <p:cNvPr id="25" name="组合 24"/>
          <p:cNvGrpSpPr/>
          <p:nvPr/>
        </p:nvGrpSpPr>
        <p:grpSpPr>
          <a:xfrm>
            <a:off x="8156575" y="3974405"/>
            <a:ext cx="2527300" cy="1220554"/>
            <a:chOff x="1274881" y="3325188"/>
            <a:chExt cx="2527300" cy="1220554"/>
          </a:xfrm>
        </p:grpSpPr>
        <p:sp>
          <p:nvSpPr>
            <p:cNvPr id="26" name="矩形 25"/>
            <p:cNvSpPr/>
            <p:nvPr/>
          </p:nvSpPr>
          <p:spPr>
            <a:xfrm>
              <a:off x="1274881" y="3677812"/>
              <a:ext cx="252730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用户可以在投影仪或者计算机上进行演示也可以将演示文稿打印出来制作成胶片</a:t>
              </a:r>
            </a:p>
          </p:txBody>
        </p:sp>
        <p:sp>
          <p:nvSpPr>
            <p:cNvPr id="27" name="矩形 26"/>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p>
          </p:txBody>
        </p:sp>
      </p:grpSp>
      <p:grpSp>
        <p:nvGrpSpPr>
          <p:cNvPr id="28" name="组合 27"/>
          <p:cNvGrpSpPr/>
          <p:nvPr/>
        </p:nvGrpSpPr>
        <p:grpSpPr>
          <a:xfrm>
            <a:off x="4851400" y="4361595"/>
            <a:ext cx="2527300" cy="1220554"/>
            <a:chOff x="1274881" y="3325188"/>
            <a:chExt cx="2527300" cy="1220554"/>
          </a:xfrm>
        </p:grpSpPr>
        <p:sp>
          <p:nvSpPr>
            <p:cNvPr id="29" name="矩形 28"/>
            <p:cNvSpPr/>
            <p:nvPr/>
          </p:nvSpPr>
          <p:spPr>
            <a:xfrm>
              <a:off x="1274881" y="3677812"/>
              <a:ext cx="252730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用户可以在投影仪或者计算机上进行演示也可以将演示文稿打印出来制作成胶片</a:t>
              </a:r>
            </a:p>
          </p:txBody>
        </p:sp>
        <p:sp>
          <p:nvSpPr>
            <p:cNvPr id="30" name="矩形 29"/>
            <p:cNvSpPr/>
            <p:nvPr/>
          </p:nvSpPr>
          <p:spPr>
            <a:xfrm>
              <a:off x="1417544" y="3325188"/>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文字添加</a:t>
              </a:r>
            </a:p>
          </p:txBody>
        </p:sp>
      </p:grpSp>
      <p:sp>
        <p:nvSpPr>
          <p:cNvPr id="38" name="文本框 37"/>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childTnLst>
                          </p:cTn>
                        </p:par>
                        <p:par>
                          <p:cTn id="49" fill="hold">
                            <p:stCondLst>
                              <p:cond delay="1000"/>
                            </p:stCondLst>
                            <p:childTnLst>
                              <p:par>
                                <p:cTn id="50" presetID="2" presetClass="entr" presetSubtype="4" decel="10000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1000" fill="hold"/>
                                        <p:tgtEl>
                                          <p:spTgt spid="22"/>
                                        </p:tgtEl>
                                        <p:attrNameLst>
                                          <p:attrName>ppt_x</p:attrName>
                                        </p:attrNameLst>
                                      </p:cBhvr>
                                      <p:tavLst>
                                        <p:tav tm="0">
                                          <p:val>
                                            <p:strVal val="#ppt_x"/>
                                          </p:val>
                                        </p:tav>
                                        <p:tav tm="100000">
                                          <p:val>
                                            <p:strVal val="#ppt_x"/>
                                          </p:val>
                                        </p:tav>
                                      </p:tavLst>
                                    </p:anim>
                                    <p:anim calcmode="lin" valueType="num">
                                      <p:cBhvr additive="base">
                                        <p:cTn id="53" dur="1000" fill="hold"/>
                                        <p:tgtEl>
                                          <p:spTgt spid="22"/>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1000" fill="hold"/>
                                        <p:tgtEl>
                                          <p:spTgt spid="25"/>
                                        </p:tgtEl>
                                        <p:attrNameLst>
                                          <p:attrName>ppt_x</p:attrName>
                                        </p:attrNameLst>
                                      </p:cBhvr>
                                      <p:tavLst>
                                        <p:tav tm="0">
                                          <p:val>
                                            <p:strVal val="#ppt_x"/>
                                          </p:val>
                                        </p:tav>
                                        <p:tav tm="100000">
                                          <p:val>
                                            <p:strVal val="#ppt_x"/>
                                          </p:val>
                                        </p:tav>
                                      </p:tavLst>
                                    </p:anim>
                                    <p:anim calcmode="lin" valueType="num">
                                      <p:cBhvr additive="base">
                                        <p:cTn id="57" dur="10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decel="10000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1000" fill="hold"/>
                                        <p:tgtEl>
                                          <p:spTgt spid="28"/>
                                        </p:tgtEl>
                                        <p:attrNameLst>
                                          <p:attrName>ppt_x</p:attrName>
                                        </p:attrNameLst>
                                      </p:cBhvr>
                                      <p:tavLst>
                                        <p:tav tm="0">
                                          <p:val>
                                            <p:strVal val="#ppt_x"/>
                                          </p:val>
                                        </p:tav>
                                        <p:tav tm="100000">
                                          <p:val>
                                            <p:strVal val="#ppt_x"/>
                                          </p:val>
                                        </p:tav>
                                      </p:tavLst>
                                    </p:anim>
                                    <p:anim calcmode="lin" valueType="num">
                                      <p:cBhvr additive="base">
                                        <p:cTn id="61"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8" grpId="0" animBg="1"/>
      <p:bldP spid="31" grpId="0" animBg="1"/>
      <p:bldP spid="33"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6"/>
          <p:cNvSpPr>
            <a:spLocks noChangeArrowheads="1"/>
          </p:cNvSpPr>
          <p:nvPr/>
        </p:nvSpPr>
        <p:spPr bwMode="auto">
          <a:xfrm flipH="1">
            <a:off x="3291728" y="3037271"/>
            <a:ext cx="1525713" cy="1523850"/>
          </a:xfrm>
          <a:prstGeom prst="ellipse">
            <a:avLst/>
          </a:prstGeom>
          <a:solidFill>
            <a:schemeClr val="accent1">
              <a:lumMod val="20000"/>
              <a:lumOff val="80000"/>
            </a:schemeClr>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13" name="Freeform 7"/>
          <p:cNvSpPr/>
          <p:nvPr/>
        </p:nvSpPr>
        <p:spPr bwMode="auto">
          <a:xfrm flipH="1">
            <a:off x="5866253" y="1617744"/>
            <a:ext cx="1358052" cy="4284663"/>
          </a:xfrm>
          <a:custGeom>
            <a:avLst/>
            <a:gdLst>
              <a:gd name="T0" fmla="*/ 2147483646 w 1750"/>
              <a:gd name="T1" fmla="*/ 2147483646 h 5527"/>
              <a:gd name="T2" fmla="*/ 2147483646 w 1750"/>
              <a:gd name="T3" fmla="*/ 2147483646 h 5527"/>
              <a:gd name="T4" fmla="*/ 2147483646 w 1750"/>
              <a:gd name="T5" fmla="*/ 2147483646 h 5527"/>
              <a:gd name="T6" fmla="*/ 2147483646 w 1750"/>
              <a:gd name="T7" fmla="*/ 2147483646 h 5527"/>
              <a:gd name="T8" fmla="*/ 0 w 1750"/>
              <a:gd name="T9" fmla="*/ 2147483646 h 5527"/>
              <a:gd name="T10" fmla="*/ 2147483646 w 1750"/>
              <a:gd name="T11" fmla="*/ 0 h 5527"/>
              <a:gd name="T12" fmla="*/ 2147483646 w 1750"/>
              <a:gd name="T13" fmla="*/ 2147483646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1">
              <a:lumMod val="20000"/>
              <a:lumOff val="80000"/>
            </a:schemeClr>
          </a:solidFill>
          <a:ln>
            <a:noFill/>
          </a:ln>
        </p:spPr>
        <p:txBody>
          <a:bodyPr/>
          <a:lstStyle/>
          <a:p>
            <a:endParaRPr lang="zh-CN" altLang="en-US">
              <a:solidFill>
                <a:schemeClr val="bg1"/>
              </a:solidFill>
            </a:endParaRPr>
          </a:p>
        </p:txBody>
      </p:sp>
      <p:sp>
        <p:nvSpPr>
          <p:cNvPr id="14" name="Oval 8"/>
          <p:cNvSpPr>
            <a:spLocks noChangeArrowheads="1"/>
          </p:cNvSpPr>
          <p:nvPr/>
        </p:nvSpPr>
        <p:spPr bwMode="auto">
          <a:xfrm flipH="1">
            <a:off x="5633390" y="1521519"/>
            <a:ext cx="1061852" cy="1063715"/>
          </a:xfrm>
          <a:prstGeom prst="ellipse">
            <a:avLst/>
          </a:prstGeom>
          <a:solidFill>
            <a:schemeClr val="accent2"/>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15" name="Oval 9"/>
          <p:cNvSpPr>
            <a:spLocks noChangeArrowheads="1"/>
          </p:cNvSpPr>
          <p:nvPr/>
        </p:nvSpPr>
        <p:spPr bwMode="auto">
          <a:xfrm flipH="1">
            <a:off x="6551799" y="3219835"/>
            <a:ext cx="1061852" cy="1061851"/>
          </a:xfrm>
          <a:prstGeom prst="ellipse">
            <a:avLst/>
          </a:prstGeom>
          <a:solidFill>
            <a:schemeClr val="accent2"/>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16" name="Oval 10"/>
          <p:cNvSpPr>
            <a:spLocks noChangeArrowheads="1"/>
          </p:cNvSpPr>
          <p:nvPr/>
        </p:nvSpPr>
        <p:spPr bwMode="auto">
          <a:xfrm flipH="1">
            <a:off x="5560738" y="4863626"/>
            <a:ext cx="1061852" cy="1061851"/>
          </a:xfrm>
          <a:prstGeom prst="ellipse">
            <a:avLst/>
          </a:prstGeom>
          <a:solidFill>
            <a:schemeClr val="accent2"/>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17" name="Line 11"/>
          <p:cNvSpPr>
            <a:spLocks noChangeShapeType="1"/>
          </p:cNvSpPr>
          <p:nvPr/>
        </p:nvSpPr>
        <p:spPr bwMode="auto">
          <a:xfrm flipH="1">
            <a:off x="4584579" y="2139355"/>
            <a:ext cx="996650" cy="966844"/>
          </a:xfrm>
          <a:prstGeom prst="line">
            <a:avLst/>
          </a:prstGeom>
          <a:noFill/>
          <a:ln w="12700">
            <a:solidFill>
              <a:schemeClr val="bg1">
                <a:lumMod val="75000"/>
              </a:schemeClr>
            </a:solidFill>
            <a:prstDash val="sysDash"/>
            <a:round/>
            <a:headEnd type="triangle"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8" name="Line 12"/>
          <p:cNvSpPr>
            <a:spLocks noChangeShapeType="1"/>
          </p:cNvSpPr>
          <p:nvPr/>
        </p:nvSpPr>
        <p:spPr bwMode="auto">
          <a:xfrm flipH="1" flipV="1">
            <a:off x="4640466" y="4514549"/>
            <a:ext cx="877424" cy="849481"/>
          </a:xfrm>
          <a:prstGeom prst="line">
            <a:avLst/>
          </a:prstGeom>
          <a:noFill/>
          <a:ln w="12700">
            <a:solidFill>
              <a:schemeClr val="bg1">
                <a:lumMod val="75000"/>
              </a:schemeClr>
            </a:solidFill>
            <a:prstDash val="sysDash"/>
            <a:round/>
            <a:headEnd type="triangle"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9" name="Line 13"/>
          <p:cNvSpPr>
            <a:spLocks noChangeShapeType="1"/>
          </p:cNvSpPr>
          <p:nvPr/>
        </p:nvSpPr>
        <p:spPr bwMode="auto">
          <a:xfrm flipH="1">
            <a:off x="4932941" y="3732133"/>
            <a:ext cx="1406488" cy="0"/>
          </a:xfrm>
          <a:prstGeom prst="line">
            <a:avLst/>
          </a:prstGeom>
          <a:noFill/>
          <a:ln w="12700">
            <a:solidFill>
              <a:schemeClr val="bg1">
                <a:lumMod val="75000"/>
              </a:schemeClr>
            </a:solidFill>
            <a:prstDash val="sysDash"/>
            <a:round/>
            <a:headEnd type="triangle" w="med" len="med"/>
          </a:ln>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20" name="Oval 14"/>
          <p:cNvSpPr>
            <a:spLocks noChangeArrowheads="1"/>
          </p:cNvSpPr>
          <p:nvPr/>
        </p:nvSpPr>
        <p:spPr bwMode="auto">
          <a:xfrm flipH="1">
            <a:off x="3431445" y="3175126"/>
            <a:ext cx="1248141" cy="1248141"/>
          </a:xfrm>
          <a:prstGeom prst="ellipse">
            <a:avLst/>
          </a:prstGeom>
          <a:solidFill>
            <a:schemeClr val="accent2"/>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21" name="TextBox 52"/>
          <p:cNvSpPr txBox="1">
            <a:spLocks noChangeArrowheads="1"/>
          </p:cNvSpPr>
          <p:nvPr/>
        </p:nvSpPr>
        <p:spPr bwMode="auto">
          <a:xfrm flipH="1">
            <a:off x="5693003" y="1762852"/>
            <a:ext cx="989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contourW="12700"/>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dirty="0">
                <a:solidFill>
                  <a:schemeClr val="bg1"/>
                </a:solidFill>
                <a:latin typeface="微软雅黑" panose="020B0503020204020204" charset="-122"/>
              </a:rPr>
              <a:t>目标分支一</a:t>
            </a:r>
            <a:endParaRPr lang="en-US" sz="1600" dirty="0">
              <a:solidFill>
                <a:schemeClr val="bg1"/>
              </a:solidFill>
              <a:latin typeface="微软雅黑" panose="020B0503020204020204" charset="-122"/>
            </a:endParaRPr>
          </a:p>
        </p:txBody>
      </p:sp>
      <p:sp>
        <p:nvSpPr>
          <p:cNvPr id="22" name="TextBox 53"/>
          <p:cNvSpPr txBox="1">
            <a:spLocks noChangeArrowheads="1"/>
          </p:cNvSpPr>
          <p:nvPr/>
        </p:nvSpPr>
        <p:spPr bwMode="auto">
          <a:xfrm flipH="1">
            <a:off x="6631903" y="3457442"/>
            <a:ext cx="961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contourW="12700"/>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dirty="0">
                <a:solidFill>
                  <a:schemeClr val="bg1"/>
                </a:solidFill>
                <a:latin typeface="微软雅黑" panose="020B0503020204020204" charset="-122"/>
              </a:rPr>
              <a:t>目标分支二</a:t>
            </a:r>
            <a:endParaRPr lang="en-US" sz="1600" dirty="0">
              <a:solidFill>
                <a:schemeClr val="bg1"/>
              </a:solidFill>
              <a:latin typeface="微软雅黑" panose="020B0503020204020204" charset="-122"/>
            </a:endParaRPr>
          </a:p>
        </p:txBody>
      </p:sp>
      <p:sp>
        <p:nvSpPr>
          <p:cNvPr id="23" name="TextBox 54"/>
          <p:cNvSpPr txBox="1">
            <a:spLocks noChangeArrowheads="1"/>
          </p:cNvSpPr>
          <p:nvPr/>
        </p:nvSpPr>
        <p:spPr bwMode="auto">
          <a:xfrm flipH="1">
            <a:off x="5601722" y="5102163"/>
            <a:ext cx="961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contourW="12700"/>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dirty="0">
                <a:solidFill>
                  <a:schemeClr val="bg1"/>
                </a:solidFill>
                <a:latin typeface="微软雅黑" panose="020B0503020204020204" charset="-122"/>
              </a:rPr>
              <a:t>目标分支三</a:t>
            </a:r>
            <a:endParaRPr lang="en-US" sz="1600" dirty="0">
              <a:solidFill>
                <a:schemeClr val="bg1"/>
              </a:solidFill>
              <a:latin typeface="微软雅黑" panose="020B0503020204020204" charset="-122"/>
            </a:endParaRPr>
          </a:p>
        </p:txBody>
      </p:sp>
      <p:sp>
        <p:nvSpPr>
          <p:cNvPr id="24" name="TextBox 55"/>
          <p:cNvSpPr txBox="1">
            <a:spLocks noChangeArrowheads="1"/>
          </p:cNvSpPr>
          <p:nvPr/>
        </p:nvSpPr>
        <p:spPr bwMode="auto">
          <a:xfrm flipH="1">
            <a:off x="3502738" y="3465054"/>
            <a:ext cx="1112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chemeClr val="bg1"/>
                </a:solidFill>
                <a:latin typeface="微软雅黑" panose="020B0503020204020204" charset="-122"/>
              </a:rPr>
              <a:t>下步</a:t>
            </a:r>
            <a:endParaRPr lang="en-US" altLang="zh-CN" dirty="0">
              <a:solidFill>
                <a:schemeClr val="bg1"/>
              </a:solidFill>
              <a:latin typeface="微软雅黑" panose="020B0503020204020204" charset="-122"/>
            </a:endParaRPr>
          </a:p>
          <a:p>
            <a:pPr algn="ctr" eaLnBrk="1" hangingPunct="1">
              <a:spcBef>
                <a:spcPct val="0"/>
              </a:spcBef>
              <a:buFontTx/>
              <a:buNone/>
            </a:pPr>
            <a:r>
              <a:rPr lang="zh-CN" altLang="en-US" dirty="0">
                <a:solidFill>
                  <a:schemeClr val="bg1"/>
                </a:solidFill>
                <a:latin typeface="微软雅黑" panose="020B0503020204020204" charset="-122"/>
              </a:rPr>
              <a:t>目标</a:t>
            </a:r>
            <a:endParaRPr lang="en-US" dirty="0">
              <a:solidFill>
                <a:schemeClr val="bg1"/>
              </a:solidFill>
              <a:latin typeface="微软雅黑" panose="020B0503020204020204" charset="-122"/>
            </a:endParaRPr>
          </a:p>
        </p:txBody>
      </p:sp>
      <p:sp>
        <p:nvSpPr>
          <p:cNvPr id="25" name="Oval 6"/>
          <p:cNvSpPr>
            <a:spLocks noChangeArrowheads="1"/>
          </p:cNvSpPr>
          <p:nvPr/>
        </p:nvSpPr>
        <p:spPr bwMode="auto">
          <a:xfrm flipH="1">
            <a:off x="923985" y="3037271"/>
            <a:ext cx="1525714" cy="1523850"/>
          </a:xfrm>
          <a:prstGeom prst="ellipse">
            <a:avLst/>
          </a:prstGeom>
          <a:solidFill>
            <a:schemeClr val="accent1">
              <a:lumMod val="20000"/>
              <a:lumOff val="80000"/>
            </a:schemeClr>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26" name="Oval 14"/>
          <p:cNvSpPr>
            <a:spLocks noChangeArrowheads="1"/>
          </p:cNvSpPr>
          <p:nvPr/>
        </p:nvSpPr>
        <p:spPr bwMode="auto">
          <a:xfrm flipH="1">
            <a:off x="1061839" y="3175126"/>
            <a:ext cx="1248141" cy="1248141"/>
          </a:xfrm>
          <a:prstGeom prst="ellipse">
            <a:avLst/>
          </a:prstGeom>
          <a:solidFill>
            <a:schemeClr val="accent2"/>
          </a:solidFill>
          <a:ln>
            <a:noFill/>
          </a:ln>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sp>
        <p:nvSpPr>
          <p:cNvPr id="27" name="TextBox 62"/>
          <p:cNvSpPr txBox="1">
            <a:spLocks noChangeArrowheads="1"/>
          </p:cNvSpPr>
          <p:nvPr/>
        </p:nvSpPr>
        <p:spPr bwMode="auto">
          <a:xfrm flipH="1">
            <a:off x="1275732" y="3442022"/>
            <a:ext cx="8457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contourW="12700"/>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chemeClr val="bg1"/>
                </a:solidFill>
                <a:latin typeface="微软雅黑" panose="020B0503020204020204" charset="-122"/>
              </a:rPr>
              <a:t>初步目标</a:t>
            </a:r>
            <a:endParaRPr lang="en-US">
              <a:solidFill>
                <a:schemeClr val="bg1"/>
              </a:solidFill>
              <a:latin typeface="微软雅黑" panose="020B0503020204020204" charset="-122"/>
            </a:endParaRPr>
          </a:p>
        </p:txBody>
      </p:sp>
      <p:sp>
        <p:nvSpPr>
          <p:cNvPr id="28" name="右箭头 2"/>
          <p:cNvSpPr>
            <a:spLocks noChangeArrowheads="1"/>
          </p:cNvSpPr>
          <p:nvPr/>
        </p:nvSpPr>
        <p:spPr bwMode="auto">
          <a:xfrm>
            <a:off x="2714230" y="3670656"/>
            <a:ext cx="309241" cy="258943"/>
          </a:xfrm>
          <a:prstGeom prst="rightArrow">
            <a:avLst>
              <a:gd name="adj1" fmla="val 50000"/>
              <a:gd name="adj2" fmla="val 50025"/>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2"/>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bg1"/>
              </a:solidFill>
              <a:ea typeface="宋体" panose="02010600030101010101" pitchFamily="2" charset="-122"/>
            </a:endParaRPr>
          </a:p>
        </p:txBody>
      </p:sp>
      <p:grpSp>
        <p:nvGrpSpPr>
          <p:cNvPr id="33" name="组合 32"/>
          <p:cNvGrpSpPr/>
          <p:nvPr/>
        </p:nvGrpSpPr>
        <p:grpSpPr>
          <a:xfrm>
            <a:off x="6909330" y="1553119"/>
            <a:ext cx="4204758" cy="962022"/>
            <a:chOff x="874713" y="3325188"/>
            <a:chExt cx="4204758" cy="962022"/>
          </a:xfrm>
        </p:grpSpPr>
        <p:sp>
          <p:nvSpPr>
            <p:cNvPr id="34" name="矩形 33"/>
            <p:cNvSpPr/>
            <p:nvPr/>
          </p:nvSpPr>
          <p:spPr>
            <a:xfrm>
              <a:off x="874713" y="3677812"/>
              <a:ext cx="4204758"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a:t>
              </a:r>
            </a:p>
          </p:txBody>
        </p:sp>
        <p:sp>
          <p:nvSpPr>
            <p:cNvPr id="35" name="矩形 34"/>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39" name="组合 38"/>
          <p:cNvGrpSpPr/>
          <p:nvPr/>
        </p:nvGrpSpPr>
        <p:grpSpPr>
          <a:xfrm>
            <a:off x="6909330" y="4851171"/>
            <a:ext cx="4204758" cy="962022"/>
            <a:chOff x="874713" y="3325188"/>
            <a:chExt cx="4204758" cy="962022"/>
          </a:xfrm>
        </p:grpSpPr>
        <p:sp>
          <p:nvSpPr>
            <p:cNvPr id="40" name="矩形 39"/>
            <p:cNvSpPr/>
            <p:nvPr/>
          </p:nvSpPr>
          <p:spPr>
            <a:xfrm>
              <a:off x="874713" y="3677812"/>
              <a:ext cx="4204758"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a:t>
              </a:r>
            </a:p>
          </p:txBody>
        </p:sp>
        <p:sp>
          <p:nvSpPr>
            <p:cNvPr id="41" name="矩形 40"/>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42" name="组合 41"/>
          <p:cNvGrpSpPr/>
          <p:nvPr/>
        </p:nvGrpSpPr>
        <p:grpSpPr>
          <a:xfrm>
            <a:off x="7826021" y="3275643"/>
            <a:ext cx="3288067" cy="962022"/>
            <a:chOff x="874713" y="3325188"/>
            <a:chExt cx="3288067" cy="962022"/>
          </a:xfrm>
        </p:grpSpPr>
        <p:sp>
          <p:nvSpPr>
            <p:cNvPr id="43" name="矩形 42"/>
            <p:cNvSpPr/>
            <p:nvPr/>
          </p:nvSpPr>
          <p:spPr>
            <a:xfrm>
              <a:off x="874713" y="3677812"/>
              <a:ext cx="328806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a:t>
              </a:r>
            </a:p>
          </p:txBody>
        </p:sp>
        <p:sp>
          <p:nvSpPr>
            <p:cNvPr id="44" name="矩形 43"/>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sp>
        <p:nvSpPr>
          <p:cNvPr id="32" name="文本框 31"/>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4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0000">
                                          <p:cBhvr additive="base">
                                            <p:cTn id="7" dur="10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4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40000">
                                          <p:cBhvr additive="base">
                                            <p:cTn id="15" dur="10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14:presetBounceEnd="40000">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14:bounceEnd="40000">
                                          <p:cBhvr additive="base">
                                            <p:cTn id="19"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14:presetBounceEnd="40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40000">
                                          <p:cBhvr additive="base">
                                            <p:cTn id="23"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14:presetBounceEnd="4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40000">
                                          <p:cBhvr additive="base">
                                            <p:cTn id="2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14:presetBounceEnd="40000">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14:bounceEnd="40000">
                                          <p:cBhvr additive="base">
                                            <p:cTn id="31"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32" dur="10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14:presetBounceEnd="40000">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14:bounceEnd="40000">
                                          <p:cBhvr additive="base">
                                            <p:cTn id="35"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14:presetBounceEnd="40000">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14:bounceEnd="40000">
                                          <p:cBhvr additive="base">
                                            <p:cTn id="39" dur="10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40" dur="10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14:presetBounceEnd="40000">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14:bounceEnd="40000">
                                          <p:cBhvr additive="base">
                                            <p:cTn id="43" dur="10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44" dur="10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14:presetBounceEnd="40000">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14:bounceEnd="40000">
                                          <p:cBhvr additive="base">
                                            <p:cTn id="47" dur="10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8" dur="10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14:presetBounceEnd="40000">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14:bounceEnd="40000">
                                          <p:cBhvr additive="base">
                                            <p:cTn id="51" dur="10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52" dur="10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14:presetBounceEnd="40000">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14:bounceEnd="40000">
                                          <p:cBhvr additive="base">
                                            <p:cTn id="55" dur="10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56" dur="10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14:presetBounceEnd="40000">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14:bounceEnd="40000">
                                          <p:cBhvr additive="base">
                                            <p:cTn id="59"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60" dur="10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14:presetBounceEnd="40000">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14:bounceEnd="40000">
                                          <p:cBhvr additive="base">
                                            <p:cTn id="63" dur="10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64" dur="10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14:presetBounceEnd="40000">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14:bounceEnd="40000">
                                          <p:cBhvr additive="base">
                                            <p:cTn id="67" dur="10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68" dur="10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14:presetBounceEnd="40000">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14:bounceEnd="40000">
                                          <p:cBhvr additive="base">
                                            <p:cTn id="71" dur="10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72" dur="1000" fill="hold"/>
                                            <p:tgtEl>
                                              <p:spTgt spid="28"/>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childTnLst>
                              </p:cTn>
                            </p:par>
                            <p:par>
                              <p:cTn id="81" fill="hold">
                                <p:stCondLst>
                                  <p:cond delay="2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animBg="1"/>
          <p:bldP spid="26" grpId="0" animBg="1"/>
          <p:bldP spid="27"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1+#ppt_w/2"/>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1+#ppt_w/2"/>
                                              </p:val>
                                            </p:tav>
                                            <p:tav tm="100000">
                                              <p:val>
                                                <p:strVal val="#ppt_x"/>
                                              </p:val>
                                            </p:tav>
                                          </p:tavLst>
                                        </p:anim>
                                        <p:anim calcmode="lin" valueType="num">
                                          <p:cBhvr additive="base">
                                            <p:cTn id="32" dur="10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1+#ppt_w/2"/>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1+#ppt_w/2"/>
                                              </p:val>
                                            </p:tav>
                                            <p:tav tm="100000">
                                              <p:val>
                                                <p:strVal val="#ppt_x"/>
                                              </p:val>
                                            </p:tav>
                                          </p:tavLst>
                                        </p:anim>
                                        <p:anim calcmode="lin" valueType="num">
                                          <p:cBhvr additive="base">
                                            <p:cTn id="40" dur="10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1+#ppt_w/2"/>
                                              </p:val>
                                            </p:tav>
                                            <p:tav tm="100000">
                                              <p:val>
                                                <p:strVal val="#ppt_x"/>
                                              </p:val>
                                            </p:tav>
                                          </p:tavLst>
                                        </p:anim>
                                        <p:anim calcmode="lin" valueType="num">
                                          <p:cBhvr additive="base">
                                            <p:cTn id="44" dur="10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1+#ppt_w/2"/>
                                              </p:val>
                                            </p:tav>
                                            <p:tav tm="100000">
                                              <p:val>
                                                <p:strVal val="#ppt_x"/>
                                              </p:val>
                                            </p:tav>
                                          </p:tavLst>
                                        </p:anim>
                                        <p:anim calcmode="lin" valueType="num">
                                          <p:cBhvr additive="base">
                                            <p:cTn id="48" dur="10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1+#ppt_w/2"/>
                                              </p:val>
                                            </p:tav>
                                            <p:tav tm="100000">
                                              <p:val>
                                                <p:strVal val="#ppt_x"/>
                                              </p:val>
                                            </p:tav>
                                          </p:tavLst>
                                        </p:anim>
                                        <p:anim calcmode="lin" valueType="num">
                                          <p:cBhvr additive="base">
                                            <p:cTn id="52" dur="10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1+#ppt_w/2"/>
                                              </p:val>
                                            </p:tav>
                                            <p:tav tm="100000">
                                              <p:val>
                                                <p:strVal val="#ppt_x"/>
                                              </p:val>
                                            </p:tav>
                                          </p:tavLst>
                                        </p:anim>
                                        <p:anim calcmode="lin" valueType="num">
                                          <p:cBhvr additive="base">
                                            <p:cTn id="56" dur="10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1000" fill="hold"/>
                                            <p:tgtEl>
                                              <p:spTgt spid="25"/>
                                            </p:tgtEl>
                                            <p:attrNameLst>
                                              <p:attrName>ppt_x</p:attrName>
                                            </p:attrNameLst>
                                          </p:cBhvr>
                                          <p:tavLst>
                                            <p:tav tm="0">
                                              <p:val>
                                                <p:strVal val="1+#ppt_w/2"/>
                                              </p:val>
                                            </p:tav>
                                            <p:tav tm="100000">
                                              <p:val>
                                                <p:strVal val="#ppt_x"/>
                                              </p:val>
                                            </p:tav>
                                          </p:tavLst>
                                        </p:anim>
                                        <p:anim calcmode="lin" valueType="num">
                                          <p:cBhvr additive="base">
                                            <p:cTn id="60" dur="10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1000" fill="hold"/>
                                            <p:tgtEl>
                                              <p:spTgt spid="26"/>
                                            </p:tgtEl>
                                            <p:attrNameLst>
                                              <p:attrName>ppt_x</p:attrName>
                                            </p:attrNameLst>
                                          </p:cBhvr>
                                          <p:tavLst>
                                            <p:tav tm="0">
                                              <p:val>
                                                <p:strVal val="1+#ppt_w/2"/>
                                              </p:val>
                                            </p:tav>
                                            <p:tav tm="100000">
                                              <p:val>
                                                <p:strVal val="#ppt_x"/>
                                              </p:val>
                                            </p:tav>
                                          </p:tavLst>
                                        </p:anim>
                                        <p:anim calcmode="lin" valueType="num">
                                          <p:cBhvr additive="base">
                                            <p:cTn id="64" dur="10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1000" fill="hold"/>
                                            <p:tgtEl>
                                              <p:spTgt spid="27"/>
                                            </p:tgtEl>
                                            <p:attrNameLst>
                                              <p:attrName>ppt_x</p:attrName>
                                            </p:attrNameLst>
                                          </p:cBhvr>
                                          <p:tavLst>
                                            <p:tav tm="0">
                                              <p:val>
                                                <p:strVal val="1+#ppt_w/2"/>
                                              </p:val>
                                            </p:tav>
                                            <p:tav tm="100000">
                                              <p:val>
                                                <p:strVal val="#ppt_x"/>
                                              </p:val>
                                            </p:tav>
                                          </p:tavLst>
                                        </p:anim>
                                        <p:anim calcmode="lin" valueType="num">
                                          <p:cBhvr additive="base">
                                            <p:cTn id="68" dur="10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1000" fill="hold"/>
                                            <p:tgtEl>
                                              <p:spTgt spid="28"/>
                                            </p:tgtEl>
                                            <p:attrNameLst>
                                              <p:attrName>ppt_x</p:attrName>
                                            </p:attrNameLst>
                                          </p:cBhvr>
                                          <p:tavLst>
                                            <p:tav tm="0">
                                              <p:val>
                                                <p:strVal val="1+#ppt_w/2"/>
                                              </p:val>
                                            </p:tav>
                                            <p:tav tm="100000">
                                              <p:val>
                                                <p:strVal val="#ppt_x"/>
                                              </p:val>
                                            </p:tav>
                                          </p:tavLst>
                                        </p:anim>
                                        <p:anim calcmode="lin" valueType="num">
                                          <p:cBhvr additive="base">
                                            <p:cTn id="72" dur="1000" fill="hold"/>
                                            <p:tgtEl>
                                              <p:spTgt spid="28"/>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childTnLst>
                              </p:cTn>
                            </p:par>
                            <p:par>
                              <p:cTn id="81" fill="hold">
                                <p:stCondLst>
                                  <p:cond delay="2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animBg="1"/>
          <p:bldP spid="26" grpId="0" animBg="1"/>
          <p:bldP spid="27" grpId="0"/>
          <p:bldP spid="28"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26175" y="3939630"/>
            <a:ext cx="4339650"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gradFill>
                  <a:gsLst>
                    <a:gs pos="0">
                      <a:srgbClr val="C00000"/>
                    </a:gs>
                    <a:gs pos="100000">
                      <a:srgbClr val="EB0000"/>
                    </a:gs>
                  </a:gsLst>
                  <a:lin ang="5400000" scaled="1"/>
                </a:gradFill>
              </a:rPr>
              <a:t>成功项目展示</a:t>
            </a:r>
          </a:p>
        </p:txBody>
      </p:sp>
      <p:grpSp>
        <p:nvGrpSpPr>
          <p:cNvPr id="2" name="组合 1"/>
          <p:cNvGrpSpPr/>
          <p:nvPr/>
        </p:nvGrpSpPr>
        <p:grpSpPr>
          <a:xfrm>
            <a:off x="4769231" y="959667"/>
            <a:ext cx="2666742" cy="2690810"/>
            <a:chOff x="4769231" y="959667"/>
            <a:chExt cx="2666742" cy="2690810"/>
          </a:xfrm>
        </p:grpSpPr>
        <p:pic>
          <p:nvPicPr>
            <p:cNvPr id="11" name="图片 10"/>
            <p:cNvPicPr>
              <a:picLocks noChangeAspect="1"/>
            </p:cNvPicPr>
            <p:nvPr/>
          </p:nvPicPr>
          <p:blipFill rotWithShape="1">
            <a:blip r:embed="rId3" cstate="screen"/>
            <a:srcRect/>
            <a:stretch>
              <a:fillRect/>
            </a:stretch>
          </p:blipFill>
          <p:spPr>
            <a:xfrm>
              <a:off x="4769231" y="959667"/>
              <a:ext cx="2666742" cy="2690810"/>
            </a:xfrm>
            <a:custGeom>
              <a:avLst/>
              <a:gdLst>
                <a:gd name="connsiteX0" fmla="*/ 1391762 w 2783524"/>
                <a:gd name="connsiteY0" fmla="*/ 0 h 2783524"/>
                <a:gd name="connsiteX1" fmla="*/ 2783524 w 2783524"/>
                <a:gd name="connsiteY1" fmla="*/ 1391762 h 2783524"/>
                <a:gd name="connsiteX2" fmla="*/ 1391762 w 2783524"/>
                <a:gd name="connsiteY2" fmla="*/ 2783524 h 2783524"/>
                <a:gd name="connsiteX3" fmla="*/ 0 w 2783524"/>
                <a:gd name="connsiteY3" fmla="*/ 1391762 h 2783524"/>
                <a:gd name="connsiteX4" fmla="*/ 1391762 w 2783524"/>
                <a:gd name="connsiteY4" fmla="*/ 0 h 278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524" h="2783524">
                  <a:moveTo>
                    <a:pt x="1391762" y="0"/>
                  </a:moveTo>
                  <a:cubicBezTo>
                    <a:pt x="2160411" y="0"/>
                    <a:pt x="2783524" y="623113"/>
                    <a:pt x="2783524" y="1391762"/>
                  </a:cubicBezTo>
                  <a:cubicBezTo>
                    <a:pt x="2783524" y="2160411"/>
                    <a:pt x="2160411" y="2783524"/>
                    <a:pt x="1391762" y="2783524"/>
                  </a:cubicBezTo>
                  <a:cubicBezTo>
                    <a:pt x="623113" y="2783524"/>
                    <a:pt x="0" y="2160411"/>
                    <a:pt x="0" y="1391762"/>
                  </a:cubicBezTo>
                  <a:cubicBezTo>
                    <a:pt x="0" y="623113"/>
                    <a:pt x="623113" y="0"/>
                    <a:pt x="1391762" y="0"/>
                  </a:cubicBezTo>
                  <a:close/>
                </a:path>
              </a:pathLst>
            </a:custGeom>
          </p:spPr>
        </p:pic>
        <p:sp>
          <p:nvSpPr>
            <p:cNvPr id="4" name="文本框 3"/>
            <p:cNvSpPr txBox="1"/>
            <p:nvPr/>
          </p:nvSpPr>
          <p:spPr>
            <a:xfrm>
              <a:off x="5432999" y="1634299"/>
              <a:ext cx="1326004" cy="1323439"/>
            </a:xfrm>
            <a:prstGeom prst="rect">
              <a:avLst/>
            </a:prstGeom>
            <a:noFill/>
          </p:spPr>
          <p:txBody>
            <a:bodyPr wrap="none" rtlCol="0">
              <a:spAutoFit/>
              <a:scene3d>
                <a:camera prst="orthographicFront"/>
                <a:lightRig rig="threePt" dir="t"/>
              </a:scene3d>
              <a:sp3d contourW="12700"/>
            </a:bodyPr>
            <a:lstStyle/>
            <a:p>
              <a:pPr algn="ctr"/>
              <a:r>
                <a:rPr lang="en-US" altLang="zh-CN" sz="8000" b="1" dirty="0">
                  <a:gradFill>
                    <a:gsLst>
                      <a:gs pos="0">
                        <a:srgbClr val="C00000"/>
                      </a:gs>
                      <a:gs pos="100000">
                        <a:srgbClr val="EB0000"/>
                      </a:gs>
                    </a:gsLst>
                    <a:lin ang="5400000" scaled="1"/>
                  </a:gradFill>
                </a:rPr>
                <a:t>03</a:t>
              </a:r>
              <a:endParaRPr lang="zh-CN" altLang="en-US" sz="8000" b="1" dirty="0">
                <a:gradFill>
                  <a:gsLst>
                    <a:gs pos="0">
                      <a:srgbClr val="C00000"/>
                    </a:gs>
                    <a:gs pos="100000">
                      <a:srgbClr val="EB0000"/>
                    </a:gs>
                  </a:gsLst>
                  <a:lin ang="5400000" scaled="1"/>
                </a:gradFill>
              </a:endParaRPr>
            </a:p>
          </p:txBody>
        </p:sp>
      </p:grpSp>
      <p:sp>
        <p:nvSpPr>
          <p:cNvPr id="5" name="文本框 4"/>
          <p:cNvSpPr txBox="1"/>
          <p:nvPr/>
        </p:nvSpPr>
        <p:spPr>
          <a:xfrm>
            <a:off x="3482566" y="4849810"/>
            <a:ext cx="5226868" cy="46076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874712" y="1625600"/>
          <a:ext cx="10442575" cy="3715657"/>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p:cNvSpPr txBox="1"/>
          <p:nvPr/>
        </p:nvSpPr>
        <p:spPr>
          <a:xfrm>
            <a:off x="874712" y="5239658"/>
            <a:ext cx="10442575" cy="679801"/>
          </a:xfrm>
          <a:prstGeom prst="rect">
            <a:avLst/>
          </a:prstGeom>
          <a:noFill/>
        </p:spPr>
        <p:txBody>
          <a:bodyPr wrap="square" rtlCol="0">
            <a:spAutoFit/>
            <a:scene3d>
              <a:camera prst="orthographicFront"/>
              <a:lightRig rig="threePt" dir="t"/>
            </a:scene3d>
            <a:sp3d contourW="12700"/>
          </a:bodyPr>
          <a:lstStyle/>
          <a:p>
            <a:pPr lvl="0" algn="just">
              <a:lnSpc>
                <a:spcPct val="125000"/>
              </a:lnSpc>
            </a:pPr>
            <a:r>
              <a:rPr lang="zh-CN" altLang="en-US" sz="1600" dirty="0">
                <a:solidFill>
                  <a:schemeClr val="accent1"/>
                </a:solidFill>
                <a:latin typeface="+mj-ea"/>
                <a:ea typeface="+mj-ea"/>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13" name="文本框 12"/>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144401" y="4919368"/>
            <a:ext cx="9917299" cy="962022"/>
            <a:chOff x="874712" y="3325188"/>
            <a:chExt cx="9917299" cy="962022"/>
          </a:xfrm>
        </p:grpSpPr>
        <p:sp>
          <p:nvSpPr>
            <p:cNvPr id="46" name="矩形 45"/>
            <p:cNvSpPr/>
            <p:nvPr/>
          </p:nvSpPr>
          <p:spPr>
            <a:xfrm>
              <a:off x="874712" y="3677812"/>
              <a:ext cx="9917299"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47" name="矩形 46"/>
            <p:cNvSpPr/>
            <p:nvPr/>
          </p:nvSpPr>
          <p:spPr>
            <a:xfrm>
              <a:off x="874712" y="3325188"/>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pic>
        <p:nvPicPr>
          <p:cNvPr id="18" name="图片占位符 17"/>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20000" contrast="20000"/>
                    </a14:imgEffect>
                    <a14:imgEffect>
                      <a14:colorTemperature colorTemp="5300"/>
                    </a14:imgEffect>
                  </a14:imgLayer>
                </a14:imgProps>
              </a:ext>
            </a:extLst>
          </a:blip>
          <a:srcRect/>
          <a:stretch>
            <a:fillRect/>
          </a:stretch>
        </p:blipFill>
        <p:spPr>
          <a:ln w="28575">
            <a:solidFill>
              <a:schemeClr val="accent1"/>
            </a:solidFill>
          </a:ln>
        </p:spPr>
      </p:pic>
      <p:pic>
        <p:nvPicPr>
          <p:cNvPr id="19" name="图片占位符 18"/>
          <p:cNvPicPr>
            <a:picLocks noGrp="1" noChangeAspect="1"/>
          </p:cNvPicPr>
          <p:nvPr>
            <p:ph type="pic" sz="quarter" idx="11"/>
          </p:nvPr>
        </p:nvPicPr>
        <p:blipFill>
          <a:blip r:embed="rId5" cstate="screen">
            <a:extLst>
              <a:ext uri="{BEBA8EAE-BF5A-486C-A8C5-ECC9F3942E4B}">
                <a14:imgProps xmlns:a14="http://schemas.microsoft.com/office/drawing/2010/main">
                  <a14:imgLayer r:embed="rId6">
                    <a14:imgEffect>
                      <a14:brightnessContrast bright="20000" contrast="20000"/>
                    </a14:imgEffect>
                    <a14:imgEffect>
                      <a14:colorTemperature colorTemp="5300"/>
                    </a14:imgEffect>
                  </a14:imgLayer>
                </a14:imgProps>
              </a:ext>
            </a:extLst>
          </a:blip>
          <a:srcRect/>
          <a:stretch>
            <a:fillRect/>
          </a:stretch>
        </p:blipFill>
        <p:spPr>
          <a:ln w="28575">
            <a:solidFill>
              <a:schemeClr val="accent1"/>
            </a:solidFill>
          </a:ln>
        </p:spPr>
      </p:pic>
      <p:pic>
        <p:nvPicPr>
          <p:cNvPr id="22" name="图片占位符 21"/>
          <p:cNvPicPr>
            <a:picLocks noGrp="1" noChangeAspect="1"/>
          </p:cNvPicPr>
          <p:nvPr>
            <p:ph type="pic" sz="quarter" idx="12"/>
          </p:nvPr>
        </p:nvPicPr>
        <p:blipFill>
          <a:blip r:embed="rId7" cstate="screen">
            <a:extLst>
              <a:ext uri="{BEBA8EAE-BF5A-486C-A8C5-ECC9F3942E4B}">
                <a14:imgProps xmlns:a14="http://schemas.microsoft.com/office/drawing/2010/main">
                  <a14:imgLayer r:embed="rId8">
                    <a14:imgEffect>
                      <a14:brightnessContrast bright="20000" contrast="20000"/>
                    </a14:imgEffect>
                    <a14:imgEffect>
                      <a14:colorTemperature colorTemp="5300"/>
                    </a14:imgEffect>
                  </a14:imgLayer>
                </a14:imgProps>
              </a:ext>
            </a:extLst>
          </a:blip>
          <a:srcRect/>
          <a:stretch>
            <a:fillRect/>
          </a:stretch>
        </p:blipFill>
        <p:spPr>
          <a:ln w="28575">
            <a:solidFill>
              <a:schemeClr val="accent1"/>
            </a:solidFill>
          </a:ln>
        </p:spPr>
      </p:pic>
      <p:pic>
        <p:nvPicPr>
          <p:cNvPr id="20" name="图片占位符 19"/>
          <p:cNvPicPr>
            <a:picLocks noGrp="1" noChangeAspect="1"/>
          </p:cNvPicPr>
          <p:nvPr>
            <p:ph type="pic" sz="quarter" idx="13"/>
          </p:nvPr>
        </p:nvPicPr>
        <p:blipFill>
          <a:blip r:embed="rId9" cstate="screen">
            <a:extLst>
              <a:ext uri="{BEBA8EAE-BF5A-486C-A8C5-ECC9F3942E4B}">
                <a14:imgProps xmlns:a14="http://schemas.microsoft.com/office/drawing/2010/main">
                  <a14:imgLayer r:embed="rId10">
                    <a14:imgEffect>
                      <a14:brightnessContrast bright="20000" contrast="20000"/>
                    </a14:imgEffect>
                    <a14:imgEffect>
                      <a14:colorTemperature colorTemp="5300"/>
                    </a14:imgEffect>
                  </a14:imgLayer>
                </a14:imgProps>
              </a:ext>
            </a:extLst>
          </a:blip>
          <a:srcRect/>
          <a:stretch>
            <a:fillRect/>
          </a:stretch>
        </p:blipFill>
        <p:spPr>
          <a:ln w="28575">
            <a:solidFill>
              <a:schemeClr val="accent1"/>
            </a:solidFill>
          </a:ln>
        </p:spPr>
      </p:pic>
      <p:pic>
        <p:nvPicPr>
          <p:cNvPr id="21" name="图片占位符 20"/>
          <p:cNvPicPr>
            <a:picLocks noGrp="1" noChangeAspect="1"/>
          </p:cNvPicPr>
          <p:nvPr>
            <p:ph type="pic" sz="quarter" idx="14"/>
          </p:nvPr>
        </p:nvPicPr>
        <p:blipFill>
          <a:blip r:embed="rId11" cstate="screen">
            <a:extLst>
              <a:ext uri="{BEBA8EAE-BF5A-486C-A8C5-ECC9F3942E4B}">
                <a14:imgProps xmlns:a14="http://schemas.microsoft.com/office/drawing/2010/main">
                  <a14:imgLayer r:embed="rId12">
                    <a14:imgEffect>
                      <a14:brightnessContrast bright="20000" contrast="20000"/>
                    </a14:imgEffect>
                    <a14:imgEffect>
                      <a14:colorTemperature colorTemp="5300"/>
                    </a14:imgEffect>
                  </a14:imgLayer>
                </a14:imgProps>
              </a:ext>
            </a:extLst>
          </a:blip>
          <a:srcRect/>
          <a:stretch>
            <a:fillRect/>
          </a:stretch>
        </p:blipFill>
        <p:spPr>
          <a:ln w="28575">
            <a:solidFill>
              <a:schemeClr val="accent1"/>
            </a:solidFill>
          </a:ln>
        </p:spPr>
      </p:pic>
      <p:sp>
        <p:nvSpPr>
          <p:cNvPr id="11" name="文本框 10"/>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Notebook.png"/>
          <p:cNvPicPr>
            <a:picLocks noChangeAspect="1"/>
          </p:cNvPicPr>
          <p:nvPr/>
        </p:nvPicPr>
        <p:blipFill>
          <a:blip r:embed="rId3" cstate="screen"/>
          <a:stretch>
            <a:fillRect/>
          </a:stretch>
        </p:blipFill>
        <p:spPr>
          <a:xfrm>
            <a:off x="5210008" y="2090065"/>
            <a:ext cx="6022646" cy="3454735"/>
          </a:xfrm>
          <a:prstGeom prst="rect">
            <a:avLst/>
          </a:prstGeom>
          <a:ln w="12700">
            <a:miter lim="400000"/>
            <a:headEnd/>
            <a:tailEnd/>
          </a:ln>
        </p:spPr>
      </p:pic>
      <p:grpSp>
        <p:nvGrpSpPr>
          <p:cNvPr id="8" name="组合 7"/>
          <p:cNvGrpSpPr/>
          <p:nvPr/>
        </p:nvGrpSpPr>
        <p:grpSpPr>
          <a:xfrm>
            <a:off x="1743775" y="2218874"/>
            <a:ext cx="3437457" cy="766613"/>
            <a:chOff x="7483989" y="3284010"/>
            <a:chExt cx="3437457" cy="766613"/>
          </a:xfrm>
        </p:grpSpPr>
        <p:sp>
          <p:nvSpPr>
            <p:cNvPr id="9" name="矩形 8"/>
            <p:cNvSpPr/>
            <p:nvPr/>
          </p:nvSpPr>
          <p:spPr>
            <a:xfrm>
              <a:off x="7483989" y="3615760"/>
              <a:ext cx="3437457" cy="434863"/>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9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a:t>
              </a:r>
            </a:p>
          </p:txBody>
        </p:sp>
        <p:sp>
          <p:nvSpPr>
            <p:cNvPr id="10" name="矩形 9"/>
            <p:cNvSpPr/>
            <p:nvPr/>
          </p:nvSpPr>
          <p:spPr>
            <a:xfrm>
              <a:off x="7483989" y="3284010"/>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latin typeface="+mn-ea"/>
                </a:rPr>
                <a:t>本地市场</a:t>
              </a:r>
            </a:p>
          </p:txBody>
        </p:sp>
      </p:grpSp>
      <p:grpSp>
        <p:nvGrpSpPr>
          <p:cNvPr id="11" name="组合 10"/>
          <p:cNvGrpSpPr/>
          <p:nvPr/>
        </p:nvGrpSpPr>
        <p:grpSpPr>
          <a:xfrm>
            <a:off x="1743775" y="3372638"/>
            <a:ext cx="3437457" cy="766613"/>
            <a:chOff x="7483989" y="3284010"/>
            <a:chExt cx="3437457" cy="766613"/>
          </a:xfrm>
        </p:grpSpPr>
        <p:sp>
          <p:nvSpPr>
            <p:cNvPr id="12" name="矩形 11"/>
            <p:cNvSpPr/>
            <p:nvPr/>
          </p:nvSpPr>
          <p:spPr>
            <a:xfrm>
              <a:off x="7483989" y="3615760"/>
              <a:ext cx="3437457" cy="434863"/>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9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a:t>
              </a:r>
            </a:p>
          </p:txBody>
        </p:sp>
        <p:sp>
          <p:nvSpPr>
            <p:cNvPr id="13" name="矩形 12"/>
            <p:cNvSpPr/>
            <p:nvPr/>
          </p:nvSpPr>
          <p:spPr>
            <a:xfrm>
              <a:off x="7483989" y="3284010"/>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latin typeface="+mn-ea"/>
                </a:rPr>
                <a:t>周边市场</a:t>
              </a:r>
            </a:p>
          </p:txBody>
        </p:sp>
      </p:grpSp>
      <p:grpSp>
        <p:nvGrpSpPr>
          <p:cNvPr id="14" name="组合 13"/>
          <p:cNvGrpSpPr/>
          <p:nvPr/>
        </p:nvGrpSpPr>
        <p:grpSpPr>
          <a:xfrm>
            <a:off x="1743775" y="4526402"/>
            <a:ext cx="3437457" cy="766613"/>
            <a:chOff x="7483989" y="3284010"/>
            <a:chExt cx="3437457" cy="766613"/>
          </a:xfrm>
        </p:grpSpPr>
        <p:sp>
          <p:nvSpPr>
            <p:cNvPr id="15" name="矩形 14"/>
            <p:cNvSpPr/>
            <p:nvPr/>
          </p:nvSpPr>
          <p:spPr>
            <a:xfrm>
              <a:off x="7483989" y="3615760"/>
              <a:ext cx="3437457" cy="434863"/>
            </a:xfrm>
            <a:prstGeom prst="rect">
              <a:avLst/>
            </a:prstGeom>
          </p:spPr>
          <p:txBody>
            <a:bodyPr wrap="square">
              <a:spAutoFit/>
              <a:scene3d>
                <a:camera prst="orthographicFront"/>
                <a:lightRig rig="threePt" dir="t"/>
              </a:scene3d>
              <a:sp3d contourW="12700"/>
            </a:bodyPr>
            <a:lstStyle/>
            <a:p>
              <a:pPr algn="just">
                <a:lnSpc>
                  <a:spcPct val="130000"/>
                </a:lnSpc>
              </a:pPr>
              <a:r>
                <a:rPr lang="zh-CN" altLang="en-US" sz="900" dirty="0">
                  <a:solidFill>
                    <a:schemeClr val="tx1">
                      <a:lumMod val="75000"/>
                      <a:lumOff val="25000"/>
                    </a:schemeClr>
                  </a:solidFill>
                  <a:latin typeface="+mn-ea"/>
                </a:rPr>
                <a:t>用户可以在投影仪或者计算机上进行演示也可以将演示文稿打印出来制作成胶片用户可以在投影仪或者计算机上进行演示</a:t>
              </a:r>
            </a:p>
          </p:txBody>
        </p:sp>
        <p:sp>
          <p:nvSpPr>
            <p:cNvPr id="16" name="矩形 15"/>
            <p:cNvSpPr/>
            <p:nvPr/>
          </p:nvSpPr>
          <p:spPr>
            <a:xfrm>
              <a:off x="7483989" y="3284010"/>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latin typeface="+mn-ea"/>
                </a:rPr>
                <a:t>高端市场</a:t>
              </a:r>
            </a:p>
          </p:txBody>
        </p:sp>
      </p:grpSp>
      <p:sp>
        <p:nvSpPr>
          <p:cNvPr id="20" name="椭圆 19"/>
          <p:cNvSpPr/>
          <p:nvPr/>
        </p:nvSpPr>
        <p:spPr>
          <a:xfrm>
            <a:off x="1059296" y="2344292"/>
            <a:ext cx="533348" cy="53334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椭圆 20"/>
          <p:cNvSpPr/>
          <p:nvPr/>
        </p:nvSpPr>
        <p:spPr>
          <a:xfrm>
            <a:off x="1059296" y="3498056"/>
            <a:ext cx="533348" cy="53334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椭圆 21"/>
          <p:cNvSpPr/>
          <p:nvPr/>
        </p:nvSpPr>
        <p:spPr>
          <a:xfrm>
            <a:off x="1059296" y="4651820"/>
            <a:ext cx="533348" cy="53334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椭圆 22"/>
          <p:cNvSpPr/>
          <p:nvPr/>
        </p:nvSpPr>
        <p:spPr>
          <a:xfrm>
            <a:off x="1166453" y="2458690"/>
            <a:ext cx="319034" cy="304550"/>
          </a:xfrm>
          <a:custGeom>
            <a:avLst/>
            <a:gdLst>
              <a:gd name="connsiteX0" fmla="*/ 442231 w 602715"/>
              <a:gd name="connsiteY0" fmla="*/ 415741 h 575353"/>
              <a:gd name="connsiteX1" fmla="*/ 479375 w 602715"/>
              <a:gd name="connsiteY1" fmla="*/ 514894 h 575353"/>
              <a:gd name="connsiteX2" fmla="*/ 500369 w 602715"/>
              <a:gd name="connsiteY2" fmla="*/ 472976 h 575353"/>
              <a:gd name="connsiteX3" fmla="*/ 542357 w 602715"/>
              <a:gd name="connsiteY3" fmla="*/ 452017 h 575353"/>
              <a:gd name="connsiteX4" fmla="*/ 405895 w 602715"/>
              <a:gd name="connsiteY4" fmla="*/ 379466 h 575353"/>
              <a:gd name="connsiteX5" fmla="*/ 596458 w 602715"/>
              <a:gd name="connsiteY5" fmla="*/ 449598 h 575353"/>
              <a:gd name="connsiteX6" fmla="*/ 526208 w 602715"/>
              <a:gd name="connsiteY6" fmla="*/ 484262 h 575353"/>
              <a:gd name="connsiteX7" fmla="*/ 599688 w 602715"/>
              <a:gd name="connsiteY7" fmla="*/ 557618 h 575353"/>
              <a:gd name="connsiteX8" fmla="*/ 599688 w 602715"/>
              <a:gd name="connsiteY8" fmla="*/ 572129 h 575353"/>
              <a:gd name="connsiteX9" fmla="*/ 591613 w 602715"/>
              <a:gd name="connsiteY9" fmla="*/ 575353 h 575353"/>
              <a:gd name="connsiteX10" fmla="*/ 584346 w 602715"/>
              <a:gd name="connsiteY10" fmla="*/ 572129 h 575353"/>
              <a:gd name="connsiteX11" fmla="*/ 510866 w 602715"/>
              <a:gd name="connsiteY11" fmla="*/ 499578 h 575353"/>
              <a:gd name="connsiteX12" fmla="*/ 476145 w 602715"/>
              <a:gd name="connsiteY12" fmla="*/ 568904 h 575353"/>
              <a:gd name="connsiteX13" fmla="*/ 280047 w 602715"/>
              <a:gd name="connsiteY13" fmla="*/ 64374 h 575353"/>
              <a:gd name="connsiteX14" fmla="*/ 258242 w 602715"/>
              <a:gd name="connsiteY14" fmla="*/ 86154 h 575353"/>
              <a:gd name="connsiteX15" fmla="*/ 280047 w 602715"/>
              <a:gd name="connsiteY15" fmla="*/ 107934 h 575353"/>
              <a:gd name="connsiteX16" fmla="*/ 301045 w 602715"/>
              <a:gd name="connsiteY16" fmla="*/ 86154 h 575353"/>
              <a:gd name="connsiteX17" fmla="*/ 280047 w 602715"/>
              <a:gd name="connsiteY17" fmla="*/ 64374 h 575353"/>
              <a:gd name="connsiteX18" fmla="*/ 183205 w 602715"/>
              <a:gd name="connsiteY18" fmla="*/ 64374 h 575353"/>
              <a:gd name="connsiteX19" fmla="*/ 161432 w 602715"/>
              <a:gd name="connsiteY19" fmla="*/ 86154 h 575353"/>
              <a:gd name="connsiteX20" fmla="*/ 183205 w 602715"/>
              <a:gd name="connsiteY20" fmla="*/ 107934 h 575353"/>
              <a:gd name="connsiteX21" fmla="*/ 204171 w 602715"/>
              <a:gd name="connsiteY21" fmla="*/ 86154 h 575353"/>
              <a:gd name="connsiteX22" fmla="*/ 183205 w 602715"/>
              <a:gd name="connsiteY22" fmla="*/ 64374 h 575353"/>
              <a:gd name="connsiteX23" fmla="*/ 86363 w 602715"/>
              <a:gd name="connsiteY23" fmla="*/ 64374 h 575353"/>
              <a:gd name="connsiteX24" fmla="*/ 64558 w 602715"/>
              <a:gd name="connsiteY24" fmla="*/ 86154 h 575353"/>
              <a:gd name="connsiteX25" fmla="*/ 86363 w 602715"/>
              <a:gd name="connsiteY25" fmla="*/ 107934 h 575353"/>
              <a:gd name="connsiteX26" fmla="*/ 107361 w 602715"/>
              <a:gd name="connsiteY26" fmla="*/ 86154 h 575353"/>
              <a:gd name="connsiteX27" fmla="*/ 86363 w 602715"/>
              <a:gd name="connsiteY27" fmla="*/ 64374 h 575353"/>
              <a:gd name="connsiteX28" fmla="*/ 280047 w 602715"/>
              <a:gd name="connsiteY28" fmla="*/ 43401 h 575353"/>
              <a:gd name="connsiteX29" fmla="*/ 322850 w 602715"/>
              <a:gd name="connsiteY29" fmla="*/ 86154 h 575353"/>
              <a:gd name="connsiteX30" fmla="*/ 280047 w 602715"/>
              <a:gd name="connsiteY30" fmla="*/ 128907 h 575353"/>
              <a:gd name="connsiteX31" fmla="*/ 236437 w 602715"/>
              <a:gd name="connsiteY31" fmla="*/ 86154 h 575353"/>
              <a:gd name="connsiteX32" fmla="*/ 280047 w 602715"/>
              <a:gd name="connsiteY32" fmla="*/ 43401 h 575353"/>
              <a:gd name="connsiteX33" fmla="*/ 183205 w 602715"/>
              <a:gd name="connsiteY33" fmla="*/ 43401 h 575353"/>
              <a:gd name="connsiteX34" fmla="*/ 225943 w 602715"/>
              <a:gd name="connsiteY34" fmla="*/ 86154 h 575353"/>
              <a:gd name="connsiteX35" fmla="*/ 183205 w 602715"/>
              <a:gd name="connsiteY35" fmla="*/ 128907 h 575353"/>
              <a:gd name="connsiteX36" fmla="*/ 139660 w 602715"/>
              <a:gd name="connsiteY36" fmla="*/ 86154 h 575353"/>
              <a:gd name="connsiteX37" fmla="*/ 183205 w 602715"/>
              <a:gd name="connsiteY37" fmla="*/ 43401 h 575353"/>
              <a:gd name="connsiteX38" fmla="*/ 86363 w 602715"/>
              <a:gd name="connsiteY38" fmla="*/ 43401 h 575353"/>
              <a:gd name="connsiteX39" fmla="*/ 129166 w 602715"/>
              <a:gd name="connsiteY39" fmla="*/ 86154 h 575353"/>
              <a:gd name="connsiteX40" fmla="*/ 86363 w 602715"/>
              <a:gd name="connsiteY40" fmla="*/ 128907 h 575353"/>
              <a:gd name="connsiteX41" fmla="*/ 42753 w 602715"/>
              <a:gd name="connsiteY41" fmla="*/ 86154 h 575353"/>
              <a:gd name="connsiteX42" fmla="*/ 86363 w 602715"/>
              <a:gd name="connsiteY42" fmla="*/ 43401 h 575353"/>
              <a:gd name="connsiteX43" fmla="*/ 21790 w 602715"/>
              <a:gd name="connsiteY43" fmla="*/ 21754 h 575353"/>
              <a:gd name="connsiteX44" fmla="*/ 21790 w 602715"/>
              <a:gd name="connsiteY44" fmla="*/ 150669 h 575353"/>
              <a:gd name="connsiteX45" fmla="*/ 538305 w 602715"/>
              <a:gd name="connsiteY45" fmla="*/ 150669 h 575353"/>
              <a:gd name="connsiteX46" fmla="*/ 538305 w 602715"/>
              <a:gd name="connsiteY46" fmla="*/ 21754 h 575353"/>
              <a:gd name="connsiteX47" fmla="*/ 10492 w 602715"/>
              <a:gd name="connsiteY47" fmla="*/ 0 h 575353"/>
              <a:gd name="connsiteX48" fmla="*/ 548796 w 602715"/>
              <a:gd name="connsiteY48" fmla="*/ 0 h 575353"/>
              <a:gd name="connsiteX49" fmla="*/ 559288 w 602715"/>
              <a:gd name="connsiteY49" fmla="*/ 11280 h 575353"/>
              <a:gd name="connsiteX50" fmla="*/ 559288 w 602715"/>
              <a:gd name="connsiteY50" fmla="*/ 161143 h 575353"/>
              <a:gd name="connsiteX51" fmla="*/ 559288 w 602715"/>
              <a:gd name="connsiteY51" fmla="*/ 365795 h 575353"/>
              <a:gd name="connsiteX52" fmla="*/ 548796 w 602715"/>
              <a:gd name="connsiteY52" fmla="*/ 376269 h 575353"/>
              <a:gd name="connsiteX53" fmla="*/ 538305 w 602715"/>
              <a:gd name="connsiteY53" fmla="*/ 365795 h 575353"/>
              <a:gd name="connsiteX54" fmla="*/ 538305 w 602715"/>
              <a:gd name="connsiteY54" fmla="*/ 172423 h 575353"/>
              <a:gd name="connsiteX55" fmla="*/ 21790 w 602715"/>
              <a:gd name="connsiteY55" fmla="*/ 172423 h 575353"/>
              <a:gd name="connsiteX56" fmla="*/ 21790 w 602715"/>
              <a:gd name="connsiteY56" fmla="*/ 526938 h 575353"/>
              <a:gd name="connsiteX57" fmla="*/ 376894 w 602715"/>
              <a:gd name="connsiteY57" fmla="*/ 526938 h 575353"/>
              <a:gd name="connsiteX58" fmla="*/ 387386 w 602715"/>
              <a:gd name="connsiteY58" fmla="*/ 537413 h 575353"/>
              <a:gd name="connsiteX59" fmla="*/ 376894 w 602715"/>
              <a:gd name="connsiteY59" fmla="*/ 547887 h 575353"/>
              <a:gd name="connsiteX60" fmla="*/ 10492 w 602715"/>
              <a:gd name="connsiteY60" fmla="*/ 547887 h 575353"/>
              <a:gd name="connsiteX61" fmla="*/ 0 w 602715"/>
              <a:gd name="connsiteY61" fmla="*/ 537413 h 575353"/>
              <a:gd name="connsiteX62" fmla="*/ 0 w 602715"/>
              <a:gd name="connsiteY62" fmla="*/ 161143 h 575353"/>
              <a:gd name="connsiteX63" fmla="*/ 0 w 602715"/>
              <a:gd name="connsiteY63" fmla="*/ 11280 h 575353"/>
              <a:gd name="connsiteX64" fmla="*/ 10492 w 602715"/>
              <a:gd name="connsiteY64" fmla="*/ 0 h 57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2715" h="575353">
                <a:moveTo>
                  <a:pt x="442231" y="415741"/>
                </a:moveTo>
                <a:lnTo>
                  <a:pt x="479375" y="514894"/>
                </a:lnTo>
                <a:lnTo>
                  <a:pt x="500369" y="472976"/>
                </a:lnTo>
                <a:lnTo>
                  <a:pt x="542357" y="452017"/>
                </a:lnTo>
                <a:close/>
                <a:moveTo>
                  <a:pt x="405895" y="379466"/>
                </a:moveTo>
                <a:lnTo>
                  <a:pt x="596458" y="449598"/>
                </a:lnTo>
                <a:lnTo>
                  <a:pt x="526208" y="484262"/>
                </a:lnTo>
                <a:lnTo>
                  <a:pt x="599688" y="557618"/>
                </a:lnTo>
                <a:cubicBezTo>
                  <a:pt x="603725" y="561649"/>
                  <a:pt x="603725" y="568098"/>
                  <a:pt x="599688" y="572129"/>
                </a:cubicBezTo>
                <a:cubicBezTo>
                  <a:pt x="597265" y="574547"/>
                  <a:pt x="594843" y="575353"/>
                  <a:pt x="591613" y="575353"/>
                </a:cubicBezTo>
                <a:cubicBezTo>
                  <a:pt x="589191" y="575353"/>
                  <a:pt x="586768" y="574547"/>
                  <a:pt x="584346" y="572129"/>
                </a:cubicBezTo>
                <a:lnTo>
                  <a:pt x="510866" y="499578"/>
                </a:lnTo>
                <a:lnTo>
                  <a:pt x="476145" y="568904"/>
                </a:lnTo>
                <a:close/>
                <a:moveTo>
                  <a:pt x="280047" y="64374"/>
                </a:moveTo>
                <a:cubicBezTo>
                  <a:pt x="267933" y="64374"/>
                  <a:pt x="258242" y="74054"/>
                  <a:pt x="258242" y="86154"/>
                </a:cubicBezTo>
                <a:cubicBezTo>
                  <a:pt x="258242" y="98254"/>
                  <a:pt x="267933" y="107934"/>
                  <a:pt x="280047" y="107934"/>
                </a:cubicBezTo>
                <a:cubicBezTo>
                  <a:pt x="291354" y="107934"/>
                  <a:pt x="301045" y="98254"/>
                  <a:pt x="301045" y="86154"/>
                </a:cubicBezTo>
                <a:cubicBezTo>
                  <a:pt x="301045" y="74054"/>
                  <a:pt x="291354" y="64374"/>
                  <a:pt x="280047" y="64374"/>
                </a:cubicBezTo>
                <a:close/>
                <a:moveTo>
                  <a:pt x="183205" y="64374"/>
                </a:moveTo>
                <a:cubicBezTo>
                  <a:pt x="171109" y="64374"/>
                  <a:pt x="161432" y="74054"/>
                  <a:pt x="161432" y="86154"/>
                </a:cubicBezTo>
                <a:cubicBezTo>
                  <a:pt x="161432" y="98254"/>
                  <a:pt x="171109" y="107934"/>
                  <a:pt x="183205" y="107934"/>
                </a:cubicBezTo>
                <a:cubicBezTo>
                  <a:pt x="194494" y="107934"/>
                  <a:pt x="204171" y="98254"/>
                  <a:pt x="204171" y="86154"/>
                </a:cubicBezTo>
                <a:cubicBezTo>
                  <a:pt x="204171" y="74054"/>
                  <a:pt x="194494" y="64374"/>
                  <a:pt x="183205" y="64374"/>
                </a:cubicBezTo>
                <a:close/>
                <a:moveTo>
                  <a:pt x="86363" y="64374"/>
                </a:moveTo>
                <a:cubicBezTo>
                  <a:pt x="74249" y="64374"/>
                  <a:pt x="64558" y="74054"/>
                  <a:pt x="64558" y="86154"/>
                </a:cubicBezTo>
                <a:cubicBezTo>
                  <a:pt x="64558" y="98254"/>
                  <a:pt x="74249" y="107934"/>
                  <a:pt x="86363" y="107934"/>
                </a:cubicBezTo>
                <a:cubicBezTo>
                  <a:pt x="97670" y="107934"/>
                  <a:pt x="107361" y="98254"/>
                  <a:pt x="107361" y="86154"/>
                </a:cubicBezTo>
                <a:cubicBezTo>
                  <a:pt x="107361" y="74054"/>
                  <a:pt x="97670" y="64374"/>
                  <a:pt x="86363" y="64374"/>
                </a:cubicBezTo>
                <a:close/>
                <a:moveTo>
                  <a:pt x="280047" y="43401"/>
                </a:moveTo>
                <a:cubicBezTo>
                  <a:pt x="303468" y="43401"/>
                  <a:pt x="322850" y="62761"/>
                  <a:pt x="322850" y="86154"/>
                </a:cubicBezTo>
                <a:cubicBezTo>
                  <a:pt x="322850" y="109547"/>
                  <a:pt x="303468" y="128907"/>
                  <a:pt x="280047" y="128907"/>
                </a:cubicBezTo>
                <a:cubicBezTo>
                  <a:pt x="255819" y="128907"/>
                  <a:pt x="236437" y="109547"/>
                  <a:pt x="236437" y="86154"/>
                </a:cubicBezTo>
                <a:cubicBezTo>
                  <a:pt x="236437" y="62761"/>
                  <a:pt x="255819" y="43401"/>
                  <a:pt x="280047" y="43401"/>
                </a:cubicBezTo>
                <a:close/>
                <a:moveTo>
                  <a:pt x="183205" y="43401"/>
                </a:moveTo>
                <a:cubicBezTo>
                  <a:pt x="206590" y="43401"/>
                  <a:pt x="225943" y="62761"/>
                  <a:pt x="225943" y="86154"/>
                </a:cubicBezTo>
                <a:cubicBezTo>
                  <a:pt x="225943" y="109547"/>
                  <a:pt x="206590" y="128907"/>
                  <a:pt x="183205" y="128907"/>
                </a:cubicBezTo>
                <a:cubicBezTo>
                  <a:pt x="159013" y="128907"/>
                  <a:pt x="139660" y="109547"/>
                  <a:pt x="139660" y="86154"/>
                </a:cubicBezTo>
                <a:cubicBezTo>
                  <a:pt x="139660" y="62761"/>
                  <a:pt x="159013" y="43401"/>
                  <a:pt x="183205" y="43401"/>
                </a:cubicBezTo>
                <a:close/>
                <a:moveTo>
                  <a:pt x="86363" y="43401"/>
                </a:moveTo>
                <a:cubicBezTo>
                  <a:pt x="109784" y="43401"/>
                  <a:pt x="129166" y="62761"/>
                  <a:pt x="129166" y="86154"/>
                </a:cubicBezTo>
                <a:cubicBezTo>
                  <a:pt x="129166" y="109547"/>
                  <a:pt x="109784" y="128907"/>
                  <a:pt x="86363" y="128907"/>
                </a:cubicBezTo>
                <a:cubicBezTo>
                  <a:pt x="62135" y="128907"/>
                  <a:pt x="42753" y="109547"/>
                  <a:pt x="42753" y="86154"/>
                </a:cubicBezTo>
                <a:cubicBezTo>
                  <a:pt x="42753" y="62761"/>
                  <a:pt x="62135" y="43401"/>
                  <a:pt x="86363" y="43401"/>
                </a:cubicBezTo>
                <a:close/>
                <a:moveTo>
                  <a:pt x="21790" y="21754"/>
                </a:moveTo>
                <a:lnTo>
                  <a:pt x="21790" y="150669"/>
                </a:lnTo>
                <a:lnTo>
                  <a:pt x="538305" y="150669"/>
                </a:lnTo>
                <a:lnTo>
                  <a:pt x="538305" y="21754"/>
                </a:lnTo>
                <a:close/>
                <a:moveTo>
                  <a:pt x="10492" y="0"/>
                </a:moveTo>
                <a:lnTo>
                  <a:pt x="548796" y="0"/>
                </a:lnTo>
                <a:cubicBezTo>
                  <a:pt x="554446" y="0"/>
                  <a:pt x="559288" y="4834"/>
                  <a:pt x="559288" y="11280"/>
                </a:cubicBezTo>
                <a:lnTo>
                  <a:pt x="559288" y="161143"/>
                </a:lnTo>
                <a:lnTo>
                  <a:pt x="559288" y="365795"/>
                </a:lnTo>
                <a:cubicBezTo>
                  <a:pt x="559288" y="371435"/>
                  <a:pt x="554446" y="376269"/>
                  <a:pt x="548796" y="376269"/>
                </a:cubicBezTo>
                <a:cubicBezTo>
                  <a:pt x="543147" y="376269"/>
                  <a:pt x="538305" y="371435"/>
                  <a:pt x="538305" y="365795"/>
                </a:cubicBezTo>
                <a:lnTo>
                  <a:pt x="538305" y="172423"/>
                </a:lnTo>
                <a:lnTo>
                  <a:pt x="21790" y="172423"/>
                </a:lnTo>
                <a:lnTo>
                  <a:pt x="21790" y="526938"/>
                </a:lnTo>
                <a:lnTo>
                  <a:pt x="376894" y="526938"/>
                </a:lnTo>
                <a:cubicBezTo>
                  <a:pt x="382543" y="526938"/>
                  <a:pt x="387386" y="531773"/>
                  <a:pt x="387386" y="537413"/>
                </a:cubicBezTo>
                <a:cubicBezTo>
                  <a:pt x="387386" y="543053"/>
                  <a:pt x="382543" y="547887"/>
                  <a:pt x="376894" y="547887"/>
                </a:cubicBezTo>
                <a:lnTo>
                  <a:pt x="10492" y="547887"/>
                </a:lnTo>
                <a:cubicBezTo>
                  <a:pt x="4842" y="547887"/>
                  <a:pt x="0" y="543053"/>
                  <a:pt x="0" y="537413"/>
                </a:cubicBezTo>
                <a:lnTo>
                  <a:pt x="0" y="161143"/>
                </a:lnTo>
                <a:lnTo>
                  <a:pt x="0" y="11280"/>
                </a:lnTo>
                <a:cubicBezTo>
                  <a:pt x="0" y="4834"/>
                  <a:pt x="4842" y="0"/>
                  <a:pt x="10492" y="0"/>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0" name="椭圆 23"/>
          <p:cNvSpPr/>
          <p:nvPr/>
        </p:nvSpPr>
        <p:spPr>
          <a:xfrm>
            <a:off x="1166453" y="3639516"/>
            <a:ext cx="319034" cy="250425"/>
          </a:xfrm>
          <a:custGeom>
            <a:avLst/>
            <a:gdLst>
              <a:gd name="connsiteX0" fmla="*/ 315239 w 606721"/>
              <a:gd name="connsiteY0" fmla="*/ 351824 h 476246"/>
              <a:gd name="connsiteX1" fmla="*/ 315239 w 606721"/>
              <a:gd name="connsiteY1" fmla="*/ 369957 h 476246"/>
              <a:gd name="connsiteX2" fmla="*/ 533394 w 606721"/>
              <a:gd name="connsiteY2" fmla="*/ 369957 h 476246"/>
              <a:gd name="connsiteX3" fmla="*/ 533394 w 606721"/>
              <a:gd name="connsiteY3" fmla="*/ 351824 h 476246"/>
              <a:gd name="connsiteX4" fmla="*/ 88066 w 606721"/>
              <a:gd name="connsiteY4" fmla="*/ 264832 h 476246"/>
              <a:gd name="connsiteX5" fmla="*/ 183188 w 606721"/>
              <a:gd name="connsiteY5" fmla="*/ 264832 h 476246"/>
              <a:gd name="connsiteX6" fmla="*/ 183188 w 606721"/>
              <a:gd name="connsiteY6" fmla="*/ 359813 h 476246"/>
              <a:gd name="connsiteX7" fmla="*/ 88066 w 606721"/>
              <a:gd name="connsiteY7" fmla="*/ 359813 h 476246"/>
              <a:gd name="connsiteX8" fmla="*/ 315239 w 606721"/>
              <a:gd name="connsiteY8" fmla="*/ 261160 h 476246"/>
              <a:gd name="connsiteX9" fmla="*/ 315239 w 606721"/>
              <a:gd name="connsiteY9" fmla="*/ 279293 h 476246"/>
              <a:gd name="connsiteX10" fmla="*/ 533394 w 606721"/>
              <a:gd name="connsiteY10" fmla="*/ 279293 h 476246"/>
              <a:gd name="connsiteX11" fmla="*/ 533394 w 606721"/>
              <a:gd name="connsiteY11" fmla="*/ 261160 h 476246"/>
              <a:gd name="connsiteX12" fmla="*/ 69901 w 606721"/>
              <a:gd name="connsiteY12" fmla="*/ 246676 h 476246"/>
              <a:gd name="connsiteX13" fmla="*/ 69901 w 606721"/>
              <a:gd name="connsiteY13" fmla="*/ 377940 h 476246"/>
              <a:gd name="connsiteX14" fmla="*/ 201365 w 606721"/>
              <a:gd name="connsiteY14" fmla="*/ 377940 h 476246"/>
              <a:gd name="connsiteX15" fmla="*/ 201365 w 606721"/>
              <a:gd name="connsiteY15" fmla="*/ 246676 h 476246"/>
              <a:gd name="connsiteX16" fmla="*/ 315239 w 606721"/>
              <a:gd name="connsiteY16" fmla="*/ 170381 h 476246"/>
              <a:gd name="connsiteX17" fmla="*/ 315239 w 606721"/>
              <a:gd name="connsiteY17" fmla="*/ 188514 h 476246"/>
              <a:gd name="connsiteX18" fmla="*/ 533394 w 606721"/>
              <a:gd name="connsiteY18" fmla="*/ 188514 h 476246"/>
              <a:gd name="connsiteX19" fmla="*/ 533394 w 606721"/>
              <a:gd name="connsiteY19" fmla="*/ 170381 h 476246"/>
              <a:gd name="connsiteX20" fmla="*/ 135627 w 606721"/>
              <a:gd name="connsiteY20" fmla="*/ 97874 h 476246"/>
              <a:gd name="connsiteX21" fmla="*/ 183188 w 606721"/>
              <a:gd name="connsiteY21" fmla="*/ 145294 h 476246"/>
              <a:gd name="connsiteX22" fmla="*/ 135627 w 606721"/>
              <a:gd name="connsiteY22" fmla="*/ 192714 h 476246"/>
              <a:gd name="connsiteX23" fmla="*/ 88066 w 606721"/>
              <a:gd name="connsiteY23" fmla="*/ 145294 h 476246"/>
              <a:gd name="connsiteX24" fmla="*/ 135627 w 606721"/>
              <a:gd name="connsiteY24" fmla="*/ 97874 h 476246"/>
              <a:gd name="connsiteX25" fmla="*/ 315239 w 606721"/>
              <a:gd name="connsiteY25" fmla="*/ 79716 h 476246"/>
              <a:gd name="connsiteX26" fmla="*/ 315239 w 606721"/>
              <a:gd name="connsiteY26" fmla="*/ 97849 h 476246"/>
              <a:gd name="connsiteX27" fmla="*/ 533394 w 606721"/>
              <a:gd name="connsiteY27" fmla="*/ 97849 h 476246"/>
              <a:gd name="connsiteX28" fmla="*/ 533394 w 606721"/>
              <a:gd name="connsiteY28" fmla="*/ 79716 h 476246"/>
              <a:gd name="connsiteX29" fmla="*/ 135690 w 606721"/>
              <a:gd name="connsiteY29" fmla="*/ 79602 h 476246"/>
              <a:gd name="connsiteX30" fmla="*/ 69901 w 606721"/>
              <a:gd name="connsiteY30" fmla="*/ 145292 h 476246"/>
              <a:gd name="connsiteX31" fmla="*/ 135690 w 606721"/>
              <a:gd name="connsiteY31" fmla="*/ 210867 h 476246"/>
              <a:gd name="connsiteX32" fmla="*/ 201365 w 606721"/>
              <a:gd name="connsiteY32" fmla="*/ 145292 h 476246"/>
              <a:gd name="connsiteX33" fmla="*/ 135690 w 606721"/>
              <a:gd name="connsiteY33" fmla="*/ 79602 h 476246"/>
              <a:gd name="connsiteX34" fmla="*/ 0 w 606721"/>
              <a:gd name="connsiteY34" fmla="*/ 0 h 476246"/>
              <a:gd name="connsiteX35" fmla="*/ 606721 w 606721"/>
              <a:gd name="connsiteY35" fmla="*/ 0 h 476246"/>
              <a:gd name="connsiteX36" fmla="*/ 606721 w 606721"/>
              <a:gd name="connsiteY36" fmla="*/ 476246 h 476246"/>
              <a:gd name="connsiteX37" fmla="*/ 0 w 606721"/>
              <a:gd name="connsiteY37" fmla="*/ 476246 h 47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721" h="476246">
                <a:moveTo>
                  <a:pt x="315239" y="351824"/>
                </a:moveTo>
                <a:lnTo>
                  <a:pt x="315239" y="369957"/>
                </a:lnTo>
                <a:lnTo>
                  <a:pt x="533394" y="369957"/>
                </a:lnTo>
                <a:lnTo>
                  <a:pt x="533394" y="351824"/>
                </a:lnTo>
                <a:close/>
                <a:moveTo>
                  <a:pt x="88066" y="264832"/>
                </a:moveTo>
                <a:lnTo>
                  <a:pt x="183188" y="264832"/>
                </a:lnTo>
                <a:lnTo>
                  <a:pt x="183188" y="359813"/>
                </a:lnTo>
                <a:lnTo>
                  <a:pt x="88066" y="359813"/>
                </a:lnTo>
                <a:close/>
                <a:moveTo>
                  <a:pt x="315239" y="261160"/>
                </a:moveTo>
                <a:lnTo>
                  <a:pt x="315239" y="279293"/>
                </a:lnTo>
                <a:lnTo>
                  <a:pt x="533394" y="279293"/>
                </a:lnTo>
                <a:lnTo>
                  <a:pt x="533394" y="261160"/>
                </a:lnTo>
                <a:close/>
                <a:moveTo>
                  <a:pt x="69901" y="246676"/>
                </a:moveTo>
                <a:lnTo>
                  <a:pt x="69901" y="377940"/>
                </a:lnTo>
                <a:lnTo>
                  <a:pt x="201365" y="377940"/>
                </a:lnTo>
                <a:lnTo>
                  <a:pt x="201365" y="246676"/>
                </a:lnTo>
                <a:close/>
                <a:moveTo>
                  <a:pt x="315239" y="170381"/>
                </a:moveTo>
                <a:lnTo>
                  <a:pt x="315239" y="188514"/>
                </a:lnTo>
                <a:lnTo>
                  <a:pt x="533394" y="188514"/>
                </a:lnTo>
                <a:lnTo>
                  <a:pt x="533394" y="170381"/>
                </a:lnTo>
                <a:close/>
                <a:moveTo>
                  <a:pt x="135627" y="97874"/>
                </a:moveTo>
                <a:cubicBezTo>
                  <a:pt x="161894" y="97874"/>
                  <a:pt x="183188" y="119105"/>
                  <a:pt x="183188" y="145294"/>
                </a:cubicBezTo>
                <a:cubicBezTo>
                  <a:pt x="183188" y="171483"/>
                  <a:pt x="161894" y="192714"/>
                  <a:pt x="135627" y="192714"/>
                </a:cubicBezTo>
                <a:cubicBezTo>
                  <a:pt x="109360" y="192714"/>
                  <a:pt x="88066" y="171483"/>
                  <a:pt x="88066" y="145294"/>
                </a:cubicBezTo>
                <a:cubicBezTo>
                  <a:pt x="88066" y="119105"/>
                  <a:pt x="109360" y="97874"/>
                  <a:pt x="135627" y="97874"/>
                </a:cubicBezTo>
                <a:close/>
                <a:moveTo>
                  <a:pt x="315239" y="79716"/>
                </a:moveTo>
                <a:lnTo>
                  <a:pt x="315239" y="97849"/>
                </a:lnTo>
                <a:lnTo>
                  <a:pt x="533394" y="97849"/>
                </a:lnTo>
                <a:lnTo>
                  <a:pt x="533394" y="79716"/>
                </a:lnTo>
                <a:close/>
                <a:moveTo>
                  <a:pt x="135690" y="79602"/>
                </a:moveTo>
                <a:cubicBezTo>
                  <a:pt x="99369" y="79602"/>
                  <a:pt x="69901" y="109140"/>
                  <a:pt x="69901" y="145292"/>
                </a:cubicBezTo>
                <a:cubicBezTo>
                  <a:pt x="69901" y="181443"/>
                  <a:pt x="99369" y="210867"/>
                  <a:pt x="135690" y="210867"/>
                </a:cubicBezTo>
                <a:cubicBezTo>
                  <a:pt x="171897" y="210867"/>
                  <a:pt x="201365" y="181443"/>
                  <a:pt x="201365" y="145292"/>
                </a:cubicBezTo>
                <a:cubicBezTo>
                  <a:pt x="201365" y="109140"/>
                  <a:pt x="171897" y="79602"/>
                  <a:pt x="135690" y="79602"/>
                </a:cubicBezTo>
                <a:close/>
                <a:moveTo>
                  <a:pt x="0" y="0"/>
                </a:moveTo>
                <a:lnTo>
                  <a:pt x="606721" y="0"/>
                </a:lnTo>
                <a:lnTo>
                  <a:pt x="606721" y="476246"/>
                </a:lnTo>
                <a:lnTo>
                  <a:pt x="0" y="476246"/>
                </a:ln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1" name="椭圆 24"/>
          <p:cNvSpPr/>
          <p:nvPr/>
        </p:nvSpPr>
        <p:spPr>
          <a:xfrm>
            <a:off x="1166453" y="4759200"/>
            <a:ext cx="319034" cy="318586"/>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fromWordArt="0" anchor="ctr" anchorCtr="0" forceAA="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28" name="图片占位符 27"/>
          <p:cNvPicPr>
            <a:picLocks noGrp="1" noChangeAspect="1"/>
          </p:cNvPicPr>
          <p:nvPr>
            <p:ph type="pic" sz="quarter" idx="10"/>
          </p:nvPr>
        </p:nvPicPr>
        <p:blipFill>
          <a:blip r:embed="rId4" cstate="screen"/>
          <a:stretch>
            <a:fillRect/>
          </a:stretch>
        </p:blipFill>
        <p:spPr>
          <a:xfrm>
            <a:off x="5911849" y="2246601"/>
            <a:ext cx="4641852" cy="2940050"/>
          </a:xfrm>
        </p:spPr>
      </p:pic>
      <p:sp>
        <p:nvSpPr>
          <p:cNvPr id="27" name="文本框 26"/>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2500"/>
                            </p:stCondLst>
                            <p:childTnLst>
                              <p:par>
                                <p:cTn id="55" presetID="22" presetClass="entr" presetSubtype="8"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4378142" y="2160464"/>
            <a:ext cx="3440390" cy="3283971"/>
            <a:chOff x="4378142" y="2160464"/>
            <a:chExt cx="3440390" cy="3283971"/>
          </a:xfrm>
        </p:grpSpPr>
        <p:sp>
          <p:nvSpPr>
            <p:cNvPr id="19" name="îŝḷîḓé-AutoShape 6"/>
            <p:cNvSpPr/>
            <p:nvPr/>
          </p:nvSpPr>
          <p:spPr bwMode="auto">
            <a:xfrm rot="18900000">
              <a:off x="4477787" y="3247829"/>
              <a:ext cx="3244839" cy="1083067"/>
            </a:xfrm>
            <a:custGeom>
              <a:avLst/>
              <a:gdLst>
                <a:gd name="T0" fmla="*/ 4132846 w 19679"/>
                <a:gd name="T1" fmla="*/ 1514203 h 19679"/>
                <a:gd name="T2" fmla="*/ 4132846 w 19679"/>
                <a:gd name="T3" fmla="*/ 1514203 h 19679"/>
                <a:gd name="T4" fmla="*/ 4132846 w 19679"/>
                <a:gd name="T5" fmla="*/ 1514203 h 19679"/>
                <a:gd name="T6" fmla="*/ 4132846 w 19679"/>
                <a:gd name="T7" fmla="*/ 151420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12700" cap="flat" cmpd="sng">
              <a:solidFill>
                <a:schemeClr val="bg2">
                  <a:lumMod val="75000"/>
                </a:schemeClr>
              </a:solidFill>
              <a:prstDash val="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id-ID">
                <a:solidFill>
                  <a:schemeClr val="tx2"/>
                </a:solidFill>
              </a:endParaRPr>
            </a:p>
          </p:txBody>
        </p:sp>
        <p:sp>
          <p:nvSpPr>
            <p:cNvPr id="20" name="îŝḷîḓé-AutoShape 7"/>
            <p:cNvSpPr/>
            <p:nvPr/>
          </p:nvSpPr>
          <p:spPr bwMode="auto">
            <a:xfrm rot="13500000">
              <a:off x="4478099" y="3248141"/>
              <a:ext cx="3244216" cy="1082444"/>
            </a:xfrm>
            <a:custGeom>
              <a:avLst/>
              <a:gdLst>
                <a:gd name="T0" fmla="*/ 4132053 w 19679"/>
                <a:gd name="T1" fmla="*/ 1513332 h 19679"/>
                <a:gd name="T2" fmla="*/ 4132053 w 19679"/>
                <a:gd name="T3" fmla="*/ 1513332 h 19679"/>
                <a:gd name="T4" fmla="*/ 4132053 w 19679"/>
                <a:gd name="T5" fmla="*/ 1513332 h 19679"/>
                <a:gd name="T6" fmla="*/ 4132053 w 19679"/>
                <a:gd name="T7" fmla="*/ 151333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12700" cap="flat" cmpd="sng">
              <a:solidFill>
                <a:schemeClr val="bg2">
                  <a:lumMod val="75000"/>
                </a:schemeClr>
              </a:solidFill>
              <a:prstDash val="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id-ID">
                <a:solidFill>
                  <a:schemeClr val="tx2"/>
                </a:solidFill>
              </a:endParaRPr>
            </a:p>
          </p:txBody>
        </p:sp>
        <p:sp>
          <p:nvSpPr>
            <p:cNvPr id="26" name="îŝḷîḓé-AutoShape 13"/>
            <p:cNvSpPr/>
            <p:nvPr/>
          </p:nvSpPr>
          <p:spPr bwMode="auto">
            <a:xfrm>
              <a:off x="5206894" y="3607397"/>
              <a:ext cx="126503" cy="126503"/>
            </a:xfrm>
            <a:custGeom>
              <a:avLst/>
              <a:gdLst>
                <a:gd name="T0" fmla="*/ 161123 w 19679"/>
                <a:gd name="T1" fmla="*/ 176861 h 19679"/>
                <a:gd name="T2" fmla="*/ 161123 w 19679"/>
                <a:gd name="T3" fmla="*/ 176861 h 19679"/>
                <a:gd name="T4" fmla="*/ 161123 w 19679"/>
                <a:gd name="T5" fmla="*/ 176861 h 19679"/>
                <a:gd name="T6" fmla="*/ 161123 w 19679"/>
                <a:gd name="T7" fmla="*/ 17686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p:spPr>
          <p:txBody>
            <a:bodyPr lIns="50800" tIns="50800" rIns="50800" bIns="50800" anchor="ctr"/>
            <a:lstStyle/>
            <a:p>
              <a:endParaRPr lang="id-ID">
                <a:solidFill>
                  <a:schemeClr val="tx2"/>
                </a:solidFill>
              </a:endParaRPr>
            </a:p>
          </p:txBody>
        </p:sp>
        <p:sp>
          <p:nvSpPr>
            <p:cNvPr id="27" name="îŝḷîḓé-AutoShape 14"/>
            <p:cNvSpPr/>
            <p:nvPr/>
          </p:nvSpPr>
          <p:spPr bwMode="auto">
            <a:xfrm>
              <a:off x="6867015" y="3868505"/>
              <a:ext cx="126503" cy="126503"/>
            </a:xfrm>
            <a:custGeom>
              <a:avLst/>
              <a:gdLst>
                <a:gd name="T0" fmla="*/ 161123 w 19679"/>
                <a:gd name="T1" fmla="*/ 176860 h 19679"/>
                <a:gd name="T2" fmla="*/ 161123 w 19679"/>
                <a:gd name="T3" fmla="*/ 176860 h 19679"/>
                <a:gd name="T4" fmla="*/ 161123 w 19679"/>
                <a:gd name="T5" fmla="*/ 176860 h 19679"/>
                <a:gd name="T6" fmla="*/ 161123 w 19679"/>
                <a:gd name="T7" fmla="*/ 17686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p:spPr>
          <p:txBody>
            <a:bodyPr lIns="0" tIns="0" rIns="0" bIns="0" anchor="ctr"/>
            <a:lstStyle/>
            <a:p>
              <a:endParaRPr lang="id-ID">
                <a:solidFill>
                  <a:schemeClr val="tx2"/>
                </a:solidFill>
              </a:endParaRPr>
            </a:p>
          </p:txBody>
        </p:sp>
        <p:sp>
          <p:nvSpPr>
            <p:cNvPr id="28" name="îŝḷîḓé-AutoShape 15"/>
            <p:cNvSpPr/>
            <p:nvPr/>
          </p:nvSpPr>
          <p:spPr bwMode="auto">
            <a:xfrm>
              <a:off x="5884901" y="4572686"/>
              <a:ext cx="126503" cy="126503"/>
            </a:xfrm>
            <a:custGeom>
              <a:avLst/>
              <a:gdLst>
                <a:gd name="T0" fmla="*/ 161123 w 19679"/>
                <a:gd name="T1" fmla="*/ 176860 h 19679"/>
                <a:gd name="T2" fmla="*/ 161123 w 19679"/>
                <a:gd name="T3" fmla="*/ 176860 h 19679"/>
                <a:gd name="T4" fmla="*/ 161123 w 19679"/>
                <a:gd name="T5" fmla="*/ 176860 h 19679"/>
                <a:gd name="T6" fmla="*/ 161123 w 19679"/>
                <a:gd name="T7" fmla="*/ 17686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solidFill>
            <a:ln>
              <a:noFill/>
            </a:ln>
            <a:effectLst/>
          </p:spPr>
          <p:txBody>
            <a:bodyPr lIns="50800" tIns="50800" rIns="50800" bIns="50800" anchor="ctr"/>
            <a:lstStyle/>
            <a:p>
              <a:endParaRPr lang="id-ID">
                <a:solidFill>
                  <a:schemeClr val="tx2"/>
                </a:solidFill>
              </a:endParaRPr>
            </a:p>
          </p:txBody>
        </p:sp>
        <p:sp>
          <p:nvSpPr>
            <p:cNvPr id="29" name="îŝḷîḓé-AutoShape 16"/>
            <p:cNvSpPr/>
            <p:nvPr/>
          </p:nvSpPr>
          <p:spPr bwMode="auto">
            <a:xfrm>
              <a:off x="6188385" y="2912565"/>
              <a:ext cx="126503" cy="125880"/>
            </a:xfrm>
            <a:custGeom>
              <a:avLst/>
              <a:gdLst>
                <a:gd name="T0" fmla="*/ 161123 w 19679"/>
                <a:gd name="T1" fmla="*/ 175989 h 19679"/>
                <a:gd name="T2" fmla="*/ 161123 w 19679"/>
                <a:gd name="T3" fmla="*/ 175989 h 19679"/>
                <a:gd name="T4" fmla="*/ 161123 w 19679"/>
                <a:gd name="T5" fmla="*/ 175989 h 19679"/>
                <a:gd name="T6" fmla="*/ 161123 w 19679"/>
                <a:gd name="T7" fmla="*/ 1759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p:spPr>
          <p:txBody>
            <a:bodyPr lIns="50800" tIns="50800" rIns="50800" bIns="50800" anchor="ctr"/>
            <a:lstStyle/>
            <a:p>
              <a:endParaRPr lang="id-ID">
                <a:solidFill>
                  <a:schemeClr val="tx2"/>
                </a:solidFill>
              </a:endParaRPr>
            </a:p>
          </p:txBody>
        </p:sp>
        <p:sp>
          <p:nvSpPr>
            <p:cNvPr id="21" name="îŝḷîḓé-AutoShape 8"/>
            <p:cNvSpPr/>
            <p:nvPr/>
          </p:nvSpPr>
          <p:spPr bwMode="auto">
            <a:xfrm>
              <a:off x="4378142" y="2160464"/>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a:blip r:embed="rId4" cstate="screen"/>
              <a:stretch>
                <a:fillRect/>
              </a:stretch>
            </a:blipFill>
            <a:ln>
              <a:noFill/>
            </a:ln>
            <a:effectLst/>
          </p:spPr>
          <p:txBody>
            <a:bodyPr lIns="0" tIns="0" rIns="0" bIns="0" anchor="ctr"/>
            <a:lstStyle/>
            <a:p>
              <a:endParaRPr lang="id-ID" dirty="0">
                <a:solidFill>
                  <a:schemeClr val="tx2"/>
                </a:solidFill>
              </a:endParaRPr>
            </a:p>
          </p:txBody>
        </p:sp>
        <p:sp>
          <p:nvSpPr>
            <p:cNvPr id="25" name="îŝḷîḓé-AutoShape 12"/>
            <p:cNvSpPr/>
            <p:nvPr/>
          </p:nvSpPr>
          <p:spPr bwMode="auto">
            <a:xfrm>
              <a:off x="6819094" y="2160464"/>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a:blip r:embed="rId4" cstate="screen"/>
              <a:stretch>
                <a:fillRect/>
              </a:stretch>
            </a:blipFill>
            <a:ln>
              <a:noFill/>
            </a:ln>
            <a:effectLst/>
          </p:spPr>
          <p:txBody>
            <a:bodyPr lIns="50800" tIns="50800" rIns="50800" bIns="50800" anchor="ctr"/>
            <a:lstStyle/>
            <a:p>
              <a:endParaRPr lang="id-ID">
                <a:solidFill>
                  <a:schemeClr val="tx2"/>
                </a:solidFill>
              </a:endParaRPr>
            </a:p>
          </p:txBody>
        </p:sp>
        <p:sp>
          <p:nvSpPr>
            <p:cNvPr id="22" name="îŝḷîḓé-AutoShape 9"/>
            <p:cNvSpPr/>
            <p:nvPr/>
          </p:nvSpPr>
          <p:spPr bwMode="auto">
            <a:xfrm>
              <a:off x="6819094" y="4430044"/>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a:blip r:embed="rId4" cstate="screen"/>
              <a:stretch>
                <a:fillRect/>
              </a:stretch>
            </a:blipFill>
            <a:ln>
              <a:noFill/>
            </a:ln>
            <a:effectLst/>
          </p:spPr>
          <p:txBody>
            <a:bodyPr lIns="50800" tIns="50800" rIns="50800" bIns="50800" anchor="ctr"/>
            <a:lstStyle/>
            <a:p>
              <a:endParaRPr lang="id-ID">
                <a:solidFill>
                  <a:schemeClr val="tx2"/>
                </a:solidFill>
              </a:endParaRPr>
            </a:p>
          </p:txBody>
        </p:sp>
        <p:sp>
          <p:nvSpPr>
            <p:cNvPr id="24" name="îŝḷîḓé-AutoShape 11"/>
            <p:cNvSpPr/>
            <p:nvPr/>
          </p:nvSpPr>
          <p:spPr bwMode="auto">
            <a:xfrm>
              <a:off x="4378142" y="4445001"/>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blipFill>
              <a:blip r:embed="rId4" cstate="screen"/>
              <a:stretch>
                <a:fillRect/>
              </a:stretch>
            </a:blipFill>
            <a:ln>
              <a:noFill/>
            </a:ln>
            <a:effectLst/>
          </p:spPr>
          <p:txBody>
            <a:bodyPr lIns="50800" tIns="50800" rIns="50800" bIns="50800" anchor="ctr"/>
            <a:lstStyle/>
            <a:p>
              <a:endParaRPr lang="id-ID">
                <a:solidFill>
                  <a:schemeClr val="tx2"/>
                </a:solidFill>
              </a:endParaRPr>
            </a:p>
          </p:txBody>
        </p:sp>
      </p:grpSp>
      <p:grpSp>
        <p:nvGrpSpPr>
          <p:cNvPr id="48" name="组合 47"/>
          <p:cNvGrpSpPr/>
          <p:nvPr/>
        </p:nvGrpSpPr>
        <p:grpSpPr>
          <a:xfrm>
            <a:off x="1394428" y="1912717"/>
            <a:ext cx="2338462" cy="1361815"/>
            <a:chOff x="6215620" y="1891581"/>
            <a:chExt cx="2338462" cy="1361815"/>
          </a:xfrm>
        </p:grpSpPr>
        <p:sp>
          <p:nvSpPr>
            <p:cNvPr id="49" name="矩形 48"/>
            <p:cNvSpPr/>
            <p:nvPr/>
          </p:nvSpPr>
          <p:spPr>
            <a:xfrm>
              <a:off x="6215620" y="2407780"/>
              <a:ext cx="2338462"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用户可以在投影仪或者计算机上进行演示也可以将演示文稿打印出来</a:t>
              </a:r>
            </a:p>
          </p:txBody>
        </p:sp>
        <p:sp>
          <p:nvSpPr>
            <p:cNvPr id="50" name="矩形 49"/>
            <p:cNvSpPr/>
            <p:nvPr/>
          </p:nvSpPr>
          <p:spPr>
            <a:xfrm>
              <a:off x="6342658" y="1891581"/>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75000"/>
                      <a:lumOff val="25000"/>
                    </a:schemeClr>
                  </a:solidFill>
                </a:rPr>
                <a:t>文字添加</a:t>
              </a:r>
            </a:p>
          </p:txBody>
        </p:sp>
      </p:grpSp>
      <p:grpSp>
        <p:nvGrpSpPr>
          <p:cNvPr id="51" name="组合 50"/>
          <p:cNvGrpSpPr/>
          <p:nvPr/>
        </p:nvGrpSpPr>
        <p:grpSpPr>
          <a:xfrm>
            <a:off x="1394428" y="4197254"/>
            <a:ext cx="2338462" cy="1361815"/>
            <a:chOff x="6215620" y="1891581"/>
            <a:chExt cx="2338462" cy="1361815"/>
          </a:xfrm>
        </p:grpSpPr>
        <p:sp>
          <p:nvSpPr>
            <p:cNvPr id="52" name="矩形 51"/>
            <p:cNvSpPr/>
            <p:nvPr/>
          </p:nvSpPr>
          <p:spPr>
            <a:xfrm>
              <a:off x="6215620" y="2407780"/>
              <a:ext cx="2338462"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用户可以在投影仪或者计算机上进行演示也可以将演示文稿打印出来</a:t>
              </a:r>
            </a:p>
          </p:txBody>
        </p:sp>
        <p:sp>
          <p:nvSpPr>
            <p:cNvPr id="53" name="矩形 52"/>
            <p:cNvSpPr/>
            <p:nvPr/>
          </p:nvSpPr>
          <p:spPr>
            <a:xfrm>
              <a:off x="6342658" y="1891581"/>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75000"/>
                      <a:lumOff val="25000"/>
                    </a:schemeClr>
                  </a:solidFill>
                </a:rPr>
                <a:t>文字添加</a:t>
              </a:r>
            </a:p>
          </p:txBody>
        </p:sp>
      </p:grpSp>
      <p:grpSp>
        <p:nvGrpSpPr>
          <p:cNvPr id="54" name="组合 53"/>
          <p:cNvGrpSpPr/>
          <p:nvPr/>
        </p:nvGrpSpPr>
        <p:grpSpPr>
          <a:xfrm>
            <a:off x="8437603" y="1912717"/>
            <a:ext cx="2338462" cy="1361815"/>
            <a:chOff x="6215620" y="1891581"/>
            <a:chExt cx="2338462" cy="1361815"/>
          </a:xfrm>
        </p:grpSpPr>
        <p:sp>
          <p:nvSpPr>
            <p:cNvPr id="55" name="矩形 54"/>
            <p:cNvSpPr/>
            <p:nvPr/>
          </p:nvSpPr>
          <p:spPr>
            <a:xfrm>
              <a:off x="6215620" y="2407780"/>
              <a:ext cx="2338462"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用户可以在投影仪或者计算机上进行演示也可以将演示文稿打印出来</a:t>
              </a:r>
            </a:p>
          </p:txBody>
        </p:sp>
        <p:sp>
          <p:nvSpPr>
            <p:cNvPr id="56" name="矩形 55"/>
            <p:cNvSpPr/>
            <p:nvPr/>
          </p:nvSpPr>
          <p:spPr>
            <a:xfrm>
              <a:off x="6342658" y="1891581"/>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75000"/>
                      <a:lumOff val="25000"/>
                    </a:schemeClr>
                  </a:solidFill>
                </a:rPr>
                <a:t>文字添加</a:t>
              </a:r>
            </a:p>
          </p:txBody>
        </p:sp>
      </p:grpSp>
      <p:grpSp>
        <p:nvGrpSpPr>
          <p:cNvPr id="57" name="组合 56"/>
          <p:cNvGrpSpPr/>
          <p:nvPr/>
        </p:nvGrpSpPr>
        <p:grpSpPr>
          <a:xfrm>
            <a:off x="8437603" y="4197254"/>
            <a:ext cx="2338462" cy="1361815"/>
            <a:chOff x="6215620" y="1891581"/>
            <a:chExt cx="2338462" cy="1361815"/>
          </a:xfrm>
        </p:grpSpPr>
        <p:sp>
          <p:nvSpPr>
            <p:cNvPr id="58" name="矩形 57"/>
            <p:cNvSpPr/>
            <p:nvPr/>
          </p:nvSpPr>
          <p:spPr>
            <a:xfrm>
              <a:off x="6215620" y="2407780"/>
              <a:ext cx="2338462"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rPr>
                <a:t>用户可以在投影仪或者计算机上进行演示也可以将演示文稿打印出来</a:t>
              </a:r>
            </a:p>
          </p:txBody>
        </p:sp>
        <p:sp>
          <p:nvSpPr>
            <p:cNvPr id="59" name="矩形 58"/>
            <p:cNvSpPr/>
            <p:nvPr/>
          </p:nvSpPr>
          <p:spPr>
            <a:xfrm>
              <a:off x="6342658" y="1891581"/>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75000"/>
                      <a:lumOff val="25000"/>
                    </a:schemeClr>
                  </a:solidFill>
                </a:rPr>
                <a:t>文字添加</a:t>
              </a:r>
            </a:p>
          </p:txBody>
        </p:sp>
      </p:grpSp>
      <p:sp>
        <p:nvSpPr>
          <p:cNvPr id="39" name="文本框 38"/>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成功项目展示</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fltVal val="0"/>
                                          </p:val>
                                        </p:tav>
                                        <p:tav tm="100000">
                                          <p:val>
                                            <p:strVal val="#ppt_w"/>
                                          </p:val>
                                        </p:tav>
                                      </p:tavLst>
                                    </p:anim>
                                    <p:anim calcmode="lin" valueType="num">
                                      <p:cBhvr>
                                        <p:cTn id="8" dur="1000" fill="hold"/>
                                        <p:tgtEl>
                                          <p:spTgt spid="60"/>
                                        </p:tgtEl>
                                        <p:attrNameLst>
                                          <p:attrName>ppt_h</p:attrName>
                                        </p:attrNameLst>
                                      </p:cBhvr>
                                      <p:tavLst>
                                        <p:tav tm="0">
                                          <p:val>
                                            <p:fltVal val="0"/>
                                          </p:val>
                                        </p:tav>
                                        <p:tav tm="100000">
                                          <p:val>
                                            <p:strVal val="#ppt_h"/>
                                          </p:val>
                                        </p:tav>
                                      </p:tavLst>
                                    </p:anim>
                                    <p:anim calcmode="lin" valueType="num">
                                      <p:cBhvr>
                                        <p:cTn id="9" dur="1000" fill="hold"/>
                                        <p:tgtEl>
                                          <p:spTgt spid="60"/>
                                        </p:tgtEl>
                                        <p:attrNameLst>
                                          <p:attrName>style.rotation</p:attrName>
                                        </p:attrNameLst>
                                      </p:cBhvr>
                                      <p:tavLst>
                                        <p:tav tm="0">
                                          <p:val>
                                            <p:fltVal val="90"/>
                                          </p:val>
                                        </p:tav>
                                        <p:tav tm="100000">
                                          <p:val>
                                            <p:fltVal val="0"/>
                                          </p:val>
                                        </p:tav>
                                      </p:tavLst>
                                    </p:anim>
                                    <p:animEffect transition="in" filter="fade">
                                      <p:cBhvr>
                                        <p:cTn id="10" dur="1000"/>
                                        <p:tgtEl>
                                          <p:spTgt spid="60"/>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anim calcmode="lin" valueType="num">
                                      <p:cBhvr>
                                        <p:cTn id="27" dur="1000" fill="hold"/>
                                        <p:tgtEl>
                                          <p:spTgt spid="54"/>
                                        </p:tgtEl>
                                        <p:attrNameLst>
                                          <p:attrName>ppt_x</p:attrName>
                                        </p:attrNameLst>
                                      </p:cBhvr>
                                      <p:tavLst>
                                        <p:tav tm="0">
                                          <p:val>
                                            <p:strVal val="#ppt_x"/>
                                          </p:val>
                                        </p:tav>
                                        <p:tav tm="100000">
                                          <p:val>
                                            <p:strVal val="#ppt_x"/>
                                          </p:val>
                                        </p:tav>
                                      </p:tavLst>
                                    </p:anim>
                                    <p:anim calcmode="lin" valueType="num">
                                      <p:cBhvr>
                                        <p:cTn id="28" dur="1000" fill="hold"/>
                                        <p:tgtEl>
                                          <p:spTgt spid="54"/>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1000"/>
                                        <p:tgtEl>
                                          <p:spTgt spid="57"/>
                                        </p:tgtEl>
                                      </p:cBhvr>
                                    </p:animEffect>
                                    <p:anim calcmode="lin" valueType="num">
                                      <p:cBhvr>
                                        <p:cTn id="33" dur="1000" fill="hold"/>
                                        <p:tgtEl>
                                          <p:spTgt spid="57"/>
                                        </p:tgtEl>
                                        <p:attrNameLst>
                                          <p:attrName>ppt_x</p:attrName>
                                        </p:attrNameLst>
                                      </p:cBhvr>
                                      <p:tavLst>
                                        <p:tav tm="0">
                                          <p:val>
                                            <p:strVal val="#ppt_x"/>
                                          </p:val>
                                        </p:tav>
                                        <p:tav tm="100000">
                                          <p:val>
                                            <p:strVal val="#ppt_x"/>
                                          </p:val>
                                        </p:tav>
                                      </p:tavLst>
                                    </p:anim>
                                    <p:anim calcmode="lin" valueType="num">
                                      <p:cBhvr>
                                        <p:cTn id="3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26175" y="3939630"/>
            <a:ext cx="4339650"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gradFill>
                  <a:gsLst>
                    <a:gs pos="0">
                      <a:srgbClr val="C00000"/>
                    </a:gs>
                    <a:gs pos="100000">
                      <a:srgbClr val="EB0000"/>
                    </a:gs>
                  </a:gsLst>
                  <a:lin ang="5400000" scaled="1"/>
                </a:gradFill>
              </a:rPr>
              <a:t>工作存在不足</a:t>
            </a:r>
          </a:p>
        </p:txBody>
      </p:sp>
      <p:grpSp>
        <p:nvGrpSpPr>
          <p:cNvPr id="2" name="组合 1"/>
          <p:cNvGrpSpPr/>
          <p:nvPr/>
        </p:nvGrpSpPr>
        <p:grpSpPr>
          <a:xfrm>
            <a:off x="4769231" y="959667"/>
            <a:ext cx="2666742" cy="2690810"/>
            <a:chOff x="4769231" y="959667"/>
            <a:chExt cx="2666742" cy="2690810"/>
          </a:xfrm>
        </p:grpSpPr>
        <p:pic>
          <p:nvPicPr>
            <p:cNvPr id="11" name="图片 10"/>
            <p:cNvPicPr>
              <a:picLocks noChangeAspect="1"/>
            </p:cNvPicPr>
            <p:nvPr/>
          </p:nvPicPr>
          <p:blipFill rotWithShape="1">
            <a:blip r:embed="rId3" cstate="screen"/>
            <a:srcRect/>
            <a:stretch>
              <a:fillRect/>
            </a:stretch>
          </p:blipFill>
          <p:spPr>
            <a:xfrm>
              <a:off x="4769231" y="959667"/>
              <a:ext cx="2666742" cy="2690810"/>
            </a:xfrm>
            <a:custGeom>
              <a:avLst/>
              <a:gdLst>
                <a:gd name="connsiteX0" fmla="*/ 1391762 w 2783524"/>
                <a:gd name="connsiteY0" fmla="*/ 0 h 2783524"/>
                <a:gd name="connsiteX1" fmla="*/ 2783524 w 2783524"/>
                <a:gd name="connsiteY1" fmla="*/ 1391762 h 2783524"/>
                <a:gd name="connsiteX2" fmla="*/ 1391762 w 2783524"/>
                <a:gd name="connsiteY2" fmla="*/ 2783524 h 2783524"/>
                <a:gd name="connsiteX3" fmla="*/ 0 w 2783524"/>
                <a:gd name="connsiteY3" fmla="*/ 1391762 h 2783524"/>
                <a:gd name="connsiteX4" fmla="*/ 1391762 w 2783524"/>
                <a:gd name="connsiteY4" fmla="*/ 0 h 278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524" h="2783524">
                  <a:moveTo>
                    <a:pt x="1391762" y="0"/>
                  </a:moveTo>
                  <a:cubicBezTo>
                    <a:pt x="2160411" y="0"/>
                    <a:pt x="2783524" y="623113"/>
                    <a:pt x="2783524" y="1391762"/>
                  </a:cubicBezTo>
                  <a:cubicBezTo>
                    <a:pt x="2783524" y="2160411"/>
                    <a:pt x="2160411" y="2783524"/>
                    <a:pt x="1391762" y="2783524"/>
                  </a:cubicBezTo>
                  <a:cubicBezTo>
                    <a:pt x="623113" y="2783524"/>
                    <a:pt x="0" y="2160411"/>
                    <a:pt x="0" y="1391762"/>
                  </a:cubicBezTo>
                  <a:cubicBezTo>
                    <a:pt x="0" y="623113"/>
                    <a:pt x="623113" y="0"/>
                    <a:pt x="1391762" y="0"/>
                  </a:cubicBezTo>
                  <a:close/>
                </a:path>
              </a:pathLst>
            </a:custGeom>
          </p:spPr>
        </p:pic>
        <p:sp>
          <p:nvSpPr>
            <p:cNvPr id="4" name="文本框 3"/>
            <p:cNvSpPr txBox="1"/>
            <p:nvPr/>
          </p:nvSpPr>
          <p:spPr>
            <a:xfrm>
              <a:off x="5432999" y="1634299"/>
              <a:ext cx="1326004" cy="1323439"/>
            </a:xfrm>
            <a:prstGeom prst="rect">
              <a:avLst/>
            </a:prstGeom>
            <a:noFill/>
          </p:spPr>
          <p:txBody>
            <a:bodyPr wrap="none" rtlCol="0">
              <a:spAutoFit/>
              <a:scene3d>
                <a:camera prst="orthographicFront"/>
                <a:lightRig rig="threePt" dir="t"/>
              </a:scene3d>
              <a:sp3d contourW="12700"/>
            </a:bodyPr>
            <a:lstStyle/>
            <a:p>
              <a:pPr algn="ctr"/>
              <a:r>
                <a:rPr lang="en-US" altLang="zh-CN" sz="8000" b="1" dirty="0">
                  <a:gradFill>
                    <a:gsLst>
                      <a:gs pos="0">
                        <a:srgbClr val="C00000"/>
                      </a:gs>
                      <a:gs pos="100000">
                        <a:srgbClr val="EB0000"/>
                      </a:gs>
                    </a:gsLst>
                    <a:lin ang="5400000" scaled="1"/>
                  </a:gradFill>
                </a:rPr>
                <a:t>04</a:t>
              </a:r>
              <a:endParaRPr lang="zh-CN" altLang="en-US" sz="8000" b="1" dirty="0">
                <a:gradFill>
                  <a:gsLst>
                    <a:gs pos="0">
                      <a:srgbClr val="C00000"/>
                    </a:gs>
                    <a:gs pos="100000">
                      <a:srgbClr val="EB0000"/>
                    </a:gs>
                  </a:gsLst>
                  <a:lin ang="5400000" scaled="1"/>
                </a:gradFill>
              </a:endParaRPr>
            </a:p>
          </p:txBody>
        </p:sp>
      </p:grpSp>
      <p:sp>
        <p:nvSpPr>
          <p:cNvPr id="5" name="文本框 4"/>
          <p:cNvSpPr txBox="1"/>
          <p:nvPr/>
        </p:nvSpPr>
        <p:spPr>
          <a:xfrm>
            <a:off x="3482566" y="4849810"/>
            <a:ext cx="5226868" cy="46076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ff733d52-0ec8-4580-a8c8-72d04ea13762" descr="4AcAAB+LCAAAAAAABADNVU1vozAQ/S/e3RuNCNp+cWNbZcWh20qJtocqBxe7wRU2kTFVqij/vWODAQdoy6WquCTDm5n35os9+qletxSFaMmxVNcMbyTmsaIceSgmKBRllnnoDxOEic1fmZfbAoUP+8at++aeqfQqz3L5H2cl1QEEUwxn1d+w5+Rg7yQDBq/GNoYFWC/W7dMTS+gqpZxazIoJFQmyTDEBhD/zQYBkm1QJWhS14fbxmSaq4xaealRZpBDzx2LxOzg/iyIdzKTxDwcPLWmSC/I1JE/82fx0iGbg0Ly+0I9Lc6zcttI3TDBe8hpmMt/gXcc09ysjIySjXVgsFJUvTUPn2mZ+L5WEBItccqwg4d4//GrLcHYxM7xiQegOIlmyyOl/TVKP3uCE6RfNgJlxa53uMAwtBW4Dqvt+LdpDkdhkVp0tYRMWerOl/wCrCaEYmm8saO0qsGQgLhWqr+3gjZJa0Z2aJkN7dAUMVX5MgaFjUrYKagYO9w9pR+S5LBQHj2nkW7+uhHouguPJPLkcmM3gHIzvCjzukUN2mk67q1PHrKsOVr+gKkoSyFuvcHWAjL13lypqwZjCK5CSc920wC7YUUMt5/40fkul03r5nrj1gLzms6SX9+MPkkENXara/bM3yoV/ppjao8VNOUF1LqcilY41PG+3Ov/g4AcAAA=="/>
          <p:cNvGrpSpPr>
            <a:grpSpLocks noChangeAspect="1"/>
          </p:cNvGrpSpPr>
          <p:nvPr/>
        </p:nvGrpSpPr>
        <p:grpSpPr>
          <a:xfrm>
            <a:off x="2171790" y="1640114"/>
            <a:ext cx="7848420" cy="3026228"/>
            <a:chOff x="2722492" y="2128228"/>
            <a:chExt cx="6747016" cy="2601544"/>
          </a:xfrm>
        </p:grpSpPr>
        <p:sp>
          <p:nvSpPr>
            <p:cNvPr id="3" name="RelativeShape"/>
            <p:cNvSpPr/>
            <p:nvPr/>
          </p:nvSpPr>
          <p:spPr>
            <a:xfrm>
              <a:off x="3073183" y="3188255"/>
              <a:ext cx="3669066" cy="347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000">
                <a:latin typeface="Century Gothic" panose="020B0502020202020204" pitchFamily="34" charset="0"/>
              </a:endParaRPr>
            </a:p>
          </p:txBody>
        </p:sp>
        <p:sp>
          <p:nvSpPr>
            <p:cNvPr id="4" name="ValueText"/>
            <p:cNvSpPr txBox="1"/>
            <p:nvPr/>
          </p:nvSpPr>
          <p:spPr>
            <a:xfrm>
              <a:off x="2732384" y="2518742"/>
              <a:ext cx="744483" cy="558362"/>
            </a:xfrm>
            <a:prstGeom prst="rect">
              <a:avLst/>
            </a:prstGeom>
          </p:spPr>
          <p:txBody>
            <a:bodyPr wrap="none" lIns="0" tIns="0" rIns="0" bIns="0">
              <a:prstTxWarp prst="textPlain">
                <a:avLst/>
              </a:prstTxWarp>
              <a:normAutofit/>
            </a:bodyPr>
            <a:lstStyle/>
            <a:p>
              <a:r>
                <a:rPr lang="en-US" sz="2000">
                  <a:solidFill>
                    <a:schemeClr val="accent1">
                      <a:lumMod val="100000"/>
                    </a:schemeClr>
                  </a:solidFill>
                  <a:latin typeface="Century Gothic" panose="020B0502020202020204" pitchFamily="34" charset="0"/>
                </a:rPr>
                <a:t>68%</a:t>
              </a:r>
            </a:p>
          </p:txBody>
        </p:sp>
        <p:sp>
          <p:nvSpPr>
            <p:cNvPr id="5" name="IconShape"/>
            <p:cNvSpPr>
              <a:spLocks noChangeAspect="1"/>
            </p:cNvSpPr>
            <p:nvPr/>
          </p:nvSpPr>
          <p:spPr bwMode="auto">
            <a:xfrm>
              <a:off x="2732384"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Century Gothic" panose="020B0502020202020204" pitchFamily="34" charset="0"/>
              </a:endParaRPr>
            </a:p>
          </p:txBody>
        </p:sp>
        <p:sp>
          <p:nvSpPr>
            <p:cNvPr id="6" name="IconShape"/>
            <p:cNvSpPr>
              <a:spLocks noChangeAspect="1"/>
            </p:cNvSpPr>
            <p:nvPr/>
          </p:nvSpPr>
          <p:spPr bwMode="auto">
            <a:xfrm>
              <a:off x="3184922"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Century Gothic" panose="020B0502020202020204" pitchFamily="34" charset="0"/>
              </a:endParaRPr>
            </a:p>
          </p:txBody>
        </p:sp>
        <p:sp>
          <p:nvSpPr>
            <p:cNvPr id="7" name="IconShape"/>
            <p:cNvSpPr>
              <a:spLocks noChangeAspect="1"/>
            </p:cNvSpPr>
            <p:nvPr/>
          </p:nvSpPr>
          <p:spPr bwMode="auto">
            <a:xfrm>
              <a:off x="3637458"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Century Gothic" panose="020B0502020202020204" pitchFamily="34" charset="0"/>
              </a:endParaRPr>
            </a:p>
          </p:txBody>
        </p:sp>
        <p:sp>
          <p:nvSpPr>
            <p:cNvPr id="8" name="IconShape"/>
            <p:cNvSpPr>
              <a:spLocks noChangeAspect="1"/>
            </p:cNvSpPr>
            <p:nvPr/>
          </p:nvSpPr>
          <p:spPr bwMode="auto">
            <a:xfrm>
              <a:off x="4089994"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p:spPr>
          <p:txBody>
            <a:bodyPr anchor="ctr"/>
            <a:lstStyle/>
            <a:p>
              <a:pPr algn="ctr"/>
              <a:endParaRPr sz="2000">
                <a:latin typeface="Century Gothic" panose="020B0502020202020204" pitchFamily="34" charset="0"/>
              </a:endParaRPr>
            </a:p>
          </p:txBody>
        </p:sp>
        <p:sp>
          <p:nvSpPr>
            <p:cNvPr id="9" name="IconShape"/>
            <p:cNvSpPr>
              <a:spLocks noChangeAspect="1"/>
            </p:cNvSpPr>
            <p:nvPr/>
          </p:nvSpPr>
          <p:spPr bwMode="auto">
            <a:xfrm>
              <a:off x="4542530"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p:spPr>
          <p:txBody>
            <a:bodyPr anchor="ctr"/>
            <a:lstStyle/>
            <a:p>
              <a:pPr algn="ctr"/>
              <a:endParaRPr sz="2000">
                <a:latin typeface="Century Gothic" panose="020B0502020202020204" pitchFamily="34" charset="0"/>
              </a:endParaRPr>
            </a:p>
          </p:txBody>
        </p:sp>
        <p:sp>
          <p:nvSpPr>
            <p:cNvPr id="10" name="IconShape"/>
            <p:cNvSpPr>
              <a:spLocks noChangeAspect="1"/>
            </p:cNvSpPr>
            <p:nvPr/>
          </p:nvSpPr>
          <p:spPr bwMode="auto">
            <a:xfrm>
              <a:off x="4995067"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gradFill flip="none" rotWithShape="1">
              <a:gsLst>
                <a:gs pos="0">
                  <a:schemeClr val="accent1">
                    <a:lumMod val="100000"/>
                  </a:schemeClr>
                </a:gs>
                <a:gs pos="100000">
                  <a:schemeClr val="lt1">
                    <a:lumMod val="85000"/>
                  </a:schemeClr>
                </a:gs>
                <a:gs pos="44000">
                  <a:schemeClr val="accent1">
                    <a:lumMod val="100000"/>
                  </a:schemeClr>
                </a:gs>
                <a:gs pos="44100">
                  <a:schemeClr val="lt1">
                    <a:lumMod val="85000"/>
                  </a:schemeClr>
                </a:gs>
              </a:gsLst>
              <a:lin ang="0" scaled="1"/>
              <a:tileRect/>
            </a:gradFill>
            <a:ln>
              <a:noFill/>
            </a:ln>
          </p:spPr>
          <p:txBody>
            <a:bodyPr anchor="ctr"/>
            <a:lstStyle/>
            <a:p>
              <a:pPr algn="ctr"/>
              <a:endParaRPr sz="2000">
                <a:latin typeface="Century Gothic" panose="020B0502020202020204" pitchFamily="34" charset="0"/>
              </a:endParaRPr>
            </a:p>
          </p:txBody>
        </p:sp>
        <p:sp>
          <p:nvSpPr>
            <p:cNvPr id="11" name="IconShape"/>
            <p:cNvSpPr>
              <a:spLocks noChangeAspect="1"/>
            </p:cNvSpPr>
            <p:nvPr/>
          </p:nvSpPr>
          <p:spPr bwMode="auto">
            <a:xfrm>
              <a:off x="5447603"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lt1">
                <a:lumMod val="85000"/>
              </a:schemeClr>
            </a:solidFill>
            <a:ln>
              <a:noFill/>
            </a:ln>
          </p:spPr>
          <p:txBody>
            <a:bodyPr anchor="ctr"/>
            <a:lstStyle/>
            <a:p>
              <a:pPr algn="ctr"/>
              <a:endParaRPr sz="2000">
                <a:latin typeface="Century Gothic" panose="020B0502020202020204" pitchFamily="34" charset="0"/>
              </a:endParaRPr>
            </a:p>
          </p:txBody>
        </p:sp>
        <p:sp>
          <p:nvSpPr>
            <p:cNvPr id="12" name="IconShape"/>
            <p:cNvSpPr>
              <a:spLocks noChangeAspect="1"/>
            </p:cNvSpPr>
            <p:nvPr/>
          </p:nvSpPr>
          <p:spPr bwMode="auto">
            <a:xfrm>
              <a:off x="5900139" y="3915927"/>
              <a:ext cx="323849" cy="426435"/>
            </a:xfrm>
            <a:custGeom>
              <a:avLst/>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8"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lt1">
                <a:lumMod val="85000"/>
              </a:schemeClr>
            </a:solidFill>
            <a:ln>
              <a:noFill/>
            </a:ln>
          </p:spPr>
          <p:txBody>
            <a:bodyPr anchor="ctr"/>
            <a:lstStyle/>
            <a:p>
              <a:pPr algn="ctr"/>
              <a:endParaRPr sz="2000">
                <a:latin typeface="Century Gothic" panose="020B0502020202020204" pitchFamily="34" charset="0"/>
              </a:endParaRPr>
            </a:p>
          </p:txBody>
        </p:sp>
        <p:cxnSp>
          <p:nvCxnSpPr>
            <p:cNvPr id="13" name="直接连接符 12"/>
            <p:cNvCxnSpPr/>
            <p:nvPr/>
          </p:nvCxnSpPr>
          <p:spPr>
            <a:xfrm>
              <a:off x="3799382" y="2791010"/>
              <a:ext cx="30685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ustomText"/>
            <p:cNvSpPr txBox="1"/>
            <p:nvPr/>
          </p:nvSpPr>
          <p:spPr>
            <a:xfrm>
              <a:off x="2738838" y="3260947"/>
              <a:ext cx="3520095" cy="336106"/>
            </a:xfrm>
            <a:prstGeom prst="rect">
              <a:avLst/>
            </a:prstGeom>
            <a:noFill/>
          </p:spPr>
          <p:txBody>
            <a:bodyPr wrap="square" lIns="0" tIns="0" rIns="0" bIns="0" anchor="ctr">
              <a:normAutofit/>
            </a:bodyPr>
            <a:lstStyle/>
            <a:p>
              <a:r>
                <a:rPr lang="en-US" altLang="zh-CN" dirty="0">
                  <a:latin typeface="Century Gothic" panose="020B0502020202020204" pitchFamily="34" charset="0"/>
                </a:rPr>
                <a:t>Supporting text here</a:t>
              </a:r>
            </a:p>
          </p:txBody>
        </p:sp>
        <p:cxnSp>
          <p:nvCxnSpPr>
            <p:cNvPr id="15" name="直接连接符 14"/>
            <p:cNvCxnSpPr/>
            <p:nvPr/>
          </p:nvCxnSpPr>
          <p:spPr>
            <a:xfrm>
              <a:off x="2722492" y="3678716"/>
              <a:ext cx="35527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722492" y="4561719"/>
              <a:ext cx="43488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BackShape"/>
            <p:cNvSpPr/>
            <p:nvPr/>
          </p:nvSpPr>
          <p:spPr>
            <a:xfrm>
              <a:off x="6867966" y="2128228"/>
              <a:ext cx="2601542" cy="2601544"/>
            </a:xfrm>
            <a:prstGeom prst="donut">
              <a:avLst>
                <a:gd name="adj" fmla="val 16093"/>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Century Gothic" panose="020B0502020202020204" pitchFamily="34" charset="0"/>
              </a:endParaRPr>
            </a:p>
          </p:txBody>
        </p:sp>
        <p:sp>
          <p:nvSpPr>
            <p:cNvPr id="18" name="ValueShape"/>
            <p:cNvSpPr/>
            <p:nvPr/>
          </p:nvSpPr>
          <p:spPr>
            <a:xfrm>
              <a:off x="6867966" y="2128228"/>
              <a:ext cx="2601542" cy="2601544"/>
            </a:xfrm>
            <a:prstGeom prst="blockArc">
              <a:avLst>
                <a:gd name="adj1" fmla="val 16200000"/>
                <a:gd name="adj2" fmla="val 9288000"/>
                <a:gd name="adj3" fmla="val 16085"/>
              </a:avLst>
            </a:prstGeom>
            <a:solidFill>
              <a:schemeClr val="accent1">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Century Gothic" panose="020B0502020202020204" pitchFamily="34" charset="0"/>
              </a:endParaRPr>
            </a:p>
          </p:txBody>
        </p:sp>
        <p:sp>
          <p:nvSpPr>
            <p:cNvPr id="19" name="Text"/>
            <p:cNvSpPr txBox="1"/>
            <p:nvPr/>
          </p:nvSpPr>
          <p:spPr>
            <a:xfrm>
              <a:off x="7523626" y="3170957"/>
              <a:ext cx="1290221" cy="516085"/>
            </a:xfrm>
            <a:prstGeom prst="rect">
              <a:avLst/>
            </a:prstGeom>
          </p:spPr>
          <p:txBody>
            <a:bodyPr wrap="square" lIns="0" tIns="0" rIns="0" bIns="0" anchor="ctr" anchorCtr="1">
              <a:noAutofit/>
            </a:bodyPr>
            <a:lstStyle/>
            <a:p>
              <a:pPr algn="ctr"/>
              <a:r>
                <a:rPr lang="en-US" altLang="zh-CN" sz="2800">
                  <a:latin typeface="Century Gothic" panose="020B0502020202020204" pitchFamily="34" charset="0"/>
                </a:rPr>
                <a:t>Text here</a:t>
              </a:r>
            </a:p>
          </p:txBody>
        </p:sp>
      </p:grpSp>
      <p:grpSp>
        <p:nvGrpSpPr>
          <p:cNvPr id="28" name="组合 27"/>
          <p:cNvGrpSpPr/>
          <p:nvPr/>
        </p:nvGrpSpPr>
        <p:grpSpPr>
          <a:xfrm>
            <a:off x="1272765" y="4867103"/>
            <a:ext cx="9669116" cy="966123"/>
            <a:chOff x="5354322" y="1967781"/>
            <a:chExt cx="9669116" cy="966123"/>
          </a:xfrm>
        </p:grpSpPr>
        <p:sp>
          <p:nvSpPr>
            <p:cNvPr id="29" name="矩形 28"/>
            <p:cNvSpPr/>
            <p:nvPr/>
          </p:nvSpPr>
          <p:spPr>
            <a:xfrm>
              <a:off x="5354322" y="2346820"/>
              <a:ext cx="9669116"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t>用户可以在投影仪或者计算机上进行演示也可以将演示文稿打印出来制作成用户可以在投影仪或者计算机上进行演示也可以将演示文稿打印出来制作成胶片以便应用到更广泛的领域中胶片以便应用到更广泛的领域中</a:t>
              </a:r>
            </a:p>
          </p:txBody>
        </p:sp>
        <p:sp>
          <p:nvSpPr>
            <p:cNvPr id="30" name="矩形 29"/>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t>标题文字添加</a:t>
              </a:r>
            </a:p>
          </p:txBody>
        </p:sp>
      </p:grpSp>
      <p:sp>
        <p:nvSpPr>
          <p:cNvPr id="31" name="文本框 30"/>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right)">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520" y="900833"/>
            <a:ext cx="5894959" cy="2888530"/>
          </a:xfrm>
          <a:prstGeom prst="rect">
            <a:avLst/>
          </a:prstGeom>
        </p:spPr>
      </p:pic>
      <p:sp>
        <p:nvSpPr>
          <p:cNvPr id="4" name="文本框 3"/>
          <p:cNvSpPr txBox="1"/>
          <p:nvPr/>
        </p:nvSpPr>
        <p:spPr>
          <a:xfrm>
            <a:off x="2900130" y="4358466"/>
            <a:ext cx="6417142"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gradFill>
                  <a:gsLst>
                    <a:gs pos="0">
                      <a:srgbClr val="C00000"/>
                    </a:gs>
                    <a:gs pos="100000">
                      <a:srgbClr val="EB0000"/>
                    </a:gs>
                  </a:gsLst>
                  <a:lin ang="5400000" scaled="1"/>
                </a:gradFill>
              </a:rPr>
              <a:t>剪纸风年终工作总结</a:t>
            </a:r>
          </a:p>
        </p:txBody>
      </p:sp>
      <p:sp>
        <p:nvSpPr>
          <p:cNvPr id="5" name="文本框 4"/>
          <p:cNvSpPr txBox="1"/>
          <p:nvPr/>
        </p:nvSpPr>
        <p:spPr>
          <a:xfrm>
            <a:off x="3496444" y="3989134"/>
            <a:ext cx="5224507" cy="369332"/>
          </a:xfrm>
          <a:prstGeom prst="rect">
            <a:avLst/>
          </a:prstGeom>
          <a:noFill/>
        </p:spPr>
        <p:txBody>
          <a:bodyPr wrap="none" rtlCol="0">
            <a:spAutoFit/>
            <a:scene3d>
              <a:camera prst="orthographicFront"/>
              <a:lightRig rig="threePt" dir="t"/>
            </a:scene3d>
            <a:sp3d contourW="12700"/>
          </a:bodyPr>
          <a:lstStyle/>
          <a:p>
            <a:pPr algn="ctr"/>
            <a:r>
              <a:rPr lang="en-US" altLang="zh-CN" b="1" dirty="0">
                <a:gradFill>
                  <a:gsLst>
                    <a:gs pos="0">
                      <a:srgbClr val="C00000"/>
                    </a:gs>
                    <a:gs pos="100000">
                      <a:srgbClr val="EB0000"/>
                    </a:gs>
                  </a:gsLst>
                  <a:lin ang="5400000" scaled="1"/>
                </a:gradFill>
              </a:rPr>
              <a:t>—</a:t>
            </a:r>
            <a:r>
              <a:rPr lang="zh-CN" altLang="en-US" b="1" dirty="0">
                <a:gradFill>
                  <a:gsLst>
                    <a:gs pos="0">
                      <a:srgbClr val="C00000"/>
                    </a:gs>
                    <a:gs pos="100000">
                      <a:srgbClr val="EB0000"/>
                    </a:gs>
                  </a:gsLst>
                  <a:lin ang="5400000" scaled="1"/>
                </a:gradFill>
              </a:rPr>
              <a:t>适用各行业工作汇报</a:t>
            </a:r>
            <a:r>
              <a:rPr lang="en-US" altLang="zh-CN" b="1" dirty="0">
                <a:gradFill>
                  <a:gsLst>
                    <a:gs pos="0">
                      <a:srgbClr val="C00000"/>
                    </a:gs>
                    <a:gs pos="100000">
                      <a:srgbClr val="EB0000"/>
                    </a:gs>
                  </a:gsLst>
                  <a:lin ang="5400000" scaled="1"/>
                </a:gradFill>
              </a:rPr>
              <a:t>/</a:t>
            </a:r>
            <a:r>
              <a:rPr lang="zh-CN" altLang="en-US" b="1" dirty="0">
                <a:gradFill>
                  <a:gsLst>
                    <a:gs pos="0">
                      <a:srgbClr val="C00000"/>
                    </a:gs>
                    <a:gs pos="100000">
                      <a:srgbClr val="EB0000"/>
                    </a:gs>
                  </a:gsLst>
                  <a:lin ang="5400000" scaled="1"/>
                </a:gradFill>
              </a:rPr>
              <a:t>项目报告</a:t>
            </a:r>
            <a:r>
              <a:rPr lang="en-US" altLang="zh-CN" b="1" dirty="0">
                <a:gradFill>
                  <a:gsLst>
                    <a:gs pos="0">
                      <a:srgbClr val="C00000"/>
                    </a:gs>
                    <a:gs pos="100000">
                      <a:srgbClr val="EB0000"/>
                    </a:gs>
                  </a:gsLst>
                  <a:lin ang="5400000" scaled="1"/>
                </a:gradFill>
              </a:rPr>
              <a:t>/</a:t>
            </a:r>
            <a:r>
              <a:rPr lang="zh-CN" altLang="en-US" b="1" dirty="0">
                <a:gradFill>
                  <a:gsLst>
                    <a:gs pos="0">
                      <a:srgbClr val="C00000"/>
                    </a:gs>
                    <a:gs pos="100000">
                      <a:srgbClr val="EB0000"/>
                    </a:gs>
                  </a:gsLst>
                  <a:lin ang="5400000" scaled="1"/>
                </a:gradFill>
              </a:rPr>
              <a:t>总结</a:t>
            </a:r>
            <a:r>
              <a:rPr lang="en-US" altLang="zh-CN" b="1" dirty="0">
                <a:gradFill>
                  <a:gsLst>
                    <a:gs pos="0">
                      <a:srgbClr val="C00000"/>
                    </a:gs>
                    <a:gs pos="100000">
                      <a:srgbClr val="EB0000"/>
                    </a:gs>
                  </a:gsLst>
                  <a:lin ang="5400000" scaled="1"/>
                </a:gradFill>
              </a:rPr>
              <a:t>/</a:t>
            </a:r>
            <a:r>
              <a:rPr lang="zh-CN" altLang="en-US" b="1" dirty="0">
                <a:gradFill>
                  <a:gsLst>
                    <a:gs pos="0">
                      <a:srgbClr val="C00000"/>
                    </a:gs>
                    <a:gs pos="100000">
                      <a:srgbClr val="EB0000"/>
                    </a:gs>
                  </a:gsLst>
                  <a:lin ang="5400000" scaled="1"/>
                </a:gradFill>
              </a:rPr>
              <a:t>新年年会</a:t>
            </a:r>
            <a:r>
              <a:rPr lang="en-US" altLang="zh-CN" b="1" dirty="0">
                <a:gradFill>
                  <a:gsLst>
                    <a:gs pos="0">
                      <a:srgbClr val="C00000"/>
                    </a:gs>
                    <a:gs pos="100000">
                      <a:srgbClr val="EB0000"/>
                    </a:gs>
                  </a:gsLst>
                  <a:lin ang="5400000" scaled="1"/>
                </a:gradFill>
              </a:rPr>
              <a:t>—</a:t>
            </a:r>
            <a:endParaRPr lang="zh-CN" altLang="en-US" b="1" dirty="0">
              <a:gradFill>
                <a:gsLst>
                  <a:gs pos="0">
                    <a:srgbClr val="C00000"/>
                  </a:gs>
                  <a:gs pos="100000">
                    <a:srgbClr val="EB0000"/>
                  </a:gs>
                </a:gsLst>
                <a:lin ang="5400000" scaled="1"/>
              </a:gradFill>
            </a:endParaRPr>
          </a:p>
        </p:txBody>
      </p:sp>
      <p:sp>
        <p:nvSpPr>
          <p:cNvPr id="6" name="文本框 5"/>
          <p:cNvSpPr txBox="1"/>
          <p:nvPr/>
        </p:nvSpPr>
        <p:spPr>
          <a:xfrm>
            <a:off x="3701880" y="5281796"/>
            <a:ext cx="4788240" cy="44319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671" y="2392915"/>
            <a:ext cx="4146657" cy="2792895"/>
          </a:xfrm>
          <a:prstGeom prst="rect">
            <a:avLst/>
          </a:prstGeom>
        </p:spPr>
      </p:pic>
      <p:grpSp>
        <p:nvGrpSpPr>
          <p:cNvPr id="3" name="组合 2"/>
          <p:cNvGrpSpPr/>
          <p:nvPr/>
        </p:nvGrpSpPr>
        <p:grpSpPr>
          <a:xfrm>
            <a:off x="1143670" y="2011205"/>
            <a:ext cx="2895602" cy="1293541"/>
            <a:chOff x="7907594" y="3433235"/>
            <a:chExt cx="2895602" cy="1293541"/>
          </a:xfrm>
        </p:grpSpPr>
        <p:sp>
          <p:nvSpPr>
            <p:cNvPr id="4" name="矩形 3"/>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5" name="矩形 4"/>
            <p:cNvSpPr/>
            <p:nvPr/>
          </p:nvSpPr>
          <p:spPr>
            <a:xfrm>
              <a:off x="8752644" y="3433235"/>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6" name="组合 5"/>
          <p:cNvGrpSpPr/>
          <p:nvPr/>
        </p:nvGrpSpPr>
        <p:grpSpPr>
          <a:xfrm>
            <a:off x="1143670" y="4225016"/>
            <a:ext cx="2895602" cy="1293541"/>
            <a:chOff x="7907594" y="3433235"/>
            <a:chExt cx="2895602" cy="1293541"/>
          </a:xfrm>
        </p:grpSpPr>
        <p:sp>
          <p:nvSpPr>
            <p:cNvPr id="7" name="矩形 6"/>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9" name="矩形 8"/>
            <p:cNvSpPr/>
            <p:nvPr/>
          </p:nvSpPr>
          <p:spPr>
            <a:xfrm>
              <a:off x="8752644" y="3433235"/>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10" name="组合 9"/>
          <p:cNvGrpSpPr/>
          <p:nvPr/>
        </p:nvGrpSpPr>
        <p:grpSpPr>
          <a:xfrm>
            <a:off x="8215566" y="2011205"/>
            <a:ext cx="2895602" cy="1293541"/>
            <a:chOff x="7907594" y="3433235"/>
            <a:chExt cx="2895602" cy="1293541"/>
          </a:xfrm>
        </p:grpSpPr>
        <p:sp>
          <p:nvSpPr>
            <p:cNvPr id="11" name="矩形 10"/>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12" name="矩形 11"/>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13" name="组合 12"/>
          <p:cNvGrpSpPr/>
          <p:nvPr/>
        </p:nvGrpSpPr>
        <p:grpSpPr>
          <a:xfrm>
            <a:off x="8215566" y="4225016"/>
            <a:ext cx="2895602" cy="1293541"/>
            <a:chOff x="7907594" y="3433235"/>
            <a:chExt cx="2895602" cy="1293541"/>
          </a:xfrm>
        </p:grpSpPr>
        <p:sp>
          <p:nvSpPr>
            <p:cNvPr id="14" name="矩形 13"/>
            <p:cNvSpPr/>
            <p:nvPr/>
          </p:nvSpPr>
          <p:spPr>
            <a:xfrm>
              <a:off x="7907594" y="3858846"/>
              <a:ext cx="2895602"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a:t>
              </a:r>
            </a:p>
          </p:txBody>
        </p:sp>
        <p:sp>
          <p:nvSpPr>
            <p:cNvPr id="15" name="矩形 14"/>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sp>
        <p:nvSpPr>
          <p:cNvPr id="16" name="文本框 15"/>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任意多边形 113"/>
          <p:cNvSpPr/>
          <p:nvPr/>
        </p:nvSpPr>
        <p:spPr bwMode="auto">
          <a:xfrm>
            <a:off x="880597" y="5313942"/>
            <a:ext cx="10430806" cy="239076"/>
          </a:xfrm>
          <a:custGeom>
            <a:avLst/>
            <a:gdLst>
              <a:gd name="connsiteX0" fmla="*/ 1419414 w 10430806"/>
              <a:gd name="connsiteY0" fmla="*/ 0 h 239076"/>
              <a:gd name="connsiteX1" fmla="*/ 1522076 w 10430806"/>
              <a:gd name="connsiteY1" fmla="*/ 73009 h 239076"/>
              <a:gd name="connsiteX2" fmla="*/ 1526542 w 10430806"/>
              <a:gd name="connsiteY2" fmla="*/ 96742 h 239076"/>
              <a:gd name="connsiteX3" fmla="*/ 2492860 w 10430806"/>
              <a:gd name="connsiteY3" fmla="*/ 96742 h 239076"/>
              <a:gd name="connsiteX4" fmla="*/ 2497388 w 10430806"/>
              <a:gd name="connsiteY4" fmla="*/ 73009 h 239076"/>
              <a:gd name="connsiteX5" fmla="*/ 2601483 w 10430806"/>
              <a:gd name="connsiteY5" fmla="*/ 0 h 239076"/>
              <a:gd name="connsiteX6" fmla="*/ 2705577 w 10430806"/>
              <a:gd name="connsiteY6" fmla="*/ 73009 h 239076"/>
              <a:gd name="connsiteX7" fmla="*/ 2710106 w 10430806"/>
              <a:gd name="connsiteY7" fmla="*/ 96742 h 239076"/>
              <a:gd name="connsiteX8" fmla="*/ 3531319 w 10430806"/>
              <a:gd name="connsiteY8" fmla="*/ 96742 h 239076"/>
              <a:gd name="connsiteX9" fmla="*/ 3535785 w 10430806"/>
              <a:gd name="connsiteY9" fmla="*/ 73009 h 239076"/>
              <a:gd name="connsiteX10" fmla="*/ 3638447 w 10430806"/>
              <a:gd name="connsiteY10" fmla="*/ 0 h 239076"/>
              <a:gd name="connsiteX11" fmla="*/ 3741109 w 10430806"/>
              <a:gd name="connsiteY11" fmla="*/ 73009 h 239076"/>
              <a:gd name="connsiteX12" fmla="*/ 3745575 w 10430806"/>
              <a:gd name="connsiteY12" fmla="*/ 96742 h 239076"/>
              <a:gd name="connsiteX13" fmla="*/ 5070484 w 10430806"/>
              <a:gd name="connsiteY13" fmla="*/ 96742 h 239076"/>
              <a:gd name="connsiteX14" fmla="*/ 5074992 w 10430806"/>
              <a:gd name="connsiteY14" fmla="*/ 73009 h 239076"/>
              <a:gd name="connsiteX15" fmla="*/ 5178609 w 10430806"/>
              <a:gd name="connsiteY15" fmla="*/ 0 h 239076"/>
              <a:gd name="connsiteX16" fmla="*/ 5282227 w 10430806"/>
              <a:gd name="connsiteY16" fmla="*/ 73009 h 239076"/>
              <a:gd name="connsiteX17" fmla="*/ 5286735 w 10430806"/>
              <a:gd name="connsiteY17" fmla="*/ 96742 h 239076"/>
              <a:gd name="connsiteX18" fmla="*/ 6109857 w 10430806"/>
              <a:gd name="connsiteY18" fmla="*/ 96742 h 239076"/>
              <a:gd name="connsiteX19" fmla="*/ 6402498 w 10430806"/>
              <a:gd name="connsiteY19" fmla="*/ 96742 h 239076"/>
              <a:gd name="connsiteX20" fmla="*/ 6406977 w 10430806"/>
              <a:gd name="connsiteY20" fmla="*/ 73009 h 239076"/>
              <a:gd name="connsiteX21" fmla="*/ 6509925 w 10430806"/>
              <a:gd name="connsiteY21" fmla="*/ 0 h 239076"/>
              <a:gd name="connsiteX22" fmla="*/ 6612874 w 10430806"/>
              <a:gd name="connsiteY22" fmla="*/ 73009 h 239076"/>
              <a:gd name="connsiteX23" fmla="*/ 6617353 w 10430806"/>
              <a:gd name="connsiteY23" fmla="*/ 96742 h 239076"/>
              <a:gd name="connsiteX24" fmla="*/ 7472949 w 10430806"/>
              <a:gd name="connsiteY24" fmla="*/ 96742 h 239076"/>
              <a:gd name="connsiteX25" fmla="*/ 7477436 w 10430806"/>
              <a:gd name="connsiteY25" fmla="*/ 73009 h 239076"/>
              <a:gd name="connsiteX26" fmla="*/ 7580575 w 10430806"/>
              <a:gd name="connsiteY26" fmla="*/ 0 h 239076"/>
              <a:gd name="connsiteX27" fmla="*/ 7683715 w 10430806"/>
              <a:gd name="connsiteY27" fmla="*/ 73009 h 239076"/>
              <a:gd name="connsiteX28" fmla="*/ 7688201 w 10430806"/>
              <a:gd name="connsiteY28" fmla="*/ 96742 h 239076"/>
              <a:gd name="connsiteX29" fmla="*/ 8662627 w 10430806"/>
              <a:gd name="connsiteY29" fmla="*/ 96742 h 239076"/>
              <a:gd name="connsiteX30" fmla="*/ 9163375 w 10430806"/>
              <a:gd name="connsiteY30" fmla="*/ 96742 h 239076"/>
              <a:gd name="connsiteX31" fmla="*/ 9167841 w 10430806"/>
              <a:gd name="connsiteY31" fmla="*/ 73009 h 239076"/>
              <a:gd name="connsiteX32" fmla="*/ 9270503 w 10430806"/>
              <a:gd name="connsiteY32" fmla="*/ 0 h 239076"/>
              <a:gd name="connsiteX33" fmla="*/ 9373165 w 10430806"/>
              <a:gd name="connsiteY33" fmla="*/ 73009 h 239076"/>
              <a:gd name="connsiteX34" fmla="*/ 9377631 w 10430806"/>
              <a:gd name="connsiteY34" fmla="*/ 96742 h 239076"/>
              <a:gd name="connsiteX35" fmla="*/ 10430806 w 10430806"/>
              <a:gd name="connsiteY35" fmla="*/ 96742 h 239076"/>
              <a:gd name="connsiteX36" fmla="*/ 10430806 w 10430806"/>
              <a:gd name="connsiteY36" fmla="*/ 170132 h 239076"/>
              <a:gd name="connsiteX37" fmla="*/ 9370611 w 10430806"/>
              <a:gd name="connsiteY37" fmla="*/ 170132 h 239076"/>
              <a:gd name="connsiteX38" fmla="*/ 9349287 w 10430806"/>
              <a:gd name="connsiteY38" fmla="*/ 204064 h 239076"/>
              <a:gd name="connsiteX39" fmla="*/ 9270503 w 10430806"/>
              <a:gd name="connsiteY39" fmla="*/ 239076 h 239076"/>
              <a:gd name="connsiteX40" fmla="*/ 9191719 w 10430806"/>
              <a:gd name="connsiteY40" fmla="*/ 204064 h 239076"/>
              <a:gd name="connsiteX41" fmla="*/ 9170395 w 10430806"/>
              <a:gd name="connsiteY41" fmla="*/ 170132 h 239076"/>
              <a:gd name="connsiteX42" fmla="*/ 8662627 w 10430806"/>
              <a:gd name="connsiteY42" fmla="*/ 170132 h 239076"/>
              <a:gd name="connsiteX43" fmla="*/ 7681149 w 10430806"/>
              <a:gd name="connsiteY43" fmla="*/ 170132 h 239076"/>
              <a:gd name="connsiteX44" fmla="*/ 7659726 w 10430806"/>
              <a:gd name="connsiteY44" fmla="*/ 204064 h 239076"/>
              <a:gd name="connsiteX45" fmla="*/ 7580575 w 10430806"/>
              <a:gd name="connsiteY45" fmla="*/ 239076 h 239076"/>
              <a:gd name="connsiteX46" fmla="*/ 7501424 w 10430806"/>
              <a:gd name="connsiteY46" fmla="*/ 204064 h 239076"/>
              <a:gd name="connsiteX47" fmla="*/ 7480002 w 10430806"/>
              <a:gd name="connsiteY47" fmla="*/ 170132 h 239076"/>
              <a:gd name="connsiteX48" fmla="*/ 6610313 w 10430806"/>
              <a:gd name="connsiteY48" fmla="*/ 170132 h 239076"/>
              <a:gd name="connsiteX49" fmla="*/ 6588930 w 10430806"/>
              <a:gd name="connsiteY49" fmla="*/ 204064 h 239076"/>
              <a:gd name="connsiteX50" fmla="*/ 6509925 w 10430806"/>
              <a:gd name="connsiteY50" fmla="*/ 239076 h 239076"/>
              <a:gd name="connsiteX51" fmla="*/ 6430921 w 10430806"/>
              <a:gd name="connsiteY51" fmla="*/ 204064 h 239076"/>
              <a:gd name="connsiteX52" fmla="*/ 6409538 w 10430806"/>
              <a:gd name="connsiteY52" fmla="*/ 170132 h 239076"/>
              <a:gd name="connsiteX53" fmla="*/ 6109857 w 10430806"/>
              <a:gd name="connsiteY53" fmla="*/ 170132 h 239076"/>
              <a:gd name="connsiteX54" fmla="*/ 5279649 w 10430806"/>
              <a:gd name="connsiteY54" fmla="*/ 170132 h 239076"/>
              <a:gd name="connsiteX55" fmla="*/ 5258127 w 10430806"/>
              <a:gd name="connsiteY55" fmla="*/ 204064 h 239076"/>
              <a:gd name="connsiteX56" fmla="*/ 5178609 w 10430806"/>
              <a:gd name="connsiteY56" fmla="*/ 239076 h 239076"/>
              <a:gd name="connsiteX57" fmla="*/ 5099092 w 10430806"/>
              <a:gd name="connsiteY57" fmla="*/ 204064 h 239076"/>
              <a:gd name="connsiteX58" fmla="*/ 5077570 w 10430806"/>
              <a:gd name="connsiteY58" fmla="*/ 170132 h 239076"/>
              <a:gd name="connsiteX59" fmla="*/ 3738555 w 10430806"/>
              <a:gd name="connsiteY59" fmla="*/ 170132 h 239076"/>
              <a:gd name="connsiteX60" fmla="*/ 3717231 w 10430806"/>
              <a:gd name="connsiteY60" fmla="*/ 204064 h 239076"/>
              <a:gd name="connsiteX61" fmla="*/ 3638447 w 10430806"/>
              <a:gd name="connsiteY61" fmla="*/ 239076 h 239076"/>
              <a:gd name="connsiteX62" fmla="*/ 3559663 w 10430806"/>
              <a:gd name="connsiteY62" fmla="*/ 204064 h 239076"/>
              <a:gd name="connsiteX63" fmla="*/ 3538339 w 10430806"/>
              <a:gd name="connsiteY63" fmla="*/ 170132 h 239076"/>
              <a:gd name="connsiteX64" fmla="*/ 2702988 w 10430806"/>
              <a:gd name="connsiteY64" fmla="*/ 170132 h 239076"/>
              <a:gd name="connsiteX65" fmla="*/ 2681367 w 10430806"/>
              <a:gd name="connsiteY65" fmla="*/ 204064 h 239076"/>
              <a:gd name="connsiteX66" fmla="*/ 2601483 w 10430806"/>
              <a:gd name="connsiteY66" fmla="*/ 239076 h 239076"/>
              <a:gd name="connsiteX67" fmla="*/ 2521599 w 10430806"/>
              <a:gd name="connsiteY67" fmla="*/ 204064 h 239076"/>
              <a:gd name="connsiteX68" fmla="*/ 2499978 w 10430806"/>
              <a:gd name="connsiteY68" fmla="*/ 170132 h 239076"/>
              <a:gd name="connsiteX69" fmla="*/ 1519522 w 10430806"/>
              <a:gd name="connsiteY69" fmla="*/ 170132 h 239076"/>
              <a:gd name="connsiteX70" fmla="*/ 1498198 w 10430806"/>
              <a:gd name="connsiteY70" fmla="*/ 204064 h 239076"/>
              <a:gd name="connsiteX71" fmla="*/ 1419414 w 10430806"/>
              <a:gd name="connsiteY71" fmla="*/ 239076 h 239076"/>
              <a:gd name="connsiteX72" fmla="*/ 1340629 w 10430806"/>
              <a:gd name="connsiteY72" fmla="*/ 204064 h 239076"/>
              <a:gd name="connsiteX73" fmla="*/ 1319306 w 10430806"/>
              <a:gd name="connsiteY73" fmla="*/ 170132 h 239076"/>
              <a:gd name="connsiteX74" fmla="*/ 0 w 10430806"/>
              <a:gd name="connsiteY74" fmla="*/ 170132 h 239076"/>
              <a:gd name="connsiteX75" fmla="*/ 0 w 10430806"/>
              <a:gd name="connsiteY75" fmla="*/ 96742 h 239076"/>
              <a:gd name="connsiteX76" fmla="*/ 1312286 w 10430806"/>
              <a:gd name="connsiteY76" fmla="*/ 96742 h 239076"/>
              <a:gd name="connsiteX77" fmla="*/ 1316752 w 10430806"/>
              <a:gd name="connsiteY77" fmla="*/ 73009 h 239076"/>
              <a:gd name="connsiteX78" fmla="*/ 1419414 w 10430806"/>
              <a:gd name="connsiteY78" fmla="*/ 0 h 23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430806" h="239076">
                <a:moveTo>
                  <a:pt x="1419414" y="0"/>
                </a:moveTo>
                <a:cubicBezTo>
                  <a:pt x="1465565" y="0"/>
                  <a:pt x="1505161" y="30105"/>
                  <a:pt x="1522076" y="73009"/>
                </a:cubicBezTo>
                <a:lnTo>
                  <a:pt x="1526542" y="96742"/>
                </a:lnTo>
                <a:lnTo>
                  <a:pt x="2492860" y="96742"/>
                </a:lnTo>
                <a:lnTo>
                  <a:pt x="2497388" y="73009"/>
                </a:lnTo>
                <a:cubicBezTo>
                  <a:pt x="2514538" y="30105"/>
                  <a:pt x="2554688" y="0"/>
                  <a:pt x="2601483" y="0"/>
                </a:cubicBezTo>
                <a:cubicBezTo>
                  <a:pt x="2648277" y="0"/>
                  <a:pt x="2688427" y="30105"/>
                  <a:pt x="2705577" y="73009"/>
                </a:cubicBezTo>
                <a:lnTo>
                  <a:pt x="2710106" y="96742"/>
                </a:lnTo>
                <a:lnTo>
                  <a:pt x="3531319" y="96742"/>
                </a:lnTo>
                <a:lnTo>
                  <a:pt x="3535785" y="73009"/>
                </a:lnTo>
                <a:cubicBezTo>
                  <a:pt x="3552699" y="30105"/>
                  <a:pt x="3592296" y="0"/>
                  <a:pt x="3638447" y="0"/>
                </a:cubicBezTo>
                <a:cubicBezTo>
                  <a:pt x="3684597" y="0"/>
                  <a:pt x="3724195" y="30105"/>
                  <a:pt x="3741109" y="73009"/>
                </a:cubicBezTo>
                <a:lnTo>
                  <a:pt x="3745575" y="96742"/>
                </a:lnTo>
                <a:lnTo>
                  <a:pt x="5070484" y="96742"/>
                </a:lnTo>
                <a:lnTo>
                  <a:pt x="5074992" y="73009"/>
                </a:lnTo>
                <a:cubicBezTo>
                  <a:pt x="5092063" y="30105"/>
                  <a:pt x="5132029" y="0"/>
                  <a:pt x="5178609" y="0"/>
                </a:cubicBezTo>
                <a:cubicBezTo>
                  <a:pt x="5225189" y="0"/>
                  <a:pt x="5265155" y="30105"/>
                  <a:pt x="5282227" y="73009"/>
                </a:cubicBezTo>
                <a:lnTo>
                  <a:pt x="5286735" y="96742"/>
                </a:lnTo>
                <a:lnTo>
                  <a:pt x="6109857" y="96742"/>
                </a:lnTo>
                <a:lnTo>
                  <a:pt x="6402498" y="96742"/>
                </a:lnTo>
                <a:lnTo>
                  <a:pt x="6406977" y="73009"/>
                </a:lnTo>
                <a:cubicBezTo>
                  <a:pt x="6423938" y="30105"/>
                  <a:pt x="6463646" y="0"/>
                  <a:pt x="6509925" y="0"/>
                </a:cubicBezTo>
                <a:cubicBezTo>
                  <a:pt x="6556205" y="0"/>
                  <a:pt x="6595913" y="30105"/>
                  <a:pt x="6612874" y="73009"/>
                </a:cubicBezTo>
                <a:lnTo>
                  <a:pt x="6617353" y="96742"/>
                </a:lnTo>
                <a:lnTo>
                  <a:pt x="7472949" y="96742"/>
                </a:lnTo>
                <a:lnTo>
                  <a:pt x="7477436" y="73009"/>
                </a:lnTo>
                <a:cubicBezTo>
                  <a:pt x="7494428" y="30105"/>
                  <a:pt x="7534209" y="0"/>
                  <a:pt x="7580575" y="0"/>
                </a:cubicBezTo>
                <a:cubicBezTo>
                  <a:pt x="7626941" y="0"/>
                  <a:pt x="7666722" y="30105"/>
                  <a:pt x="7683715" y="73009"/>
                </a:cubicBezTo>
                <a:lnTo>
                  <a:pt x="7688201" y="96742"/>
                </a:lnTo>
                <a:lnTo>
                  <a:pt x="8662627" y="96742"/>
                </a:lnTo>
                <a:lnTo>
                  <a:pt x="9163375" y="96742"/>
                </a:lnTo>
                <a:lnTo>
                  <a:pt x="9167841" y="73009"/>
                </a:lnTo>
                <a:cubicBezTo>
                  <a:pt x="9184755" y="30105"/>
                  <a:pt x="9224353" y="0"/>
                  <a:pt x="9270503" y="0"/>
                </a:cubicBezTo>
                <a:cubicBezTo>
                  <a:pt x="9316654" y="0"/>
                  <a:pt x="9356251" y="30105"/>
                  <a:pt x="9373165" y="73009"/>
                </a:cubicBezTo>
                <a:lnTo>
                  <a:pt x="9377631" y="96742"/>
                </a:lnTo>
                <a:lnTo>
                  <a:pt x="10430806" y="96742"/>
                </a:lnTo>
                <a:lnTo>
                  <a:pt x="10430806" y="170132"/>
                </a:lnTo>
                <a:lnTo>
                  <a:pt x="9370611" y="170132"/>
                </a:lnTo>
                <a:lnTo>
                  <a:pt x="9349287" y="204064"/>
                </a:lnTo>
                <a:cubicBezTo>
                  <a:pt x="9329125" y="225696"/>
                  <a:pt x="9301270" y="239076"/>
                  <a:pt x="9270503" y="239076"/>
                </a:cubicBezTo>
                <a:cubicBezTo>
                  <a:pt x="9239736" y="239076"/>
                  <a:pt x="9211882" y="225696"/>
                  <a:pt x="9191719" y="204064"/>
                </a:cubicBezTo>
                <a:lnTo>
                  <a:pt x="9170395" y="170132"/>
                </a:lnTo>
                <a:lnTo>
                  <a:pt x="8662627" y="170132"/>
                </a:lnTo>
                <a:lnTo>
                  <a:pt x="7681149" y="170132"/>
                </a:lnTo>
                <a:lnTo>
                  <a:pt x="7659726" y="204064"/>
                </a:lnTo>
                <a:cubicBezTo>
                  <a:pt x="7639470" y="225696"/>
                  <a:pt x="7611485" y="239076"/>
                  <a:pt x="7580575" y="239076"/>
                </a:cubicBezTo>
                <a:cubicBezTo>
                  <a:pt x="7549664" y="239076"/>
                  <a:pt x="7521680" y="225696"/>
                  <a:pt x="7501424" y="204064"/>
                </a:cubicBezTo>
                <a:lnTo>
                  <a:pt x="7480002" y="170132"/>
                </a:lnTo>
                <a:lnTo>
                  <a:pt x="6610313" y="170132"/>
                </a:lnTo>
                <a:lnTo>
                  <a:pt x="6588930" y="204064"/>
                </a:lnTo>
                <a:cubicBezTo>
                  <a:pt x="6568711" y="225696"/>
                  <a:pt x="6540778" y="239076"/>
                  <a:pt x="6509925" y="239076"/>
                </a:cubicBezTo>
                <a:cubicBezTo>
                  <a:pt x="6479072" y="239076"/>
                  <a:pt x="6451140" y="225696"/>
                  <a:pt x="6430921" y="204064"/>
                </a:cubicBezTo>
                <a:lnTo>
                  <a:pt x="6409538" y="170132"/>
                </a:lnTo>
                <a:lnTo>
                  <a:pt x="6109857" y="170132"/>
                </a:lnTo>
                <a:lnTo>
                  <a:pt x="5279649" y="170132"/>
                </a:lnTo>
                <a:lnTo>
                  <a:pt x="5258127" y="204064"/>
                </a:lnTo>
                <a:cubicBezTo>
                  <a:pt x="5237776" y="225696"/>
                  <a:pt x="5209663" y="239076"/>
                  <a:pt x="5178609" y="239076"/>
                </a:cubicBezTo>
                <a:cubicBezTo>
                  <a:pt x="5147556" y="239076"/>
                  <a:pt x="5119442" y="225696"/>
                  <a:pt x="5099092" y="204064"/>
                </a:cubicBezTo>
                <a:lnTo>
                  <a:pt x="5077570" y="170132"/>
                </a:lnTo>
                <a:lnTo>
                  <a:pt x="3738555" y="170132"/>
                </a:lnTo>
                <a:lnTo>
                  <a:pt x="3717231" y="204064"/>
                </a:lnTo>
                <a:cubicBezTo>
                  <a:pt x="3697068" y="225696"/>
                  <a:pt x="3669214" y="239076"/>
                  <a:pt x="3638447" y="239076"/>
                </a:cubicBezTo>
                <a:cubicBezTo>
                  <a:pt x="3607680" y="239076"/>
                  <a:pt x="3579825" y="225696"/>
                  <a:pt x="3559663" y="204064"/>
                </a:cubicBezTo>
                <a:lnTo>
                  <a:pt x="3538339" y="170132"/>
                </a:lnTo>
                <a:lnTo>
                  <a:pt x="2702988" y="170132"/>
                </a:lnTo>
                <a:lnTo>
                  <a:pt x="2681367" y="204064"/>
                </a:lnTo>
                <a:cubicBezTo>
                  <a:pt x="2660923" y="225696"/>
                  <a:pt x="2632679" y="239076"/>
                  <a:pt x="2601483" y="239076"/>
                </a:cubicBezTo>
                <a:cubicBezTo>
                  <a:pt x="2570286" y="239076"/>
                  <a:pt x="2542043" y="225696"/>
                  <a:pt x="2521599" y="204064"/>
                </a:cubicBezTo>
                <a:lnTo>
                  <a:pt x="2499978" y="170132"/>
                </a:lnTo>
                <a:lnTo>
                  <a:pt x="1519522" y="170132"/>
                </a:lnTo>
                <a:lnTo>
                  <a:pt x="1498198" y="204064"/>
                </a:lnTo>
                <a:cubicBezTo>
                  <a:pt x="1478035" y="225696"/>
                  <a:pt x="1450181" y="239076"/>
                  <a:pt x="1419414" y="239076"/>
                </a:cubicBezTo>
                <a:cubicBezTo>
                  <a:pt x="1388647" y="239076"/>
                  <a:pt x="1360792" y="225696"/>
                  <a:pt x="1340629" y="204064"/>
                </a:cubicBezTo>
                <a:lnTo>
                  <a:pt x="1319306" y="170132"/>
                </a:lnTo>
                <a:lnTo>
                  <a:pt x="0" y="170132"/>
                </a:lnTo>
                <a:lnTo>
                  <a:pt x="0" y="96742"/>
                </a:lnTo>
                <a:lnTo>
                  <a:pt x="1312286" y="96742"/>
                </a:lnTo>
                <a:lnTo>
                  <a:pt x="1316752" y="73009"/>
                </a:lnTo>
                <a:cubicBezTo>
                  <a:pt x="1333666" y="30105"/>
                  <a:pt x="1373263" y="0"/>
                  <a:pt x="1419414" y="0"/>
                </a:cubicBezTo>
                <a:close/>
              </a:path>
            </a:pathLst>
          </a:custGeom>
          <a:solidFill>
            <a:schemeClr val="bg1">
              <a:lumMod val="85000"/>
            </a:schemeClr>
          </a:solidFill>
          <a:ln>
            <a:noFill/>
          </a:ln>
        </p:spPr>
        <p:txBody>
          <a:bodyPr wrap="square" anchor="ctr">
            <a:noAutofit/>
          </a:bodyPr>
          <a:lstStyle/>
          <a:p>
            <a:pPr algn="ctr"/>
            <a:endParaRPr/>
          </a:p>
        </p:txBody>
      </p:sp>
      <p:grpSp>
        <p:nvGrpSpPr>
          <p:cNvPr id="20" name="Group 19"/>
          <p:cNvGrpSpPr/>
          <p:nvPr/>
        </p:nvGrpSpPr>
        <p:grpSpPr>
          <a:xfrm>
            <a:off x="3449949" y="3620848"/>
            <a:ext cx="39385" cy="1591904"/>
            <a:chOff x="3003176" y="3652555"/>
            <a:chExt cx="46035" cy="1860710"/>
          </a:xfrm>
          <a:solidFill>
            <a:schemeClr val="bg1">
              <a:lumMod val="85000"/>
            </a:schemeClr>
          </a:solidFill>
        </p:grpSpPr>
        <p:sp>
          <p:nvSpPr>
            <p:cNvPr id="100" name="Oval 85"/>
            <p:cNvSpPr/>
            <p:nvPr/>
          </p:nvSpPr>
          <p:spPr bwMode="auto">
            <a:xfrm>
              <a:off x="3003176" y="3652555"/>
              <a:ext cx="46035" cy="46287"/>
            </a:xfrm>
            <a:prstGeom prst="ellipse">
              <a:avLst/>
            </a:prstGeom>
            <a:grpFill/>
            <a:ln>
              <a:noFill/>
            </a:ln>
          </p:spPr>
          <p:txBody>
            <a:bodyPr anchor="ctr"/>
            <a:lstStyle/>
            <a:p>
              <a:pPr algn="ctr"/>
              <a:endParaRPr/>
            </a:p>
          </p:txBody>
        </p:sp>
        <p:sp>
          <p:nvSpPr>
            <p:cNvPr id="101" name="Oval 86"/>
            <p:cNvSpPr/>
            <p:nvPr/>
          </p:nvSpPr>
          <p:spPr bwMode="auto">
            <a:xfrm>
              <a:off x="3003176" y="3791626"/>
              <a:ext cx="46035" cy="46287"/>
            </a:xfrm>
            <a:prstGeom prst="ellipse">
              <a:avLst/>
            </a:prstGeom>
            <a:grpFill/>
            <a:ln>
              <a:noFill/>
            </a:ln>
          </p:spPr>
          <p:txBody>
            <a:bodyPr anchor="ctr"/>
            <a:lstStyle/>
            <a:p>
              <a:pPr algn="ctr"/>
              <a:endParaRPr/>
            </a:p>
          </p:txBody>
        </p:sp>
        <p:sp>
          <p:nvSpPr>
            <p:cNvPr id="102" name="Oval 87"/>
            <p:cNvSpPr/>
            <p:nvPr/>
          </p:nvSpPr>
          <p:spPr bwMode="auto">
            <a:xfrm>
              <a:off x="3003176" y="3931997"/>
              <a:ext cx="46035" cy="46287"/>
            </a:xfrm>
            <a:prstGeom prst="ellipse">
              <a:avLst/>
            </a:prstGeom>
            <a:grpFill/>
            <a:ln>
              <a:noFill/>
            </a:ln>
          </p:spPr>
          <p:txBody>
            <a:bodyPr anchor="ctr"/>
            <a:lstStyle/>
            <a:p>
              <a:pPr algn="ctr"/>
              <a:endParaRPr/>
            </a:p>
          </p:txBody>
        </p:sp>
        <p:sp>
          <p:nvSpPr>
            <p:cNvPr id="103" name="Oval 88"/>
            <p:cNvSpPr/>
            <p:nvPr/>
          </p:nvSpPr>
          <p:spPr bwMode="auto">
            <a:xfrm>
              <a:off x="3003176" y="4071068"/>
              <a:ext cx="46035" cy="46287"/>
            </a:xfrm>
            <a:prstGeom prst="ellipse">
              <a:avLst/>
            </a:prstGeom>
            <a:grpFill/>
            <a:ln>
              <a:noFill/>
            </a:ln>
          </p:spPr>
          <p:txBody>
            <a:bodyPr anchor="ctr"/>
            <a:lstStyle/>
            <a:p>
              <a:pPr algn="ctr"/>
              <a:endParaRPr/>
            </a:p>
          </p:txBody>
        </p:sp>
        <p:sp>
          <p:nvSpPr>
            <p:cNvPr id="104" name="Oval 89"/>
            <p:cNvSpPr/>
            <p:nvPr/>
          </p:nvSpPr>
          <p:spPr bwMode="auto">
            <a:xfrm>
              <a:off x="3003176" y="4212737"/>
              <a:ext cx="46035" cy="46287"/>
            </a:xfrm>
            <a:prstGeom prst="ellipse">
              <a:avLst/>
            </a:prstGeom>
            <a:grpFill/>
            <a:ln>
              <a:noFill/>
            </a:ln>
          </p:spPr>
          <p:txBody>
            <a:bodyPr anchor="ctr"/>
            <a:lstStyle/>
            <a:p>
              <a:pPr algn="ctr"/>
              <a:endParaRPr/>
            </a:p>
          </p:txBody>
        </p:sp>
        <p:sp>
          <p:nvSpPr>
            <p:cNvPr id="105" name="Oval 90"/>
            <p:cNvSpPr/>
            <p:nvPr/>
          </p:nvSpPr>
          <p:spPr bwMode="auto">
            <a:xfrm>
              <a:off x="3003176" y="4350510"/>
              <a:ext cx="46035" cy="46287"/>
            </a:xfrm>
            <a:prstGeom prst="ellipse">
              <a:avLst/>
            </a:prstGeom>
            <a:grpFill/>
            <a:ln>
              <a:noFill/>
            </a:ln>
          </p:spPr>
          <p:txBody>
            <a:bodyPr anchor="ctr"/>
            <a:lstStyle/>
            <a:p>
              <a:pPr algn="ctr"/>
              <a:endParaRPr/>
            </a:p>
          </p:txBody>
        </p:sp>
        <p:sp>
          <p:nvSpPr>
            <p:cNvPr id="106" name="Oval 91"/>
            <p:cNvSpPr/>
            <p:nvPr/>
          </p:nvSpPr>
          <p:spPr bwMode="auto">
            <a:xfrm>
              <a:off x="3003176" y="4489581"/>
              <a:ext cx="46035" cy="46287"/>
            </a:xfrm>
            <a:prstGeom prst="ellipse">
              <a:avLst/>
            </a:prstGeom>
            <a:grpFill/>
            <a:ln>
              <a:noFill/>
            </a:ln>
          </p:spPr>
          <p:txBody>
            <a:bodyPr anchor="ctr"/>
            <a:lstStyle/>
            <a:p>
              <a:pPr algn="ctr"/>
              <a:endParaRPr/>
            </a:p>
          </p:txBody>
        </p:sp>
        <p:sp>
          <p:nvSpPr>
            <p:cNvPr id="107" name="Oval 92"/>
            <p:cNvSpPr/>
            <p:nvPr/>
          </p:nvSpPr>
          <p:spPr bwMode="auto">
            <a:xfrm>
              <a:off x="3003176" y="4629952"/>
              <a:ext cx="46035" cy="46287"/>
            </a:xfrm>
            <a:prstGeom prst="ellipse">
              <a:avLst/>
            </a:prstGeom>
            <a:grpFill/>
            <a:ln>
              <a:noFill/>
            </a:ln>
          </p:spPr>
          <p:txBody>
            <a:bodyPr anchor="ctr"/>
            <a:lstStyle/>
            <a:p>
              <a:pPr algn="ctr"/>
              <a:endParaRPr/>
            </a:p>
          </p:txBody>
        </p:sp>
        <p:sp>
          <p:nvSpPr>
            <p:cNvPr id="108" name="Oval 93"/>
            <p:cNvSpPr/>
            <p:nvPr/>
          </p:nvSpPr>
          <p:spPr bwMode="auto">
            <a:xfrm>
              <a:off x="3003176" y="4769022"/>
              <a:ext cx="46035" cy="46287"/>
            </a:xfrm>
            <a:prstGeom prst="ellipse">
              <a:avLst/>
            </a:prstGeom>
            <a:grpFill/>
            <a:ln>
              <a:noFill/>
            </a:ln>
          </p:spPr>
          <p:txBody>
            <a:bodyPr anchor="ctr"/>
            <a:lstStyle/>
            <a:p>
              <a:pPr algn="ctr"/>
              <a:endParaRPr/>
            </a:p>
          </p:txBody>
        </p:sp>
        <p:sp>
          <p:nvSpPr>
            <p:cNvPr id="109" name="Oval 94"/>
            <p:cNvSpPr/>
            <p:nvPr/>
          </p:nvSpPr>
          <p:spPr bwMode="auto">
            <a:xfrm>
              <a:off x="3003176" y="4910692"/>
              <a:ext cx="46035" cy="46287"/>
            </a:xfrm>
            <a:prstGeom prst="ellipse">
              <a:avLst/>
            </a:prstGeom>
            <a:grpFill/>
            <a:ln>
              <a:noFill/>
            </a:ln>
          </p:spPr>
          <p:txBody>
            <a:bodyPr anchor="ctr"/>
            <a:lstStyle/>
            <a:p>
              <a:pPr algn="ctr"/>
              <a:endParaRPr/>
            </a:p>
          </p:txBody>
        </p:sp>
        <p:sp>
          <p:nvSpPr>
            <p:cNvPr id="110" name="Oval 95"/>
            <p:cNvSpPr/>
            <p:nvPr/>
          </p:nvSpPr>
          <p:spPr bwMode="auto">
            <a:xfrm>
              <a:off x="3003176" y="5048465"/>
              <a:ext cx="46035" cy="46287"/>
            </a:xfrm>
            <a:prstGeom prst="ellipse">
              <a:avLst/>
            </a:prstGeom>
            <a:grpFill/>
            <a:ln>
              <a:noFill/>
            </a:ln>
          </p:spPr>
          <p:txBody>
            <a:bodyPr anchor="ctr"/>
            <a:lstStyle/>
            <a:p>
              <a:pPr algn="ctr"/>
              <a:endParaRPr/>
            </a:p>
          </p:txBody>
        </p:sp>
        <p:sp>
          <p:nvSpPr>
            <p:cNvPr id="111" name="Oval 96"/>
            <p:cNvSpPr/>
            <p:nvPr/>
          </p:nvSpPr>
          <p:spPr bwMode="auto">
            <a:xfrm>
              <a:off x="3003176" y="5187536"/>
              <a:ext cx="46035" cy="46287"/>
            </a:xfrm>
            <a:prstGeom prst="ellipse">
              <a:avLst/>
            </a:prstGeom>
            <a:grpFill/>
            <a:ln>
              <a:noFill/>
            </a:ln>
          </p:spPr>
          <p:txBody>
            <a:bodyPr anchor="ctr"/>
            <a:lstStyle/>
            <a:p>
              <a:pPr algn="ctr"/>
              <a:endParaRPr/>
            </a:p>
          </p:txBody>
        </p:sp>
        <p:sp>
          <p:nvSpPr>
            <p:cNvPr id="112" name="Oval 97"/>
            <p:cNvSpPr/>
            <p:nvPr/>
          </p:nvSpPr>
          <p:spPr bwMode="auto">
            <a:xfrm>
              <a:off x="3003176" y="5327907"/>
              <a:ext cx="46035" cy="46287"/>
            </a:xfrm>
            <a:prstGeom prst="ellipse">
              <a:avLst/>
            </a:prstGeom>
            <a:grpFill/>
            <a:ln>
              <a:noFill/>
            </a:ln>
          </p:spPr>
          <p:txBody>
            <a:bodyPr anchor="ctr"/>
            <a:lstStyle/>
            <a:p>
              <a:pPr algn="ctr"/>
              <a:endParaRPr/>
            </a:p>
          </p:txBody>
        </p:sp>
        <p:sp>
          <p:nvSpPr>
            <p:cNvPr id="113" name="Oval 98"/>
            <p:cNvSpPr/>
            <p:nvPr/>
          </p:nvSpPr>
          <p:spPr bwMode="auto">
            <a:xfrm>
              <a:off x="3003176" y="5466978"/>
              <a:ext cx="46035" cy="46287"/>
            </a:xfrm>
            <a:prstGeom prst="ellipse">
              <a:avLst/>
            </a:prstGeom>
            <a:grpFill/>
            <a:ln>
              <a:noFill/>
            </a:ln>
          </p:spPr>
          <p:txBody>
            <a:bodyPr anchor="ctr"/>
            <a:lstStyle/>
            <a:p>
              <a:pPr algn="ctr"/>
              <a:endParaRPr/>
            </a:p>
          </p:txBody>
        </p:sp>
      </p:grpSp>
      <p:grpSp>
        <p:nvGrpSpPr>
          <p:cNvPr id="21" name="Group 20"/>
          <p:cNvGrpSpPr/>
          <p:nvPr/>
        </p:nvGrpSpPr>
        <p:grpSpPr>
          <a:xfrm>
            <a:off x="6049368" y="4573371"/>
            <a:ext cx="43200" cy="639381"/>
            <a:chOff x="6041485" y="4802816"/>
            <a:chExt cx="50494" cy="747345"/>
          </a:xfrm>
          <a:solidFill>
            <a:schemeClr val="bg1">
              <a:lumMod val="85000"/>
            </a:schemeClr>
          </a:solidFill>
        </p:grpSpPr>
        <p:sp>
          <p:nvSpPr>
            <p:cNvPr id="94" name="Oval 79"/>
            <p:cNvSpPr/>
            <p:nvPr/>
          </p:nvSpPr>
          <p:spPr bwMode="auto">
            <a:xfrm>
              <a:off x="6041485" y="4802816"/>
              <a:ext cx="50494" cy="49390"/>
            </a:xfrm>
            <a:prstGeom prst="ellipse">
              <a:avLst/>
            </a:prstGeom>
            <a:grpFill/>
            <a:ln>
              <a:noFill/>
            </a:ln>
          </p:spPr>
          <p:txBody>
            <a:bodyPr anchor="ctr"/>
            <a:lstStyle/>
            <a:p>
              <a:pPr algn="ctr"/>
              <a:endParaRPr/>
            </a:p>
          </p:txBody>
        </p:sp>
        <p:sp>
          <p:nvSpPr>
            <p:cNvPr id="95" name="Oval 80"/>
            <p:cNvSpPr/>
            <p:nvPr/>
          </p:nvSpPr>
          <p:spPr bwMode="auto">
            <a:xfrm>
              <a:off x="6041485" y="4940587"/>
              <a:ext cx="50494" cy="49390"/>
            </a:xfrm>
            <a:prstGeom prst="ellipse">
              <a:avLst/>
            </a:prstGeom>
            <a:grpFill/>
            <a:ln>
              <a:noFill/>
            </a:ln>
          </p:spPr>
          <p:txBody>
            <a:bodyPr anchor="ctr"/>
            <a:lstStyle/>
            <a:p>
              <a:pPr algn="ctr"/>
              <a:endParaRPr/>
            </a:p>
          </p:txBody>
        </p:sp>
        <p:sp>
          <p:nvSpPr>
            <p:cNvPr id="96" name="Oval 81"/>
            <p:cNvSpPr/>
            <p:nvPr/>
          </p:nvSpPr>
          <p:spPr bwMode="auto">
            <a:xfrm>
              <a:off x="6041485" y="5082258"/>
              <a:ext cx="50494" cy="46791"/>
            </a:xfrm>
            <a:prstGeom prst="ellipse">
              <a:avLst/>
            </a:prstGeom>
            <a:grpFill/>
            <a:ln>
              <a:noFill/>
            </a:ln>
          </p:spPr>
          <p:txBody>
            <a:bodyPr anchor="ctr"/>
            <a:lstStyle/>
            <a:p>
              <a:pPr algn="ctr"/>
              <a:endParaRPr/>
            </a:p>
          </p:txBody>
        </p:sp>
        <p:sp>
          <p:nvSpPr>
            <p:cNvPr id="97" name="Oval 82"/>
            <p:cNvSpPr/>
            <p:nvPr/>
          </p:nvSpPr>
          <p:spPr bwMode="auto">
            <a:xfrm>
              <a:off x="6041485" y="5221329"/>
              <a:ext cx="50494" cy="49390"/>
            </a:xfrm>
            <a:prstGeom prst="ellipse">
              <a:avLst/>
            </a:prstGeom>
            <a:grpFill/>
            <a:ln>
              <a:noFill/>
            </a:ln>
          </p:spPr>
          <p:txBody>
            <a:bodyPr anchor="ctr"/>
            <a:lstStyle/>
            <a:p>
              <a:pPr algn="ctr"/>
              <a:endParaRPr/>
            </a:p>
          </p:txBody>
        </p:sp>
        <p:sp>
          <p:nvSpPr>
            <p:cNvPr id="98" name="Oval 83"/>
            <p:cNvSpPr/>
            <p:nvPr/>
          </p:nvSpPr>
          <p:spPr bwMode="auto">
            <a:xfrm>
              <a:off x="6041485" y="5359100"/>
              <a:ext cx="50494" cy="49390"/>
            </a:xfrm>
            <a:prstGeom prst="ellipse">
              <a:avLst/>
            </a:prstGeom>
            <a:grpFill/>
            <a:ln>
              <a:noFill/>
            </a:ln>
          </p:spPr>
          <p:txBody>
            <a:bodyPr anchor="ctr"/>
            <a:lstStyle/>
            <a:p>
              <a:pPr algn="ctr"/>
              <a:endParaRPr/>
            </a:p>
          </p:txBody>
        </p:sp>
        <p:sp>
          <p:nvSpPr>
            <p:cNvPr id="99" name="Oval 84"/>
            <p:cNvSpPr/>
            <p:nvPr/>
          </p:nvSpPr>
          <p:spPr bwMode="auto">
            <a:xfrm>
              <a:off x="6041485" y="5500771"/>
              <a:ext cx="50494" cy="49390"/>
            </a:xfrm>
            <a:prstGeom prst="ellipse">
              <a:avLst/>
            </a:prstGeom>
            <a:grpFill/>
            <a:ln>
              <a:noFill/>
            </a:ln>
          </p:spPr>
          <p:txBody>
            <a:bodyPr anchor="ctr"/>
            <a:lstStyle/>
            <a:p>
              <a:pPr algn="ctr"/>
              <a:endParaRPr/>
            </a:p>
          </p:txBody>
        </p:sp>
      </p:grpSp>
      <p:grpSp>
        <p:nvGrpSpPr>
          <p:cNvPr id="23" name="Group 22"/>
          <p:cNvGrpSpPr/>
          <p:nvPr/>
        </p:nvGrpSpPr>
        <p:grpSpPr>
          <a:xfrm>
            <a:off x="7367720" y="3618193"/>
            <a:ext cx="43200" cy="1594559"/>
            <a:chOff x="7582445" y="3652555"/>
            <a:chExt cx="44824" cy="1863813"/>
          </a:xfrm>
          <a:solidFill>
            <a:schemeClr val="bg1">
              <a:lumMod val="85000"/>
            </a:schemeClr>
          </a:solidFill>
        </p:grpSpPr>
        <p:sp>
          <p:nvSpPr>
            <p:cNvPr id="75" name="Oval 60"/>
            <p:cNvSpPr/>
            <p:nvPr/>
          </p:nvSpPr>
          <p:spPr bwMode="auto">
            <a:xfrm>
              <a:off x="7582445" y="3652555"/>
              <a:ext cx="44824" cy="49390"/>
            </a:xfrm>
            <a:prstGeom prst="ellipse">
              <a:avLst/>
            </a:prstGeom>
            <a:grpFill/>
            <a:ln>
              <a:noFill/>
            </a:ln>
          </p:spPr>
          <p:txBody>
            <a:bodyPr anchor="ctr"/>
            <a:lstStyle/>
            <a:p>
              <a:pPr algn="ctr"/>
              <a:endParaRPr/>
            </a:p>
          </p:txBody>
        </p:sp>
        <p:sp>
          <p:nvSpPr>
            <p:cNvPr id="76" name="Oval 61"/>
            <p:cNvSpPr/>
            <p:nvPr/>
          </p:nvSpPr>
          <p:spPr bwMode="auto">
            <a:xfrm>
              <a:off x="7582445" y="3791626"/>
              <a:ext cx="44824" cy="48090"/>
            </a:xfrm>
            <a:prstGeom prst="ellipse">
              <a:avLst/>
            </a:prstGeom>
            <a:grpFill/>
            <a:ln>
              <a:noFill/>
            </a:ln>
          </p:spPr>
          <p:txBody>
            <a:bodyPr anchor="ctr"/>
            <a:lstStyle/>
            <a:p>
              <a:pPr algn="ctr"/>
              <a:endParaRPr/>
            </a:p>
          </p:txBody>
        </p:sp>
        <p:sp>
          <p:nvSpPr>
            <p:cNvPr id="77" name="Oval 62"/>
            <p:cNvSpPr/>
            <p:nvPr/>
          </p:nvSpPr>
          <p:spPr bwMode="auto">
            <a:xfrm>
              <a:off x="7582445" y="3931997"/>
              <a:ext cx="44824" cy="46790"/>
            </a:xfrm>
            <a:prstGeom prst="ellipse">
              <a:avLst/>
            </a:prstGeom>
            <a:grpFill/>
            <a:ln>
              <a:noFill/>
            </a:ln>
          </p:spPr>
          <p:txBody>
            <a:bodyPr anchor="ctr"/>
            <a:lstStyle/>
            <a:p>
              <a:pPr algn="ctr"/>
              <a:endParaRPr/>
            </a:p>
          </p:txBody>
        </p:sp>
        <p:sp>
          <p:nvSpPr>
            <p:cNvPr id="78" name="Oval 63"/>
            <p:cNvSpPr/>
            <p:nvPr/>
          </p:nvSpPr>
          <p:spPr bwMode="auto">
            <a:xfrm>
              <a:off x="7582445" y="4071068"/>
              <a:ext cx="44824" cy="49390"/>
            </a:xfrm>
            <a:prstGeom prst="ellipse">
              <a:avLst/>
            </a:prstGeom>
            <a:grpFill/>
            <a:ln>
              <a:noFill/>
            </a:ln>
          </p:spPr>
          <p:txBody>
            <a:bodyPr anchor="ctr"/>
            <a:lstStyle/>
            <a:p>
              <a:pPr algn="ctr"/>
              <a:endParaRPr/>
            </a:p>
          </p:txBody>
        </p:sp>
        <p:sp>
          <p:nvSpPr>
            <p:cNvPr id="79" name="Oval 64"/>
            <p:cNvSpPr/>
            <p:nvPr/>
          </p:nvSpPr>
          <p:spPr bwMode="auto">
            <a:xfrm>
              <a:off x="7582445" y="4212738"/>
              <a:ext cx="44824" cy="45491"/>
            </a:xfrm>
            <a:prstGeom prst="ellipse">
              <a:avLst/>
            </a:prstGeom>
            <a:grpFill/>
            <a:ln>
              <a:noFill/>
            </a:ln>
          </p:spPr>
          <p:txBody>
            <a:bodyPr anchor="ctr"/>
            <a:lstStyle/>
            <a:p>
              <a:pPr algn="ctr"/>
              <a:endParaRPr/>
            </a:p>
          </p:txBody>
        </p:sp>
        <p:sp>
          <p:nvSpPr>
            <p:cNvPr id="80" name="Oval 65"/>
            <p:cNvSpPr/>
            <p:nvPr/>
          </p:nvSpPr>
          <p:spPr bwMode="auto">
            <a:xfrm>
              <a:off x="7582445" y="4350510"/>
              <a:ext cx="44824" cy="49390"/>
            </a:xfrm>
            <a:prstGeom prst="ellipse">
              <a:avLst/>
            </a:prstGeom>
            <a:grpFill/>
            <a:ln>
              <a:noFill/>
            </a:ln>
          </p:spPr>
          <p:txBody>
            <a:bodyPr anchor="ctr"/>
            <a:lstStyle/>
            <a:p>
              <a:pPr algn="ctr"/>
              <a:endParaRPr/>
            </a:p>
          </p:txBody>
        </p:sp>
        <p:sp>
          <p:nvSpPr>
            <p:cNvPr id="81" name="Oval 66"/>
            <p:cNvSpPr/>
            <p:nvPr/>
          </p:nvSpPr>
          <p:spPr bwMode="auto">
            <a:xfrm>
              <a:off x="7582445" y="4489581"/>
              <a:ext cx="44824" cy="48090"/>
            </a:xfrm>
            <a:prstGeom prst="ellipse">
              <a:avLst/>
            </a:prstGeom>
            <a:grpFill/>
            <a:ln>
              <a:noFill/>
            </a:ln>
          </p:spPr>
          <p:txBody>
            <a:bodyPr anchor="ctr"/>
            <a:lstStyle/>
            <a:p>
              <a:pPr algn="ctr"/>
              <a:endParaRPr/>
            </a:p>
          </p:txBody>
        </p:sp>
        <p:sp>
          <p:nvSpPr>
            <p:cNvPr id="82" name="Oval 67"/>
            <p:cNvSpPr/>
            <p:nvPr/>
          </p:nvSpPr>
          <p:spPr bwMode="auto">
            <a:xfrm>
              <a:off x="7582445" y="4629952"/>
              <a:ext cx="44824" cy="49390"/>
            </a:xfrm>
            <a:prstGeom prst="ellipse">
              <a:avLst/>
            </a:prstGeom>
            <a:grpFill/>
            <a:ln>
              <a:noFill/>
            </a:ln>
          </p:spPr>
          <p:txBody>
            <a:bodyPr anchor="ctr"/>
            <a:lstStyle/>
            <a:p>
              <a:pPr algn="ctr"/>
              <a:endParaRPr/>
            </a:p>
          </p:txBody>
        </p:sp>
        <p:sp>
          <p:nvSpPr>
            <p:cNvPr id="83" name="Oval 68"/>
            <p:cNvSpPr/>
            <p:nvPr/>
          </p:nvSpPr>
          <p:spPr bwMode="auto">
            <a:xfrm>
              <a:off x="7582445" y="4769023"/>
              <a:ext cx="44824" cy="49390"/>
            </a:xfrm>
            <a:prstGeom prst="ellipse">
              <a:avLst/>
            </a:prstGeom>
            <a:grpFill/>
            <a:ln>
              <a:noFill/>
            </a:ln>
          </p:spPr>
          <p:txBody>
            <a:bodyPr anchor="ctr"/>
            <a:lstStyle/>
            <a:p>
              <a:pPr algn="ctr"/>
              <a:endParaRPr/>
            </a:p>
          </p:txBody>
        </p:sp>
        <p:sp>
          <p:nvSpPr>
            <p:cNvPr id="84" name="Oval 69"/>
            <p:cNvSpPr/>
            <p:nvPr/>
          </p:nvSpPr>
          <p:spPr bwMode="auto">
            <a:xfrm>
              <a:off x="7582445" y="4910693"/>
              <a:ext cx="44824" cy="45491"/>
            </a:xfrm>
            <a:prstGeom prst="ellipse">
              <a:avLst/>
            </a:prstGeom>
            <a:grpFill/>
            <a:ln>
              <a:noFill/>
            </a:ln>
          </p:spPr>
          <p:txBody>
            <a:bodyPr anchor="ctr"/>
            <a:lstStyle/>
            <a:p>
              <a:pPr algn="ctr"/>
              <a:endParaRPr/>
            </a:p>
          </p:txBody>
        </p:sp>
        <p:sp>
          <p:nvSpPr>
            <p:cNvPr id="85" name="Oval 70"/>
            <p:cNvSpPr/>
            <p:nvPr/>
          </p:nvSpPr>
          <p:spPr bwMode="auto">
            <a:xfrm>
              <a:off x="7582445" y="5048465"/>
              <a:ext cx="44824" cy="49390"/>
            </a:xfrm>
            <a:prstGeom prst="ellipse">
              <a:avLst/>
            </a:prstGeom>
            <a:grpFill/>
            <a:ln>
              <a:noFill/>
            </a:ln>
          </p:spPr>
          <p:txBody>
            <a:bodyPr anchor="ctr"/>
            <a:lstStyle/>
            <a:p>
              <a:pPr algn="ctr"/>
              <a:endParaRPr/>
            </a:p>
          </p:txBody>
        </p:sp>
        <p:sp>
          <p:nvSpPr>
            <p:cNvPr id="86" name="Oval 71"/>
            <p:cNvSpPr/>
            <p:nvPr/>
          </p:nvSpPr>
          <p:spPr bwMode="auto">
            <a:xfrm>
              <a:off x="7582445" y="5187536"/>
              <a:ext cx="44824" cy="49390"/>
            </a:xfrm>
            <a:prstGeom prst="ellipse">
              <a:avLst/>
            </a:prstGeom>
            <a:grpFill/>
            <a:ln>
              <a:noFill/>
            </a:ln>
          </p:spPr>
          <p:txBody>
            <a:bodyPr anchor="ctr"/>
            <a:lstStyle/>
            <a:p>
              <a:pPr algn="ctr"/>
              <a:endParaRPr/>
            </a:p>
          </p:txBody>
        </p:sp>
        <p:sp>
          <p:nvSpPr>
            <p:cNvPr id="87" name="Oval 72"/>
            <p:cNvSpPr/>
            <p:nvPr/>
          </p:nvSpPr>
          <p:spPr bwMode="auto">
            <a:xfrm>
              <a:off x="7582445" y="5327907"/>
              <a:ext cx="44824" cy="49390"/>
            </a:xfrm>
            <a:prstGeom prst="ellipse">
              <a:avLst/>
            </a:prstGeom>
            <a:grpFill/>
            <a:ln>
              <a:noFill/>
            </a:ln>
          </p:spPr>
          <p:txBody>
            <a:bodyPr anchor="ctr"/>
            <a:lstStyle/>
            <a:p>
              <a:pPr algn="ctr"/>
              <a:endParaRPr/>
            </a:p>
          </p:txBody>
        </p:sp>
        <p:sp>
          <p:nvSpPr>
            <p:cNvPr id="88" name="Oval 73"/>
            <p:cNvSpPr/>
            <p:nvPr/>
          </p:nvSpPr>
          <p:spPr bwMode="auto">
            <a:xfrm>
              <a:off x="7582445" y="5466978"/>
              <a:ext cx="44824" cy="49390"/>
            </a:xfrm>
            <a:prstGeom prst="ellipse">
              <a:avLst/>
            </a:prstGeom>
            <a:grpFill/>
            <a:ln>
              <a:noFill/>
            </a:ln>
          </p:spPr>
          <p:txBody>
            <a:bodyPr anchor="ctr"/>
            <a:lstStyle/>
            <a:p>
              <a:pPr algn="ctr"/>
              <a:endParaRPr/>
            </a:p>
          </p:txBody>
        </p:sp>
      </p:grpSp>
      <p:sp>
        <p:nvSpPr>
          <p:cNvPr id="71" name="Freeform: Shape 11"/>
          <p:cNvSpPr/>
          <p:nvPr/>
        </p:nvSpPr>
        <p:spPr bwMode="auto">
          <a:xfrm rot="2700000">
            <a:off x="9680398" y="3537376"/>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nvGrpSpPr>
          <p:cNvPr id="72" name="Group 23"/>
          <p:cNvGrpSpPr/>
          <p:nvPr/>
        </p:nvGrpSpPr>
        <p:grpSpPr>
          <a:xfrm>
            <a:off x="9918076" y="3789171"/>
            <a:ext cx="436993" cy="355570"/>
            <a:chOff x="10074275" y="4479132"/>
            <a:chExt cx="464344" cy="377825"/>
          </a:xfrm>
          <a:solidFill>
            <a:schemeClr val="bg1"/>
          </a:solidFill>
        </p:grpSpPr>
        <p:sp>
          <p:nvSpPr>
            <p:cNvPr id="73" name="Freeform: Shape 58"/>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74" name="Freeform: Shape 59"/>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sp>
        <p:nvSpPr>
          <p:cNvPr id="60" name="Freeform: Shape 10"/>
          <p:cNvSpPr/>
          <p:nvPr/>
        </p:nvSpPr>
        <p:spPr bwMode="auto">
          <a:xfrm rot="2700000">
            <a:off x="8007571" y="4071125"/>
            <a:ext cx="910658" cy="91065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nvGrpSpPr>
          <p:cNvPr id="61" name="Group 24"/>
          <p:cNvGrpSpPr/>
          <p:nvPr/>
        </p:nvGrpSpPr>
        <p:grpSpPr>
          <a:xfrm>
            <a:off x="8240162" y="4309909"/>
            <a:ext cx="436994" cy="437741"/>
            <a:chOff x="9145588" y="4435475"/>
            <a:chExt cx="464344" cy="465138"/>
          </a:xfrm>
          <a:solidFill>
            <a:schemeClr val="bg1"/>
          </a:solidFill>
        </p:grpSpPr>
        <p:sp>
          <p:nvSpPr>
            <p:cNvPr id="62" name="Freeform: Shape 49"/>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63" name="Freeform: Shape 50"/>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64" name="Freeform: Shape 51"/>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65" name="Freeform: Shape 52"/>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66" name="Freeform: Shape 53"/>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67" name="Freeform: Shape 54"/>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68" name="Freeform: Shape 55"/>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69" name="Freeform: Shape 56"/>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70" name="Freeform: Shape 57"/>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sp>
        <p:nvSpPr>
          <p:cNvPr id="52" name="Freeform: Shape 9"/>
          <p:cNvSpPr/>
          <p:nvPr/>
        </p:nvSpPr>
        <p:spPr bwMode="auto">
          <a:xfrm rot="2700000">
            <a:off x="5607159" y="3537376"/>
            <a:ext cx="910658" cy="91065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nvGrpSpPr>
          <p:cNvPr id="53" name="Group 25"/>
          <p:cNvGrpSpPr/>
          <p:nvPr/>
        </p:nvGrpSpPr>
        <p:grpSpPr>
          <a:xfrm>
            <a:off x="5867741" y="3748086"/>
            <a:ext cx="436995" cy="437741"/>
            <a:chOff x="7287419" y="3505994"/>
            <a:chExt cx="464344" cy="465138"/>
          </a:xfrm>
          <a:solidFill>
            <a:schemeClr val="bg1"/>
          </a:solidFill>
        </p:grpSpPr>
        <p:sp>
          <p:nvSpPr>
            <p:cNvPr id="54" name="Freeform: Shape 43"/>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55" name="Freeform: Shape 44"/>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56" name="Freeform: Shape 45"/>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57" name="Freeform: Shape 46"/>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58" name="Freeform: Shape 47"/>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59" name="Freeform: Shape 48"/>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sp>
        <p:nvSpPr>
          <p:cNvPr id="46" name="Freeform: Shape 8"/>
          <p:cNvSpPr/>
          <p:nvPr/>
        </p:nvSpPr>
        <p:spPr bwMode="auto">
          <a:xfrm rot="2700000">
            <a:off x="6924483" y="2497676"/>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nvGrpSpPr>
          <p:cNvPr id="47" name="Group 26"/>
          <p:cNvGrpSpPr/>
          <p:nvPr/>
        </p:nvGrpSpPr>
        <p:grpSpPr>
          <a:xfrm>
            <a:off x="7189445" y="2683023"/>
            <a:ext cx="382463" cy="436994"/>
            <a:chOff x="9174163" y="2577307"/>
            <a:chExt cx="406400" cy="464344"/>
          </a:xfrm>
          <a:solidFill>
            <a:schemeClr val="bg1"/>
          </a:solidFill>
        </p:grpSpPr>
        <p:sp>
          <p:nvSpPr>
            <p:cNvPr id="48" name="Freeform: Shape 39"/>
            <p:cNvSpPr/>
            <p:nvPr/>
          </p:nvSpPr>
          <p:spPr bwMode="auto">
            <a:xfrm>
              <a:off x="9174163" y="257730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49" name="Freeform: Shape 40"/>
            <p:cNvSpPr/>
            <p:nvPr/>
          </p:nvSpPr>
          <p:spPr bwMode="auto">
            <a:xfrm>
              <a:off x="9493250" y="294005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50" name="Freeform: Shape 41"/>
            <p:cNvSpPr/>
            <p:nvPr/>
          </p:nvSpPr>
          <p:spPr bwMode="auto">
            <a:xfrm>
              <a:off x="9493250" y="285273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51" name="Freeform: Shape 42"/>
            <p:cNvSpPr/>
            <p:nvPr/>
          </p:nvSpPr>
          <p:spPr bwMode="auto">
            <a:xfrm>
              <a:off x="9493250" y="276542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sp>
        <p:nvSpPr>
          <p:cNvPr id="41" name="Freeform: Shape 5"/>
          <p:cNvSpPr/>
          <p:nvPr/>
        </p:nvSpPr>
        <p:spPr bwMode="auto">
          <a:xfrm rot="2700000">
            <a:off x="1863510" y="4073348"/>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nvGrpSpPr>
          <p:cNvPr id="42" name="Group 27"/>
          <p:cNvGrpSpPr/>
          <p:nvPr/>
        </p:nvGrpSpPr>
        <p:grpSpPr>
          <a:xfrm>
            <a:off x="2115025" y="4310056"/>
            <a:ext cx="409355" cy="436994"/>
            <a:chOff x="9159875" y="1647825"/>
            <a:chExt cx="434975" cy="464344"/>
          </a:xfrm>
          <a:solidFill>
            <a:schemeClr val="bg1"/>
          </a:solidFill>
        </p:grpSpPr>
        <p:sp>
          <p:nvSpPr>
            <p:cNvPr id="43" name="Freeform: Shape 36"/>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44" name="Freeform: Shape 37"/>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45" name="Freeform: Shape 38"/>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sp>
        <p:nvSpPr>
          <p:cNvPr id="37" name="Freeform: Shape 6"/>
          <p:cNvSpPr/>
          <p:nvPr/>
        </p:nvSpPr>
        <p:spPr bwMode="auto">
          <a:xfrm rot="2700000">
            <a:off x="4075289" y="4073348"/>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nvGrpSpPr>
          <p:cNvPr id="38" name="Group 28"/>
          <p:cNvGrpSpPr/>
          <p:nvPr/>
        </p:nvGrpSpPr>
        <p:grpSpPr>
          <a:xfrm>
            <a:off x="4331966" y="4309909"/>
            <a:ext cx="436994" cy="436994"/>
            <a:chOff x="8216107" y="1647825"/>
            <a:chExt cx="464344" cy="464344"/>
          </a:xfrm>
          <a:solidFill>
            <a:schemeClr val="bg1"/>
          </a:solidFill>
        </p:grpSpPr>
        <p:sp>
          <p:nvSpPr>
            <p:cNvPr id="39" name="Freeform: Shape 34"/>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40" name="Freeform: Shape 35"/>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sp>
        <p:nvSpPr>
          <p:cNvPr id="32" name="Freeform: Shape 7"/>
          <p:cNvSpPr/>
          <p:nvPr/>
        </p:nvSpPr>
        <p:spPr bwMode="auto">
          <a:xfrm rot="2700000">
            <a:off x="3009821" y="2526587"/>
            <a:ext cx="910658" cy="91065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nvGrpSpPr>
          <p:cNvPr id="33" name="Group 29"/>
          <p:cNvGrpSpPr/>
          <p:nvPr/>
        </p:nvGrpSpPr>
        <p:grpSpPr>
          <a:xfrm>
            <a:off x="3247528" y="2715660"/>
            <a:ext cx="436995" cy="436995"/>
            <a:chOff x="4439444" y="1652588"/>
            <a:chExt cx="464344" cy="464344"/>
          </a:xfrm>
          <a:solidFill>
            <a:schemeClr val="bg1"/>
          </a:solidFill>
        </p:grpSpPr>
        <p:sp>
          <p:nvSpPr>
            <p:cNvPr id="34" name="Freeform: Shape 31"/>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5" name="Freeform: Shape 32"/>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36" name="Freeform: Shape 33"/>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sp>
        <p:nvSpPr>
          <p:cNvPr id="124" name="矩形 123"/>
          <p:cNvSpPr/>
          <p:nvPr/>
        </p:nvSpPr>
        <p:spPr>
          <a:xfrm>
            <a:off x="1368875" y="3460108"/>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latin typeface="+mn-ea"/>
              </a:rPr>
              <a:t>标题文字添加</a:t>
            </a:r>
          </a:p>
        </p:txBody>
      </p:sp>
      <p:sp>
        <p:nvSpPr>
          <p:cNvPr id="125" name="矩形 124"/>
          <p:cNvSpPr/>
          <p:nvPr/>
        </p:nvSpPr>
        <p:spPr>
          <a:xfrm>
            <a:off x="2701779" y="1965370"/>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latin typeface="+mn-ea"/>
              </a:rPr>
              <a:t>标题文字添加</a:t>
            </a:r>
          </a:p>
        </p:txBody>
      </p:sp>
      <p:sp>
        <p:nvSpPr>
          <p:cNvPr id="126" name="矩形 125"/>
          <p:cNvSpPr/>
          <p:nvPr/>
        </p:nvSpPr>
        <p:spPr>
          <a:xfrm>
            <a:off x="3807277" y="3460108"/>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latin typeface="+mn-ea"/>
              </a:rPr>
              <a:t>标题文字添加</a:t>
            </a:r>
          </a:p>
        </p:txBody>
      </p:sp>
      <p:sp>
        <p:nvSpPr>
          <p:cNvPr id="127" name="矩形 126"/>
          <p:cNvSpPr/>
          <p:nvPr/>
        </p:nvSpPr>
        <p:spPr>
          <a:xfrm>
            <a:off x="7700590" y="3460108"/>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latin typeface="+mn-ea"/>
              </a:rPr>
              <a:t>标题文字添加</a:t>
            </a:r>
          </a:p>
        </p:txBody>
      </p:sp>
      <p:sp>
        <p:nvSpPr>
          <p:cNvPr id="128" name="矩形 127"/>
          <p:cNvSpPr/>
          <p:nvPr/>
        </p:nvSpPr>
        <p:spPr>
          <a:xfrm>
            <a:off x="5246373" y="2917189"/>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latin typeface="+mn-ea"/>
              </a:rPr>
              <a:t>标题文字添加</a:t>
            </a:r>
          </a:p>
        </p:txBody>
      </p:sp>
      <p:sp>
        <p:nvSpPr>
          <p:cNvPr id="129" name="矩形 128"/>
          <p:cNvSpPr/>
          <p:nvPr/>
        </p:nvSpPr>
        <p:spPr>
          <a:xfrm>
            <a:off x="6610025" y="1965370"/>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latin typeface="+mn-ea"/>
              </a:rPr>
              <a:t>标题文字添加</a:t>
            </a:r>
          </a:p>
        </p:txBody>
      </p:sp>
      <p:sp>
        <p:nvSpPr>
          <p:cNvPr id="130" name="矩形 129"/>
          <p:cNvSpPr/>
          <p:nvPr/>
        </p:nvSpPr>
        <p:spPr>
          <a:xfrm>
            <a:off x="9215980" y="2917189"/>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latin typeface="+mn-ea"/>
              </a:rPr>
              <a:t>标题文字添加</a:t>
            </a:r>
          </a:p>
        </p:txBody>
      </p:sp>
      <p:grpSp>
        <p:nvGrpSpPr>
          <p:cNvPr id="131" name="Group 20"/>
          <p:cNvGrpSpPr/>
          <p:nvPr/>
        </p:nvGrpSpPr>
        <p:grpSpPr>
          <a:xfrm>
            <a:off x="10126202" y="4573371"/>
            <a:ext cx="43200" cy="639381"/>
            <a:chOff x="6041485" y="4802816"/>
            <a:chExt cx="50494" cy="747345"/>
          </a:xfrm>
          <a:solidFill>
            <a:schemeClr val="bg1">
              <a:lumMod val="85000"/>
            </a:schemeClr>
          </a:solidFill>
        </p:grpSpPr>
        <p:sp>
          <p:nvSpPr>
            <p:cNvPr id="132" name="Oval 79"/>
            <p:cNvSpPr/>
            <p:nvPr/>
          </p:nvSpPr>
          <p:spPr bwMode="auto">
            <a:xfrm>
              <a:off x="6041485" y="4802816"/>
              <a:ext cx="50494" cy="49390"/>
            </a:xfrm>
            <a:prstGeom prst="ellipse">
              <a:avLst/>
            </a:prstGeom>
            <a:grpFill/>
            <a:ln>
              <a:noFill/>
            </a:ln>
          </p:spPr>
          <p:txBody>
            <a:bodyPr anchor="ctr"/>
            <a:lstStyle/>
            <a:p>
              <a:pPr algn="ctr"/>
              <a:endParaRPr/>
            </a:p>
          </p:txBody>
        </p:sp>
        <p:sp>
          <p:nvSpPr>
            <p:cNvPr id="133" name="Oval 80"/>
            <p:cNvSpPr/>
            <p:nvPr/>
          </p:nvSpPr>
          <p:spPr bwMode="auto">
            <a:xfrm>
              <a:off x="6041485" y="4940587"/>
              <a:ext cx="50494" cy="49390"/>
            </a:xfrm>
            <a:prstGeom prst="ellipse">
              <a:avLst/>
            </a:prstGeom>
            <a:grpFill/>
            <a:ln>
              <a:noFill/>
            </a:ln>
          </p:spPr>
          <p:txBody>
            <a:bodyPr anchor="ctr"/>
            <a:lstStyle/>
            <a:p>
              <a:pPr algn="ctr"/>
              <a:endParaRPr/>
            </a:p>
          </p:txBody>
        </p:sp>
        <p:sp>
          <p:nvSpPr>
            <p:cNvPr id="134" name="Oval 81"/>
            <p:cNvSpPr/>
            <p:nvPr/>
          </p:nvSpPr>
          <p:spPr bwMode="auto">
            <a:xfrm>
              <a:off x="6041485" y="5082258"/>
              <a:ext cx="50494" cy="46791"/>
            </a:xfrm>
            <a:prstGeom prst="ellipse">
              <a:avLst/>
            </a:prstGeom>
            <a:grpFill/>
            <a:ln>
              <a:noFill/>
            </a:ln>
          </p:spPr>
          <p:txBody>
            <a:bodyPr anchor="ctr"/>
            <a:lstStyle/>
            <a:p>
              <a:pPr algn="ctr"/>
              <a:endParaRPr/>
            </a:p>
          </p:txBody>
        </p:sp>
        <p:sp>
          <p:nvSpPr>
            <p:cNvPr id="135" name="Oval 82"/>
            <p:cNvSpPr/>
            <p:nvPr/>
          </p:nvSpPr>
          <p:spPr bwMode="auto">
            <a:xfrm>
              <a:off x="6041485" y="5221329"/>
              <a:ext cx="50494" cy="49390"/>
            </a:xfrm>
            <a:prstGeom prst="ellipse">
              <a:avLst/>
            </a:prstGeom>
            <a:grpFill/>
            <a:ln>
              <a:noFill/>
            </a:ln>
          </p:spPr>
          <p:txBody>
            <a:bodyPr anchor="ctr"/>
            <a:lstStyle/>
            <a:p>
              <a:pPr algn="ctr"/>
              <a:endParaRPr/>
            </a:p>
          </p:txBody>
        </p:sp>
        <p:sp>
          <p:nvSpPr>
            <p:cNvPr id="136" name="Oval 83"/>
            <p:cNvSpPr/>
            <p:nvPr/>
          </p:nvSpPr>
          <p:spPr bwMode="auto">
            <a:xfrm>
              <a:off x="6041485" y="5359100"/>
              <a:ext cx="50494" cy="49390"/>
            </a:xfrm>
            <a:prstGeom prst="ellipse">
              <a:avLst/>
            </a:prstGeom>
            <a:grpFill/>
            <a:ln>
              <a:noFill/>
            </a:ln>
          </p:spPr>
          <p:txBody>
            <a:bodyPr anchor="ctr"/>
            <a:lstStyle/>
            <a:p>
              <a:pPr algn="ctr"/>
              <a:endParaRPr/>
            </a:p>
          </p:txBody>
        </p:sp>
        <p:sp>
          <p:nvSpPr>
            <p:cNvPr id="137" name="Oval 84"/>
            <p:cNvSpPr/>
            <p:nvPr/>
          </p:nvSpPr>
          <p:spPr bwMode="auto">
            <a:xfrm>
              <a:off x="6041485" y="5500771"/>
              <a:ext cx="50494" cy="49390"/>
            </a:xfrm>
            <a:prstGeom prst="ellipse">
              <a:avLst/>
            </a:prstGeom>
            <a:grpFill/>
            <a:ln>
              <a:noFill/>
            </a:ln>
          </p:spPr>
          <p:txBody>
            <a:bodyPr anchor="ctr"/>
            <a:lstStyle/>
            <a:p>
              <a:pPr algn="ctr"/>
              <a:endParaRPr/>
            </a:p>
          </p:txBody>
        </p:sp>
      </p:grpSp>
      <p:sp>
        <p:nvSpPr>
          <p:cNvPr id="115" name="文本框 114"/>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1000" fill="hold"/>
                                        <p:tgtEl>
                                          <p:spTgt spid="1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1000"/>
                                        <p:tgtEl>
                                          <p:spTgt spid="60"/>
                                        </p:tgtEl>
                                      </p:cBhvr>
                                    </p:animEffect>
                                    <p:anim calcmode="lin" valueType="num">
                                      <p:cBhvr>
                                        <p:cTn id="38" dur="1000" fill="hold"/>
                                        <p:tgtEl>
                                          <p:spTgt spid="60"/>
                                        </p:tgtEl>
                                        <p:attrNameLst>
                                          <p:attrName>ppt_x</p:attrName>
                                        </p:attrNameLst>
                                      </p:cBhvr>
                                      <p:tavLst>
                                        <p:tav tm="0">
                                          <p:val>
                                            <p:strVal val="#ppt_x"/>
                                          </p:val>
                                        </p:tav>
                                        <p:tav tm="100000">
                                          <p:val>
                                            <p:strVal val="#ppt_x"/>
                                          </p:val>
                                        </p:tav>
                                      </p:tavLst>
                                    </p:anim>
                                    <p:anim calcmode="lin" valueType="num">
                                      <p:cBhvr>
                                        <p:cTn id="39" dur="1000" fill="hold"/>
                                        <p:tgtEl>
                                          <p:spTgt spid="6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1000"/>
                                        <p:tgtEl>
                                          <p:spTgt spid="53"/>
                                        </p:tgtEl>
                                      </p:cBhvr>
                                    </p:animEffect>
                                    <p:anim calcmode="lin" valueType="num">
                                      <p:cBhvr>
                                        <p:cTn id="53" dur="1000" fill="hold"/>
                                        <p:tgtEl>
                                          <p:spTgt spid="53"/>
                                        </p:tgtEl>
                                        <p:attrNameLst>
                                          <p:attrName>ppt_x</p:attrName>
                                        </p:attrNameLst>
                                      </p:cBhvr>
                                      <p:tavLst>
                                        <p:tav tm="0">
                                          <p:val>
                                            <p:strVal val="#ppt_x"/>
                                          </p:val>
                                        </p:tav>
                                        <p:tav tm="100000">
                                          <p:val>
                                            <p:strVal val="#ppt_x"/>
                                          </p:val>
                                        </p:tav>
                                      </p:tavLst>
                                    </p:anim>
                                    <p:anim calcmode="lin" valueType="num">
                                      <p:cBhvr>
                                        <p:cTn id="54" dur="1000" fill="hold"/>
                                        <p:tgtEl>
                                          <p:spTgt spid="5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31"/>
                                        </p:tgtEl>
                                        <p:attrNameLst>
                                          <p:attrName>style.visibility</p:attrName>
                                        </p:attrNameLst>
                                      </p:cBhvr>
                                      <p:to>
                                        <p:strVal val="visible"/>
                                      </p:to>
                                    </p:set>
                                    <p:animEffect transition="in" filter="fade">
                                      <p:cBhvr>
                                        <p:cTn id="97" dur="1000"/>
                                        <p:tgtEl>
                                          <p:spTgt spid="131"/>
                                        </p:tgtEl>
                                      </p:cBhvr>
                                    </p:animEffect>
                                    <p:anim calcmode="lin" valueType="num">
                                      <p:cBhvr>
                                        <p:cTn id="98" dur="1000" fill="hold"/>
                                        <p:tgtEl>
                                          <p:spTgt spid="131"/>
                                        </p:tgtEl>
                                        <p:attrNameLst>
                                          <p:attrName>ppt_x</p:attrName>
                                        </p:attrNameLst>
                                      </p:cBhvr>
                                      <p:tavLst>
                                        <p:tav tm="0">
                                          <p:val>
                                            <p:strVal val="#ppt_x"/>
                                          </p:val>
                                        </p:tav>
                                        <p:tav tm="100000">
                                          <p:val>
                                            <p:strVal val="#ppt_x"/>
                                          </p:val>
                                        </p:tav>
                                      </p:tavLst>
                                    </p:anim>
                                    <p:anim calcmode="lin" valueType="num">
                                      <p:cBhvr>
                                        <p:cTn id="99" dur="1000" fill="hold"/>
                                        <p:tgtEl>
                                          <p:spTgt spid="131"/>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53" presetClass="entr" presetSubtype="16" fill="hold" grpId="0" nodeType="afterEffect">
                                  <p:stCondLst>
                                    <p:cond delay="0"/>
                                  </p:stCondLst>
                                  <p:childTnLst>
                                    <p:set>
                                      <p:cBhvr>
                                        <p:cTn id="102" dur="1" fill="hold">
                                          <p:stCondLst>
                                            <p:cond delay="0"/>
                                          </p:stCondLst>
                                        </p:cTn>
                                        <p:tgtEl>
                                          <p:spTgt spid="125"/>
                                        </p:tgtEl>
                                        <p:attrNameLst>
                                          <p:attrName>style.visibility</p:attrName>
                                        </p:attrNameLst>
                                      </p:cBhvr>
                                      <p:to>
                                        <p:strVal val="visible"/>
                                      </p:to>
                                    </p:set>
                                    <p:anim calcmode="lin" valueType="num">
                                      <p:cBhvr>
                                        <p:cTn id="103" dur="500" fill="hold"/>
                                        <p:tgtEl>
                                          <p:spTgt spid="125"/>
                                        </p:tgtEl>
                                        <p:attrNameLst>
                                          <p:attrName>ppt_w</p:attrName>
                                        </p:attrNameLst>
                                      </p:cBhvr>
                                      <p:tavLst>
                                        <p:tav tm="0">
                                          <p:val>
                                            <p:fltVal val="0"/>
                                          </p:val>
                                        </p:tav>
                                        <p:tav tm="100000">
                                          <p:val>
                                            <p:strVal val="#ppt_w"/>
                                          </p:val>
                                        </p:tav>
                                      </p:tavLst>
                                    </p:anim>
                                    <p:anim calcmode="lin" valueType="num">
                                      <p:cBhvr>
                                        <p:cTn id="104" dur="500" fill="hold"/>
                                        <p:tgtEl>
                                          <p:spTgt spid="125"/>
                                        </p:tgtEl>
                                        <p:attrNameLst>
                                          <p:attrName>ppt_h</p:attrName>
                                        </p:attrNameLst>
                                      </p:cBhvr>
                                      <p:tavLst>
                                        <p:tav tm="0">
                                          <p:val>
                                            <p:fltVal val="0"/>
                                          </p:val>
                                        </p:tav>
                                        <p:tav tm="100000">
                                          <p:val>
                                            <p:strVal val="#ppt_h"/>
                                          </p:val>
                                        </p:tav>
                                      </p:tavLst>
                                    </p:anim>
                                    <p:animEffect transition="in" filter="fade">
                                      <p:cBhvr>
                                        <p:cTn id="105" dur="500"/>
                                        <p:tgtEl>
                                          <p:spTgt spid="12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26"/>
                                        </p:tgtEl>
                                        <p:attrNameLst>
                                          <p:attrName>style.visibility</p:attrName>
                                        </p:attrNameLst>
                                      </p:cBhvr>
                                      <p:to>
                                        <p:strVal val="visible"/>
                                      </p:to>
                                    </p:set>
                                    <p:anim calcmode="lin" valueType="num">
                                      <p:cBhvr>
                                        <p:cTn id="113" dur="500" fill="hold"/>
                                        <p:tgtEl>
                                          <p:spTgt spid="126"/>
                                        </p:tgtEl>
                                        <p:attrNameLst>
                                          <p:attrName>ppt_w</p:attrName>
                                        </p:attrNameLst>
                                      </p:cBhvr>
                                      <p:tavLst>
                                        <p:tav tm="0">
                                          <p:val>
                                            <p:fltVal val="0"/>
                                          </p:val>
                                        </p:tav>
                                        <p:tav tm="100000">
                                          <p:val>
                                            <p:strVal val="#ppt_w"/>
                                          </p:val>
                                        </p:tav>
                                      </p:tavLst>
                                    </p:anim>
                                    <p:anim calcmode="lin" valueType="num">
                                      <p:cBhvr>
                                        <p:cTn id="114" dur="500" fill="hold"/>
                                        <p:tgtEl>
                                          <p:spTgt spid="126"/>
                                        </p:tgtEl>
                                        <p:attrNameLst>
                                          <p:attrName>ppt_h</p:attrName>
                                        </p:attrNameLst>
                                      </p:cBhvr>
                                      <p:tavLst>
                                        <p:tav tm="0">
                                          <p:val>
                                            <p:fltVal val="0"/>
                                          </p:val>
                                        </p:tav>
                                        <p:tav tm="100000">
                                          <p:val>
                                            <p:strVal val="#ppt_h"/>
                                          </p:val>
                                        </p:tav>
                                      </p:tavLst>
                                    </p:anim>
                                    <p:animEffect transition="in" filter="fade">
                                      <p:cBhvr>
                                        <p:cTn id="115" dur="500"/>
                                        <p:tgtEl>
                                          <p:spTgt spid="12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28"/>
                                        </p:tgtEl>
                                        <p:attrNameLst>
                                          <p:attrName>style.visibility</p:attrName>
                                        </p:attrNameLst>
                                      </p:cBhvr>
                                      <p:to>
                                        <p:strVal val="visible"/>
                                      </p:to>
                                    </p:set>
                                    <p:anim calcmode="lin" valueType="num">
                                      <p:cBhvr>
                                        <p:cTn id="118" dur="500" fill="hold"/>
                                        <p:tgtEl>
                                          <p:spTgt spid="128"/>
                                        </p:tgtEl>
                                        <p:attrNameLst>
                                          <p:attrName>ppt_w</p:attrName>
                                        </p:attrNameLst>
                                      </p:cBhvr>
                                      <p:tavLst>
                                        <p:tav tm="0">
                                          <p:val>
                                            <p:fltVal val="0"/>
                                          </p:val>
                                        </p:tav>
                                        <p:tav tm="100000">
                                          <p:val>
                                            <p:strVal val="#ppt_w"/>
                                          </p:val>
                                        </p:tav>
                                      </p:tavLst>
                                    </p:anim>
                                    <p:anim calcmode="lin" valueType="num">
                                      <p:cBhvr>
                                        <p:cTn id="119" dur="500" fill="hold"/>
                                        <p:tgtEl>
                                          <p:spTgt spid="128"/>
                                        </p:tgtEl>
                                        <p:attrNameLst>
                                          <p:attrName>ppt_h</p:attrName>
                                        </p:attrNameLst>
                                      </p:cBhvr>
                                      <p:tavLst>
                                        <p:tav tm="0">
                                          <p:val>
                                            <p:fltVal val="0"/>
                                          </p:val>
                                        </p:tav>
                                        <p:tav tm="100000">
                                          <p:val>
                                            <p:strVal val="#ppt_h"/>
                                          </p:val>
                                        </p:tav>
                                      </p:tavLst>
                                    </p:anim>
                                    <p:animEffect transition="in" filter="fade">
                                      <p:cBhvr>
                                        <p:cTn id="120" dur="500"/>
                                        <p:tgtEl>
                                          <p:spTgt spid="12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29"/>
                                        </p:tgtEl>
                                        <p:attrNameLst>
                                          <p:attrName>style.visibility</p:attrName>
                                        </p:attrNameLst>
                                      </p:cBhvr>
                                      <p:to>
                                        <p:strVal val="visible"/>
                                      </p:to>
                                    </p:set>
                                    <p:anim calcmode="lin" valueType="num">
                                      <p:cBhvr>
                                        <p:cTn id="123" dur="500" fill="hold"/>
                                        <p:tgtEl>
                                          <p:spTgt spid="129"/>
                                        </p:tgtEl>
                                        <p:attrNameLst>
                                          <p:attrName>ppt_w</p:attrName>
                                        </p:attrNameLst>
                                      </p:cBhvr>
                                      <p:tavLst>
                                        <p:tav tm="0">
                                          <p:val>
                                            <p:fltVal val="0"/>
                                          </p:val>
                                        </p:tav>
                                        <p:tav tm="100000">
                                          <p:val>
                                            <p:strVal val="#ppt_w"/>
                                          </p:val>
                                        </p:tav>
                                      </p:tavLst>
                                    </p:anim>
                                    <p:anim calcmode="lin" valueType="num">
                                      <p:cBhvr>
                                        <p:cTn id="124" dur="500" fill="hold"/>
                                        <p:tgtEl>
                                          <p:spTgt spid="129"/>
                                        </p:tgtEl>
                                        <p:attrNameLst>
                                          <p:attrName>ppt_h</p:attrName>
                                        </p:attrNameLst>
                                      </p:cBhvr>
                                      <p:tavLst>
                                        <p:tav tm="0">
                                          <p:val>
                                            <p:fltVal val="0"/>
                                          </p:val>
                                        </p:tav>
                                        <p:tav tm="100000">
                                          <p:val>
                                            <p:strVal val="#ppt_h"/>
                                          </p:val>
                                        </p:tav>
                                      </p:tavLst>
                                    </p:anim>
                                    <p:animEffect transition="in" filter="fade">
                                      <p:cBhvr>
                                        <p:cTn id="125" dur="500"/>
                                        <p:tgtEl>
                                          <p:spTgt spid="129"/>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27"/>
                                        </p:tgtEl>
                                        <p:attrNameLst>
                                          <p:attrName>style.visibility</p:attrName>
                                        </p:attrNameLst>
                                      </p:cBhvr>
                                      <p:to>
                                        <p:strVal val="visible"/>
                                      </p:to>
                                    </p:set>
                                    <p:anim calcmode="lin" valueType="num">
                                      <p:cBhvr>
                                        <p:cTn id="128" dur="500" fill="hold"/>
                                        <p:tgtEl>
                                          <p:spTgt spid="127"/>
                                        </p:tgtEl>
                                        <p:attrNameLst>
                                          <p:attrName>ppt_w</p:attrName>
                                        </p:attrNameLst>
                                      </p:cBhvr>
                                      <p:tavLst>
                                        <p:tav tm="0">
                                          <p:val>
                                            <p:fltVal val="0"/>
                                          </p:val>
                                        </p:tav>
                                        <p:tav tm="100000">
                                          <p:val>
                                            <p:strVal val="#ppt_w"/>
                                          </p:val>
                                        </p:tav>
                                      </p:tavLst>
                                    </p:anim>
                                    <p:anim calcmode="lin" valueType="num">
                                      <p:cBhvr>
                                        <p:cTn id="129" dur="500" fill="hold"/>
                                        <p:tgtEl>
                                          <p:spTgt spid="127"/>
                                        </p:tgtEl>
                                        <p:attrNameLst>
                                          <p:attrName>ppt_h</p:attrName>
                                        </p:attrNameLst>
                                      </p:cBhvr>
                                      <p:tavLst>
                                        <p:tav tm="0">
                                          <p:val>
                                            <p:fltVal val="0"/>
                                          </p:val>
                                        </p:tav>
                                        <p:tav tm="100000">
                                          <p:val>
                                            <p:strVal val="#ppt_h"/>
                                          </p:val>
                                        </p:tav>
                                      </p:tavLst>
                                    </p:anim>
                                    <p:animEffect transition="in" filter="fade">
                                      <p:cBhvr>
                                        <p:cTn id="130" dur="500"/>
                                        <p:tgtEl>
                                          <p:spTgt spid="127"/>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30"/>
                                        </p:tgtEl>
                                        <p:attrNameLst>
                                          <p:attrName>style.visibility</p:attrName>
                                        </p:attrNameLst>
                                      </p:cBhvr>
                                      <p:to>
                                        <p:strVal val="visible"/>
                                      </p:to>
                                    </p:set>
                                    <p:anim calcmode="lin" valueType="num">
                                      <p:cBhvr>
                                        <p:cTn id="133" dur="500" fill="hold"/>
                                        <p:tgtEl>
                                          <p:spTgt spid="130"/>
                                        </p:tgtEl>
                                        <p:attrNameLst>
                                          <p:attrName>ppt_w</p:attrName>
                                        </p:attrNameLst>
                                      </p:cBhvr>
                                      <p:tavLst>
                                        <p:tav tm="0">
                                          <p:val>
                                            <p:fltVal val="0"/>
                                          </p:val>
                                        </p:tav>
                                        <p:tav tm="100000">
                                          <p:val>
                                            <p:strVal val="#ppt_w"/>
                                          </p:val>
                                        </p:tav>
                                      </p:tavLst>
                                    </p:anim>
                                    <p:anim calcmode="lin" valueType="num">
                                      <p:cBhvr>
                                        <p:cTn id="134" dur="500" fill="hold"/>
                                        <p:tgtEl>
                                          <p:spTgt spid="130"/>
                                        </p:tgtEl>
                                        <p:attrNameLst>
                                          <p:attrName>ppt_h</p:attrName>
                                        </p:attrNameLst>
                                      </p:cBhvr>
                                      <p:tavLst>
                                        <p:tav tm="0">
                                          <p:val>
                                            <p:fltVal val="0"/>
                                          </p:val>
                                        </p:tav>
                                        <p:tav tm="100000">
                                          <p:val>
                                            <p:strVal val="#ppt_h"/>
                                          </p:val>
                                        </p:tav>
                                      </p:tavLst>
                                    </p:anim>
                                    <p:animEffect transition="in" filter="fade">
                                      <p:cBhvr>
                                        <p:cTn id="13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71" grpId="0" animBg="1"/>
      <p:bldP spid="60" grpId="0" animBg="1"/>
      <p:bldP spid="52" grpId="0" animBg="1"/>
      <p:bldP spid="46" grpId="0" animBg="1"/>
      <p:bldP spid="41" grpId="0" animBg="1"/>
      <p:bldP spid="37" grpId="0" animBg="1"/>
      <p:bldP spid="32" grpId="0" animBg="1"/>
      <p:bldP spid="124" grpId="0"/>
      <p:bldP spid="125" grpId="0"/>
      <p:bldP spid="126" grpId="0"/>
      <p:bldP spid="127" grpId="0"/>
      <p:bldP spid="128" grpId="0"/>
      <p:bldP spid="129" grpId="0"/>
      <p:bldP spid="1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26175" y="3939630"/>
            <a:ext cx="4339650"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gradFill>
                  <a:gsLst>
                    <a:gs pos="0">
                      <a:srgbClr val="C00000"/>
                    </a:gs>
                    <a:gs pos="100000">
                      <a:srgbClr val="EB0000"/>
                    </a:gs>
                  </a:gsLst>
                  <a:lin ang="5400000" scaled="1"/>
                </a:gradFill>
              </a:rPr>
              <a:t>明年工作计划</a:t>
            </a:r>
          </a:p>
        </p:txBody>
      </p:sp>
      <p:grpSp>
        <p:nvGrpSpPr>
          <p:cNvPr id="2" name="组合 1"/>
          <p:cNvGrpSpPr/>
          <p:nvPr/>
        </p:nvGrpSpPr>
        <p:grpSpPr>
          <a:xfrm>
            <a:off x="4769231" y="959667"/>
            <a:ext cx="2666742" cy="2690810"/>
            <a:chOff x="4769231" y="959667"/>
            <a:chExt cx="2666742" cy="2690810"/>
          </a:xfrm>
        </p:grpSpPr>
        <p:pic>
          <p:nvPicPr>
            <p:cNvPr id="11" name="图片 10"/>
            <p:cNvPicPr>
              <a:picLocks noChangeAspect="1"/>
            </p:cNvPicPr>
            <p:nvPr/>
          </p:nvPicPr>
          <p:blipFill rotWithShape="1">
            <a:blip r:embed="rId3" cstate="screen"/>
            <a:srcRect/>
            <a:stretch>
              <a:fillRect/>
            </a:stretch>
          </p:blipFill>
          <p:spPr>
            <a:xfrm>
              <a:off x="4769231" y="959667"/>
              <a:ext cx="2666742" cy="2690810"/>
            </a:xfrm>
            <a:custGeom>
              <a:avLst/>
              <a:gdLst>
                <a:gd name="connsiteX0" fmla="*/ 1391762 w 2783524"/>
                <a:gd name="connsiteY0" fmla="*/ 0 h 2783524"/>
                <a:gd name="connsiteX1" fmla="*/ 2783524 w 2783524"/>
                <a:gd name="connsiteY1" fmla="*/ 1391762 h 2783524"/>
                <a:gd name="connsiteX2" fmla="*/ 1391762 w 2783524"/>
                <a:gd name="connsiteY2" fmla="*/ 2783524 h 2783524"/>
                <a:gd name="connsiteX3" fmla="*/ 0 w 2783524"/>
                <a:gd name="connsiteY3" fmla="*/ 1391762 h 2783524"/>
                <a:gd name="connsiteX4" fmla="*/ 1391762 w 2783524"/>
                <a:gd name="connsiteY4" fmla="*/ 0 h 278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524" h="2783524">
                  <a:moveTo>
                    <a:pt x="1391762" y="0"/>
                  </a:moveTo>
                  <a:cubicBezTo>
                    <a:pt x="2160411" y="0"/>
                    <a:pt x="2783524" y="623113"/>
                    <a:pt x="2783524" y="1391762"/>
                  </a:cubicBezTo>
                  <a:cubicBezTo>
                    <a:pt x="2783524" y="2160411"/>
                    <a:pt x="2160411" y="2783524"/>
                    <a:pt x="1391762" y="2783524"/>
                  </a:cubicBezTo>
                  <a:cubicBezTo>
                    <a:pt x="623113" y="2783524"/>
                    <a:pt x="0" y="2160411"/>
                    <a:pt x="0" y="1391762"/>
                  </a:cubicBezTo>
                  <a:cubicBezTo>
                    <a:pt x="0" y="623113"/>
                    <a:pt x="623113" y="0"/>
                    <a:pt x="1391762" y="0"/>
                  </a:cubicBezTo>
                  <a:close/>
                </a:path>
              </a:pathLst>
            </a:custGeom>
          </p:spPr>
        </p:pic>
        <p:sp>
          <p:nvSpPr>
            <p:cNvPr id="4" name="文本框 3"/>
            <p:cNvSpPr txBox="1"/>
            <p:nvPr/>
          </p:nvSpPr>
          <p:spPr>
            <a:xfrm>
              <a:off x="5432999" y="1634299"/>
              <a:ext cx="1326004" cy="1323439"/>
            </a:xfrm>
            <a:prstGeom prst="rect">
              <a:avLst/>
            </a:prstGeom>
            <a:noFill/>
          </p:spPr>
          <p:txBody>
            <a:bodyPr wrap="none" rtlCol="0">
              <a:spAutoFit/>
              <a:scene3d>
                <a:camera prst="orthographicFront"/>
                <a:lightRig rig="threePt" dir="t"/>
              </a:scene3d>
              <a:sp3d contourW="12700"/>
            </a:bodyPr>
            <a:lstStyle/>
            <a:p>
              <a:pPr algn="ctr"/>
              <a:r>
                <a:rPr lang="en-US" altLang="zh-CN" sz="8000" b="1" dirty="0">
                  <a:gradFill>
                    <a:gsLst>
                      <a:gs pos="0">
                        <a:srgbClr val="C00000"/>
                      </a:gs>
                      <a:gs pos="100000">
                        <a:srgbClr val="EB0000"/>
                      </a:gs>
                    </a:gsLst>
                    <a:lin ang="5400000" scaled="1"/>
                  </a:gradFill>
                </a:rPr>
                <a:t>05</a:t>
              </a:r>
              <a:endParaRPr lang="zh-CN" altLang="en-US" sz="8000" b="1" dirty="0">
                <a:gradFill>
                  <a:gsLst>
                    <a:gs pos="0">
                      <a:srgbClr val="C00000"/>
                    </a:gs>
                    <a:gs pos="100000">
                      <a:srgbClr val="EB0000"/>
                    </a:gs>
                  </a:gsLst>
                  <a:lin ang="5400000" scaled="1"/>
                </a:gradFill>
              </a:endParaRPr>
            </a:p>
          </p:txBody>
        </p:sp>
      </p:grpSp>
      <p:sp>
        <p:nvSpPr>
          <p:cNvPr id="5" name="文本框 4"/>
          <p:cNvSpPr txBox="1"/>
          <p:nvPr/>
        </p:nvSpPr>
        <p:spPr>
          <a:xfrm>
            <a:off x="3482566" y="4849810"/>
            <a:ext cx="5226868" cy="46076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7299" y="1958702"/>
            <a:ext cx="9652002" cy="3762922"/>
            <a:chOff x="505976" y="1417708"/>
            <a:chExt cx="8131822" cy="3170266"/>
          </a:xfrm>
        </p:grpSpPr>
        <p:sp>
          <p:nvSpPr>
            <p:cNvPr id="70" name="矩形 69"/>
            <p:cNvSpPr/>
            <p:nvPr/>
          </p:nvSpPr>
          <p:spPr>
            <a:xfrm>
              <a:off x="505976" y="1417708"/>
              <a:ext cx="8130024" cy="372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矩形 70"/>
            <p:cNvSpPr/>
            <p:nvPr/>
          </p:nvSpPr>
          <p:spPr>
            <a:xfrm>
              <a:off x="535522" y="1465217"/>
              <a:ext cx="972863" cy="253916"/>
            </a:xfrm>
            <a:prstGeom prst="rect">
              <a:avLst/>
            </a:prstGeom>
          </p:spPr>
          <p:txBody>
            <a:bodyPr wrap="none">
              <a:spAutoFit/>
            </a:bodyPr>
            <a:lstStyle/>
            <a:p>
              <a:pPr algn="ctr"/>
              <a:r>
                <a:rPr lang="en-US" altLang="zh-CN" sz="1600" dirty="0">
                  <a:solidFill>
                    <a:schemeClr val="bg1"/>
                  </a:solidFill>
                  <a:latin typeface="Century Gothic" panose="020B0502020202020204" pitchFamily="34" charset="0"/>
                  <a:cs typeface="Arial" panose="020B0604020202020204" pitchFamily="34" charset="0"/>
                </a:rPr>
                <a:t>Description</a:t>
              </a:r>
            </a:p>
          </p:txBody>
        </p:sp>
        <p:sp>
          <p:nvSpPr>
            <p:cNvPr id="72" name="矩形 71"/>
            <p:cNvSpPr/>
            <p:nvPr/>
          </p:nvSpPr>
          <p:spPr>
            <a:xfrm>
              <a:off x="2030008" y="1465217"/>
              <a:ext cx="1185662" cy="253916"/>
            </a:xfrm>
            <a:prstGeom prst="rect">
              <a:avLst/>
            </a:prstGeom>
          </p:spPr>
          <p:txBody>
            <a:bodyPr wrap="none">
              <a:spAutoFit/>
            </a:bodyPr>
            <a:lstStyle/>
            <a:p>
              <a:pPr algn="ctr"/>
              <a:r>
                <a:rPr lang="en-US" altLang="zh-CN" sz="1600" dirty="0">
                  <a:solidFill>
                    <a:schemeClr val="bg1"/>
                  </a:solidFill>
                  <a:latin typeface="Century Gothic" panose="020B0502020202020204" pitchFamily="34" charset="0"/>
                  <a:cs typeface="Arial" panose="020B0604020202020204" pitchFamily="34" charset="0"/>
                </a:rPr>
                <a:t>Our company</a:t>
              </a:r>
            </a:p>
          </p:txBody>
        </p:sp>
        <p:sp>
          <p:nvSpPr>
            <p:cNvPr id="73" name="矩形 72"/>
            <p:cNvSpPr/>
            <p:nvPr/>
          </p:nvSpPr>
          <p:spPr>
            <a:xfrm>
              <a:off x="3739497" y="1465217"/>
              <a:ext cx="1231346" cy="253916"/>
            </a:xfrm>
            <a:prstGeom prst="rect">
              <a:avLst/>
            </a:prstGeom>
          </p:spPr>
          <p:txBody>
            <a:bodyPr wrap="none">
              <a:spAutoFit/>
            </a:bodyPr>
            <a:lstStyle/>
            <a:p>
              <a:pPr algn="ctr"/>
              <a:r>
                <a:rPr lang="en-US" altLang="zh-CN" sz="1600" dirty="0">
                  <a:solidFill>
                    <a:schemeClr val="bg1"/>
                  </a:solidFill>
                  <a:latin typeface="Century Gothic" panose="020B0502020202020204" pitchFamily="34" charset="0"/>
                  <a:cs typeface="Arial" panose="020B0604020202020204" pitchFamily="34" charset="0"/>
                </a:rPr>
                <a:t>Company one</a:t>
              </a:r>
            </a:p>
          </p:txBody>
        </p:sp>
        <p:sp>
          <p:nvSpPr>
            <p:cNvPr id="74" name="矩形 73"/>
            <p:cNvSpPr/>
            <p:nvPr/>
          </p:nvSpPr>
          <p:spPr>
            <a:xfrm>
              <a:off x="5496675" y="1465217"/>
              <a:ext cx="1216919" cy="253916"/>
            </a:xfrm>
            <a:prstGeom prst="rect">
              <a:avLst/>
            </a:prstGeom>
          </p:spPr>
          <p:txBody>
            <a:bodyPr wrap="none">
              <a:spAutoFit/>
            </a:bodyPr>
            <a:lstStyle/>
            <a:p>
              <a:pPr algn="ctr"/>
              <a:r>
                <a:rPr lang="en-US" altLang="zh-CN" sz="1600" dirty="0">
                  <a:solidFill>
                    <a:schemeClr val="bg1"/>
                  </a:solidFill>
                  <a:latin typeface="Century Gothic" panose="020B0502020202020204" pitchFamily="34" charset="0"/>
                  <a:cs typeface="Arial" panose="020B0604020202020204" pitchFamily="34" charset="0"/>
                </a:rPr>
                <a:t>Company two</a:t>
              </a:r>
            </a:p>
          </p:txBody>
        </p:sp>
        <p:sp>
          <p:nvSpPr>
            <p:cNvPr id="75" name="矩形 74"/>
            <p:cNvSpPr/>
            <p:nvPr/>
          </p:nvSpPr>
          <p:spPr>
            <a:xfrm>
              <a:off x="7239626" y="1465217"/>
              <a:ext cx="1328729" cy="253916"/>
            </a:xfrm>
            <a:prstGeom prst="rect">
              <a:avLst/>
            </a:prstGeom>
          </p:spPr>
          <p:txBody>
            <a:bodyPr wrap="none">
              <a:spAutoFit/>
            </a:bodyPr>
            <a:lstStyle/>
            <a:p>
              <a:pPr algn="ctr"/>
              <a:r>
                <a:rPr lang="en-US" altLang="zh-CN" sz="1600" dirty="0">
                  <a:solidFill>
                    <a:schemeClr val="bg1"/>
                  </a:solidFill>
                  <a:latin typeface="Century Gothic" panose="020B0502020202020204" pitchFamily="34" charset="0"/>
                  <a:cs typeface="Arial" panose="020B0604020202020204" pitchFamily="34" charset="0"/>
                </a:rPr>
                <a:t>Company three</a:t>
              </a:r>
            </a:p>
          </p:txBody>
        </p:sp>
        <p:sp>
          <p:nvSpPr>
            <p:cNvPr id="76" name="矩形 75"/>
            <p:cNvSpPr/>
            <p:nvPr/>
          </p:nvSpPr>
          <p:spPr>
            <a:xfrm>
              <a:off x="528881" y="1931050"/>
              <a:ext cx="942806" cy="253916"/>
            </a:xfrm>
            <a:prstGeom prst="rect">
              <a:avLst/>
            </a:prstGeom>
          </p:spPr>
          <p:txBody>
            <a:bodyPr wrap="none">
              <a:spAutoFit/>
            </a:bodyPr>
            <a:lstStyle/>
            <a:p>
              <a:r>
                <a:rPr lang="en-US" altLang="zh-CN" sz="1600" dirty="0">
                  <a:solidFill>
                    <a:srgbClr val="394A57"/>
                  </a:solidFill>
                  <a:latin typeface="Century Gothic" panose="020B0502020202020204" pitchFamily="34" charset="0"/>
                  <a:cs typeface="Arial" panose="020B0604020202020204" pitchFamily="34" charset="0"/>
                </a:rPr>
                <a:t>Affordable</a:t>
              </a:r>
            </a:p>
          </p:txBody>
        </p:sp>
        <p:sp>
          <p:nvSpPr>
            <p:cNvPr id="77" name="矩形 76"/>
            <p:cNvSpPr/>
            <p:nvPr/>
          </p:nvSpPr>
          <p:spPr>
            <a:xfrm>
              <a:off x="528881" y="2490700"/>
              <a:ext cx="925975" cy="253916"/>
            </a:xfrm>
            <a:prstGeom prst="rect">
              <a:avLst/>
            </a:prstGeom>
          </p:spPr>
          <p:txBody>
            <a:bodyPr wrap="none">
              <a:spAutoFit/>
            </a:bodyPr>
            <a:lstStyle/>
            <a:p>
              <a:r>
                <a:rPr lang="en-US" altLang="zh-CN" sz="1600" dirty="0">
                  <a:solidFill>
                    <a:srgbClr val="394A57"/>
                  </a:solidFill>
                  <a:latin typeface="Century Gothic" panose="020B0502020202020204" pitchFamily="34" charset="0"/>
                  <a:cs typeface="Arial" panose="020B0604020202020204" pitchFamily="34" charset="0"/>
                </a:rPr>
                <a:t>Attainable</a:t>
              </a:r>
            </a:p>
          </p:txBody>
        </p:sp>
        <p:sp>
          <p:nvSpPr>
            <p:cNvPr id="78" name="矩形 77"/>
            <p:cNvSpPr/>
            <p:nvPr/>
          </p:nvSpPr>
          <p:spPr>
            <a:xfrm>
              <a:off x="528881" y="3050350"/>
              <a:ext cx="988493" cy="253916"/>
            </a:xfrm>
            <a:prstGeom prst="rect">
              <a:avLst/>
            </a:prstGeom>
          </p:spPr>
          <p:txBody>
            <a:bodyPr wrap="none">
              <a:spAutoFit/>
            </a:bodyPr>
            <a:lstStyle/>
            <a:p>
              <a:r>
                <a:rPr lang="en-US" altLang="zh-CN" sz="1600" dirty="0">
                  <a:solidFill>
                    <a:srgbClr val="394A57"/>
                  </a:solidFill>
                  <a:latin typeface="Century Gothic" panose="020B0502020202020204" pitchFamily="34" charset="0"/>
                  <a:cs typeface="Arial" panose="020B0604020202020204" pitchFamily="34" charset="0"/>
                </a:rPr>
                <a:t>Benefit one</a:t>
              </a:r>
            </a:p>
          </p:txBody>
        </p:sp>
        <p:sp>
          <p:nvSpPr>
            <p:cNvPr id="79" name="矩形 78"/>
            <p:cNvSpPr/>
            <p:nvPr/>
          </p:nvSpPr>
          <p:spPr>
            <a:xfrm>
              <a:off x="528881" y="3610001"/>
              <a:ext cx="974065" cy="253916"/>
            </a:xfrm>
            <a:prstGeom prst="rect">
              <a:avLst/>
            </a:prstGeom>
          </p:spPr>
          <p:txBody>
            <a:bodyPr wrap="none">
              <a:spAutoFit/>
            </a:bodyPr>
            <a:lstStyle/>
            <a:p>
              <a:r>
                <a:rPr lang="en-US" altLang="zh-CN" sz="1600" dirty="0">
                  <a:solidFill>
                    <a:srgbClr val="394A57"/>
                  </a:solidFill>
                  <a:latin typeface="Century Gothic" panose="020B0502020202020204" pitchFamily="34" charset="0"/>
                  <a:cs typeface="Arial" panose="020B0604020202020204" pitchFamily="34" charset="0"/>
                </a:rPr>
                <a:t>Benefit two</a:t>
              </a:r>
            </a:p>
          </p:txBody>
        </p:sp>
        <p:sp>
          <p:nvSpPr>
            <p:cNvPr id="80" name="矩形 79"/>
            <p:cNvSpPr/>
            <p:nvPr/>
          </p:nvSpPr>
          <p:spPr>
            <a:xfrm>
              <a:off x="528881" y="4169650"/>
              <a:ext cx="1085874" cy="253916"/>
            </a:xfrm>
            <a:prstGeom prst="rect">
              <a:avLst/>
            </a:prstGeom>
          </p:spPr>
          <p:txBody>
            <a:bodyPr wrap="none">
              <a:spAutoFit/>
            </a:bodyPr>
            <a:lstStyle/>
            <a:p>
              <a:r>
                <a:rPr lang="en-US" altLang="zh-CN" sz="1600" dirty="0">
                  <a:solidFill>
                    <a:srgbClr val="394A57"/>
                  </a:solidFill>
                  <a:latin typeface="Century Gothic" panose="020B0502020202020204" pitchFamily="34" charset="0"/>
                  <a:cs typeface="Arial" panose="020B0604020202020204" pitchFamily="34" charset="0"/>
                </a:rPr>
                <a:t>Benefit three</a:t>
              </a:r>
            </a:p>
          </p:txBody>
        </p:sp>
        <p:cxnSp>
          <p:nvCxnSpPr>
            <p:cNvPr id="3" name="直接连接符 2"/>
            <p:cNvCxnSpPr/>
            <p:nvPr/>
          </p:nvCxnSpPr>
          <p:spPr>
            <a:xfrm>
              <a:off x="506203" y="234937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06203" y="290902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06203" y="346867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06203" y="402832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506203" y="4587974"/>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445870" y="1918780"/>
              <a:ext cx="269691" cy="300904"/>
              <a:chOff x="2436669" y="2004423"/>
              <a:chExt cx="289050" cy="322502"/>
            </a:xfrm>
          </p:grpSpPr>
          <p:sp>
            <p:nvSpPr>
              <p:cNvPr id="14" name="椭圆 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85" name="矩形 84"/>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86" name="组合 85"/>
            <p:cNvGrpSpPr/>
            <p:nvPr/>
          </p:nvGrpSpPr>
          <p:grpSpPr>
            <a:xfrm>
              <a:off x="2445870" y="2478753"/>
              <a:ext cx="269691" cy="300904"/>
              <a:chOff x="2436669" y="2004423"/>
              <a:chExt cx="289050" cy="322502"/>
            </a:xfrm>
          </p:grpSpPr>
          <p:sp>
            <p:nvSpPr>
              <p:cNvPr id="87" name="椭圆 86"/>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88" name="矩形 87"/>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89" name="组合 88"/>
            <p:cNvGrpSpPr/>
            <p:nvPr/>
          </p:nvGrpSpPr>
          <p:grpSpPr>
            <a:xfrm>
              <a:off x="2445870" y="3038403"/>
              <a:ext cx="269691" cy="300904"/>
              <a:chOff x="2436669" y="2004423"/>
              <a:chExt cx="289050" cy="322502"/>
            </a:xfrm>
          </p:grpSpPr>
          <p:sp>
            <p:nvSpPr>
              <p:cNvPr id="90" name="椭圆 8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91" name="矩形 90"/>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92" name="组合 91"/>
            <p:cNvGrpSpPr/>
            <p:nvPr/>
          </p:nvGrpSpPr>
          <p:grpSpPr>
            <a:xfrm>
              <a:off x="2445870" y="3598053"/>
              <a:ext cx="269691" cy="300904"/>
              <a:chOff x="2436669" y="2004423"/>
              <a:chExt cx="289050" cy="322502"/>
            </a:xfrm>
          </p:grpSpPr>
          <p:sp>
            <p:nvSpPr>
              <p:cNvPr id="93" name="椭圆 92"/>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94" name="矩形 93"/>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95" name="组合 94"/>
            <p:cNvGrpSpPr/>
            <p:nvPr/>
          </p:nvGrpSpPr>
          <p:grpSpPr>
            <a:xfrm>
              <a:off x="2445870" y="4157703"/>
              <a:ext cx="269691" cy="300904"/>
              <a:chOff x="2436669" y="2004423"/>
              <a:chExt cx="289050" cy="322502"/>
            </a:xfrm>
          </p:grpSpPr>
          <p:sp>
            <p:nvSpPr>
              <p:cNvPr id="96" name="椭圆 9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97" name="矩形 96"/>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98" name="组合 97"/>
            <p:cNvGrpSpPr/>
            <p:nvPr/>
          </p:nvGrpSpPr>
          <p:grpSpPr>
            <a:xfrm>
              <a:off x="4226933" y="2478753"/>
              <a:ext cx="269691" cy="300904"/>
              <a:chOff x="2436669" y="2004423"/>
              <a:chExt cx="289050" cy="322502"/>
            </a:xfrm>
          </p:grpSpPr>
          <p:sp>
            <p:nvSpPr>
              <p:cNvPr id="99" name="椭圆 98"/>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00" name="矩形 99"/>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101" name="组合 100"/>
            <p:cNvGrpSpPr/>
            <p:nvPr/>
          </p:nvGrpSpPr>
          <p:grpSpPr>
            <a:xfrm>
              <a:off x="4226933" y="3598053"/>
              <a:ext cx="269691" cy="300904"/>
              <a:chOff x="2436669" y="2004423"/>
              <a:chExt cx="289050" cy="322502"/>
            </a:xfrm>
          </p:grpSpPr>
          <p:sp>
            <p:nvSpPr>
              <p:cNvPr id="102" name="椭圆 10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03" name="矩形 102"/>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104" name="组合 103"/>
            <p:cNvGrpSpPr/>
            <p:nvPr/>
          </p:nvGrpSpPr>
          <p:grpSpPr>
            <a:xfrm>
              <a:off x="4226933" y="4157703"/>
              <a:ext cx="269691" cy="300904"/>
              <a:chOff x="2436669" y="2004423"/>
              <a:chExt cx="289050" cy="322502"/>
            </a:xfrm>
          </p:grpSpPr>
          <p:sp>
            <p:nvSpPr>
              <p:cNvPr id="105" name="椭圆 104"/>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06" name="矩形 105"/>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110" name="组合 109"/>
            <p:cNvGrpSpPr/>
            <p:nvPr/>
          </p:nvGrpSpPr>
          <p:grpSpPr>
            <a:xfrm>
              <a:off x="5976898" y="1918780"/>
              <a:ext cx="269691" cy="300904"/>
              <a:chOff x="2436669" y="2004423"/>
              <a:chExt cx="289050" cy="322502"/>
            </a:xfrm>
          </p:grpSpPr>
          <p:sp>
            <p:nvSpPr>
              <p:cNvPr id="111" name="椭圆 110"/>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12" name="矩形 111"/>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113" name="组合 112"/>
            <p:cNvGrpSpPr/>
            <p:nvPr/>
          </p:nvGrpSpPr>
          <p:grpSpPr>
            <a:xfrm>
              <a:off x="5976898" y="3038403"/>
              <a:ext cx="269691" cy="300904"/>
              <a:chOff x="2436669" y="2004423"/>
              <a:chExt cx="289050" cy="322502"/>
            </a:xfrm>
          </p:grpSpPr>
          <p:sp>
            <p:nvSpPr>
              <p:cNvPr id="114" name="椭圆 1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15" name="矩形 114"/>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116" name="组合 115"/>
            <p:cNvGrpSpPr/>
            <p:nvPr/>
          </p:nvGrpSpPr>
          <p:grpSpPr>
            <a:xfrm>
              <a:off x="5976898" y="4157703"/>
              <a:ext cx="269691" cy="300904"/>
              <a:chOff x="2436669" y="2004423"/>
              <a:chExt cx="289050" cy="322502"/>
            </a:xfrm>
          </p:grpSpPr>
          <p:sp>
            <p:nvSpPr>
              <p:cNvPr id="117" name="椭圆 116"/>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18" name="矩形 117"/>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119" name="组合 118"/>
            <p:cNvGrpSpPr/>
            <p:nvPr/>
          </p:nvGrpSpPr>
          <p:grpSpPr>
            <a:xfrm>
              <a:off x="7775755" y="2478753"/>
              <a:ext cx="269691" cy="300904"/>
              <a:chOff x="2436669" y="2004423"/>
              <a:chExt cx="289050" cy="322502"/>
            </a:xfrm>
          </p:grpSpPr>
          <p:sp>
            <p:nvSpPr>
              <p:cNvPr id="120" name="椭圆 11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21" name="矩形 120"/>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122" name="组合 121"/>
            <p:cNvGrpSpPr/>
            <p:nvPr/>
          </p:nvGrpSpPr>
          <p:grpSpPr>
            <a:xfrm>
              <a:off x="7775755" y="3038403"/>
              <a:ext cx="269691" cy="300904"/>
              <a:chOff x="2436669" y="2004423"/>
              <a:chExt cx="289050" cy="322502"/>
            </a:xfrm>
          </p:grpSpPr>
          <p:sp>
            <p:nvSpPr>
              <p:cNvPr id="123" name="椭圆 122"/>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24" name="矩形 123"/>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125" name="组合 124"/>
            <p:cNvGrpSpPr/>
            <p:nvPr/>
          </p:nvGrpSpPr>
          <p:grpSpPr>
            <a:xfrm>
              <a:off x="7775755" y="3598053"/>
              <a:ext cx="269691" cy="300904"/>
              <a:chOff x="2436669" y="2004423"/>
              <a:chExt cx="289050" cy="322502"/>
            </a:xfrm>
          </p:grpSpPr>
          <p:sp>
            <p:nvSpPr>
              <p:cNvPr id="126" name="椭圆 12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27" name="矩形 126"/>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nvGrpSpPr>
            <p:cNvPr id="128" name="组合 127"/>
            <p:cNvGrpSpPr/>
            <p:nvPr/>
          </p:nvGrpSpPr>
          <p:grpSpPr>
            <a:xfrm>
              <a:off x="7775755" y="4157703"/>
              <a:ext cx="269691" cy="300904"/>
              <a:chOff x="2436669" y="2004423"/>
              <a:chExt cx="289050" cy="322502"/>
            </a:xfrm>
          </p:grpSpPr>
          <p:sp>
            <p:nvSpPr>
              <p:cNvPr id="129" name="椭圆 128"/>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130" name="矩形 129"/>
              <p:cNvSpPr/>
              <p:nvPr/>
            </p:nvSpPr>
            <p:spPr>
              <a:xfrm rot="1754003">
                <a:off x="2436669" y="2004423"/>
                <a:ext cx="268525" cy="322502"/>
              </a:xfrm>
              <a:prstGeom prst="rect">
                <a:avLst/>
              </a:prstGeom>
            </p:spPr>
            <p:txBody>
              <a:bodyPr wrap="none">
                <a:spAutoFit/>
              </a:bodyPr>
              <a:lstStyle/>
              <a:p>
                <a:r>
                  <a:rPr lang="zh-CN" altLang="en-US" sz="1865" b="1" dirty="0">
                    <a:solidFill>
                      <a:schemeClr val="accent1"/>
                    </a:solidFill>
                    <a:latin typeface="Century Gothic" panose="020B0502020202020204" pitchFamily="34" charset="0"/>
                    <a:cs typeface="Arial" panose="020B0604020202020204" pitchFamily="34" charset="0"/>
                  </a:rPr>
                  <a:t>√</a:t>
                </a:r>
                <a:endParaRPr lang="en-US" altLang="zh-CN" sz="1865" b="1" dirty="0">
                  <a:solidFill>
                    <a:schemeClr val="accent1"/>
                  </a:solidFill>
                  <a:latin typeface="Century Gothic" panose="020B0502020202020204" pitchFamily="34" charset="0"/>
                  <a:cs typeface="Arial" panose="020B0604020202020204" pitchFamily="34" charset="0"/>
                </a:endParaRPr>
              </a:p>
            </p:txBody>
          </p:sp>
        </p:grpSp>
      </p:grpSp>
      <p:sp>
        <p:nvSpPr>
          <p:cNvPr id="65" name="文本框 64"/>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62983" y="2178050"/>
            <a:ext cx="9887028" cy="796880"/>
            <a:chOff x="1162983" y="2178050"/>
            <a:chExt cx="9887028" cy="796880"/>
          </a:xfrm>
        </p:grpSpPr>
        <p:cxnSp>
          <p:nvCxnSpPr>
            <p:cNvPr id="4" name="直接连接符 3"/>
            <p:cNvCxnSpPr/>
            <p:nvPr/>
          </p:nvCxnSpPr>
          <p:spPr>
            <a:xfrm>
              <a:off x="1784478" y="2707165"/>
              <a:ext cx="6013322" cy="0"/>
            </a:xfrm>
            <a:prstGeom prst="line">
              <a:avLst/>
            </a:prstGeom>
            <a:noFill/>
            <a:ln w="12700" cap="rnd">
              <a:solidFill>
                <a:schemeClr val="bg1">
                  <a:lumMod val="75000"/>
                </a:schemeClr>
              </a:solidFill>
              <a:prstDash val="dash"/>
              <a:round/>
            </a:ln>
            <a:effectLst/>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62983" y="2178050"/>
              <a:ext cx="666052" cy="666052"/>
            </a:xfrm>
            <a:prstGeom prst="ellipse">
              <a:avLst/>
            </a:prstGeom>
            <a:solidFill>
              <a:schemeClr val="accent1"/>
            </a:solidFill>
            <a:ln w="12700" cap="rnd">
              <a:noFill/>
              <a:roun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8198" name="MH_Other_5"/>
            <p:cNvSpPr>
              <a:spLocks noChangeArrowheads="1"/>
            </p:cNvSpPr>
            <p:nvPr>
              <p:custDataLst>
                <p:tags r:id="rId8"/>
              </p:custDataLst>
            </p:nvPr>
          </p:nvSpPr>
          <p:spPr bwMode="auto">
            <a:xfrm>
              <a:off x="1414897" y="2324456"/>
              <a:ext cx="181741" cy="373240"/>
            </a:xfrm>
            <a:custGeom>
              <a:avLst/>
              <a:gdLst>
                <a:gd name="T0" fmla="*/ 119246 w 236046"/>
                <a:gd name="T1" fmla="*/ 103125 h 486000"/>
                <a:gd name="T2" fmla="*/ 174450 w 236046"/>
                <a:gd name="T3" fmla="*/ 123798 h 486000"/>
                <a:gd name="T4" fmla="*/ 179708 w 236046"/>
                <a:gd name="T5" fmla="*/ 128965 h 486000"/>
                <a:gd name="T6" fmla="*/ 234914 w 236046"/>
                <a:gd name="T7" fmla="*/ 265915 h 486000"/>
                <a:gd name="T8" fmla="*/ 227027 w 236046"/>
                <a:gd name="T9" fmla="*/ 286586 h 486000"/>
                <a:gd name="T10" fmla="*/ 219141 w 236046"/>
                <a:gd name="T11" fmla="*/ 289170 h 486000"/>
                <a:gd name="T12" fmla="*/ 203367 w 236046"/>
                <a:gd name="T13" fmla="*/ 278835 h 486000"/>
                <a:gd name="T14" fmla="*/ 171822 w 236046"/>
                <a:gd name="T15" fmla="*/ 203901 h 486000"/>
                <a:gd name="T16" fmla="*/ 169192 w 236046"/>
                <a:gd name="T17" fmla="*/ 302090 h 486000"/>
                <a:gd name="T18" fmla="*/ 179708 w 236046"/>
                <a:gd name="T19" fmla="*/ 462295 h 486000"/>
                <a:gd name="T20" fmla="*/ 158677 w 236046"/>
                <a:gd name="T21" fmla="*/ 485550 h 486000"/>
                <a:gd name="T22" fmla="*/ 156049 w 236046"/>
                <a:gd name="T23" fmla="*/ 485550 h 486000"/>
                <a:gd name="T24" fmla="*/ 132389 w 236046"/>
                <a:gd name="T25" fmla="*/ 464879 h 486000"/>
                <a:gd name="T26" fmla="*/ 124502 w 236046"/>
                <a:gd name="T27" fmla="*/ 309841 h 486000"/>
                <a:gd name="T28" fmla="*/ 119246 w 236046"/>
                <a:gd name="T29" fmla="*/ 302090 h 486000"/>
                <a:gd name="T30" fmla="*/ 111359 w 236046"/>
                <a:gd name="T31" fmla="*/ 309841 h 486000"/>
                <a:gd name="T32" fmla="*/ 103472 w 236046"/>
                <a:gd name="T33" fmla="*/ 464879 h 486000"/>
                <a:gd name="T34" fmla="*/ 79813 w 236046"/>
                <a:gd name="T35" fmla="*/ 485550 h 486000"/>
                <a:gd name="T36" fmla="*/ 58782 w 236046"/>
                <a:gd name="T37" fmla="*/ 462295 h 486000"/>
                <a:gd name="T38" fmla="*/ 69298 w 236046"/>
                <a:gd name="T39" fmla="*/ 302090 h 486000"/>
                <a:gd name="T40" fmla="*/ 64040 w 236046"/>
                <a:gd name="T41" fmla="*/ 203901 h 486000"/>
                <a:gd name="T42" fmla="*/ 32493 w 236046"/>
                <a:gd name="T43" fmla="*/ 278835 h 486000"/>
                <a:gd name="T44" fmla="*/ 16721 w 236046"/>
                <a:gd name="T45" fmla="*/ 289170 h 486000"/>
                <a:gd name="T46" fmla="*/ 11464 w 236046"/>
                <a:gd name="T47" fmla="*/ 286586 h 486000"/>
                <a:gd name="T48" fmla="*/ 948 w 236046"/>
                <a:gd name="T49" fmla="*/ 265915 h 486000"/>
                <a:gd name="T50" fmla="*/ 58782 w 236046"/>
                <a:gd name="T51" fmla="*/ 128965 h 486000"/>
                <a:gd name="T52" fmla="*/ 61410 w 236046"/>
                <a:gd name="T53" fmla="*/ 123798 h 486000"/>
                <a:gd name="T54" fmla="*/ 119246 w 236046"/>
                <a:gd name="T55" fmla="*/ 103125 h 486000"/>
                <a:gd name="T56" fmla="*/ 117626 w 236046"/>
                <a:gd name="T57" fmla="*/ 0 h 486000"/>
                <a:gd name="T58" fmla="*/ 161354 w 236046"/>
                <a:gd name="T59" fmla="*/ 42432 h 486000"/>
                <a:gd name="T60" fmla="*/ 117626 w 236046"/>
                <a:gd name="T61" fmla="*/ 84866 h 486000"/>
                <a:gd name="T62" fmla="*/ 73897 w 236046"/>
                <a:gd name="T63" fmla="*/ 42432 h 486000"/>
                <a:gd name="T64" fmla="*/ 117626 w 236046"/>
                <a:gd name="T65" fmla="*/ 0 h 486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046" h="486000">
                  <a:moveTo>
                    <a:pt x="118751" y="103221"/>
                  </a:moveTo>
                  <a:cubicBezTo>
                    <a:pt x="160637" y="103221"/>
                    <a:pt x="173727" y="123912"/>
                    <a:pt x="173727" y="123912"/>
                  </a:cubicBezTo>
                  <a:cubicBezTo>
                    <a:pt x="176345" y="123912"/>
                    <a:pt x="176345" y="126498"/>
                    <a:pt x="178963" y="129085"/>
                  </a:cubicBezTo>
                  <a:cubicBezTo>
                    <a:pt x="178963" y="129085"/>
                    <a:pt x="178963" y="129085"/>
                    <a:pt x="233939" y="266161"/>
                  </a:cubicBezTo>
                  <a:cubicBezTo>
                    <a:pt x="239175" y="273920"/>
                    <a:pt x="233939" y="284265"/>
                    <a:pt x="226086" y="286852"/>
                  </a:cubicBezTo>
                  <a:cubicBezTo>
                    <a:pt x="223468" y="289438"/>
                    <a:pt x="220850" y="289438"/>
                    <a:pt x="218232" y="289438"/>
                  </a:cubicBezTo>
                  <a:cubicBezTo>
                    <a:pt x="210378" y="289438"/>
                    <a:pt x="205142" y="284265"/>
                    <a:pt x="202524" y="279093"/>
                  </a:cubicBezTo>
                  <a:cubicBezTo>
                    <a:pt x="202524" y="279093"/>
                    <a:pt x="202524" y="279093"/>
                    <a:pt x="171109" y="204089"/>
                  </a:cubicBezTo>
                  <a:cubicBezTo>
                    <a:pt x="171109" y="204089"/>
                    <a:pt x="171109" y="204089"/>
                    <a:pt x="168491" y="302370"/>
                  </a:cubicBezTo>
                  <a:cubicBezTo>
                    <a:pt x="168491" y="302370"/>
                    <a:pt x="168491" y="302370"/>
                    <a:pt x="178963" y="462723"/>
                  </a:cubicBezTo>
                  <a:cubicBezTo>
                    <a:pt x="178963" y="475655"/>
                    <a:pt x="168491" y="486000"/>
                    <a:pt x="158019" y="486000"/>
                  </a:cubicBezTo>
                  <a:cubicBezTo>
                    <a:pt x="155402" y="486000"/>
                    <a:pt x="155402" y="486000"/>
                    <a:pt x="155402" y="486000"/>
                  </a:cubicBezTo>
                  <a:cubicBezTo>
                    <a:pt x="144930" y="486000"/>
                    <a:pt x="134458" y="478241"/>
                    <a:pt x="131840" y="465309"/>
                  </a:cubicBezTo>
                  <a:cubicBezTo>
                    <a:pt x="131840" y="465309"/>
                    <a:pt x="131840" y="465309"/>
                    <a:pt x="123986" y="310129"/>
                  </a:cubicBezTo>
                  <a:cubicBezTo>
                    <a:pt x="123986" y="310129"/>
                    <a:pt x="123986" y="302370"/>
                    <a:pt x="118751" y="302370"/>
                  </a:cubicBezTo>
                  <a:cubicBezTo>
                    <a:pt x="110897" y="302370"/>
                    <a:pt x="110897" y="310129"/>
                    <a:pt x="110897" y="310129"/>
                  </a:cubicBezTo>
                  <a:cubicBezTo>
                    <a:pt x="110897" y="310129"/>
                    <a:pt x="110897" y="310129"/>
                    <a:pt x="103043" y="465309"/>
                  </a:cubicBezTo>
                  <a:cubicBezTo>
                    <a:pt x="103043" y="478241"/>
                    <a:pt x="92571" y="486000"/>
                    <a:pt x="79482" y="486000"/>
                  </a:cubicBezTo>
                  <a:cubicBezTo>
                    <a:pt x="66392" y="486000"/>
                    <a:pt x="55920" y="475655"/>
                    <a:pt x="58538" y="462723"/>
                  </a:cubicBezTo>
                  <a:cubicBezTo>
                    <a:pt x="58538" y="462723"/>
                    <a:pt x="58538" y="462723"/>
                    <a:pt x="69010" y="302370"/>
                  </a:cubicBezTo>
                  <a:cubicBezTo>
                    <a:pt x="69010" y="302370"/>
                    <a:pt x="69010" y="302370"/>
                    <a:pt x="63774" y="204089"/>
                  </a:cubicBezTo>
                  <a:cubicBezTo>
                    <a:pt x="63774" y="204089"/>
                    <a:pt x="63774" y="204089"/>
                    <a:pt x="32359" y="279093"/>
                  </a:cubicBezTo>
                  <a:cubicBezTo>
                    <a:pt x="29741" y="284265"/>
                    <a:pt x="24505" y="289438"/>
                    <a:pt x="16651" y="289438"/>
                  </a:cubicBezTo>
                  <a:cubicBezTo>
                    <a:pt x="14033" y="289438"/>
                    <a:pt x="14033" y="289438"/>
                    <a:pt x="11416" y="286852"/>
                  </a:cubicBezTo>
                  <a:cubicBezTo>
                    <a:pt x="944" y="284265"/>
                    <a:pt x="-1674" y="273920"/>
                    <a:pt x="944" y="266161"/>
                  </a:cubicBezTo>
                  <a:cubicBezTo>
                    <a:pt x="944" y="266161"/>
                    <a:pt x="944" y="266161"/>
                    <a:pt x="58538" y="129085"/>
                  </a:cubicBezTo>
                  <a:cubicBezTo>
                    <a:pt x="58538" y="126498"/>
                    <a:pt x="58538" y="123912"/>
                    <a:pt x="61156" y="123912"/>
                  </a:cubicBezTo>
                  <a:cubicBezTo>
                    <a:pt x="61156" y="123912"/>
                    <a:pt x="74246" y="103221"/>
                    <a:pt x="118751" y="103221"/>
                  </a:cubicBezTo>
                  <a:close/>
                  <a:moveTo>
                    <a:pt x="117138" y="0"/>
                  </a:moveTo>
                  <a:cubicBezTo>
                    <a:pt x="141188" y="0"/>
                    <a:pt x="160685" y="19015"/>
                    <a:pt x="160685" y="42472"/>
                  </a:cubicBezTo>
                  <a:cubicBezTo>
                    <a:pt x="160685" y="65929"/>
                    <a:pt x="141188" y="84944"/>
                    <a:pt x="117138" y="84944"/>
                  </a:cubicBezTo>
                  <a:cubicBezTo>
                    <a:pt x="93088" y="84944"/>
                    <a:pt x="73591" y="65929"/>
                    <a:pt x="73591" y="42472"/>
                  </a:cubicBezTo>
                  <a:cubicBezTo>
                    <a:pt x="73591" y="19015"/>
                    <a:pt x="93088" y="0"/>
                    <a:pt x="117138" y="0"/>
                  </a:cubicBezTo>
                  <a:close/>
                </a:path>
              </a:pathLst>
            </a:custGeom>
            <a:solidFill>
              <a:schemeClr val="bg1"/>
            </a:solidFill>
            <a:ln>
              <a:noFill/>
            </a:ln>
          </p:spPr>
          <p:txBody>
            <a:bodyPr/>
            <a:lstStyle/>
            <a:p>
              <a:endParaRPr lang="zh-CN" altLang="en-US"/>
            </a:p>
          </p:txBody>
        </p:sp>
        <p:sp>
          <p:nvSpPr>
            <p:cNvPr id="63" name="MH_Text_1"/>
            <p:cNvSpPr txBox="1"/>
            <p:nvPr>
              <p:custDataLst>
                <p:tags r:id="rId9"/>
              </p:custDataLst>
            </p:nvPr>
          </p:nvSpPr>
          <p:spPr>
            <a:xfrm>
              <a:off x="3930003" y="2226530"/>
              <a:ext cx="1177050" cy="379683"/>
            </a:xfrm>
            <a:prstGeom prst="rect">
              <a:avLst/>
            </a:prstGeom>
            <a:noFill/>
          </p:spPr>
          <p:txBody>
            <a:bodyPr anchor="ctr" anchorCtr="0"/>
            <a:lstStyle/>
            <a:p>
              <a:pPr algn="ctr" eaLnBrk="1" hangingPunct="1">
                <a:defRPr/>
              </a:pPr>
              <a:r>
                <a:rPr lang="en-US" altLang="zh-CN" sz="1600">
                  <a:solidFill>
                    <a:schemeClr val="tx1">
                      <a:lumMod val="75000"/>
                      <a:lumOff val="25000"/>
                    </a:schemeClr>
                  </a:solidFill>
                </a:rPr>
                <a:t>45%</a:t>
              </a:r>
              <a:endParaRPr lang="zh-CN" altLang="en-US" sz="1600">
                <a:solidFill>
                  <a:schemeClr val="tx1">
                    <a:lumMod val="75000"/>
                    <a:lumOff val="25000"/>
                  </a:schemeClr>
                </a:solidFill>
              </a:endParaRPr>
            </a:p>
          </p:txBody>
        </p:sp>
        <p:sp>
          <p:nvSpPr>
            <p:cNvPr id="68" name="MH_Other_21"/>
            <p:cNvSpPr/>
            <p:nvPr>
              <p:custDataLst>
                <p:tags r:id="rId10"/>
              </p:custDataLst>
            </p:nvPr>
          </p:nvSpPr>
          <p:spPr>
            <a:xfrm>
              <a:off x="4371549" y="2669641"/>
              <a:ext cx="295177" cy="7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2" name="矩形 51"/>
            <p:cNvSpPr/>
            <p:nvPr/>
          </p:nvSpPr>
          <p:spPr>
            <a:xfrm>
              <a:off x="7946862" y="2439399"/>
              <a:ext cx="310314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mn-ea"/>
                </a:rPr>
                <a:t>用户可以在投影仪或者计算机上进行演示也可以将演示文稿打印出来制作成胶片</a:t>
              </a:r>
            </a:p>
          </p:txBody>
        </p:sp>
        <p:sp>
          <p:nvSpPr>
            <p:cNvPr id="53" name="矩形 52"/>
            <p:cNvSpPr/>
            <p:nvPr/>
          </p:nvSpPr>
          <p:spPr>
            <a:xfrm>
              <a:off x="2041784" y="2294316"/>
              <a:ext cx="2050552" cy="367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标题文字添加</a:t>
              </a:r>
            </a:p>
          </p:txBody>
        </p:sp>
      </p:grpSp>
      <p:grpSp>
        <p:nvGrpSpPr>
          <p:cNvPr id="7" name="组合 6"/>
          <p:cNvGrpSpPr/>
          <p:nvPr/>
        </p:nvGrpSpPr>
        <p:grpSpPr>
          <a:xfrm>
            <a:off x="1162983" y="3377663"/>
            <a:ext cx="9887028" cy="814857"/>
            <a:chOff x="1162983" y="3377663"/>
            <a:chExt cx="9887028" cy="814857"/>
          </a:xfrm>
        </p:grpSpPr>
        <p:cxnSp>
          <p:nvCxnSpPr>
            <p:cNvPr id="33" name="直接连接符 32"/>
            <p:cNvCxnSpPr/>
            <p:nvPr/>
          </p:nvCxnSpPr>
          <p:spPr>
            <a:xfrm>
              <a:off x="1784478" y="3925980"/>
              <a:ext cx="6013322" cy="0"/>
            </a:xfrm>
            <a:prstGeom prst="line">
              <a:avLst/>
            </a:prstGeom>
            <a:noFill/>
            <a:ln w="12700" cap="rnd">
              <a:solidFill>
                <a:schemeClr val="bg1">
                  <a:lumMod val="75000"/>
                </a:schemeClr>
              </a:solidFill>
              <a:prstDash val="dash"/>
              <a:round/>
            </a:ln>
            <a:effectLst/>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1162983" y="3377663"/>
              <a:ext cx="666052" cy="666052"/>
            </a:xfrm>
            <a:prstGeom prst="ellipse">
              <a:avLst/>
            </a:prstGeom>
            <a:solidFill>
              <a:schemeClr val="accent1"/>
            </a:solidFill>
            <a:ln w="12700" cap="rnd">
              <a:noFill/>
              <a:roun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8200" name="MH_Other_6"/>
            <p:cNvSpPr>
              <a:spLocks noChangeArrowheads="1"/>
            </p:cNvSpPr>
            <p:nvPr>
              <p:custDataLst>
                <p:tags r:id="rId5"/>
              </p:custDataLst>
            </p:nvPr>
          </p:nvSpPr>
          <p:spPr bwMode="auto">
            <a:xfrm>
              <a:off x="1416115" y="3523459"/>
              <a:ext cx="181742" cy="374461"/>
            </a:xfrm>
            <a:custGeom>
              <a:avLst/>
              <a:gdLst>
                <a:gd name="T0" fmla="*/ 118980 w 237292"/>
                <a:gd name="T1" fmla="*/ 105671 h 487018"/>
                <a:gd name="T2" fmla="*/ 175446 w 237292"/>
                <a:gd name="T3" fmla="*/ 125096 h 487018"/>
                <a:gd name="T4" fmla="*/ 177617 w 237292"/>
                <a:gd name="T5" fmla="*/ 129414 h 487018"/>
                <a:gd name="T6" fmla="*/ 234083 w 237292"/>
                <a:gd name="T7" fmla="*/ 267550 h 487018"/>
                <a:gd name="T8" fmla="*/ 225396 w 237292"/>
                <a:gd name="T9" fmla="*/ 291293 h 487018"/>
                <a:gd name="T10" fmla="*/ 218880 w 237292"/>
                <a:gd name="T11" fmla="*/ 291293 h 487018"/>
                <a:gd name="T12" fmla="*/ 203679 w 237292"/>
                <a:gd name="T13" fmla="*/ 280502 h 487018"/>
                <a:gd name="T14" fmla="*/ 168931 w 237292"/>
                <a:gd name="T15" fmla="*/ 198482 h 487018"/>
                <a:gd name="T16" fmla="*/ 212365 w 237292"/>
                <a:gd name="T17" fmla="*/ 356046 h 487018"/>
                <a:gd name="T18" fmla="*/ 168931 w 237292"/>
                <a:gd name="T19" fmla="*/ 347412 h 487018"/>
                <a:gd name="T20" fmla="*/ 175446 w 237292"/>
                <a:gd name="T21" fmla="*/ 466125 h 487018"/>
                <a:gd name="T22" fmla="*/ 158071 w 237292"/>
                <a:gd name="T23" fmla="*/ 487708 h 487018"/>
                <a:gd name="T24" fmla="*/ 155899 w 237292"/>
                <a:gd name="T25" fmla="*/ 487708 h 487018"/>
                <a:gd name="T26" fmla="*/ 136353 w 237292"/>
                <a:gd name="T27" fmla="*/ 468282 h 487018"/>
                <a:gd name="T28" fmla="*/ 127667 w 237292"/>
                <a:gd name="T29" fmla="*/ 343096 h 487018"/>
                <a:gd name="T30" fmla="*/ 118980 w 237292"/>
                <a:gd name="T31" fmla="*/ 343096 h 487018"/>
                <a:gd name="T32" fmla="*/ 108120 w 237292"/>
                <a:gd name="T33" fmla="*/ 343096 h 487018"/>
                <a:gd name="T34" fmla="*/ 101605 w 237292"/>
                <a:gd name="T35" fmla="*/ 468282 h 487018"/>
                <a:gd name="T36" fmla="*/ 79887 w 237292"/>
                <a:gd name="T37" fmla="*/ 487708 h 487018"/>
                <a:gd name="T38" fmla="*/ 60341 w 237292"/>
                <a:gd name="T39" fmla="*/ 466125 h 487018"/>
                <a:gd name="T40" fmla="*/ 69028 w 237292"/>
                <a:gd name="T41" fmla="*/ 347412 h 487018"/>
                <a:gd name="T42" fmla="*/ 23421 w 237292"/>
                <a:gd name="T43" fmla="*/ 356046 h 487018"/>
                <a:gd name="T44" fmla="*/ 69028 w 237292"/>
                <a:gd name="T45" fmla="*/ 198482 h 487018"/>
                <a:gd name="T46" fmla="*/ 34280 w 237292"/>
                <a:gd name="T47" fmla="*/ 280502 h 487018"/>
                <a:gd name="T48" fmla="*/ 16906 w 237292"/>
                <a:gd name="T49" fmla="*/ 291293 h 487018"/>
                <a:gd name="T50" fmla="*/ 10391 w 237292"/>
                <a:gd name="T51" fmla="*/ 291293 h 487018"/>
                <a:gd name="T52" fmla="*/ 1704 w 237292"/>
                <a:gd name="T53" fmla="*/ 267550 h 487018"/>
                <a:gd name="T54" fmla="*/ 58170 w 237292"/>
                <a:gd name="T55" fmla="*/ 129414 h 487018"/>
                <a:gd name="T56" fmla="*/ 62513 w 237292"/>
                <a:gd name="T57" fmla="*/ 125096 h 487018"/>
                <a:gd name="T58" fmla="*/ 118980 w 237292"/>
                <a:gd name="T59" fmla="*/ 105671 h 487018"/>
                <a:gd name="T60" fmla="*/ 117893 w 237292"/>
                <a:gd name="T61" fmla="*/ 0 h 487018"/>
                <a:gd name="T62" fmla="*/ 162253 w 237292"/>
                <a:gd name="T63" fmla="*/ 42900 h 487018"/>
                <a:gd name="T64" fmla="*/ 117893 w 237292"/>
                <a:gd name="T65" fmla="*/ 85802 h 487018"/>
                <a:gd name="T66" fmla="*/ 73534 w 237292"/>
                <a:gd name="T67" fmla="*/ 42900 h 487018"/>
                <a:gd name="T68" fmla="*/ 117893 w 237292"/>
                <a:gd name="T69" fmla="*/ 0 h 4870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7292" h="487018">
                  <a:moveTo>
                    <a:pt x="119739" y="105521"/>
                  </a:moveTo>
                  <a:cubicBezTo>
                    <a:pt x="163452" y="105521"/>
                    <a:pt x="176566" y="124919"/>
                    <a:pt x="176566" y="124919"/>
                  </a:cubicBezTo>
                  <a:cubicBezTo>
                    <a:pt x="176566" y="124919"/>
                    <a:pt x="178751" y="127075"/>
                    <a:pt x="178751" y="129230"/>
                  </a:cubicBezTo>
                  <a:cubicBezTo>
                    <a:pt x="178751" y="129230"/>
                    <a:pt x="178751" y="129230"/>
                    <a:pt x="235578" y="267172"/>
                  </a:cubicBezTo>
                  <a:cubicBezTo>
                    <a:pt x="239949" y="275794"/>
                    <a:pt x="235578" y="286571"/>
                    <a:pt x="226835" y="290881"/>
                  </a:cubicBezTo>
                  <a:cubicBezTo>
                    <a:pt x="224650" y="290881"/>
                    <a:pt x="222464" y="290881"/>
                    <a:pt x="220278" y="290881"/>
                  </a:cubicBezTo>
                  <a:cubicBezTo>
                    <a:pt x="213721" y="290881"/>
                    <a:pt x="207165" y="286571"/>
                    <a:pt x="204979" y="280105"/>
                  </a:cubicBezTo>
                  <a:cubicBezTo>
                    <a:pt x="204979" y="280105"/>
                    <a:pt x="204979" y="280105"/>
                    <a:pt x="170009" y="198201"/>
                  </a:cubicBezTo>
                  <a:cubicBezTo>
                    <a:pt x="170009" y="198201"/>
                    <a:pt x="170009" y="198201"/>
                    <a:pt x="213721" y="355542"/>
                  </a:cubicBezTo>
                  <a:cubicBezTo>
                    <a:pt x="213721" y="355542"/>
                    <a:pt x="196236" y="349076"/>
                    <a:pt x="170009" y="346920"/>
                  </a:cubicBezTo>
                  <a:cubicBezTo>
                    <a:pt x="170009" y="346920"/>
                    <a:pt x="170009" y="346920"/>
                    <a:pt x="176566" y="465465"/>
                  </a:cubicBezTo>
                  <a:cubicBezTo>
                    <a:pt x="178751" y="476241"/>
                    <a:pt x="170009" y="487018"/>
                    <a:pt x="159080" y="487018"/>
                  </a:cubicBezTo>
                  <a:cubicBezTo>
                    <a:pt x="156895" y="487018"/>
                    <a:pt x="156895" y="487018"/>
                    <a:pt x="156895" y="487018"/>
                  </a:cubicBezTo>
                  <a:cubicBezTo>
                    <a:pt x="145967" y="487018"/>
                    <a:pt x="137224" y="478397"/>
                    <a:pt x="137224" y="467620"/>
                  </a:cubicBezTo>
                  <a:cubicBezTo>
                    <a:pt x="137224" y="467620"/>
                    <a:pt x="137224" y="467620"/>
                    <a:pt x="128482" y="342610"/>
                  </a:cubicBezTo>
                  <a:cubicBezTo>
                    <a:pt x="126296" y="342610"/>
                    <a:pt x="121925" y="342610"/>
                    <a:pt x="119739" y="342610"/>
                  </a:cubicBezTo>
                  <a:cubicBezTo>
                    <a:pt x="115368" y="342610"/>
                    <a:pt x="113182" y="342610"/>
                    <a:pt x="108811" y="342610"/>
                  </a:cubicBezTo>
                  <a:cubicBezTo>
                    <a:pt x="108811" y="342610"/>
                    <a:pt x="108811" y="342610"/>
                    <a:pt x="102254" y="467620"/>
                  </a:cubicBezTo>
                  <a:cubicBezTo>
                    <a:pt x="100068" y="478397"/>
                    <a:pt x="91326" y="487018"/>
                    <a:pt x="80397" y="487018"/>
                  </a:cubicBezTo>
                  <a:cubicBezTo>
                    <a:pt x="69469" y="487018"/>
                    <a:pt x="60726" y="476241"/>
                    <a:pt x="60726" y="465465"/>
                  </a:cubicBezTo>
                  <a:cubicBezTo>
                    <a:pt x="60726" y="465465"/>
                    <a:pt x="60726" y="465465"/>
                    <a:pt x="69469" y="346920"/>
                  </a:cubicBezTo>
                  <a:cubicBezTo>
                    <a:pt x="43241" y="349076"/>
                    <a:pt x="23571" y="355542"/>
                    <a:pt x="23571" y="355542"/>
                  </a:cubicBezTo>
                  <a:cubicBezTo>
                    <a:pt x="23571" y="355542"/>
                    <a:pt x="23571" y="355542"/>
                    <a:pt x="69469" y="198201"/>
                  </a:cubicBezTo>
                  <a:cubicBezTo>
                    <a:pt x="69469" y="198201"/>
                    <a:pt x="69469" y="198201"/>
                    <a:pt x="34499" y="280105"/>
                  </a:cubicBezTo>
                  <a:cubicBezTo>
                    <a:pt x="32313" y="286571"/>
                    <a:pt x="25756" y="290881"/>
                    <a:pt x="17014" y="290881"/>
                  </a:cubicBezTo>
                  <a:cubicBezTo>
                    <a:pt x="14828" y="290881"/>
                    <a:pt x="12642" y="290881"/>
                    <a:pt x="10457" y="290881"/>
                  </a:cubicBezTo>
                  <a:cubicBezTo>
                    <a:pt x="1714" y="286571"/>
                    <a:pt x="-2657" y="275794"/>
                    <a:pt x="1714" y="267172"/>
                  </a:cubicBezTo>
                  <a:cubicBezTo>
                    <a:pt x="1714" y="267172"/>
                    <a:pt x="1714" y="267172"/>
                    <a:pt x="58541" y="129230"/>
                  </a:cubicBezTo>
                  <a:cubicBezTo>
                    <a:pt x="58541" y="127075"/>
                    <a:pt x="62912" y="124919"/>
                    <a:pt x="62912" y="124919"/>
                  </a:cubicBezTo>
                  <a:cubicBezTo>
                    <a:pt x="62912" y="124919"/>
                    <a:pt x="73840" y="105521"/>
                    <a:pt x="119739" y="105521"/>
                  </a:cubicBezTo>
                  <a:close/>
                  <a:moveTo>
                    <a:pt x="118646" y="0"/>
                  </a:moveTo>
                  <a:cubicBezTo>
                    <a:pt x="143302" y="0"/>
                    <a:pt x="163289" y="19180"/>
                    <a:pt x="163289" y="42840"/>
                  </a:cubicBezTo>
                  <a:cubicBezTo>
                    <a:pt x="163289" y="66500"/>
                    <a:pt x="143302" y="85680"/>
                    <a:pt x="118646" y="85680"/>
                  </a:cubicBezTo>
                  <a:cubicBezTo>
                    <a:pt x="93990" y="85680"/>
                    <a:pt x="74003" y="66500"/>
                    <a:pt x="74003" y="42840"/>
                  </a:cubicBezTo>
                  <a:cubicBezTo>
                    <a:pt x="74003" y="19180"/>
                    <a:pt x="93990" y="0"/>
                    <a:pt x="118646" y="0"/>
                  </a:cubicBezTo>
                  <a:close/>
                </a:path>
              </a:pathLst>
            </a:custGeom>
            <a:solidFill>
              <a:schemeClr val="bg1"/>
            </a:solidFill>
            <a:ln>
              <a:noFill/>
            </a:ln>
          </p:spPr>
          <p:txBody>
            <a:bodyPr/>
            <a:lstStyle/>
            <a:p>
              <a:endParaRPr lang="zh-CN" altLang="en-US"/>
            </a:p>
          </p:txBody>
        </p:sp>
        <p:sp>
          <p:nvSpPr>
            <p:cNvPr id="39" name="MH_Other_17"/>
            <p:cNvSpPr/>
            <p:nvPr>
              <p:custDataLst>
                <p:tags r:id="rId6"/>
              </p:custDataLst>
            </p:nvPr>
          </p:nvSpPr>
          <p:spPr>
            <a:xfrm>
              <a:off x="3743382" y="3886943"/>
              <a:ext cx="295177" cy="7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64" name="MH_Text_2"/>
            <p:cNvSpPr txBox="1"/>
            <p:nvPr>
              <p:custDataLst>
                <p:tags r:id="rId7"/>
              </p:custDataLst>
            </p:nvPr>
          </p:nvSpPr>
          <p:spPr>
            <a:xfrm>
              <a:off x="3303055" y="3458008"/>
              <a:ext cx="1177050" cy="377705"/>
            </a:xfrm>
            <a:prstGeom prst="rect">
              <a:avLst/>
            </a:prstGeom>
            <a:noFill/>
          </p:spPr>
          <p:txBody>
            <a:bodyPr anchor="ctr" anchorCtr="0"/>
            <a:lstStyle/>
            <a:p>
              <a:pPr algn="ctr" eaLnBrk="1" hangingPunct="1">
                <a:defRPr/>
              </a:pPr>
              <a:r>
                <a:rPr lang="en-US" altLang="zh-CN" sz="1600">
                  <a:solidFill>
                    <a:schemeClr val="tx1">
                      <a:lumMod val="75000"/>
                      <a:lumOff val="25000"/>
                    </a:schemeClr>
                  </a:solidFill>
                </a:rPr>
                <a:t>35%</a:t>
              </a:r>
              <a:endParaRPr lang="zh-CN" altLang="en-US" sz="1600">
                <a:solidFill>
                  <a:schemeClr val="tx1">
                    <a:lumMod val="75000"/>
                    <a:lumOff val="25000"/>
                  </a:schemeClr>
                </a:solidFill>
              </a:endParaRPr>
            </a:p>
          </p:txBody>
        </p:sp>
        <p:sp>
          <p:nvSpPr>
            <p:cNvPr id="56" name="矩形 55"/>
            <p:cNvSpPr/>
            <p:nvPr/>
          </p:nvSpPr>
          <p:spPr>
            <a:xfrm>
              <a:off x="7946862" y="3656989"/>
              <a:ext cx="310314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mn-ea"/>
                </a:rPr>
                <a:t>用户可以在投影仪或者计算机上进行演示也可以将演示文稿打印出来制作成胶片</a:t>
              </a:r>
            </a:p>
          </p:txBody>
        </p:sp>
        <p:sp>
          <p:nvSpPr>
            <p:cNvPr id="58" name="矩形 57"/>
            <p:cNvSpPr/>
            <p:nvPr/>
          </p:nvSpPr>
          <p:spPr>
            <a:xfrm>
              <a:off x="2041784" y="3523031"/>
              <a:ext cx="2050552" cy="367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标题文字添加</a:t>
              </a:r>
            </a:p>
          </p:txBody>
        </p:sp>
      </p:grpSp>
      <p:grpSp>
        <p:nvGrpSpPr>
          <p:cNvPr id="8" name="组合 7"/>
          <p:cNvGrpSpPr/>
          <p:nvPr/>
        </p:nvGrpSpPr>
        <p:grpSpPr>
          <a:xfrm>
            <a:off x="1162983" y="4560772"/>
            <a:ext cx="9887028" cy="823850"/>
            <a:chOff x="1162983" y="4560772"/>
            <a:chExt cx="9887028" cy="823850"/>
          </a:xfrm>
        </p:grpSpPr>
        <p:cxnSp>
          <p:nvCxnSpPr>
            <p:cNvPr id="34" name="直接连接符 33"/>
            <p:cNvCxnSpPr/>
            <p:nvPr/>
          </p:nvCxnSpPr>
          <p:spPr>
            <a:xfrm>
              <a:off x="1784478" y="5116857"/>
              <a:ext cx="6013322" cy="0"/>
            </a:xfrm>
            <a:prstGeom prst="line">
              <a:avLst/>
            </a:prstGeom>
            <a:noFill/>
            <a:ln w="12700" cap="rnd">
              <a:solidFill>
                <a:schemeClr val="bg1">
                  <a:lumMod val="75000"/>
                </a:schemeClr>
              </a:solidFill>
              <a:prstDash val="dash"/>
              <a:round/>
            </a:ln>
            <a:effectLst/>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1162983" y="4560772"/>
              <a:ext cx="666052" cy="666052"/>
            </a:xfrm>
            <a:prstGeom prst="ellipse">
              <a:avLst/>
            </a:prstGeom>
            <a:solidFill>
              <a:schemeClr val="accent1"/>
            </a:solidFill>
            <a:ln w="12700" cap="rnd">
              <a:noFill/>
              <a:roun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8202" name="MH_Other_7"/>
            <p:cNvSpPr>
              <a:spLocks noChangeArrowheads="1"/>
            </p:cNvSpPr>
            <p:nvPr>
              <p:custDataLst>
                <p:tags r:id="rId2"/>
              </p:custDataLst>
            </p:nvPr>
          </p:nvSpPr>
          <p:spPr bwMode="auto">
            <a:xfrm>
              <a:off x="1313658" y="4707827"/>
              <a:ext cx="364703" cy="374461"/>
            </a:xfrm>
            <a:custGeom>
              <a:avLst/>
              <a:gdLst>
                <a:gd name="T0" fmla="*/ 172831 w 474753"/>
                <a:gd name="T1" fmla="*/ 132606 h 487018"/>
                <a:gd name="T2" fmla="*/ 230595 w 474753"/>
                <a:gd name="T3" fmla="*/ 271974 h 487018"/>
                <a:gd name="T4" fmla="*/ 215620 w 474753"/>
                <a:gd name="T5" fmla="*/ 295202 h 487018"/>
                <a:gd name="T6" fmla="*/ 166413 w 474753"/>
                <a:gd name="T7" fmla="*/ 204401 h 487018"/>
                <a:gd name="T8" fmla="*/ 166413 w 474753"/>
                <a:gd name="T9" fmla="*/ 350105 h 487018"/>
                <a:gd name="T10" fmla="*/ 155716 w 474753"/>
                <a:gd name="T11" fmla="*/ 487362 h 487018"/>
                <a:gd name="T12" fmla="*/ 134322 w 474753"/>
                <a:gd name="T13" fmla="*/ 468358 h 487018"/>
                <a:gd name="T14" fmla="*/ 117207 w 474753"/>
                <a:gd name="T15" fmla="*/ 345882 h 487018"/>
                <a:gd name="T16" fmla="*/ 100091 w 474753"/>
                <a:gd name="T17" fmla="*/ 468358 h 487018"/>
                <a:gd name="T18" fmla="*/ 59443 w 474753"/>
                <a:gd name="T19" fmla="*/ 466246 h 487018"/>
                <a:gd name="T20" fmla="*/ 23073 w 474753"/>
                <a:gd name="T21" fmla="*/ 358552 h 487018"/>
                <a:gd name="T22" fmla="*/ 33770 w 474753"/>
                <a:gd name="T23" fmla="*/ 284644 h 487018"/>
                <a:gd name="T24" fmla="*/ 10236 w 474753"/>
                <a:gd name="T25" fmla="*/ 295202 h 487018"/>
                <a:gd name="T26" fmla="*/ 57303 w 474753"/>
                <a:gd name="T27" fmla="*/ 136829 h 487018"/>
                <a:gd name="T28" fmla="*/ 117207 w 474753"/>
                <a:gd name="T29" fmla="*/ 113600 h 487018"/>
                <a:gd name="T30" fmla="*/ 412225 w 474753"/>
                <a:gd name="T31" fmla="*/ 124259 h 487018"/>
                <a:gd name="T32" fmla="*/ 472551 w 474753"/>
                <a:gd name="T33" fmla="*/ 266906 h 487018"/>
                <a:gd name="T34" fmla="*/ 456814 w 474753"/>
                <a:gd name="T35" fmla="*/ 290249 h 487018"/>
                <a:gd name="T36" fmla="*/ 409601 w 474753"/>
                <a:gd name="T37" fmla="*/ 204660 h 487018"/>
                <a:gd name="T38" fmla="*/ 417471 w 474753"/>
                <a:gd name="T39" fmla="*/ 464020 h 487018"/>
                <a:gd name="T40" fmla="*/ 393864 w 474753"/>
                <a:gd name="T41" fmla="*/ 487362 h 487018"/>
                <a:gd name="T42" fmla="*/ 362389 w 474753"/>
                <a:gd name="T43" fmla="*/ 310998 h 487018"/>
                <a:gd name="T44" fmla="*/ 349275 w 474753"/>
                <a:gd name="T45" fmla="*/ 310998 h 487018"/>
                <a:gd name="T46" fmla="*/ 317800 w 474753"/>
                <a:gd name="T47" fmla="*/ 487362 h 487018"/>
                <a:gd name="T48" fmla="*/ 307308 w 474753"/>
                <a:gd name="T49" fmla="*/ 303217 h 487018"/>
                <a:gd name="T50" fmla="*/ 270587 w 474753"/>
                <a:gd name="T51" fmla="*/ 279875 h 487018"/>
                <a:gd name="T52" fmla="*/ 249604 w 474753"/>
                <a:gd name="T53" fmla="*/ 287655 h 487018"/>
                <a:gd name="T54" fmla="*/ 296816 w 474753"/>
                <a:gd name="T55" fmla="*/ 129446 h 487018"/>
                <a:gd name="T56" fmla="*/ 357143 w 474753"/>
                <a:gd name="T57" fmla="*/ 103510 h 487018"/>
                <a:gd name="T58" fmla="*/ 159838 w 474753"/>
                <a:gd name="T59" fmla="*/ 52191 h 487018"/>
                <a:gd name="T60" fmla="*/ 72438 w 474753"/>
                <a:gd name="T61" fmla="*/ 52191 h 487018"/>
                <a:gd name="T62" fmla="*/ 355528 w 474753"/>
                <a:gd name="T63" fmla="*/ 0 h 487018"/>
                <a:gd name="T64" fmla="*/ 355528 w 474753"/>
                <a:gd name="T65" fmla="*/ 85182 h 487018"/>
                <a:gd name="T66" fmla="*/ 355528 w 474753"/>
                <a:gd name="T67" fmla="*/ 0 h 4870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4753" h="487018">
                  <a:moveTo>
                    <a:pt x="117229" y="113520"/>
                  </a:moveTo>
                  <a:cubicBezTo>
                    <a:pt x="160025" y="113520"/>
                    <a:pt x="172864" y="132512"/>
                    <a:pt x="172864" y="132512"/>
                  </a:cubicBezTo>
                  <a:cubicBezTo>
                    <a:pt x="172864" y="132512"/>
                    <a:pt x="175004" y="134622"/>
                    <a:pt x="175004" y="136732"/>
                  </a:cubicBezTo>
                  <a:cubicBezTo>
                    <a:pt x="175004" y="136732"/>
                    <a:pt x="175004" y="136732"/>
                    <a:pt x="230639" y="271782"/>
                  </a:cubicBezTo>
                  <a:cubicBezTo>
                    <a:pt x="234919" y="280223"/>
                    <a:pt x="230639" y="290774"/>
                    <a:pt x="222080" y="294994"/>
                  </a:cubicBezTo>
                  <a:cubicBezTo>
                    <a:pt x="219940" y="294994"/>
                    <a:pt x="217800" y="294994"/>
                    <a:pt x="215661" y="294994"/>
                  </a:cubicBezTo>
                  <a:cubicBezTo>
                    <a:pt x="209241" y="294994"/>
                    <a:pt x="202822" y="290774"/>
                    <a:pt x="200682" y="284443"/>
                  </a:cubicBezTo>
                  <a:cubicBezTo>
                    <a:pt x="200682" y="284443"/>
                    <a:pt x="200682" y="284443"/>
                    <a:pt x="166445" y="204257"/>
                  </a:cubicBezTo>
                  <a:cubicBezTo>
                    <a:pt x="166445" y="204257"/>
                    <a:pt x="166445" y="204257"/>
                    <a:pt x="209241" y="358299"/>
                  </a:cubicBezTo>
                  <a:cubicBezTo>
                    <a:pt x="209241" y="358299"/>
                    <a:pt x="192123" y="351968"/>
                    <a:pt x="166445" y="349858"/>
                  </a:cubicBezTo>
                  <a:cubicBezTo>
                    <a:pt x="166445" y="349858"/>
                    <a:pt x="166445" y="349858"/>
                    <a:pt x="172864" y="465917"/>
                  </a:cubicBezTo>
                  <a:cubicBezTo>
                    <a:pt x="175004" y="476467"/>
                    <a:pt x="166445" y="487018"/>
                    <a:pt x="155746" y="487018"/>
                  </a:cubicBezTo>
                  <a:cubicBezTo>
                    <a:pt x="153606" y="487018"/>
                    <a:pt x="153606" y="487018"/>
                    <a:pt x="153606" y="487018"/>
                  </a:cubicBezTo>
                  <a:cubicBezTo>
                    <a:pt x="142907" y="487018"/>
                    <a:pt x="134347" y="478578"/>
                    <a:pt x="134347" y="468027"/>
                  </a:cubicBezTo>
                  <a:cubicBezTo>
                    <a:pt x="134347" y="468027"/>
                    <a:pt x="134347" y="468027"/>
                    <a:pt x="125788" y="345638"/>
                  </a:cubicBezTo>
                  <a:cubicBezTo>
                    <a:pt x="123648" y="345638"/>
                    <a:pt x="119369" y="345638"/>
                    <a:pt x="117229" y="345638"/>
                  </a:cubicBezTo>
                  <a:cubicBezTo>
                    <a:pt x="112949" y="345638"/>
                    <a:pt x="110809" y="345638"/>
                    <a:pt x="106530" y="345638"/>
                  </a:cubicBezTo>
                  <a:cubicBezTo>
                    <a:pt x="106530" y="345638"/>
                    <a:pt x="106530" y="345638"/>
                    <a:pt x="100110" y="468027"/>
                  </a:cubicBezTo>
                  <a:cubicBezTo>
                    <a:pt x="97970" y="478578"/>
                    <a:pt x="89411" y="487018"/>
                    <a:pt x="78712" y="487018"/>
                  </a:cubicBezTo>
                  <a:cubicBezTo>
                    <a:pt x="68013" y="487018"/>
                    <a:pt x="59454" y="476467"/>
                    <a:pt x="59454" y="465917"/>
                  </a:cubicBezTo>
                  <a:cubicBezTo>
                    <a:pt x="59454" y="465917"/>
                    <a:pt x="59454" y="465917"/>
                    <a:pt x="68013" y="349858"/>
                  </a:cubicBezTo>
                  <a:cubicBezTo>
                    <a:pt x="42335" y="351968"/>
                    <a:pt x="23077" y="358299"/>
                    <a:pt x="23077" y="358299"/>
                  </a:cubicBezTo>
                  <a:cubicBezTo>
                    <a:pt x="23077" y="358299"/>
                    <a:pt x="23077" y="358299"/>
                    <a:pt x="68013" y="204257"/>
                  </a:cubicBezTo>
                  <a:cubicBezTo>
                    <a:pt x="68013" y="204257"/>
                    <a:pt x="68013" y="204257"/>
                    <a:pt x="33776" y="284443"/>
                  </a:cubicBezTo>
                  <a:cubicBezTo>
                    <a:pt x="31636" y="290774"/>
                    <a:pt x="25217" y="294994"/>
                    <a:pt x="16657" y="294994"/>
                  </a:cubicBezTo>
                  <a:cubicBezTo>
                    <a:pt x="14517" y="294994"/>
                    <a:pt x="12378" y="294994"/>
                    <a:pt x="10238" y="294994"/>
                  </a:cubicBezTo>
                  <a:cubicBezTo>
                    <a:pt x="1679" y="290774"/>
                    <a:pt x="-2601" y="280223"/>
                    <a:pt x="1679" y="271782"/>
                  </a:cubicBezTo>
                  <a:cubicBezTo>
                    <a:pt x="1679" y="271782"/>
                    <a:pt x="1679" y="271782"/>
                    <a:pt x="57314" y="136732"/>
                  </a:cubicBezTo>
                  <a:cubicBezTo>
                    <a:pt x="57314" y="134622"/>
                    <a:pt x="61594" y="132512"/>
                    <a:pt x="61594" y="132512"/>
                  </a:cubicBezTo>
                  <a:cubicBezTo>
                    <a:pt x="61594" y="132512"/>
                    <a:pt x="72293" y="113520"/>
                    <a:pt x="117229" y="113520"/>
                  </a:cubicBezTo>
                  <a:close/>
                  <a:moveTo>
                    <a:pt x="357211" y="103437"/>
                  </a:moveTo>
                  <a:cubicBezTo>
                    <a:pt x="399186" y="103437"/>
                    <a:pt x="412303" y="124171"/>
                    <a:pt x="412303" y="124171"/>
                  </a:cubicBezTo>
                  <a:cubicBezTo>
                    <a:pt x="414926" y="124171"/>
                    <a:pt x="414926" y="126763"/>
                    <a:pt x="417550" y="129355"/>
                  </a:cubicBezTo>
                  <a:cubicBezTo>
                    <a:pt x="417550" y="129355"/>
                    <a:pt x="417550" y="129355"/>
                    <a:pt x="472641" y="266718"/>
                  </a:cubicBezTo>
                  <a:cubicBezTo>
                    <a:pt x="477888" y="274494"/>
                    <a:pt x="472641" y="284861"/>
                    <a:pt x="464771" y="287452"/>
                  </a:cubicBezTo>
                  <a:cubicBezTo>
                    <a:pt x="462148" y="290044"/>
                    <a:pt x="459524" y="290044"/>
                    <a:pt x="456901" y="290044"/>
                  </a:cubicBezTo>
                  <a:cubicBezTo>
                    <a:pt x="449031" y="290044"/>
                    <a:pt x="443784" y="284861"/>
                    <a:pt x="441160" y="279677"/>
                  </a:cubicBezTo>
                  <a:cubicBezTo>
                    <a:pt x="441160" y="279677"/>
                    <a:pt x="441160" y="279677"/>
                    <a:pt x="409679" y="204516"/>
                  </a:cubicBezTo>
                  <a:cubicBezTo>
                    <a:pt x="409679" y="204516"/>
                    <a:pt x="409679" y="204516"/>
                    <a:pt x="407056" y="303003"/>
                  </a:cubicBezTo>
                  <a:cubicBezTo>
                    <a:pt x="407056" y="303003"/>
                    <a:pt x="407056" y="303003"/>
                    <a:pt x="417550" y="463692"/>
                  </a:cubicBezTo>
                  <a:cubicBezTo>
                    <a:pt x="417550" y="476651"/>
                    <a:pt x="407056" y="487018"/>
                    <a:pt x="396562" y="487018"/>
                  </a:cubicBezTo>
                  <a:cubicBezTo>
                    <a:pt x="393939" y="487018"/>
                    <a:pt x="393939" y="487018"/>
                    <a:pt x="393939" y="487018"/>
                  </a:cubicBezTo>
                  <a:cubicBezTo>
                    <a:pt x="383445" y="487018"/>
                    <a:pt x="372952" y="479243"/>
                    <a:pt x="370328" y="466284"/>
                  </a:cubicBezTo>
                  <a:cubicBezTo>
                    <a:pt x="370328" y="466284"/>
                    <a:pt x="370328" y="466284"/>
                    <a:pt x="362458" y="310778"/>
                  </a:cubicBezTo>
                  <a:cubicBezTo>
                    <a:pt x="362458" y="310778"/>
                    <a:pt x="362458" y="303003"/>
                    <a:pt x="357211" y="303003"/>
                  </a:cubicBezTo>
                  <a:cubicBezTo>
                    <a:pt x="349341" y="303003"/>
                    <a:pt x="349341" y="310778"/>
                    <a:pt x="349341" y="310778"/>
                  </a:cubicBezTo>
                  <a:cubicBezTo>
                    <a:pt x="349341" y="310778"/>
                    <a:pt x="349341" y="310778"/>
                    <a:pt x="341471" y="466284"/>
                  </a:cubicBezTo>
                  <a:cubicBezTo>
                    <a:pt x="341471" y="479243"/>
                    <a:pt x="330977" y="487018"/>
                    <a:pt x="317860" y="487018"/>
                  </a:cubicBezTo>
                  <a:cubicBezTo>
                    <a:pt x="304743" y="487018"/>
                    <a:pt x="294249" y="476651"/>
                    <a:pt x="296872" y="463692"/>
                  </a:cubicBezTo>
                  <a:cubicBezTo>
                    <a:pt x="296872" y="463692"/>
                    <a:pt x="296872" y="463692"/>
                    <a:pt x="307366" y="303003"/>
                  </a:cubicBezTo>
                  <a:cubicBezTo>
                    <a:pt x="307366" y="303003"/>
                    <a:pt x="307366" y="303003"/>
                    <a:pt x="302119" y="204516"/>
                  </a:cubicBezTo>
                  <a:cubicBezTo>
                    <a:pt x="302119" y="204516"/>
                    <a:pt x="302119" y="204516"/>
                    <a:pt x="270638" y="279677"/>
                  </a:cubicBezTo>
                  <a:cubicBezTo>
                    <a:pt x="268015" y="284861"/>
                    <a:pt x="262768" y="290044"/>
                    <a:pt x="254898" y="290044"/>
                  </a:cubicBezTo>
                  <a:cubicBezTo>
                    <a:pt x="252274" y="290044"/>
                    <a:pt x="252274" y="290044"/>
                    <a:pt x="249651" y="287452"/>
                  </a:cubicBezTo>
                  <a:cubicBezTo>
                    <a:pt x="239157" y="284861"/>
                    <a:pt x="236534" y="274494"/>
                    <a:pt x="239157" y="266718"/>
                  </a:cubicBezTo>
                  <a:cubicBezTo>
                    <a:pt x="239157" y="266718"/>
                    <a:pt x="239157" y="266718"/>
                    <a:pt x="296872" y="129355"/>
                  </a:cubicBezTo>
                  <a:cubicBezTo>
                    <a:pt x="296872" y="126763"/>
                    <a:pt x="296872" y="124171"/>
                    <a:pt x="299496" y="124171"/>
                  </a:cubicBezTo>
                  <a:cubicBezTo>
                    <a:pt x="299496" y="124171"/>
                    <a:pt x="312613" y="103437"/>
                    <a:pt x="357211" y="103437"/>
                  </a:cubicBezTo>
                  <a:close/>
                  <a:moveTo>
                    <a:pt x="116160" y="10212"/>
                  </a:moveTo>
                  <a:cubicBezTo>
                    <a:pt x="140299" y="10212"/>
                    <a:pt x="159868" y="28990"/>
                    <a:pt x="159868" y="52154"/>
                  </a:cubicBezTo>
                  <a:cubicBezTo>
                    <a:pt x="159868" y="75318"/>
                    <a:pt x="140299" y="94096"/>
                    <a:pt x="116160" y="94096"/>
                  </a:cubicBezTo>
                  <a:cubicBezTo>
                    <a:pt x="92021" y="94096"/>
                    <a:pt x="72452" y="75318"/>
                    <a:pt x="72452" y="52154"/>
                  </a:cubicBezTo>
                  <a:cubicBezTo>
                    <a:pt x="72452" y="28990"/>
                    <a:pt x="92021" y="10212"/>
                    <a:pt x="116160" y="10212"/>
                  </a:cubicBezTo>
                  <a:close/>
                  <a:moveTo>
                    <a:pt x="355595" y="0"/>
                  </a:moveTo>
                  <a:cubicBezTo>
                    <a:pt x="379696" y="0"/>
                    <a:pt x="399233" y="19055"/>
                    <a:pt x="399233" y="42561"/>
                  </a:cubicBezTo>
                  <a:cubicBezTo>
                    <a:pt x="399233" y="66067"/>
                    <a:pt x="379696" y="85122"/>
                    <a:pt x="355595" y="85122"/>
                  </a:cubicBezTo>
                  <a:cubicBezTo>
                    <a:pt x="331494" y="85122"/>
                    <a:pt x="311957" y="66067"/>
                    <a:pt x="311957" y="42561"/>
                  </a:cubicBezTo>
                  <a:cubicBezTo>
                    <a:pt x="311957" y="19055"/>
                    <a:pt x="331494" y="0"/>
                    <a:pt x="355595" y="0"/>
                  </a:cubicBezTo>
                  <a:close/>
                </a:path>
              </a:pathLst>
            </a:custGeom>
            <a:solidFill>
              <a:schemeClr val="bg1"/>
            </a:solidFill>
            <a:ln>
              <a:noFill/>
            </a:ln>
          </p:spPr>
          <p:txBody>
            <a:bodyPr/>
            <a:lstStyle/>
            <a:p>
              <a:endParaRPr lang="zh-CN" altLang="en-US"/>
            </a:p>
          </p:txBody>
        </p:sp>
        <p:sp>
          <p:nvSpPr>
            <p:cNvPr id="65" name="MH_Text_3"/>
            <p:cNvSpPr txBox="1"/>
            <p:nvPr>
              <p:custDataLst>
                <p:tags r:id="rId3"/>
              </p:custDataLst>
            </p:nvPr>
          </p:nvSpPr>
          <p:spPr>
            <a:xfrm>
              <a:off x="5094853" y="4658233"/>
              <a:ext cx="1177051" cy="377705"/>
            </a:xfrm>
            <a:prstGeom prst="rect">
              <a:avLst/>
            </a:prstGeom>
            <a:noFill/>
          </p:spPr>
          <p:txBody>
            <a:bodyPr anchor="ctr" anchorCtr="0"/>
            <a:lstStyle/>
            <a:p>
              <a:pPr algn="ctr" eaLnBrk="1" hangingPunct="1">
                <a:defRPr/>
              </a:pPr>
              <a:r>
                <a:rPr lang="en-US" altLang="zh-CN" sz="1600">
                  <a:solidFill>
                    <a:schemeClr val="tx1">
                      <a:lumMod val="75000"/>
                      <a:lumOff val="25000"/>
                    </a:schemeClr>
                  </a:solidFill>
                </a:rPr>
                <a:t>65%</a:t>
              </a:r>
              <a:endParaRPr lang="zh-CN" altLang="en-US" sz="1600">
                <a:solidFill>
                  <a:schemeClr val="tx1">
                    <a:lumMod val="75000"/>
                    <a:lumOff val="25000"/>
                  </a:schemeClr>
                </a:solidFill>
              </a:endParaRPr>
            </a:p>
          </p:txBody>
        </p:sp>
        <p:sp>
          <p:nvSpPr>
            <p:cNvPr id="47" name="MH_Other_19"/>
            <p:cNvSpPr/>
            <p:nvPr>
              <p:custDataLst>
                <p:tags r:id="rId4"/>
              </p:custDataLst>
            </p:nvPr>
          </p:nvSpPr>
          <p:spPr>
            <a:xfrm>
              <a:off x="5560795" y="5081068"/>
              <a:ext cx="295177" cy="74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7" name="矩形 56"/>
            <p:cNvSpPr/>
            <p:nvPr/>
          </p:nvSpPr>
          <p:spPr>
            <a:xfrm>
              <a:off x="7946862" y="4849091"/>
              <a:ext cx="3103149"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latin typeface="+mn-ea"/>
                </a:rPr>
                <a:t>用户可以在投影仪或者计算机上进行演示也可以将演示文稿打印出来制作成胶片</a:t>
              </a:r>
            </a:p>
          </p:txBody>
        </p:sp>
        <p:sp>
          <p:nvSpPr>
            <p:cNvPr id="59" name="矩形 58"/>
            <p:cNvSpPr/>
            <p:nvPr/>
          </p:nvSpPr>
          <p:spPr>
            <a:xfrm>
              <a:off x="2041784" y="4728773"/>
              <a:ext cx="2050552" cy="367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latin typeface="+mn-ea"/>
                </a:rPr>
                <a:t>标题文字添加</a:t>
              </a:r>
            </a:p>
          </p:txBody>
        </p:sp>
      </p:grpSp>
      <p:sp>
        <p:nvSpPr>
          <p:cNvPr id="27" name="文本框 26"/>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明年工作计划</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3454400" y="2095500"/>
            <a:ext cx="698500" cy="698500"/>
          </a:xfrm>
          <a:prstGeom prst="rect">
            <a:avLst/>
          </a:prstGeom>
        </p:spPr>
      </p:pic>
      <p:pic>
        <p:nvPicPr>
          <p:cNvPr id="3" name="图片 2"/>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3454400" y="3296840"/>
            <a:ext cx="698500" cy="698500"/>
          </a:xfrm>
          <a:prstGeom prst="rect">
            <a:avLst/>
          </a:prstGeom>
        </p:spPr>
      </p:pic>
      <p:pic>
        <p:nvPicPr>
          <p:cNvPr id="4" name="图片 3"/>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8039100" y="2095500"/>
            <a:ext cx="698500" cy="698500"/>
          </a:xfrm>
          <a:prstGeom prst="rect">
            <a:avLst/>
          </a:prstGeom>
        </p:spPr>
      </p:pic>
      <p:pic>
        <p:nvPicPr>
          <p:cNvPr id="5" name="图片 4"/>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8039100" y="3296840"/>
            <a:ext cx="698500" cy="698500"/>
          </a:xfrm>
          <a:prstGeom prst="rect">
            <a:avLst/>
          </a:prstGeom>
        </p:spPr>
      </p:pic>
      <p:pic>
        <p:nvPicPr>
          <p:cNvPr id="6" name="图片 5"/>
          <p:cNvPicPr>
            <a:picLocks noChangeAspect="1"/>
          </p:cNvPicPr>
          <p:nvPr/>
        </p:nvPicPr>
        <p:blipFill>
          <a:blip r:embed="rId7" cstate="screen">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4216400" y="1766490"/>
            <a:ext cx="3759200" cy="3759200"/>
          </a:xfrm>
          <a:prstGeom prst="rect">
            <a:avLst/>
          </a:prstGeom>
        </p:spPr>
      </p:pic>
      <p:pic>
        <p:nvPicPr>
          <p:cNvPr id="7" name="图片 6"/>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3454400" y="4498181"/>
            <a:ext cx="698500" cy="698500"/>
          </a:xfrm>
          <a:prstGeom prst="rect">
            <a:avLst/>
          </a:prstGeom>
        </p:spPr>
      </p:pic>
      <p:pic>
        <p:nvPicPr>
          <p:cNvPr id="8" name="图片 7"/>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8039100" y="4498181"/>
            <a:ext cx="698500" cy="698500"/>
          </a:xfrm>
          <a:prstGeom prst="rect">
            <a:avLst/>
          </a:prstGeom>
        </p:spPr>
      </p:pic>
      <p:grpSp>
        <p:nvGrpSpPr>
          <p:cNvPr id="9" name="组合 8"/>
          <p:cNvGrpSpPr/>
          <p:nvPr/>
        </p:nvGrpSpPr>
        <p:grpSpPr>
          <a:xfrm>
            <a:off x="8750300" y="2095500"/>
            <a:ext cx="3221515" cy="752412"/>
            <a:chOff x="2353784" y="2036954"/>
            <a:chExt cx="3221515" cy="752412"/>
          </a:xfrm>
        </p:grpSpPr>
        <p:sp>
          <p:nvSpPr>
            <p:cNvPr id="10" name="矩形 9"/>
            <p:cNvSpPr/>
            <p:nvPr/>
          </p:nvSpPr>
          <p:spPr>
            <a:xfrm>
              <a:off x="2353784" y="2438501"/>
              <a:ext cx="3221515"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a:t>
              </a:r>
            </a:p>
          </p:txBody>
        </p:sp>
        <p:sp>
          <p:nvSpPr>
            <p:cNvPr id="11" name="矩形 10"/>
            <p:cNvSpPr/>
            <p:nvPr/>
          </p:nvSpPr>
          <p:spPr>
            <a:xfrm>
              <a:off x="2353784" y="2036954"/>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12" name="组合 11"/>
          <p:cNvGrpSpPr/>
          <p:nvPr/>
        </p:nvGrpSpPr>
        <p:grpSpPr>
          <a:xfrm>
            <a:off x="8750300" y="3242928"/>
            <a:ext cx="3221515" cy="752412"/>
            <a:chOff x="2353784" y="2036954"/>
            <a:chExt cx="3221515" cy="752412"/>
          </a:xfrm>
        </p:grpSpPr>
        <p:sp>
          <p:nvSpPr>
            <p:cNvPr id="13" name="矩形 12"/>
            <p:cNvSpPr/>
            <p:nvPr/>
          </p:nvSpPr>
          <p:spPr>
            <a:xfrm>
              <a:off x="2353784" y="2438501"/>
              <a:ext cx="3221515"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a:t>
              </a:r>
            </a:p>
          </p:txBody>
        </p:sp>
        <p:sp>
          <p:nvSpPr>
            <p:cNvPr id="14" name="矩形 13"/>
            <p:cNvSpPr/>
            <p:nvPr/>
          </p:nvSpPr>
          <p:spPr>
            <a:xfrm>
              <a:off x="2353784" y="2036954"/>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15" name="组合 14"/>
          <p:cNvGrpSpPr/>
          <p:nvPr/>
        </p:nvGrpSpPr>
        <p:grpSpPr>
          <a:xfrm>
            <a:off x="8750300" y="4444269"/>
            <a:ext cx="3221515" cy="752412"/>
            <a:chOff x="2353784" y="2036954"/>
            <a:chExt cx="3221515" cy="752412"/>
          </a:xfrm>
        </p:grpSpPr>
        <p:sp>
          <p:nvSpPr>
            <p:cNvPr id="16" name="矩形 15"/>
            <p:cNvSpPr/>
            <p:nvPr/>
          </p:nvSpPr>
          <p:spPr>
            <a:xfrm>
              <a:off x="2353784" y="2438501"/>
              <a:ext cx="3221515"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a:t>
              </a:r>
            </a:p>
          </p:txBody>
        </p:sp>
        <p:sp>
          <p:nvSpPr>
            <p:cNvPr id="17" name="矩形 16"/>
            <p:cNvSpPr/>
            <p:nvPr/>
          </p:nvSpPr>
          <p:spPr>
            <a:xfrm>
              <a:off x="2353784" y="2036954"/>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18" name="组合 17"/>
          <p:cNvGrpSpPr/>
          <p:nvPr/>
        </p:nvGrpSpPr>
        <p:grpSpPr>
          <a:xfrm>
            <a:off x="232885" y="2095500"/>
            <a:ext cx="3221515" cy="730483"/>
            <a:chOff x="2353784" y="2036954"/>
            <a:chExt cx="3221515" cy="730483"/>
          </a:xfrm>
        </p:grpSpPr>
        <p:sp>
          <p:nvSpPr>
            <p:cNvPr id="19" name="矩形 18"/>
            <p:cNvSpPr/>
            <p:nvPr/>
          </p:nvSpPr>
          <p:spPr>
            <a:xfrm>
              <a:off x="2353784" y="2438501"/>
              <a:ext cx="3221515"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a:t>
              </a:r>
            </a:p>
          </p:txBody>
        </p:sp>
        <p:sp>
          <p:nvSpPr>
            <p:cNvPr id="20" name="矩形 19"/>
            <p:cNvSpPr/>
            <p:nvPr/>
          </p:nvSpPr>
          <p:spPr>
            <a:xfrm>
              <a:off x="3524747" y="2036954"/>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21" name="组合 20"/>
          <p:cNvGrpSpPr/>
          <p:nvPr/>
        </p:nvGrpSpPr>
        <p:grpSpPr>
          <a:xfrm>
            <a:off x="232885" y="3242928"/>
            <a:ext cx="3221515" cy="730483"/>
            <a:chOff x="2353784" y="2036954"/>
            <a:chExt cx="3221515" cy="730483"/>
          </a:xfrm>
        </p:grpSpPr>
        <p:sp>
          <p:nvSpPr>
            <p:cNvPr id="22" name="矩形 21"/>
            <p:cNvSpPr/>
            <p:nvPr/>
          </p:nvSpPr>
          <p:spPr>
            <a:xfrm>
              <a:off x="2353784" y="2438501"/>
              <a:ext cx="3221515"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a:t>
              </a:r>
            </a:p>
          </p:txBody>
        </p:sp>
        <p:sp>
          <p:nvSpPr>
            <p:cNvPr id="23" name="矩形 22"/>
            <p:cNvSpPr/>
            <p:nvPr/>
          </p:nvSpPr>
          <p:spPr>
            <a:xfrm>
              <a:off x="3524747" y="2036954"/>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24" name="组合 23"/>
          <p:cNvGrpSpPr/>
          <p:nvPr/>
        </p:nvGrpSpPr>
        <p:grpSpPr>
          <a:xfrm>
            <a:off x="232885" y="4444269"/>
            <a:ext cx="3221515" cy="752412"/>
            <a:chOff x="2353784" y="2036954"/>
            <a:chExt cx="3221515" cy="752412"/>
          </a:xfrm>
        </p:grpSpPr>
        <p:sp>
          <p:nvSpPr>
            <p:cNvPr id="25" name="矩形 24"/>
            <p:cNvSpPr/>
            <p:nvPr/>
          </p:nvSpPr>
          <p:spPr>
            <a:xfrm>
              <a:off x="2353784" y="2438501"/>
              <a:ext cx="3221515" cy="3508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75000"/>
                      <a:lumOff val="25000"/>
                    </a:schemeClr>
                  </a:solidFill>
                  <a:latin typeface="+mn-ea"/>
                </a:rPr>
                <a:t>用户可以在投影仪或者计算机上</a:t>
              </a:r>
            </a:p>
          </p:txBody>
        </p:sp>
        <p:sp>
          <p:nvSpPr>
            <p:cNvPr id="26" name="矩形 25"/>
            <p:cNvSpPr/>
            <p:nvPr/>
          </p:nvSpPr>
          <p:spPr>
            <a:xfrm>
              <a:off x="3524747" y="2036954"/>
              <a:ext cx="2050552"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sp>
        <p:nvSpPr>
          <p:cNvPr id="27" name="文本框 26"/>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anim calcmode="lin" valueType="num">
                                      <p:cBhvr>
                                        <p:cTn id="16" dur="500" fill="hold"/>
                                        <p:tgtEl>
                                          <p:spTgt spid="2"/>
                                        </p:tgtEl>
                                        <p:attrNameLst>
                                          <p:attrName>ppt_x</p:attrName>
                                        </p:attrNameLst>
                                      </p:cBhvr>
                                      <p:tavLst>
                                        <p:tav tm="0">
                                          <p:val>
                                            <p:fltVal val="0.5"/>
                                          </p:val>
                                        </p:tav>
                                        <p:tav tm="100000">
                                          <p:val>
                                            <p:strVal val="#ppt_x"/>
                                          </p:val>
                                        </p:tav>
                                      </p:tavLst>
                                    </p:anim>
                                    <p:anim calcmode="lin" valueType="num">
                                      <p:cBhvr>
                                        <p:cTn id="17" dur="500" fill="hold"/>
                                        <p:tgtEl>
                                          <p:spTgt spid="2"/>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anim calcmode="lin" valueType="num">
                                      <p:cBhvr>
                                        <p:cTn id="37" dur="500" fill="hold"/>
                                        <p:tgtEl>
                                          <p:spTgt spid="4"/>
                                        </p:tgtEl>
                                        <p:attrNameLst>
                                          <p:attrName>ppt_x</p:attrName>
                                        </p:attrNameLst>
                                      </p:cBhvr>
                                      <p:tavLst>
                                        <p:tav tm="0">
                                          <p:val>
                                            <p:fltVal val="0.5"/>
                                          </p:val>
                                        </p:tav>
                                        <p:tav tm="100000">
                                          <p:val>
                                            <p:strVal val="#ppt_x"/>
                                          </p:val>
                                        </p:tav>
                                      </p:tavLst>
                                    </p:anim>
                                    <p:anim calcmode="lin" valueType="num">
                                      <p:cBhvr>
                                        <p:cTn id="38" dur="500" fill="hold"/>
                                        <p:tgtEl>
                                          <p:spTgt spid="4"/>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anim calcmode="lin" valueType="num">
                                      <p:cBhvr>
                                        <p:cTn id="44" dur="500" fill="hold"/>
                                        <p:tgtEl>
                                          <p:spTgt spid="5"/>
                                        </p:tgtEl>
                                        <p:attrNameLst>
                                          <p:attrName>ppt_x</p:attrName>
                                        </p:attrNameLst>
                                      </p:cBhvr>
                                      <p:tavLst>
                                        <p:tav tm="0">
                                          <p:val>
                                            <p:fltVal val="0.5"/>
                                          </p:val>
                                        </p:tav>
                                        <p:tav tm="100000">
                                          <p:val>
                                            <p:strVal val="#ppt_x"/>
                                          </p:val>
                                        </p:tav>
                                      </p:tavLst>
                                    </p:anim>
                                    <p:anim calcmode="lin" valueType="num">
                                      <p:cBhvr>
                                        <p:cTn id="45" dur="500" fill="hold"/>
                                        <p:tgtEl>
                                          <p:spTgt spid="5"/>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anim calcmode="lin" valueType="num">
                                      <p:cBhvr>
                                        <p:cTn id="51" dur="500" fill="hold"/>
                                        <p:tgtEl>
                                          <p:spTgt spid="8"/>
                                        </p:tgtEl>
                                        <p:attrNameLst>
                                          <p:attrName>ppt_x</p:attrName>
                                        </p:attrNameLst>
                                      </p:cBhvr>
                                      <p:tavLst>
                                        <p:tav tm="0">
                                          <p:val>
                                            <p:fltVal val="0.5"/>
                                          </p:val>
                                        </p:tav>
                                        <p:tav tm="100000">
                                          <p:val>
                                            <p:strVal val="#ppt_x"/>
                                          </p:val>
                                        </p:tav>
                                      </p:tavLst>
                                    </p:anim>
                                    <p:anim calcmode="lin" valueType="num">
                                      <p:cBhvr>
                                        <p:cTn id="52" dur="500" fill="hold"/>
                                        <p:tgtEl>
                                          <p:spTgt spid="8"/>
                                        </p:tgtEl>
                                        <p:attrNameLst>
                                          <p:attrName>ppt_y</p:attrName>
                                        </p:attrNameLst>
                                      </p:cBhvr>
                                      <p:tavLst>
                                        <p:tav tm="0">
                                          <p:val>
                                            <p:fltVal val="0.5"/>
                                          </p:val>
                                        </p:tav>
                                        <p:tav tm="100000">
                                          <p:val>
                                            <p:strVal val="#ppt_y"/>
                                          </p:val>
                                        </p:tav>
                                      </p:tavLst>
                                    </p:anim>
                                  </p:childTnLst>
                                </p:cTn>
                              </p:par>
                            </p:childTnLst>
                          </p:cTn>
                        </p:par>
                        <p:par>
                          <p:cTn id="53" fill="hold">
                            <p:stCondLst>
                              <p:cond delay="1000"/>
                            </p:stCondLst>
                            <p:childTnLst>
                              <p:par>
                                <p:cTn id="54" presetID="12" presetClass="entr" presetSubtype="8"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p:tgtEl>
                                          <p:spTgt spid="9"/>
                                        </p:tgtEl>
                                        <p:attrNameLst>
                                          <p:attrName>ppt_x</p:attrName>
                                        </p:attrNameLst>
                                      </p:cBhvr>
                                      <p:tavLst>
                                        <p:tav tm="0">
                                          <p:val>
                                            <p:strVal val="#ppt_x-#ppt_w*1.125000"/>
                                          </p:val>
                                        </p:tav>
                                        <p:tav tm="100000">
                                          <p:val>
                                            <p:strVal val="#ppt_x"/>
                                          </p:val>
                                        </p:tav>
                                      </p:tavLst>
                                    </p:anim>
                                    <p:animEffect transition="in" filter="wipe(right)">
                                      <p:cBhvr>
                                        <p:cTn id="57" dur="500"/>
                                        <p:tgtEl>
                                          <p:spTgt spid="9"/>
                                        </p:tgtEl>
                                      </p:cBhvr>
                                    </p:animEffect>
                                  </p:childTnLst>
                                </p:cTn>
                              </p:par>
                              <p:par>
                                <p:cTn id="58" presetID="12" presetClass="entr" presetSubtype="8"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p:tgtEl>
                                          <p:spTgt spid="12"/>
                                        </p:tgtEl>
                                        <p:attrNameLst>
                                          <p:attrName>ppt_x</p:attrName>
                                        </p:attrNameLst>
                                      </p:cBhvr>
                                      <p:tavLst>
                                        <p:tav tm="0">
                                          <p:val>
                                            <p:strVal val="#ppt_x-#ppt_w*1.125000"/>
                                          </p:val>
                                        </p:tav>
                                        <p:tav tm="100000">
                                          <p:val>
                                            <p:strVal val="#ppt_x"/>
                                          </p:val>
                                        </p:tav>
                                      </p:tavLst>
                                    </p:anim>
                                    <p:animEffect transition="in" filter="wipe(right)">
                                      <p:cBhvr>
                                        <p:cTn id="61" dur="500"/>
                                        <p:tgtEl>
                                          <p:spTgt spid="12"/>
                                        </p:tgtEl>
                                      </p:cBhvr>
                                    </p:animEffect>
                                  </p:childTnLst>
                                </p:cTn>
                              </p:par>
                              <p:par>
                                <p:cTn id="62" presetID="12" presetClass="entr" presetSubtype="8"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ppt_x</p:attrName>
                                        </p:attrNameLst>
                                      </p:cBhvr>
                                      <p:tavLst>
                                        <p:tav tm="0">
                                          <p:val>
                                            <p:strVal val="#ppt_x-#ppt_w*1.125000"/>
                                          </p:val>
                                        </p:tav>
                                        <p:tav tm="100000">
                                          <p:val>
                                            <p:strVal val="#ppt_x"/>
                                          </p:val>
                                        </p:tav>
                                      </p:tavLst>
                                    </p:anim>
                                    <p:animEffect transition="in" filter="wipe(right)">
                                      <p:cBhvr>
                                        <p:cTn id="65" dur="500"/>
                                        <p:tgtEl>
                                          <p:spTgt spid="15"/>
                                        </p:tgtEl>
                                      </p:cBhvr>
                                    </p:animEffect>
                                  </p:childTnLst>
                                </p:cTn>
                              </p:par>
                              <p:par>
                                <p:cTn id="66" presetID="12" presetClass="entr" presetSubtype="2"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p:tgtEl>
                                          <p:spTgt spid="18"/>
                                        </p:tgtEl>
                                        <p:attrNameLst>
                                          <p:attrName>ppt_x</p:attrName>
                                        </p:attrNameLst>
                                      </p:cBhvr>
                                      <p:tavLst>
                                        <p:tav tm="0">
                                          <p:val>
                                            <p:strVal val="#ppt_x+#ppt_w*1.125000"/>
                                          </p:val>
                                        </p:tav>
                                        <p:tav tm="100000">
                                          <p:val>
                                            <p:strVal val="#ppt_x"/>
                                          </p:val>
                                        </p:tav>
                                      </p:tavLst>
                                    </p:anim>
                                    <p:animEffect transition="in" filter="wipe(left)">
                                      <p:cBhvr>
                                        <p:cTn id="69" dur="500"/>
                                        <p:tgtEl>
                                          <p:spTgt spid="18"/>
                                        </p:tgtEl>
                                      </p:cBhvr>
                                    </p:animEffect>
                                  </p:childTnLst>
                                </p:cTn>
                              </p:par>
                              <p:par>
                                <p:cTn id="70" presetID="12" presetClass="entr" presetSubtype="2"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2" presetClass="entr" presetSubtype="2"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p:tgtEl>
                                          <p:spTgt spid="24"/>
                                        </p:tgtEl>
                                        <p:attrNameLst>
                                          <p:attrName>ppt_x</p:attrName>
                                        </p:attrNameLst>
                                      </p:cBhvr>
                                      <p:tavLst>
                                        <p:tav tm="0">
                                          <p:val>
                                            <p:strVal val="#ppt_x+#ppt_w*1.125000"/>
                                          </p:val>
                                        </p:tav>
                                        <p:tav tm="100000">
                                          <p:val>
                                            <p:strVal val="#ppt_x"/>
                                          </p:val>
                                        </p:tav>
                                      </p:tavLst>
                                    </p:anim>
                                    <p:animEffect transition="in" filter="wipe(left)">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520" y="900833"/>
            <a:ext cx="5894959" cy="2888530"/>
          </a:xfrm>
          <a:prstGeom prst="rect">
            <a:avLst/>
          </a:prstGeom>
        </p:spPr>
      </p:pic>
      <p:sp>
        <p:nvSpPr>
          <p:cNvPr id="4" name="文本框 3"/>
          <p:cNvSpPr txBox="1"/>
          <p:nvPr/>
        </p:nvSpPr>
        <p:spPr>
          <a:xfrm>
            <a:off x="3246379" y="4358466"/>
            <a:ext cx="5724645"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gradFill>
                  <a:gsLst>
                    <a:gs pos="0">
                      <a:srgbClr val="C00000"/>
                    </a:gs>
                    <a:gs pos="100000">
                      <a:srgbClr val="EB0000"/>
                    </a:gs>
                  </a:gsLst>
                  <a:lin ang="5400000" scaled="1"/>
                </a:gradFill>
              </a:rPr>
              <a:t>感谢您的观看指导</a:t>
            </a:r>
          </a:p>
        </p:txBody>
      </p:sp>
      <p:sp>
        <p:nvSpPr>
          <p:cNvPr id="5" name="文本框 4"/>
          <p:cNvSpPr txBox="1"/>
          <p:nvPr/>
        </p:nvSpPr>
        <p:spPr>
          <a:xfrm>
            <a:off x="3496444" y="3989134"/>
            <a:ext cx="5224507" cy="369332"/>
          </a:xfrm>
          <a:prstGeom prst="rect">
            <a:avLst/>
          </a:prstGeom>
          <a:noFill/>
        </p:spPr>
        <p:txBody>
          <a:bodyPr wrap="none" rtlCol="0">
            <a:spAutoFit/>
            <a:scene3d>
              <a:camera prst="orthographicFront"/>
              <a:lightRig rig="threePt" dir="t"/>
            </a:scene3d>
            <a:sp3d contourW="12700"/>
          </a:bodyPr>
          <a:lstStyle/>
          <a:p>
            <a:pPr algn="ctr"/>
            <a:r>
              <a:rPr lang="en-US" altLang="zh-CN" b="1" dirty="0">
                <a:gradFill>
                  <a:gsLst>
                    <a:gs pos="0">
                      <a:srgbClr val="C00000"/>
                    </a:gs>
                    <a:gs pos="100000">
                      <a:srgbClr val="EB0000"/>
                    </a:gs>
                  </a:gsLst>
                  <a:lin ang="5400000" scaled="1"/>
                </a:gradFill>
              </a:rPr>
              <a:t>—</a:t>
            </a:r>
            <a:r>
              <a:rPr lang="zh-CN" altLang="en-US" b="1" dirty="0">
                <a:gradFill>
                  <a:gsLst>
                    <a:gs pos="0">
                      <a:srgbClr val="C00000"/>
                    </a:gs>
                    <a:gs pos="100000">
                      <a:srgbClr val="EB0000"/>
                    </a:gs>
                  </a:gsLst>
                  <a:lin ang="5400000" scaled="1"/>
                </a:gradFill>
              </a:rPr>
              <a:t>适用各行业工作汇报</a:t>
            </a:r>
            <a:r>
              <a:rPr lang="en-US" altLang="zh-CN" b="1" dirty="0">
                <a:gradFill>
                  <a:gsLst>
                    <a:gs pos="0">
                      <a:srgbClr val="C00000"/>
                    </a:gs>
                    <a:gs pos="100000">
                      <a:srgbClr val="EB0000"/>
                    </a:gs>
                  </a:gsLst>
                  <a:lin ang="5400000" scaled="1"/>
                </a:gradFill>
              </a:rPr>
              <a:t>/</a:t>
            </a:r>
            <a:r>
              <a:rPr lang="zh-CN" altLang="en-US" b="1" dirty="0">
                <a:gradFill>
                  <a:gsLst>
                    <a:gs pos="0">
                      <a:srgbClr val="C00000"/>
                    </a:gs>
                    <a:gs pos="100000">
                      <a:srgbClr val="EB0000"/>
                    </a:gs>
                  </a:gsLst>
                  <a:lin ang="5400000" scaled="1"/>
                </a:gradFill>
              </a:rPr>
              <a:t>项目报告</a:t>
            </a:r>
            <a:r>
              <a:rPr lang="en-US" altLang="zh-CN" b="1" dirty="0">
                <a:gradFill>
                  <a:gsLst>
                    <a:gs pos="0">
                      <a:srgbClr val="C00000"/>
                    </a:gs>
                    <a:gs pos="100000">
                      <a:srgbClr val="EB0000"/>
                    </a:gs>
                  </a:gsLst>
                  <a:lin ang="5400000" scaled="1"/>
                </a:gradFill>
              </a:rPr>
              <a:t>/</a:t>
            </a:r>
            <a:r>
              <a:rPr lang="zh-CN" altLang="en-US" b="1" dirty="0">
                <a:gradFill>
                  <a:gsLst>
                    <a:gs pos="0">
                      <a:srgbClr val="C00000"/>
                    </a:gs>
                    <a:gs pos="100000">
                      <a:srgbClr val="EB0000"/>
                    </a:gs>
                  </a:gsLst>
                  <a:lin ang="5400000" scaled="1"/>
                </a:gradFill>
              </a:rPr>
              <a:t>总结</a:t>
            </a:r>
            <a:r>
              <a:rPr lang="en-US" altLang="zh-CN" b="1" dirty="0">
                <a:gradFill>
                  <a:gsLst>
                    <a:gs pos="0">
                      <a:srgbClr val="C00000"/>
                    </a:gs>
                    <a:gs pos="100000">
                      <a:srgbClr val="EB0000"/>
                    </a:gs>
                  </a:gsLst>
                  <a:lin ang="5400000" scaled="1"/>
                </a:gradFill>
              </a:rPr>
              <a:t>/</a:t>
            </a:r>
            <a:r>
              <a:rPr lang="zh-CN" altLang="en-US" b="1" dirty="0">
                <a:gradFill>
                  <a:gsLst>
                    <a:gs pos="0">
                      <a:srgbClr val="C00000"/>
                    </a:gs>
                    <a:gs pos="100000">
                      <a:srgbClr val="EB0000"/>
                    </a:gs>
                  </a:gsLst>
                  <a:lin ang="5400000" scaled="1"/>
                </a:gradFill>
              </a:rPr>
              <a:t>新年年会</a:t>
            </a:r>
            <a:r>
              <a:rPr lang="en-US" altLang="zh-CN" b="1" dirty="0">
                <a:gradFill>
                  <a:gsLst>
                    <a:gs pos="0">
                      <a:srgbClr val="C00000"/>
                    </a:gs>
                    <a:gs pos="100000">
                      <a:srgbClr val="EB0000"/>
                    </a:gs>
                  </a:gsLst>
                  <a:lin ang="5400000" scaled="1"/>
                </a:gradFill>
              </a:rPr>
              <a:t>—</a:t>
            </a:r>
            <a:endParaRPr lang="zh-CN" altLang="en-US" b="1" dirty="0">
              <a:gradFill>
                <a:gsLst>
                  <a:gs pos="0">
                    <a:srgbClr val="C00000"/>
                  </a:gs>
                  <a:gs pos="100000">
                    <a:srgbClr val="EB0000"/>
                  </a:gs>
                </a:gsLst>
                <a:lin ang="5400000" scaled="1"/>
              </a:gradFill>
            </a:endParaRPr>
          </a:p>
        </p:txBody>
      </p:sp>
      <p:sp>
        <p:nvSpPr>
          <p:cNvPr id="6" name="文本框 5"/>
          <p:cNvSpPr txBox="1"/>
          <p:nvPr/>
        </p:nvSpPr>
        <p:spPr>
          <a:xfrm>
            <a:off x="3701880" y="5281796"/>
            <a:ext cx="4788240" cy="44319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83241" y="1959429"/>
            <a:ext cx="10054545" cy="3338286"/>
            <a:chOff x="1083241" y="1959429"/>
            <a:chExt cx="10054545" cy="3338286"/>
          </a:xfrm>
        </p:grpSpPr>
        <p:sp>
          <p:nvSpPr>
            <p:cNvPr id="3" name="矩形 2"/>
            <p:cNvSpPr/>
            <p:nvPr/>
          </p:nvSpPr>
          <p:spPr>
            <a:xfrm>
              <a:off x="1083241" y="1959429"/>
              <a:ext cx="10054545" cy="3338286"/>
            </a:xfrm>
            <a:prstGeom prst="rect">
              <a:avLst/>
            </a:prstGeom>
            <a:noFill/>
            <a:ln w="28575">
              <a:solidFill>
                <a:srgbClr val="E81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cstate="screen"/>
            <a:srcRect/>
            <a:stretch>
              <a:fillRect/>
            </a:stretch>
          </p:blipFill>
          <p:spPr>
            <a:xfrm>
              <a:off x="9934575" y="4262972"/>
              <a:ext cx="1203211" cy="1034743"/>
            </a:xfrm>
            <a:prstGeom prst="rect">
              <a:avLst/>
            </a:prstGeom>
          </p:spPr>
        </p:pic>
        <p:pic>
          <p:nvPicPr>
            <p:cNvPr id="4" name="图片 3"/>
            <p:cNvPicPr>
              <a:picLocks noChangeAspect="1"/>
            </p:cNvPicPr>
            <p:nvPr/>
          </p:nvPicPr>
          <p:blipFill rotWithShape="1">
            <a:blip r:embed="rId3" cstate="screen"/>
            <a:srcRect/>
            <a:stretch>
              <a:fillRect/>
            </a:stretch>
          </p:blipFill>
          <p:spPr>
            <a:xfrm flipV="1">
              <a:off x="9934575" y="1959429"/>
              <a:ext cx="1203211" cy="1034743"/>
            </a:xfrm>
            <a:prstGeom prst="rect">
              <a:avLst/>
            </a:prstGeom>
          </p:spPr>
        </p:pic>
        <p:pic>
          <p:nvPicPr>
            <p:cNvPr id="5" name="图片 4"/>
            <p:cNvPicPr>
              <a:picLocks noChangeAspect="1"/>
            </p:cNvPicPr>
            <p:nvPr/>
          </p:nvPicPr>
          <p:blipFill rotWithShape="1">
            <a:blip r:embed="rId3" cstate="screen"/>
            <a:srcRect/>
            <a:stretch>
              <a:fillRect/>
            </a:stretch>
          </p:blipFill>
          <p:spPr>
            <a:xfrm flipH="1">
              <a:off x="1083241" y="4262972"/>
              <a:ext cx="1203211" cy="1034743"/>
            </a:xfrm>
            <a:prstGeom prst="rect">
              <a:avLst/>
            </a:prstGeom>
          </p:spPr>
        </p:pic>
        <p:pic>
          <p:nvPicPr>
            <p:cNvPr id="6" name="图片 5"/>
            <p:cNvPicPr>
              <a:picLocks noChangeAspect="1"/>
            </p:cNvPicPr>
            <p:nvPr/>
          </p:nvPicPr>
          <p:blipFill rotWithShape="1">
            <a:blip r:embed="rId3" cstate="screen"/>
            <a:srcRect/>
            <a:stretch>
              <a:fillRect/>
            </a:stretch>
          </p:blipFill>
          <p:spPr>
            <a:xfrm flipH="1" flipV="1">
              <a:off x="1083241" y="1959429"/>
              <a:ext cx="1203211" cy="1034743"/>
            </a:xfrm>
            <a:prstGeom prst="rect">
              <a:avLst/>
            </a:prstGeom>
          </p:spPr>
        </p:pic>
      </p:grpSp>
      <p:sp>
        <p:nvSpPr>
          <p:cNvPr id="7" name="文本框 6"/>
          <p:cNvSpPr txBox="1"/>
          <p:nvPr/>
        </p:nvSpPr>
        <p:spPr>
          <a:xfrm>
            <a:off x="5360863" y="873453"/>
            <a:ext cx="1470274" cy="769441"/>
          </a:xfrm>
          <a:prstGeom prst="rect">
            <a:avLst/>
          </a:prstGeom>
          <a:noFill/>
        </p:spPr>
        <p:txBody>
          <a:bodyPr wrap="none" rtlCol="0">
            <a:spAutoFit/>
            <a:scene3d>
              <a:camera prst="orthographicFront"/>
              <a:lightRig rig="threePt" dir="t"/>
            </a:scene3d>
            <a:sp3d contourW="12700"/>
          </a:bodyPr>
          <a:lstStyle/>
          <a:p>
            <a:pPr algn="ctr"/>
            <a:r>
              <a:rPr lang="zh-CN" altLang="en-US" sz="4400" b="1" dirty="0">
                <a:gradFill>
                  <a:gsLst>
                    <a:gs pos="0">
                      <a:srgbClr val="C00000"/>
                    </a:gs>
                    <a:gs pos="100000">
                      <a:srgbClr val="EB0000"/>
                    </a:gs>
                  </a:gsLst>
                  <a:lin ang="5400000" scaled="1"/>
                </a:gradFill>
              </a:rPr>
              <a:t>前 言</a:t>
            </a:r>
          </a:p>
        </p:txBody>
      </p:sp>
      <p:sp>
        <p:nvSpPr>
          <p:cNvPr id="8" name="文本框 7"/>
          <p:cNvSpPr txBox="1"/>
          <p:nvPr/>
        </p:nvSpPr>
        <p:spPr>
          <a:xfrm>
            <a:off x="2108200" y="2474896"/>
            <a:ext cx="7975600" cy="2400657"/>
          </a:xfrm>
          <a:prstGeom prst="rect">
            <a:avLst/>
          </a:prstGeom>
          <a:noFill/>
        </p:spPr>
        <p:txBody>
          <a:bodyPr wrap="square" rtlCol="0">
            <a:spAutoFit/>
            <a:scene3d>
              <a:camera prst="orthographicFront"/>
              <a:lightRig rig="threePt" dir="t"/>
            </a:scene3d>
            <a:sp3d contourW="12700"/>
          </a:bodyPr>
          <a:lstStyle/>
          <a:p>
            <a:pPr algn="just">
              <a:lnSpc>
                <a:spcPct val="150000"/>
              </a:lnSpc>
            </a:pPr>
            <a:r>
              <a:rPr lang="zh-CN" altLang="en-US" sz="2000" b="1" dirty="0">
                <a:gradFill>
                  <a:gsLst>
                    <a:gs pos="0">
                      <a:schemeClr val="accent1">
                        <a:lumMod val="50000"/>
                      </a:schemeClr>
                    </a:gs>
                    <a:gs pos="100000">
                      <a:srgbClr val="FF0000"/>
                    </a:gs>
                  </a:gsLst>
                  <a:lin ang="5400000" scaled="1"/>
                </a:gradFill>
              </a:rPr>
              <a:t>       回顾这一年的工作，在取得成绩的同时，我们也找到了工作中的不足和问题，主要反映于</a:t>
            </a:r>
            <a:r>
              <a:rPr lang="en-US" altLang="zh-CN" sz="2000" b="1" dirty="0">
                <a:gradFill>
                  <a:gsLst>
                    <a:gs pos="0">
                      <a:schemeClr val="accent1">
                        <a:lumMod val="50000"/>
                      </a:schemeClr>
                    </a:gs>
                    <a:gs pos="100000">
                      <a:srgbClr val="FF0000"/>
                    </a:gs>
                  </a:gsLst>
                  <a:lin ang="5400000" scaled="1"/>
                </a:gradFill>
              </a:rPr>
              <a:t>xx</a:t>
            </a:r>
            <a:r>
              <a:rPr lang="zh-CN" altLang="en-US" sz="2000" b="1" dirty="0">
                <a:gradFill>
                  <a:gsLst>
                    <a:gs pos="0">
                      <a:schemeClr val="accent1">
                        <a:lumMod val="50000"/>
                      </a:schemeClr>
                    </a:gs>
                    <a:gs pos="100000">
                      <a:srgbClr val="FF0000"/>
                    </a:gs>
                  </a:gsLst>
                  <a:lin ang="5400000" scaled="1"/>
                </a:gradFill>
              </a:rPr>
              <a:t>及</a:t>
            </a:r>
            <a:r>
              <a:rPr lang="en-US" altLang="zh-CN" sz="2000" b="1" dirty="0">
                <a:gradFill>
                  <a:gsLst>
                    <a:gs pos="0">
                      <a:schemeClr val="accent1">
                        <a:lumMod val="50000"/>
                      </a:schemeClr>
                    </a:gs>
                    <a:gs pos="100000">
                      <a:srgbClr val="FF0000"/>
                    </a:gs>
                  </a:gsLst>
                  <a:lin ang="5400000" scaled="1"/>
                </a:gradFill>
              </a:rPr>
              <a:t>xxx</a:t>
            </a:r>
            <a:r>
              <a:rPr lang="zh-CN" altLang="en-US" sz="2000" b="1" dirty="0">
                <a:gradFill>
                  <a:gsLst>
                    <a:gs pos="0">
                      <a:schemeClr val="accent1">
                        <a:lumMod val="50000"/>
                      </a:schemeClr>
                    </a:gs>
                    <a:gs pos="100000">
                      <a:srgbClr val="FF0000"/>
                    </a:gs>
                  </a:gsLst>
                  <a:lin ang="5400000" scaled="1"/>
                </a:gradFill>
              </a:rPr>
              <a:t>的风格、定型还有待进一步探索，尤其是网上的公司产品库充分体现我们</a:t>
            </a:r>
            <a:r>
              <a:rPr lang="en-US" altLang="zh-CN" sz="2000" b="1" dirty="0" err="1">
                <a:gradFill>
                  <a:gsLst>
                    <a:gs pos="0">
                      <a:schemeClr val="accent1">
                        <a:lumMod val="50000"/>
                      </a:schemeClr>
                    </a:gs>
                    <a:gs pos="100000">
                      <a:srgbClr val="FF0000"/>
                    </a:gs>
                  </a:gsLst>
                  <a:lin ang="5400000" scaled="1"/>
                </a:gradFill>
              </a:rPr>
              <a:t>xxxxx</a:t>
            </a:r>
            <a:r>
              <a:rPr lang="zh-CN" altLang="en-US" sz="2000" b="1" dirty="0">
                <a:gradFill>
                  <a:gsLst>
                    <a:gs pos="0">
                      <a:schemeClr val="accent1">
                        <a:lumMod val="50000"/>
                      </a:schemeClr>
                    </a:gs>
                    <a:gs pos="100000">
                      <a:srgbClr val="FF0000"/>
                    </a:gs>
                  </a:gsLst>
                  <a:lin ang="5400000" scaled="1"/>
                </a:gradFill>
              </a:rPr>
              <a:t>和我们这个平台能为客户提供良好的商机和快捷方便的信息、导航的功能发挥。展望新的一年，我们将继续努力，力争各项工作更上一个新台阶。</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766451" y="535090"/>
            <a:ext cx="5323521" cy="5330620"/>
            <a:chOff x="766451" y="535090"/>
            <a:chExt cx="5323521" cy="5330620"/>
          </a:xfrm>
        </p:grpSpPr>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766451" y="535090"/>
              <a:ext cx="5323521" cy="5330620"/>
            </a:xfrm>
            <a:prstGeom prst="rect">
              <a:avLst/>
            </a:prstGeom>
          </p:spPr>
        </p:pic>
        <p:sp>
          <p:nvSpPr>
            <p:cNvPr id="60" name="文本框 59"/>
            <p:cNvSpPr txBox="1"/>
            <p:nvPr/>
          </p:nvSpPr>
          <p:spPr>
            <a:xfrm>
              <a:off x="2765644" y="3547132"/>
              <a:ext cx="1470275" cy="769441"/>
            </a:xfrm>
            <a:prstGeom prst="rect">
              <a:avLst/>
            </a:prstGeom>
            <a:noFill/>
          </p:spPr>
          <p:txBody>
            <a:bodyPr wrap="none" rtlCol="0">
              <a:spAutoFit/>
              <a:scene3d>
                <a:camera prst="orthographicFront"/>
                <a:lightRig rig="threePt" dir="t"/>
              </a:scene3d>
              <a:sp3d contourW="12700"/>
            </a:bodyPr>
            <a:lstStyle/>
            <a:p>
              <a:pPr algn="ctr"/>
              <a:r>
                <a:rPr lang="zh-CN" altLang="en-US" sz="4400" b="1" dirty="0">
                  <a:solidFill>
                    <a:srgbClr val="FBF3F0"/>
                  </a:solidFill>
                </a:rPr>
                <a:t>目 录</a:t>
              </a:r>
            </a:p>
          </p:txBody>
        </p:sp>
      </p:grpSp>
      <p:grpSp>
        <p:nvGrpSpPr>
          <p:cNvPr id="67" name="组合 66"/>
          <p:cNvGrpSpPr/>
          <p:nvPr/>
        </p:nvGrpSpPr>
        <p:grpSpPr>
          <a:xfrm>
            <a:off x="5949949" y="1060573"/>
            <a:ext cx="4587422" cy="794582"/>
            <a:chOff x="5949949" y="1060573"/>
            <a:chExt cx="4587422" cy="794582"/>
          </a:xfrm>
        </p:grpSpPr>
        <p:pic>
          <p:nvPicPr>
            <p:cNvPr id="3" name="图片 2"/>
            <p:cNvPicPr>
              <a:picLocks noChangeAspect="1"/>
            </p:cNvPicPr>
            <p:nvPr/>
          </p:nvPicPr>
          <p:blipFill>
            <a:blip r:embed="rId5" cstate="screen"/>
            <a:stretch>
              <a:fillRect/>
            </a:stretch>
          </p:blipFill>
          <p:spPr>
            <a:xfrm>
              <a:off x="5949949" y="1060573"/>
              <a:ext cx="922585" cy="794582"/>
            </a:xfrm>
            <a:prstGeom prst="rect">
              <a:avLst/>
            </a:prstGeom>
          </p:spPr>
        </p:pic>
        <p:grpSp>
          <p:nvGrpSpPr>
            <p:cNvPr id="2" name="组合 1"/>
            <p:cNvGrpSpPr/>
            <p:nvPr/>
          </p:nvGrpSpPr>
          <p:grpSpPr>
            <a:xfrm>
              <a:off x="6929082" y="1224861"/>
              <a:ext cx="3608289" cy="626710"/>
              <a:chOff x="6929082" y="1224861"/>
              <a:chExt cx="3608289" cy="626710"/>
            </a:xfrm>
          </p:grpSpPr>
          <p:sp>
            <p:nvSpPr>
              <p:cNvPr id="13" name="文本框 12"/>
              <p:cNvSpPr txBox="1"/>
              <p:nvPr/>
            </p:nvSpPr>
            <p:spPr>
              <a:xfrm>
                <a:off x="6929082" y="1224861"/>
                <a:ext cx="2031325" cy="461665"/>
              </a:xfrm>
              <a:prstGeom prst="rect">
                <a:avLst/>
              </a:prstGeom>
              <a:noFill/>
            </p:spPr>
            <p:txBody>
              <a:bodyPr wrap="none" rtlCol="0">
                <a:spAutoFit/>
                <a:scene3d>
                  <a:camera prst="orthographicFront"/>
                  <a:lightRig rig="threePt" dir="t"/>
                </a:scene3d>
                <a:sp3d contourW="12700"/>
              </a:bodyPr>
              <a:lstStyle/>
              <a:p>
                <a:r>
                  <a:rPr lang="zh-CN" altLang="en-US" sz="2400" b="1" dirty="0">
                    <a:gradFill>
                      <a:gsLst>
                        <a:gs pos="0">
                          <a:srgbClr val="C00000"/>
                        </a:gs>
                        <a:gs pos="100000">
                          <a:srgbClr val="EB0000"/>
                        </a:gs>
                      </a:gsLst>
                      <a:lin ang="5400000" scaled="1"/>
                    </a:gradFill>
                  </a:rPr>
                  <a:t>年度工作概述</a:t>
                </a:r>
              </a:p>
            </p:txBody>
          </p:sp>
          <p:sp>
            <p:nvSpPr>
              <p:cNvPr id="51" name="文本框 50"/>
              <p:cNvSpPr txBox="1"/>
              <p:nvPr/>
            </p:nvSpPr>
            <p:spPr>
              <a:xfrm>
                <a:off x="6929082" y="1575020"/>
                <a:ext cx="3608289" cy="27655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a:t>
                </a:r>
              </a:p>
            </p:txBody>
          </p:sp>
        </p:grpSp>
        <p:sp>
          <p:nvSpPr>
            <p:cNvPr id="61" name="文本框 60"/>
            <p:cNvSpPr txBox="1"/>
            <p:nvPr/>
          </p:nvSpPr>
          <p:spPr>
            <a:xfrm>
              <a:off x="6252999" y="1398554"/>
              <a:ext cx="354584" cy="276999"/>
            </a:xfrm>
            <a:prstGeom prst="rect">
              <a:avLst/>
            </a:prstGeom>
            <a:noFill/>
          </p:spPr>
          <p:txBody>
            <a:bodyPr wrap="none" rtlCol="0">
              <a:spAutoFit/>
              <a:scene3d>
                <a:camera prst="orthographicFront"/>
                <a:lightRig rig="threePt" dir="t"/>
              </a:scene3d>
              <a:sp3d contourW="12700"/>
            </a:bodyPr>
            <a:lstStyle/>
            <a:p>
              <a:pPr algn="ctr"/>
              <a:r>
                <a:rPr lang="en-US" altLang="zh-CN" sz="1200" b="1" dirty="0">
                  <a:solidFill>
                    <a:srgbClr val="FBF3F0"/>
                  </a:solidFill>
                </a:rPr>
                <a:t>01</a:t>
              </a:r>
              <a:endParaRPr lang="zh-CN" altLang="en-US" sz="1200" b="1" dirty="0">
                <a:solidFill>
                  <a:srgbClr val="FBF3F0"/>
                </a:solidFill>
              </a:endParaRPr>
            </a:p>
          </p:txBody>
        </p:sp>
      </p:grpSp>
      <p:grpSp>
        <p:nvGrpSpPr>
          <p:cNvPr id="68" name="组合 67"/>
          <p:cNvGrpSpPr/>
          <p:nvPr/>
        </p:nvGrpSpPr>
        <p:grpSpPr>
          <a:xfrm>
            <a:off x="5949949" y="1931841"/>
            <a:ext cx="4587422" cy="794582"/>
            <a:chOff x="5949949" y="1931841"/>
            <a:chExt cx="4587422" cy="794582"/>
          </a:xfrm>
        </p:grpSpPr>
        <p:pic>
          <p:nvPicPr>
            <p:cNvPr id="4" name="图片 3"/>
            <p:cNvPicPr>
              <a:picLocks noChangeAspect="1"/>
            </p:cNvPicPr>
            <p:nvPr/>
          </p:nvPicPr>
          <p:blipFill>
            <a:blip r:embed="rId5" cstate="screen"/>
            <a:stretch>
              <a:fillRect/>
            </a:stretch>
          </p:blipFill>
          <p:spPr>
            <a:xfrm>
              <a:off x="5949949" y="1931841"/>
              <a:ext cx="922585" cy="794582"/>
            </a:xfrm>
            <a:prstGeom prst="rect">
              <a:avLst/>
            </a:prstGeom>
          </p:spPr>
        </p:pic>
        <p:grpSp>
          <p:nvGrpSpPr>
            <p:cNvPr id="56" name="组合 55"/>
            <p:cNvGrpSpPr/>
            <p:nvPr/>
          </p:nvGrpSpPr>
          <p:grpSpPr>
            <a:xfrm>
              <a:off x="6929082" y="2097858"/>
              <a:ext cx="3608289" cy="616550"/>
              <a:chOff x="6929082" y="2097858"/>
              <a:chExt cx="3608289" cy="616550"/>
            </a:xfrm>
          </p:grpSpPr>
          <p:sp>
            <p:nvSpPr>
              <p:cNvPr id="21" name="文本框 20"/>
              <p:cNvSpPr txBox="1"/>
              <p:nvPr/>
            </p:nvSpPr>
            <p:spPr>
              <a:xfrm>
                <a:off x="6929082" y="2097858"/>
                <a:ext cx="2031325" cy="461665"/>
              </a:xfrm>
              <a:prstGeom prst="rect">
                <a:avLst/>
              </a:prstGeom>
              <a:noFill/>
            </p:spPr>
            <p:txBody>
              <a:bodyPr wrap="none" rtlCol="0">
                <a:spAutoFit/>
                <a:scene3d>
                  <a:camera prst="orthographicFront"/>
                  <a:lightRig rig="threePt" dir="t"/>
                </a:scene3d>
                <a:sp3d contourW="12700"/>
              </a:bodyPr>
              <a:lstStyle/>
              <a:p>
                <a:r>
                  <a:rPr lang="zh-CN" altLang="en-US" sz="2400" b="1" dirty="0">
                    <a:gradFill>
                      <a:gsLst>
                        <a:gs pos="0">
                          <a:srgbClr val="C00000"/>
                        </a:gs>
                        <a:gs pos="100000">
                          <a:srgbClr val="EB0000"/>
                        </a:gs>
                      </a:gsLst>
                      <a:lin ang="5400000" scaled="1"/>
                    </a:gradFill>
                  </a:rPr>
                  <a:t>工作完成情况</a:t>
                </a:r>
              </a:p>
            </p:txBody>
          </p:sp>
          <p:sp>
            <p:nvSpPr>
              <p:cNvPr id="52" name="文本框 51"/>
              <p:cNvSpPr txBox="1"/>
              <p:nvPr/>
            </p:nvSpPr>
            <p:spPr>
              <a:xfrm>
                <a:off x="6929082" y="2437857"/>
                <a:ext cx="3608289" cy="27655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a:t>
                </a:r>
              </a:p>
            </p:txBody>
          </p:sp>
        </p:grpSp>
        <p:sp>
          <p:nvSpPr>
            <p:cNvPr id="62" name="文本框 61"/>
            <p:cNvSpPr txBox="1"/>
            <p:nvPr/>
          </p:nvSpPr>
          <p:spPr>
            <a:xfrm>
              <a:off x="6252999" y="2277627"/>
              <a:ext cx="354584" cy="276999"/>
            </a:xfrm>
            <a:prstGeom prst="rect">
              <a:avLst/>
            </a:prstGeom>
            <a:noFill/>
          </p:spPr>
          <p:txBody>
            <a:bodyPr wrap="none" rtlCol="0">
              <a:spAutoFit/>
              <a:scene3d>
                <a:camera prst="orthographicFront"/>
                <a:lightRig rig="threePt" dir="t"/>
              </a:scene3d>
              <a:sp3d contourW="12700"/>
            </a:bodyPr>
            <a:lstStyle/>
            <a:p>
              <a:pPr algn="ctr"/>
              <a:r>
                <a:rPr lang="en-US" altLang="zh-CN" sz="1200" b="1" dirty="0">
                  <a:solidFill>
                    <a:srgbClr val="FBF3F0"/>
                  </a:solidFill>
                </a:rPr>
                <a:t>02</a:t>
              </a:r>
              <a:endParaRPr lang="zh-CN" altLang="en-US" sz="1200" b="1" dirty="0">
                <a:solidFill>
                  <a:srgbClr val="FBF3F0"/>
                </a:solidFill>
              </a:endParaRPr>
            </a:p>
          </p:txBody>
        </p:sp>
      </p:grpSp>
      <p:grpSp>
        <p:nvGrpSpPr>
          <p:cNvPr id="69" name="组合 68"/>
          <p:cNvGrpSpPr/>
          <p:nvPr/>
        </p:nvGrpSpPr>
        <p:grpSpPr>
          <a:xfrm>
            <a:off x="5949949" y="2803109"/>
            <a:ext cx="4587422" cy="794582"/>
            <a:chOff x="5949949" y="2803109"/>
            <a:chExt cx="4587422" cy="794582"/>
          </a:xfrm>
        </p:grpSpPr>
        <p:pic>
          <p:nvPicPr>
            <p:cNvPr id="7" name="图片 6"/>
            <p:cNvPicPr>
              <a:picLocks noChangeAspect="1"/>
            </p:cNvPicPr>
            <p:nvPr/>
          </p:nvPicPr>
          <p:blipFill>
            <a:blip r:embed="rId5" cstate="screen"/>
            <a:stretch>
              <a:fillRect/>
            </a:stretch>
          </p:blipFill>
          <p:spPr>
            <a:xfrm>
              <a:off x="5949949" y="2803109"/>
              <a:ext cx="922585" cy="794582"/>
            </a:xfrm>
            <a:prstGeom prst="rect">
              <a:avLst/>
            </a:prstGeom>
          </p:spPr>
        </p:pic>
        <p:grpSp>
          <p:nvGrpSpPr>
            <p:cNvPr id="57" name="组合 56"/>
            <p:cNvGrpSpPr/>
            <p:nvPr/>
          </p:nvGrpSpPr>
          <p:grpSpPr>
            <a:xfrm>
              <a:off x="6929082" y="2969126"/>
              <a:ext cx="3608289" cy="608119"/>
              <a:chOff x="6929082" y="2969126"/>
              <a:chExt cx="3608289" cy="608119"/>
            </a:xfrm>
          </p:grpSpPr>
          <p:sp>
            <p:nvSpPr>
              <p:cNvPr id="45" name="文本框 44"/>
              <p:cNvSpPr txBox="1"/>
              <p:nvPr/>
            </p:nvSpPr>
            <p:spPr>
              <a:xfrm>
                <a:off x="6929082" y="2969126"/>
                <a:ext cx="2031325" cy="461665"/>
              </a:xfrm>
              <a:prstGeom prst="rect">
                <a:avLst/>
              </a:prstGeom>
              <a:noFill/>
            </p:spPr>
            <p:txBody>
              <a:bodyPr wrap="none" rtlCol="0">
                <a:spAutoFit/>
                <a:scene3d>
                  <a:camera prst="orthographicFront"/>
                  <a:lightRig rig="threePt" dir="t"/>
                </a:scene3d>
                <a:sp3d contourW="12700"/>
              </a:bodyPr>
              <a:lstStyle/>
              <a:p>
                <a:r>
                  <a:rPr lang="zh-CN" altLang="en-US" sz="2400" b="1" dirty="0">
                    <a:gradFill>
                      <a:gsLst>
                        <a:gs pos="0">
                          <a:srgbClr val="C00000"/>
                        </a:gs>
                        <a:gs pos="100000">
                          <a:srgbClr val="EB0000"/>
                        </a:gs>
                      </a:gsLst>
                      <a:lin ang="5400000" scaled="1"/>
                    </a:gradFill>
                  </a:rPr>
                  <a:t>成功项目展示</a:t>
                </a:r>
              </a:p>
            </p:txBody>
          </p:sp>
          <p:sp>
            <p:nvSpPr>
              <p:cNvPr id="53" name="文本框 52"/>
              <p:cNvSpPr txBox="1"/>
              <p:nvPr/>
            </p:nvSpPr>
            <p:spPr>
              <a:xfrm>
                <a:off x="6929082" y="3300694"/>
                <a:ext cx="3608289" cy="27655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a:t>
                </a:r>
              </a:p>
            </p:txBody>
          </p:sp>
        </p:grpSp>
        <p:sp>
          <p:nvSpPr>
            <p:cNvPr id="63" name="文本框 62"/>
            <p:cNvSpPr txBox="1"/>
            <p:nvPr/>
          </p:nvSpPr>
          <p:spPr>
            <a:xfrm>
              <a:off x="6252999" y="3156700"/>
              <a:ext cx="354584" cy="276999"/>
            </a:xfrm>
            <a:prstGeom prst="rect">
              <a:avLst/>
            </a:prstGeom>
            <a:noFill/>
          </p:spPr>
          <p:txBody>
            <a:bodyPr wrap="none" rtlCol="0">
              <a:spAutoFit/>
              <a:scene3d>
                <a:camera prst="orthographicFront"/>
                <a:lightRig rig="threePt" dir="t"/>
              </a:scene3d>
              <a:sp3d contourW="12700"/>
            </a:bodyPr>
            <a:lstStyle/>
            <a:p>
              <a:pPr algn="ctr"/>
              <a:r>
                <a:rPr lang="en-US" altLang="zh-CN" sz="1200" b="1" dirty="0">
                  <a:solidFill>
                    <a:srgbClr val="FBF3F0"/>
                  </a:solidFill>
                </a:rPr>
                <a:t>03</a:t>
              </a:r>
              <a:endParaRPr lang="zh-CN" altLang="en-US" sz="1200" b="1" dirty="0">
                <a:solidFill>
                  <a:srgbClr val="FBF3F0"/>
                </a:solidFill>
              </a:endParaRPr>
            </a:p>
          </p:txBody>
        </p:sp>
      </p:grpSp>
      <p:grpSp>
        <p:nvGrpSpPr>
          <p:cNvPr id="70" name="组合 69"/>
          <p:cNvGrpSpPr/>
          <p:nvPr/>
        </p:nvGrpSpPr>
        <p:grpSpPr>
          <a:xfrm>
            <a:off x="5949949" y="3674377"/>
            <a:ext cx="4587422" cy="794582"/>
            <a:chOff x="5949949" y="3674377"/>
            <a:chExt cx="4587422" cy="794582"/>
          </a:xfrm>
        </p:grpSpPr>
        <p:pic>
          <p:nvPicPr>
            <p:cNvPr id="5" name="图片 4"/>
            <p:cNvPicPr>
              <a:picLocks noChangeAspect="1"/>
            </p:cNvPicPr>
            <p:nvPr/>
          </p:nvPicPr>
          <p:blipFill>
            <a:blip r:embed="rId5" cstate="screen"/>
            <a:stretch>
              <a:fillRect/>
            </a:stretch>
          </p:blipFill>
          <p:spPr>
            <a:xfrm>
              <a:off x="5949949" y="3674377"/>
              <a:ext cx="922585" cy="794582"/>
            </a:xfrm>
            <a:prstGeom prst="rect">
              <a:avLst/>
            </a:prstGeom>
          </p:spPr>
        </p:pic>
        <p:grpSp>
          <p:nvGrpSpPr>
            <p:cNvPr id="58" name="组合 57"/>
            <p:cNvGrpSpPr/>
            <p:nvPr/>
          </p:nvGrpSpPr>
          <p:grpSpPr>
            <a:xfrm>
              <a:off x="6929082" y="3840394"/>
              <a:ext cx="3608289" cy="609627"/>
              <a:chOff x="6929082" y="3840394"/>
              <a:chExt cx="3608289" cy="609627"/>
            </a:xfrm>
          </p:grpSpPr>
          <p:sp>
            <p:nvSpPr>
              <p:cNvPr id="29" name="文本框 28"/>
              <p:cNvSpPr txBox="1"/>
              <p:nvPr/>
            </p:nvSpPr>
            <p:spPr>
              <a:xfrm>
                <a:off x="6929082" y="3840394"/>
                <a:ext cx="2031325" cy="461665"/>
              </a:xfrm>
              <a:prstGeom prst="rect">
                <a:avLst/>
              </a:prstGeom>
              <a:noFill/>
            </p:spPr>
            <p:txBody>
              <a:bodyPr wrap="none" rtlCol="0">
                <a:spAutoFit/>
                <a:scene3d>
                  <a:camera prst="orthographicFront"/>
                  <a:lightRig rig="threePt" dir="t"/>
                </a:scene3d>
                <a:sp3d contourW="12700"/>
              </a:bodyPr>
              <a:lstStyle/>
              <a:p>
                <a:r>
                  <a:rPr lang="zh-CN" altLang="en-US" sz="2400" b="1" dirty="0">
                    <a:gradFill>
                      <a:gsLst>
                        <a:gs pos="0">
                          <a:srgbClr val="C00000"/>
                        </a:gs>
                        <a:gs pos="100000">
                          <a:srgbClr val="EB0000"/>
                        </a:gs>
                      </a:gsLst>
                      <a:lin ang="5400000" scaled="1"/>
                    </a:gradFill>
                  </a:rPr>
                  <a:t>工作存在不足</a:t>
                </a:r>
              </a:p>
            </p:txBody>
          </p:sp>
          <p:sp>
            <p:nvSpPr>
              <p:cNvPr id="54" name="文本框 53"/>
              <p:cNvSpPr txBox="1"/>
              <p:nvPr/>
            </p:nvSpPr>
            <p:spPr>
              <a:xfrm>
                <a:off x="6929082" y="4173470"/>
                <a:ext cx="3608289" cy="27655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a:t>
                </a:r>
              </a:p>
            </p:txBody>
          </p:sp>
        </p:grpSp>
        <p:sp>
          <p:nvSpPr>
            <p:cNvPr id="64" name="文本框 63"/>
            <p:cNvSpPr txBox="1"/>
            <p:nvPr/>
          </p:nvSpPr>
          <p:spPr>
            <a:xfrm>
              <a:off x="6252999" y="4035773"/>
              <a:ext cx="354584" cy="276999"/>
            </a:xfrm>
            <a:prstGeom prst="rect">
              <a:avLst/>
            </a:prstGeom>
            <a:noFill/>
          </p:spPr>
          <p:txBody>
            <a:bodyPr wrap="none" rtlCol="0">
              <a:spAutoFit/>
              <a:scene3d>
                <a:camera prst="orthographicFront"/>
                <a:lightRig rig="threePt" dir="t"/>
              </a:scene3d>
              <a:sp3d contourW="12700"/>
            </a:bodyPr>
            <a:lstStyle/>
            <a:p>
              <a:pPr algn="ctr"/>
              <a:r>
                <a:rPr lang="en-US" altLang="zh-CN" sz="1200" b="1" dirty="0">
                  <a:solidFill>
                    <a:srgbClr val="FBF3F0"/>
                  </a:solidFill>
                </a:rPr>
                <a:t>04</a:t>
              </a:r>
              <a:endParaRPr lang="zh-CN" altLang="en-US" sz="1200" b="1" dirty="0">
                <a:solidFill>
                  <a:srgbClr val="FBF3F0"/>
                </a:solidFill>
              </a:endParaRPr>
            </a:p>
          </p:txBody>
        </p:sp>
      </p:grpSp>
      <p:grpSp>
        <p:nvGrpSpPr>
          <p:cNvPr id="71" name="组合 70"/>
          <p:cNvGrpSpPr/>
          <p:nvPr/>
        </p:nvGrpSpPr>
        <p:grpSpPr>
          <a:xfrm>
            <a:off x="5949949" y="4545646"/>
            <a:ext cx="4587422" cy="794582"/>
            <a:chOff x="5949949" y="4545646"/>
            <a:chExt cx="4587422" cy="794582"/>
          </a:xfrm>
        </p:grpSpPr>
        <p:pic>
          <p:nvPicPr>
            <p:cNvPr id="6" name="图片 5"/>
            <p:cNvPicPr>
              <a:picLocks noChangeAspect="1"/>
            </p:cNvPicPr>
            <p:nvPr/>
          </p:nvPicPr>
          <p:blipFill>
            <a:blip r:embed="rId5" cstate="screen"/>
            <a:stretch>
              <a:fillRect/>
            </a:stretch>
          </p:blipFill>
          <p:spPr>
            <a:xfrm>
              <a:off x="5949949" y="4545646"/>
              <a:ext cx="922585" cy="794582"/>
            </a:xfrm>
            <a:prstGeom prst="rect">
              <a:avLst/>
            </a:prstGeom>
          </p:spPr>
        </p:pic>
        <p:grpSp>
          <p:nvGrpSpPr>
            <p:cNvPr id="59" name="组合 58"/>
            <p:cNvGrpSpPr/>
            <p:nvPr/>
          </p:nvGrpSpPr>
          <p:grpSpPr>
            <a:xfrm>
              <a:off x="6929082" y="4712104"/>
              <a:ext cx="3608289" cy="616347"/>
              <a:chOff x="6929082" y="4712104"/>
              <a:chExt cx="3608289" cy="616347"/>
            </a:xfrm>
          </p:grpSpPr>
          <p:sp>
            <p:nvSpPr>
              <p:cNvPr id="37" name="文本框 36"/>
              <p:cNvSpPr txBox="1"/>
              <p:nvPr/>
            </p:nvSpPr>
            <p:spPr>
              <a:xfrm>
                <a:off x="6929082" y="4712104"/>
                <a:ext cx="2031325" cy="461665"/>
              </a:xfrm>
              <a:prstGeom prst="rect">
                <a:avLst/>
              </a:prstGeom>
              <a:noFill/>
            </p:spPr>
            <p:txBody>
              <a:bodyPr wrap="none" rtlCol="0">
                <a:spAutoFit/>
                <a:scene3d>
                  <a:camera prst="orthographicFront"/>
                  <a:lightRig rig="threePt" dir="t"/>
                </a:scene3d>
                <a:sp3d contourW="12700"/>
              </a:bodyPr>
              <a:lstStyle/>
              <a:p>
                <a:r>
                  <a:rPr lang="zh-CN" altLang="en-US" sz="2400" b="1" dirty="0">
                    <a:gradFill>
                      <a:gsLst>
                        <a:gs pos="0">
                          <a:srgbClr val="C00000"/>
                        </a:gs>
                        <a:gs pos="100000">
                          <a:srgbClr val="EB0000"/>
                        </a:gs>
                      </a:gsLst>
                      <a:lin ang="5400000" scaled="1"/>
                    </a:gradFill>
                  </a:rPr>
                  <a:t>明年工作计划</a:t>
                </a:r>
              </a:p>
            </p:txBody>
          </p:sp>
          <p:sp>
            <p:nvSpPr>
              <p:cNvPr id="55" name="文本框 54"/>
              <p:cNvSpPr txBox="1"/>
              <p:nvPr/>
            </p:nvSpPr>
            <p:spPr>
              <a:xfrm>
                <a:off x="6929082" y="5051900"/>
                <a:ext cx="3608289" cy="27655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a:t>
                </a:r>
              </a:p>
            </p:txBody>
          </p:sp>
        </p:grpSp>
        <p:sp>
          <p:nvSpPr>
            <p:cNvPr id="65" name="文本框 64"/>
            <p:cNvSpPr txBox="1"/>
            <p:nvPr/>
          </p:nvSpPr>
          <p:spPr>
            <a:xfrm>
              <a:off x="6252999" y="4914846"/>
              <a:ext cx="354584" cy="276999"/>
            </a:xfrm>
            <a:prstGeom prst="rect">
              <a:avLst/>
            </a:prstGeom>
            <a:noFill/>
          </p:spPr>
          <p:txBody>
            <a:bodyPr wrap="none" rtlCol="0">
              <a:spAutoFit/>
              <a:scene3d>
                <a:camera prst="orthographicFront"/>
                <a:lightRig rig="threePt" dir="t"/>
              </a:scene3d>
              <a:sp3d contourW="12700"/>
            </a:bodyPr>
            <a:lstStyle/>
            <a:p>
              <a:pPr algn="ctr"/>
              <a:r>
                <a:rPr lang="en-US" altLang="zh-CN" sz="1200" b="1" dirty="0">
                  <a:solidFill>
                    <a:srgbClr val="FBF3F0"/>
                  </a:solidFill>
                </a:rPr>
                <a:t>05</a:t>
              </a:r>
              <a:endParaRPr lang="zh-CN" altLang="en-US" sz="1200" b="1" dirty="0">
                <a:solidFill>
                  <a:srgbClr val="FBF3F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1+#ppt_w/2"/>
                                          </p:val>
                                        </p:tav>
                                        <p:tav tm="100000">
                                          <p:val>
                                            <p:strVal val="#ppt_x"/>
                                          </p:val>
                                        </p:tav>
                                      </p:tavLst>
                                    </p:anim>
                                    <p:anim calcmode="lin" valueType="num">
                                      <p:cBhvr additive="base">
                                        <p:cTn id="14" dur="500" fill="hold"/>
                                        <p:tgtEl>
                                          <p:spTgt spid="6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fill="hold"/>
                                        <p:tgtEl>
                                          <p:spTgt spid="68"/>
                                        </p:tgtEl>
                                        <p:attrNameLst>
                                          <p:attrName>ppt_x</p:attrName>
                                        </p:attrNameLst>
                                      </p:cBhvr>
                                      <p:tavLst>
                                        <p:tav tm="0">
                                          <p:val>
                                            <p:strVal val="1+#ppt_w/2"/>
                                          </p:val>
                                        </p:tav>
                                        <p:tav tm="100000">
                                          <p:val>
                                            <p:strVal val="#ppt_x"/>
                                          </p:val>
                                        </p:tav>
                                      </p:tavLst>
                                    </p:anim>
                                    <p:anim calcmode="lin" valueType="num">
                                      <p:cBhvr additive="base">
                                        <p:cTn id="19" dur="500" fill="hold"/>
                                        <p:tgtEl>
                                          <p:spTgt spid="6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1+#ppt_w/2"/>
                                          </p:val>
                                        </p:tav>
                                        <p:tav tm="100000">
                                          <p:val>
                                            <p:strVal val="#ppt_x"/>
                                          </p:val>
                                        </p:tav>
                                      </p:tavLst>
                                    </p:anim>
                                    <p:anim calcmode="lin" valueType="num">
                                      <p:cBhvr additive="base">
                                        <p:cTn id="24" dur="500" fill="hold"/>
                                        <p:tgtEl>
                                          <p:spTgt spid="6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fill="hold"/>
                                        <p:tgtEl>
                                          <p:spTgt spid="70"/>
                                        </p:tgtEl>
                                        <p:attrNameLst>
                                          <p:attrName>ppt_x</p:attrName>
                                        </p:attrNameLst>
                                      </p:cBhvr>
                                      <p:tavLst>
                                        <p:tav tm="0">
                                          <p:val>
                                            <p:strVal val="1+#ppt_w/2"/>
                                          </p:val>
                                        </p:tav>
                                        <p:tav tm="100000">
                                          <p:val>
                                            <p:strVal val="#ppt_x"/>
                                          </p:val>
                                        </p:tav>
                                      </p:tavLst>
                                    </p:anim>
                                    <p:anim calcmode="lin" valueType="num">
                                      <p:cBhvr additive="base">
                                        <p:cTn id="29" dur="500" fill="hold"/>
                                        <p:tgtEl>
                                          <p:spTgt spid="7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26175" y="3939630"/>
            <a:ext cx="4339650"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gradFill>
                  <a:gsLst>
                    <a:gs pos="0">
                      <a:srgbClr val="C00000"/>
                    </a:gs>
                    <a:gs pos="100000">
                      <a:srgbClr val="EB0000"/>
                    </a:gs>
                  </a:gsLst>
                  <a:lin ang="5400000" scaled="1"/>
                </a:gradFill>
              </a:rPr>
              <a:t>年度工作概述</a:t>
            </a:r>
          </a:p>
        </p:txBody>
      </p:sp>
      <p:grpSp>
        <p:nvGrpSpPr>
          <p:cNvPr id="2" name="组合 1"/>
          <p:cNvGrpSpPr/>
          <p:nvPr/>
        </p:nvGrpSpPr>
        <p:grpSpPr>
          <a:xfrm>
            <a:off x="4769231" y="959667"/>
            <a:ext cx="2666742" cy="2690810"/>
            <a:chOff x="4769231" y="959667"/>
            <a:chExt cx="2666742" cy="2690810"/>
          </a:xfrm>
        </p:grpSpPr>
        <p:pic>
          <p:nvPicPr>
            <p:cNvPr id="11" name="图片 10"/>
            <p:cNvPicPr>
              <a:picLocks noChangeAspect="1"/>
            </p:cNvPicPr>
            <p:nvPr/>
          </p:nvPicPr>
          <p:blipFill rotWithShape="1">
            <a:blip r:embed="rId3" cstate="screen"/>
            <a:srcRect/>
            <a:stretch>
              <a:fillRect/>
            </a:stretch>
          </p:blipFill>
          <p:spPr>
            <a:xfrm>
              <a:off x="4769231" y="959667"/>
              <a:ext cx="2666742" cy="2690810"/>
            </a:xfrm>
            <a:custGeom>
              <a:avLst/>
              <a:gdLst>
                <a:gd name="connsiteX0" fmla="*/ 1391762 w 2783524"/>
                <a:gd name="connsiteY0" fmla="*/ 0 h 2783524"/>
                <a:gd name="connsiteX1" fmla="*/ 2783524 w 2783524"/>
                <a:gd name="connsiteY1" fmla="*/ 1391762 h 2783524"/>
                <a:gd name="connsiteX2" fmla="*/ 1391762 w 2783524"/>
                <a:gd name="connsiteY2" fmla="*/ 2783524 h 2783524"/>
                <a:gd name="connsiteX3" fmla="*/ 0 w 2783524"/>
                <a:gd name="connsiteY3" fmla="*/ 1391762 h 2783524"/>
                <a:gd name="connsiteX4" fmla="*/ 1391762 w 2783524"/>
                <a:gd name="connsiteY4" fmla="*/ 0 h 278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524" h="2783524">
                  <a:moveTo>
                    <a:pt x="1391762" y="0"/>
                  </a:moveTo>
                  <a:cubicBezTo>
                    <a:pt x="2160411" y="0"/>
                    <a:pt x="2783524" y="623113"/>
                    <a:pt x="2783524" y="1391762"/>
                  </a:cubicBezTo>
                  <a:cubicBezTo>
                    <a:pt x="2783524" y="2160411"/>
                    <a:pt x="2160411" y="2783524"/>
                    <a:pt x="1391762" y="2783524"/>
                  </a:cubicBezTo>
                  <a:cubicBezTo>
                    <a:pt x="623113" y="2783524"/>
                    <a:pt x="0" y="2160411"/>
                    <a:pt x="0" y="1391762"/>
                  </a:cubicBezTo>
                  <a:cubicBezTo>
                    <a:pt x="0" y="623113"/>
                    <a:pt x="623113" y="0"/>
                    <a:pt x="1391762" y="0"/>
                  </a:cubicBezTo>
                  <a:close/>
                </a:path>
              </a:pathLst>
            </a:custGeom>
          </p:spPr>
        </p:pic>
        <p:sp>
          <p:nvSpPr>
            <p:cNvPr id="4" name="文本框 3"/>
            <p:cNvSpPr txBox="1"/>
            <p:nvPr/>
          </p:nvSpPr>
          <p:spPr>
            <a:xfrm>
              <a:off x="5432999" y="1634299"/>
              <a:ext cx="1326004" cy="1323439"/>
            </a:xfrm>
            <a:prstGeom prst="rect">
              <a:avLst/>
            </a:prstGeom>
            <a:noFill/>
          </p:spPr>
          <p:txBody>
            <a:bodyPr wrap="none" rtlCol="0">
              <a:spAutoFit/>
              <a:scene3d>
                <a:camera prst="orthographicFront"/>
                <a:lightRig rig="threePt" dir="t"/>
              </a:scene3d>
              <a:sp3d contourW="12700"/>
            </a:bodyPr>
            <a:lstStyle/>
            <a:p>
              <a:pPr algn="ctr"/>
              <a:r>
                <a:rPr lang="en-US" altLang="zh-CN" sz="8000" b="1" dirty="0">
                  <a:gradFill>
                    <a:gsLst>
                      <a:gs pos="0">
                        <a:srgbClr val="C00000"/>
                      </a:gs>
                      <a:gs pos="100000">
                        <a:srgbClr val="EB0000"/>
                      </a:gs>
                    </a:gsLst>
                    <a:lin ang="5400000" scaled="1"/>
                  </a:gradFill>
                </a:rPr>
                <a:t>01</a:t>
              </a:r>
              <a:endParaRPr lang="zh-CN" altLang="en-US" sz="8000" b="1" dirty="0">
                <a:gradFill>
                  <a:gsLst>
                    <a:gs pos="0">
                      <a:srgbClr val="C00000"/>
                    </a:gs>
                    <a:gs pos="100000">
                      <a:srgbClr val="EB0000"/>
                    </a:gs>
                  </a:gsLst>
                  <a:lin ang="5400000" scaled="1"/>
                </a:gradFill>
              </a:endParaRPr>
            </a:p>
          </p:txBody>
        </p:sp>
      </p:grpSp>
      <p:sp>
        <p:nvSpPr>
          <p:cNvPr id="5" name="文本框 4"/>
          <p:cNvSpPr txBox="1"/>
          <p:nvPr/>
        </p:nvSpPr>
        <p:spPr>
          <a:xfrm>
            <a:off x="3482566" y="4849810"/>
            <a:ext cx="5226868" cy="46076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4318000" y="3487165"/>
            <a:ext cx="3556000" cy="2859660"/>
          </a:xfrm>
          <a:prstGeom prst="rect">
            <a:avLst/>
          </a:prstGeom>
        </p:spPr>
      </p:pic>
      <p:grpSp>
        <p:nvGrpSpPr>
          <p:cNvPr id="3" name="组合 2"/>
          <p:cNvGrpSpPr/>
          <p:nvPr/>
        </p:nvGrpSpPr>
        <p:grpSpPr>
          <a:xfrm>
            <a:off x="1174749" y="1874515"/>
            <a:ext cx="9842501" cy="1509513"/>
            <a:chOff x="7907593" y="3433235"/>
            <a:chExt cx="9842501" cy="1509513"/>
          </a:xfrm>
        </p:grpSpPr>
        <p:sp>
          <p:nvSpPr>
            <p:cNvPr id="4" name="矩形 3"/>
            <p:cNvSpPr/>
            <p:nvPr/>
          </p:nvSpPr>
          <p:spPr>
            <a:xfrm>
              <a:off x="7907593" y="3919006"/>
              <a:ext cx="9842501" cy="1023742"/>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75000"/>
                      <a:lumOff val="2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用户可以在投影仪或者计算机上进行演示也可以将演示文稿打印出来制作成胶片</a:t>
              </a:r>
            </a:p>
          </p:txBody>
        </p:sp>
        <p:sp>
          <p:nvSpPr>
            <p:cNvPr id="5" name="矩形 4"/>
            <p:cNvSpPr/>
            <p:nvPr/>
          </p:nvSpPr>
          <p:spPr>
            <a:xfrm>
              <a:off x="7907594" y="3433235"/>
              <a:ext cx="2050552" cy="497957"/>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gradFill flip="none" rotWithShape="1">
                    <a:gsLst>
                      <a:gs pos="0">
                        <a:srgbClr val="C00000"/>
                      </a:gs>
                      <a:gs pos="100000">
                        <a:srgbClr val="FC352F"/>
                      </a:gs>
                    </a:gsLst>
                    <a:lin ang="5400000" scaled="1"/>
                    <a:tileRect/>
                  </a:gradFill>
                  <a:latin typeface="+mn-ea"/>
                </a:rPr>
                <a:t>标题文字添加</a:t>
              </a:r>
            </a:p>
          </p:txBody>
        </p:sp>
      </p:grpSp>
      <p:sp>
        <p:nvSpPr>
          <p:cNvPr id="6" name="文本框 5"/>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4749799" y="2014012"/>
            <a:ext cx="2692402" cy="3109376"/>
          </a:xfrm>
          <a:prstGeom prst="rect">
            <a:avLst/>
          </a:prstGeom>
        </p:spPr>
      </p:pic>
      <p:sp>
        <p:nvSpPr>
          <p:cNvPr id="3" name="文本框 2"/>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年度工作概述</a:t>
            </a:r>
          </a:p>
        </p:txBody>
      </p:sp>
      <p:grpSp>
        <p:nvGrpSpPr>
          <p:cNvPr id="24" name="组合 23"/>
          <p:cNvGrpSpPr/>
          <p:nvPr/>
        </p:nvGrpSpPr>
        <p:grpSpPr>
          <a:xfrm>
            <a:off x="1225575" y="2169343"/>
            <a:ext cx="3393098" cy="1010945"/>
            <a:chOff x="1249806" y="2207548"/>
            <a:chExt cx="3393098" cy="1010945"/>
          </a:xfrm>
        </p:grpSpPr>
        <p:grpSp>
          <p:nvGrpSpPr>
            <p:cNvPr id="25" name="组合 24"/>
            <p:cNvGrpSpPr/>
            <p:nvPr/>
          </p:nvGrpSpPr>
          <p:grpSpPr>
            <a:xfrm>
              <a:off x="1882715" y="2207548"/>
              <a:ext cx="2760189" cy="1010945"/>
              <a:chOff x="7907594" y="3433235"/>
              <a:chExt cx="2760189" cy="1010945"/>
            </a:xfrm>
          </p:grpSpPr>
          <p:sp>
            <p:nvSpPr>
              <p:cNvPr id="27" name="矩形 26"/>
              <p:cNvSpPr/>
              <p:nvPr/>
            </p:nvSpPr>
            <p:spPr>
              <a:xfrm>
                <a:off x="7907595" y="3834782"/>
                <a:ext cx="276018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28" name="矩形 27"/>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sp>
          <p:nvSpPr>
            <p:cNvPr id="26" name="Freeform 7"/>
            <p:cNvSpPr>
              <a:spLocks noEditPoints="1"/>
            </p:cNvSpPr>
            <p:nvPr/>
          </p:nvSpPr>
          <p:spPr bwMode="auto">
            <a:xfrm>
              <a:off x="1249806" y="2315429"/>
              <a:ext cx="567962" cy="536650"/>
            </a:xfrm>
            <a:custGeom>
              <a:avLst/>
              <a:gdLst>
                <a:gd name="T0" fmla="*/ 582 w 1433"/>
                <a:gd name="T1" fmla="*/ 102 h 1354"/>
                <a:gd name="T2" fmla="*/ 662 w 1433"/>
                <a:gd name="T3" fmla="*/ 88 h 1354"/>
                <a:gd name="T4" fmla="*/ 828 w 1433"/>
                <a:gd name="T5" fmla="*/ 95 h 1354"/>
                <a:gd name="T6" fmla="*/ 629 w 1433"/>
                <a:gd name="T7" fmla="*/ 374 h 1354"/>
                <a:gd name="T8" fmla="*/ 790 w 1433"/>
                <a:gd name="T9" fmla="*/ 242 h 1354"/>
                <a:gd name="T10" fmla="*/ 567 w 1433"/>
                <a:gd name="T11" fmla="*/ 339 h 1354"/>
                <a:gd name="T12" fmla="*/ 532 w 1433"/>
                <a:gd name="T13" fmla="*/ 488 h 1354"/>
                <a:gd name="T14" fmla="*/ 556 w 1433"/>
                <a:gd name="T15" fmla="*/ 627 h 1354"/>
                <a:gd name="T16" fmla="*/ 548 w 1433"/>
                <a:gd name="T17" fmla="*/ 883 h 1354"/>
                <a:gd name="T18" fmla="*/ 875 w 1433"/>
                <a:gd name="T19" fmla="*/ 710 h 1354"/>
                <a:gd name="T20" fmla="*/ 636 w 1433"/>
                <a:gd name="T21" fmla="*/ 992 h 1354"/>
                <a:gd name="T22" fmla="*/ 747 w 1433"/>
                <a:gd name="T23" fmla="*/ 1202 h 1354"/>
                <a:gd name="T24" fmla="*/ 608 w 1433"/>
                <a:gd name="T25" fmla="*/ 1150 h 1354"/>
                <a:gd name="T26" fmla="*/ 884 w 1433"/>
                <a:gd name="T27" fmla="*/ 916 h 1354"/>
                <a:gd name="T28" fmla="*/ 1102 w 1433"/>
                <a:gd name="T29" fmla="*/ 1280 h 1354"/>
                <a:gd name="T30" fmla="*/ 1258 w 1433"/>
                <a:gd name="T31" fmla="*/ 1098 h 1354"/>
                <a:gd name="T32" fmla="*/ 894 w 1433"/>
                <a:gd name="T33" fmla="*/ 802 h 1354"/>
                <a:gd name="T34" fmla="*/ 1029 w 1433"/>
                <a:gd name="T35" fmla="*/ 469 h 1354"/>
                <a:gd name="T36" fmla="*/ 1057 w 1433"/>
                <a:gd name="T37" fmla="*/ 696 h 1354"/>
                <a:gd name="T38" fmla="*/ 955 w 1433"/>
                <a:gd name="T39" fmla="*/ 883 h 1354"/>
                <a:gd name="T40" fmla="*/ 1275 w 1433"/>
                <a:gd name="T41" fmla="*/ 597 h 1354"/>
                <a:gd name="T42" fmla="*/ 1192 w 1433"/>
                <a:gd name="T43" fmla="*/ 500 h 1354"/>
                <a:gd name="T44" fmla="*/ 979 w 1433"/>
                <a:gd name="T45" fmla="*/ 270 h 1354"/>
                <a:gd name="T46" fmla="*/ 958 w 1433"/>
                <a:gd name="T47" fmla="*/ 438 h 1354"/>
                <a:gd name="T48" fmla="*/ 1213 w 1433"/>
                <a:gd name="T49" fmla="*/ 492 h 1354"/>
                <a:gd name="T50" fmla="*/ 1241 w 1433"/>
                <a:gd name="T51" fmla="*/ 526 h 1354"/>
                <a:gd name="T52" fmla="*/ 1289 w 1433"/>
                <a:gd name="T53" fmla="*/ 665 h 1354"/>
                <a:gd name="T54" fmla="*/ 1322 w 1433"/>
                <a:gd name="T55" fmla="*/ 712 h 1354"/>
                <a:gd name="T56" fmla="*/ 546 w 1433"/>
                <a:gd name="T57" fmla="*/ 355 h 1354"/>
                <a:gd name="T58" fmla="*/ 376 w 1433"/>
                <a:gd name="T59" fmla="*/ 769 h 1354"/>
                <a:gd name="T60" fmla="*/ 371 w 1433"/>
                <a:gd name="T61" fmla="*/ 850 h 1354"/>
                <a:gd name="T62" fmla="*/ 440 w 1433"/>
                <a:gd name="T63" fmla="*/ 750 h 1354"/>
                <a:gd name="T64" fmla="*/ 421 w 1433"/>
                <a:gd name="T65" fmla="*/ 838 h 1354"/>
                <a:gd name="T66" fmla="*/ 312 w 1433"/>
                <a:gd name="T67" fmla="*/ 821 h 1354"/>
                <a:gd name="T68" fmla="*/ 321 w 1433"/>
                <a:gd name="T69" fmla="*/ 727 h 1354"/>
                <a:gd name="T70" fmla="*/ 97 w 1433"/>
                <a:gd name="T71" fmla="*/ 668 h 1354"/>
                <a:gd name="T72" fmla="*/ 125 w 1433"/>
                <a:gd name="T73" fmla="*/ 727 h 1354"/>
                <a:gd name="T74" fmla="*/ 196 w 1433"/>
                <a:gd name="T75" fmla="*/ 772 h 1354"/>
                <a:gd name="T76" fmla="*/ 326 w 1433"/>
                <a:gd name="T77" fmla="*/ 481 h 1354"/>
                <a:gd name="T78" fmla="*/ 217 w 1433"/>
                <a:gd name="T79" fmla="*/ 544 h 1354"/>
                <a:gd name="T80" fmla="*/ 373 w 1433"/>
                <a:gd name="T81" fmla="*/ 1250 h 1354"/>
                <a:gd name="T82" fmla="*/ 657 w 1433"/>
                <a:gd name="T83" fmla="*/ 1233 h 1354"/>
                <a:gd name="T84" fmla="*/ 792 w 1433"/>
                <a:gd name="T85" fmla="*/ 1214 h 1354"/>
                <a:gd name="T86" fmla="*/ 397 w 1433"/>
                <a:gd name="T87" fmla="*/ 478 h 1354"/>
                <a:gd name="T88" fmla="*/ 272 w 1433"/>
                <a:gd name="T89" fmla="*/ 552 h 1354"/>
                <a:gd name="T90" fmla="*/ 187 w 1433"/>
                <a:gd name="T91" fmla="*/ 509 h 1354"/>
                <a:gd name="T92" fmla="*/ 378 w 1433"/>
                <a:gd name="T93" fmla="*/ 426 h 1354"/>
                <a:gd name="T94" fmla="*/ 655 w 1433"/>
                <a:gd name="T95" fmla="*/ 24 h 1354"/>
                <a:gd name="T96" fmla="*/ 745 w 1433"/>
                <a:gd name="T97" fmla="*/ 239 h 1354"/>
                <a:gd name="T98" fmla="*/ 679 w 1433"/>
                <a:gd name="T99" fmla="*/ 324 h 1354"/>
                <a:gd name="T100" fmla="*/ 1017 w 1433"/>
                <a:gd name="T101" fmla="*/ 102 h 1354"/>
                <a:gd name="T102" fmla="*/ 1121 w 1433"/>
                <a:gd name="T103" fmla="*/ 277 h 1354"/>
                <a:gd name="T104" fmla="*/ 1277 w 1433"/>
                <a:gd name="T105" fmla="*/ 393 h 1354"/>
                <a:gd name="T106" fmla="*/ 1272 w 1433"/>
                <a:gd name="T107" fmla="*/ 481 h 1354"/>
                <a:gd name="T108" fmla="*/ 1338 w 1433"/>
                <a:gd name="T109" fmla="*/ 637 h 1354"/>
                <a:gd name="T110" fmla="*/ 1360 w 1433"/>
                <a:gd name="T111" fmla="*/ 701 h 1354"/>
                <a:gd name="T112" fmla="*/ 1291 w 1433"/>
                <a:gd name="T113" fmla="*/ 1235 h 1354"/>
                <a:gd name="T114" fmla="*/ 785 w 1433"/>
                <a:gd name="T115" fmla="*/ 1349 h 1354"/>
                <a:gd name="T116" fmla="*/ 707 w 1433"/>
                <a:gd name="T117" fmla="*/ 1271 h 1354"/>
                <a:gd name="T118" fmla="*/ 629 w 1433"/>
                <a:gd name="T119" fmla="*/ 1309 h 1354"/>
                <a:gd name="T120" fmla="*/ 440 w 1433"/>
                <a:gd name="T121" fmla="*/ 1101 h 1354"/>
                <a:gd name="T122" fmla="*/ 407 w 1433"/>
                <a:gd name="T123" fmla="*/ 1254 h 1354"/>
                <a:gd name="T124" fmla="*/ 281 w 1433"/>
                <a:gd name="T125" fmla="*/ 978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3" h="1354">
                  <a:moveTo>
                    <a:pt x="300" y="268"/>
                  </a:moveTo>
                  <a:lnTo>
                    <a:pt x="305" y="261"/>
                  </a:lnTo>
                  <a:lnTo>
                    <a:pt x="307" y="251"/>
                  </a:lnTo>
                  <a:lnTo>
                    <a:pt x="312" y="244"/>
                  </a:lnTo>
                  <a:lnTo>
                    <a:pt x="317" y="237"/>
                  </a:lnTo>
                  <a:lnTo>
                    <a:pt x="319" y="230"/>
                  </a:lnTo>
                  <a:lnTo>
                    <a:pt x="324" y="223"/>
                  </a:lnTo>
                  <a:lnTo>
                    <a:pt x="326" y="213"/>
                  </a:lnTo>
                  <a:lnTo>
                    <a:pt x="331" y="206"/>
                  </a:lnTo>
                  <a:lnTo>
                    <a:pt x="333" y="199"/>
                  </a:lnTo>
                  <a:lnTo>
                    <a:pt x="336" y="192"/>
                  </a:lnTo>
                  <a:lnTo>
                    <a:pt x="338" y="187"/>
                  </a:lnTo>
                  <a:lnTo>
                    <a:pt x="340" y="180"/>
                  </a:lnTo>
                  <a:lnTo>
                    <a:pt x="345" y="173"/>
                  </a:lnTo>
                  <a:lnTo>
                    <a:pt x="347" y="166"/>
                  </a:lnTo>
                  <a:lnTo>
                    <a:pt x="350" y="159"/>
                  </a:lnTo>
                  <a:lnTo>
                    <a:pt x="352" y="154"/>
                  </a:lnTo>
                  <a:lnTo>
                    <a:pt x="354" y="147"/>
                  </a:lnTo>
                  <a:lnTo>
                    <a:pt x="357" y="140"/>
                  </a:lnTo>
                  <a:lnTo>
                    <a:pt x="359" y="137"/>
                  </a:lnTo>
                  <a:lnTo>
                    <a:pt x="359" y="133"/>
                  </a:lnTo>
                  <a:lnTo>
                    <a:pt x="362" y="130"/>
                  </a:lnTo>
                  <a:lnTo>
                    <a:pt x="364" y="128"/>
                  </a:lnTo>
                  <a:lnTo>
                    <a:pt x="364" y="123"/>
                  </a:lnTo>
                  <a:lnTo>
                    <a:pt x="366" y="121"/>
                  </a:lnTo>
                  <a:lnTo>
                    <a:pt x="369" y="119"/>
                  </a:lnTo>
                  <a:lnTo>
                    <a:pt x="369" y="116"/>
                  </a:lnTo>
                  <a:lnTo>
                    <a:pt x="371" y="114"/>
                  </a:lnTo>
                  <a:lnTo>
                    <a:pt x="371" y="111"/>
                  </a:lnTo>
                  <a:lnTo>
                    <a:pt x="373" y="111"/>
                  </a:lnTo>
                  <a:lnTo>
                    <a:pt x="373" y="109"/>
                  </a:lnTo>
                  <a:lnTo>
                    <a:pt x="376" y="109"/>
                  </a:lnTo>
                  <a:lnTo>
                    <a:pt x="376" y="107"/>
                  </a:lnTo>
                  <a:lnTo>
                    <a:pt x="378" y="107"/>
                  </a:lnTo>
                  <a:lnTo>
                    <a:pt x="378" y="104"/>
                  </a:lnTo>
                  <a:lnTo>
                    <a:pt x="380" y="102"/>
                  </a:lnTo>
                  <a:lnTo>
                    <a:pt x="383" y="102"/>
                  </a:lnTo>
                  <a:lnTo>
                    <a:pt x="385" y="100"/>
                  </a:lnTo>
                  <a:lnTo>
                    <a:pt x="388" y="97"/>
                  </a:lnTo>
                  <a:lnTo>
                    <a:pt x="390" y="97"/>
                  </a:lnTo>
                  <a:lnTo>
                    <a:pt x="392" y="95"/>
                  </a:lnTo>
                  <a:lnTo>
                    <a:pt x="395" y="95"/>
                  </a:lnTo>
                  <a:lnTo>
                    <a:pt x="397" y="93"/>
                  </a:lnTo>
                  <a:lnTo>
                    <a:pt x="399" y="93"/>
                  </a:lnTo>
                  <a:lnTo>
                    <a:pt x="402" y="93"/>
                  </a:lnTo>
                  <a:lnTo>
                    <a:pt x="404" y="93"/>
                  </a:lnTo>
                  <a:lnTo>
                    <a:pt x="409" y="90"/>
                  </a:lnTo>
                  <a:lnTo>
                    <a:pt x="411" y="90"/>
                  </a:lnTo>
                  <a:lnTo>
                    <a:pt x="414" y="90"/>
                  </a:lnTo>
                  <a:lnTo>
                    <a:pt x="416" y="90"/>
                  </a:lnTo>
                  <a:lnTo>
                    <a:pt x="418" y="90"/>
                  </a:lnTo>
                  <a:lnTo>
                    <a:pt x="421" y="90"/>
                  </a:lnTo>
                  <a:lnTo>
                    <a:pt x="425" y="90"/>
                  </a:lnTo>
                  <a:lnTo>
                    <a:pt x="428" y="90"/>
                  </a:lnTo>
                  <a:lnTo>
                    <a:pt x="430" y="90"/>
                  </a:lnTo>
                  <a:lnTo>
                    <a:pt x="433" y="93"/>
                  </a:lnTo>
                  <a:lnTo>
                    <a:pt x="435" y="93"/>
                  </a:lnTo>
                  <a:lnTo>
                    <a:pt x="437" y="93"/>
                  </a:lnTo>
                  <a:lnTo>
                    <a:pt x="437" y="93"/>
                  </a:lnTo>
                  <a:lnTo>
                    <a:pt x="440" y="93"/>
                  </a:lnTo>
                  <a:lnTo>
                    <a:pt x="440" y="95"/>
                  </a:lnTo>
                  <a:lnTo>
                    <a:pt x="442" y="95"/>
                  </a:lnTo>
                  <a:lnTo>
                    <a:pt x="442" y="95"/>
                  </a:lnTo>
                  <a:lnTo>
                    <a:pt x="442" y="95"/>
                  </a:lnTo>
                  <a:lnTo>
                    <a:pt x="444" y="97"/>
                  </a:lnTo>
                  <a:lnTo>
                    <a:pt x="447" y="100"/>
                  </a:lnTo>
                  <a:lnTo>
                    <a:pt x="449" y="100"/>
                  </a:lnTo>
                  <a:lnTo>
                    <a:pt x="449" y="102"/>
                  </a:lnTo>
                  <a:lnTo>
                    <a:pt x="451" y="104"/>
                  </a:lnTo>
                  <a:lnTo>
                    <a:pt x="454" y="107"/>
                  </a:lnTo>
                  <a:lnTo>
                    <a:pt x="456" y="111"/>
                  </a:lnTo>
                  <a:lnTo>
                    <a:pt x="459" y="114"/>
                  </a:lnTo>
                  <a:lnTo>
                    <a:pt x="461" y="116"/>
                  </a:lnTo>
                  <a:lnTo>
                    <a:pt x="461" y="119"/>
                  </a:lnTo>
                  <a:lnTo>
                    <a:pt x="463" y="121"/>
                  </a:lnTo>
                  <a:lnTo>
                    <a:pt x="463" y="123"/>
                  </a:lnTo>
                  <a:lnTo>
                    <a:pt x="466" y="126"/>
                  </a:lnTo>
                  <a:lnTo>
                    <a:pt x="466" y="128"/>
                  </a:lnTo>
                  <a:lnTo>
                    <a:pt x="468" y="130"/>
                  </a:lnTo>
                  <a:lnTo>
                    <a:pt x="468" y="133"/>
                  </a:lnTo>
                  <a:lnTo>
                    <a:pt x="468" y="135"/>
                  </a:lnTo>
                  <a:lnTo>
                    <a:pt x="468" y="135"/>
                  </a:lnTo>
                  <a:lnTo>
                    <a:pt x="470" y="137"/>
                  </a:lnTo>
                  <a:lnTo>
                    <a:pt x="470" y="140"/>
                  </a:lnTo>
                  <a:lnTo>
                    <a:pt x="470" y="142"/>
                  </a:lnTo>
                  <a:lnTo>
                    <a:pt x="470" y="145"/>
                  </a:lnTo>
                  <a:lnTo>
                    <a:pt x="470" y="145"/>
                  </a:lnTo>
                  <a:lnTo>
                    <a:pt x="470" y="149"/>
                  </a:lnTo>
                  <a:lnTo>
                    <a:pt x="470" y="154"/>
                  </a:lnTo>
                  <a:lnTo>
                    <a:pt x="470" y="156"/>
                  </a:lnTo>
                  <a:lnTo>
                    <a:pt x="470" y="161"/>
                  </a:lnTo>
                  <a:lnTo>
                    <a:pt x="470" y="166"/>
                  </a:lnTo>
                  <a:lnTo>
                    <a:pt x="470" y="168"/>
                  </a:lnTo>
                  <a:lnTo>
                    <a:pt x="470" y="173"/>
                  </a:lnTo>
                  <a:lnTo>
                    <a:pt x="470" y="178"/>
                  </a:lnTo>
                  <a:lnTo>
                    <a:pt x="470" y="185"/>
                  </a:lnTo>
                  <a:lnTo>
                    <a:pt x="468" y="192"/>
                  </a:lnTo>
                  <a:lnTo>
                    <a:pt x="468" y="199"/>
                  </a:lnTo>
                  <a:lnTo>
                    <a:pt x="468" y="206"/>
                  </a:lnTo>
                  <a:lnTo>
                    <a:pt x="468" y="208"/>
                  </a:lnTo>
                  <a:lnTo>
                    <a:pt x="468" y="213"/>
                  </a:lnTo>
                  <a:lnTo>
                    <a:pt x="466" y="216"/>
                  </a:lnTo>
                  <a:lnTo>
                    <a:pt x="466" y="218"/>
                  </a:lnTo>
                  <a:lnTo>
                    <a:pt x="466" y="220"/>
                  </a:lnTo>
                  <a:lnTo>
                    <a:pt x="466" y="225"/>
                  </a:lnTo>
                  <a:lnTo>
                    <a:pt x="463" y="227"/>
                  </a:lnTo>
                  <a:lnTo>
                    <a:pt x="463" y="230"/>
                  </a:lnTo>
                  <a:lnTo>
                    <a:pt x="463" y="235"/>
                  </a:lnTo>
                  <a:lnTo>
                    <a:pt x="461" y="237"/>
                  </a:lnTo>
                  <a:lnTo>
                    <a:pt x="461" y="239"/>
                  </a:lnTo>
                  <a:lnTo>
                    <a:pt x="459" y="244"/>
                  </a:lnTo>
                  <a:lnTo>
                    <a:pt x="451" y="230"/>
                  </a:lnTo>
                  <a:lnTo>
                    <a:pt x="444" y="249"/>
                  </a:lnTo>
                  <a:lnTo>
                    <a:pt x="435" y="258"/>
                  </a:lnTo>
                  <a:lnTo>
                    <a:pt x="433" y="237"/>
                  </a:lnTo>
                  <a:lnTo>
                    <a:pt x="423" y="251"/>
                  </a:lnTo>
                  <a:lnTo>
                    <a:pt x="411" y="265"/>
                  </a:lnTo>
                  <a:lnTo>
                    <a:pt x="407" y="249"/>
                  </a:lnTo>
                  <a:lnTo>
                    <a:pt x="395" y="263"/>
                  </a:lnTo>
                  <a:lnTo>
                    <a:pt x="378" y="272"/>
                  </a:lnTo>
                  <a:lnTo>
                    <a:pt x="380" y="253"/>
                  </a:lnTo>
                  <a:lnTo>
                    <a:pt x="366" y="265"/>
                  </a:lnTo>
                  <a:lnTo>
                    <a:pt x="350" y="275"/>
                  </a:lnTo>
                  <a:lnTo>
                    <a:pt x="354" y="258"/>
                  </a:lnTo>
                  <a:lnTo>
                    <a:pt x="340" y="270"/>
                  </a:lnTo>
                  <a:lnTo>
                    <a:pt x="326" y="277"/>
                  </a:lnTo>
                  <a:lnTo>
                    <a:pt x="331" y="258"/>
                  </a:lnTo>
                  <a:lnTo>
                    <a:pt x="312" y="275"/>
                  </a:lnTo>
                  <a:lnTo>
                    <a:pt x="295" y="277"/>
                  </a:lnTo>
                  <a:lnTo>
                    <a:pt x="300" y="268"/>
                  </a:lnTo>
                  <a:lnTo>
                    <a:pt x="300" y="268"/>
                  </a:lnTo>
                  <a:close/>
                  <a:moveTo>
                    <a:pt x="622" y="71"/>
                  </a:moveTo>
                  <a:lnTo>
                    <a:pt x="619" y="71"/>
                  </a:lnTo>
                  <a:lnTo>
                    <a:pt x="617" y="71"/>
                  </a:lnTo>
                  <a:lnTo>
                    <a:pt x="617" y="69"/>
                  </a:lnTo>
                  <a:lnTo>
                    <a:pt x="615" y="69"/>
                  </a:lnTo>
                  <a:lnTo>
                    <a:pt x="612" y="69"/>
                  </a:lnTo>
                  <a:lnTo>
                    <a:pt x="610" y="69"/>
                  </a:lnTo>
                  <a:lnTo>
                    <a:pt x="610" y="69"/>
                  </a:lnTo>
                  <a:lnTo>
                    <a:pt x="608" y="69"/>
                  </a:lnTo>
                  <a:lnTo>
                    <a:pt x="605" y="69"/>
                  </a:lnTo>
                  <a:lnTo>
                    <a:pt x="603" y="69"/>
                  </a:lnTo>
                  <a:lnTo>
                    <a:pt x="600" y="69"/>
                  </a:lnTo>
                  <a:lnTo>
                    <a:pt x="598" y="71"/>
                  </a:lnTo>
                  <a:lnTo>
                    <a:pt x="598" y="71"/>
                  </a:lnTo>
                  <a:lnTo>
                    <a:pt x="596" y="71"/>
                  </a:lnTo>
                  <a:lnTo>
                    <a:pt x="593" y="74"/>
                  </a:lnTo>
                  <a:lnTo>
                    <a:pt x="593" y="74"/>
                  </a:lnTo>
                  <a:lnTo>
                    <a:pt x="591" y="76"/>
                  </a:lnTo>
                  <a:lnTo>
                    <a:pt x="589" y="76"/>
                  </a:lnTo>
                  <a:lnTo>
                    <a:pt x="589" y="78"/>
                  </a:lnTo>
                  <a:lnTo>
                    <a:pt x="586" y="81"/>
                  </a:lnTo>
                  <a:lnTo>
                    <a:pt x="586" y="81"/>
                  </a:lnTo>
                  <a:lnTo>
                    <a:pt x="586" y="83"/>
                  </a:lnTo>
                  <a:lnTo>
                    <a:pt x="584" y="85"/>
                  </a:lnTo>
                  <a:lnTo>
                    <a:pt x="584" y="88"/>
                  </a:lnTo>
                  <a:lnTo>
                    <a:pt x="584" y="90"/>
                  </a:lnTo>
                  <a:lnTo>
                    <a:pt x="582" y="90"/>
                  </a:lnTo>
                  <a:lnTo>
                    <a:pt x="582" y="93"/>
                  </a:lnTo>
                  <a:lnTo>
                    <a:pt x="582" y="95"/>
                  </a:lnTo>
                  <a:lnTo>
                    <a:pt x="582" y="97"/>
                  </a:lnTo>
                  <a:lnTo>
                    <a:pt x="582" y="100"/>
                  </a:lnTo>
                  <a:lnTo>
                    <a:pt x="582" y="102"/>
                  </a:lnTo>
                  <a:lnTo>
                    <a:pt x="582" y="104"/>
                  </a:lnTo>
                  <a:lnTo>
                    <a:pt x="582" y="107"/>
                  </a:lnTo>
                  <a:lnTo>
                    <a:pt x="582" y="109"/>
                  </a:lnTo>
                  <a:lnTo>
                    <a:pt x="582" y="111"/>
                  </a:lnTo>
                  <a:lnTo>
                    <a:pt x="584" y="114"/>
                  </a:lnTo>
                  <a:lnTo>
                    <a:pt x="584" y="114"/>
                  </a:lnTo>
                  <a:lnTo>
                    <a:pt x="584" y="116"/>
                  </a:lnTo>
                  <a:lnTo>
                    <a:pt x="584" y="119"/>
                  </a:lnTo>
                  <a:lnTo>
                    <a:pt x="586" y="121"/>
                  </a:lnTo>
                  <a:lnTo>
                    <a:pt x="586" y="121"/>
                  </a:lnTo>
                  <a:lnTo>
                    <a:pt x="586" y="123"/>
                  </a:lnTo>
                  <a:lnTo>
                    <a:pt x="586" y="123"/>
                  </a:lnTo>
                  <a:lnTo>
                    <a:pt x="589" y="123"/>
                  </a:lnTo>
                  <a:lnTo>
                    <a:pt x="589" y="126"/>
                  </a:lnTo>
                  <a:lnTo>
                    <a:pt x="589" y="126"/>
                  </a:lnTo>
                  <a:lnTo>
                    <a:pt x="589" y="128"/>
                  </a:lnTo>
                  <a:lnTo>
                    <a:pt x="591" y="128"/>
                  </a:lnTo>
                  <a:lnTo>
                    <a:pt x="591" y="130"/>
                  </a:lnTo>
                  <a:lnTo>
                    <a:pt x="593" y="130"/>
                  </a:lnTo>
                  <a:lnTo>
                    <a:pt x="596" y="133"/>
                  </a:lnTo>
                  <a:lnTo>
                    <a:pt x="598" y="135"/>
                  </a:lnTo>
                  <a:lnTo>
                    <a:pt x="600" y="135"/>
                  </a:lnTo>
                  <a:lnTo>
                    <a:pt x="603" y="135"/>
                  </a:lnTo>
                  <a:lnTo>
                    <a:pt x="605" y="137"/>
                  </a:lnTo>
                  <a:lnTo>
                    <a:pt x="605" y="137"/>
                  </a:lnTo>
                  <a:lnTo>
                    <a:pt x="608" y="140"/>
                  </a:lnTo>
                  <a:lnTo>
                    <a:pt x="610" y="140"/>
                  </a:lnTo>
                  <a:lnTo>
                    <a:pt x="612" y="140"/>
                  </a:lnTo>
                  <a:lnTo>
                    <a:pt x="615" y="140"/>
                  </a:lnTo>
                  <a:lnTo>
                    <a:pt x="617" y="140"/>
                  </a:lnTo>
                  <a:lnTo>
                    <a:pt x="619" y="140"/>
                  </a:lnTo>
                  <a:lnTo>
                    <a:pt x="622" y="140"/>
                  </a:lnTo>
                  <a:lnTo>
                    <a:pt x="624" y="140"/>
                  </a:lnTo>
                  <a:lnTo>
                    <a:pt x="624" y="140"/>
                  </a:lnTo>
                  <a:lnTo>
                    <a:pt x="626" y="140"/>
                  </a:lnTo>
                  <a:lnTo>
                    <a:pt x="629" y="140"/>
                  </a:lnTo>
                  <a:lnTo>
                    <a:pt x="631" y="140"/>
                  </a:lnTo>
                  <a:lnTo>
                    <a:pt x="631" y="140"/>
                  </a:lnTo>
                  <a:lnTo>
                    <a:pt x="634" y="137"/>
                  </a:lnTo>
                  <a:lnTo>
                    <a:pt x="634" y="137"/>
                  </a:lnTo>
                  <a:lnTo>
                    <a:pt x="634" y="137"/>
                  </a:lnTo>
                  <a:lnTo>
                    <a:pt x="634" y="137"/>
                  </a:lnTo>
                  <a:lnTo>
                    <a:pt x="636" y="137"/>
                  </a:lnTo>
                  <a:lnTo>
                    <a:pt x="636" y="135"/>
                  </a:lnTo>
                  <a:lnTo>
                    <a:pt x="636" y="135"/>
                  </a:lnTo>
                  <a:lnTo>
                    <a:pt x="636" y="135"/>
                  </a:lnTo>
                  <a:lnTo>
                    <a:pt x="638" y="133"/>
                  </a:lnTo>
                  <a:lnTo>
                    <a:pt x="638" y="133"/>
                  </a:lnTo>
                  <a:lnTo>
                    <a:pt x="638" y="133"/>
                  </a:lnTo>
                  <a:lnTo>
                    <a:pt x="638" y="130"/>
                  </a:lnTo>
                  <a:lnTo>
                    <a:pt x="638" y="130"/>
                  </a:lnTo>
                  <a:lnTo>
                    <a:pt x="638" y="128"/>
                  </a:lnTo>
                  <a:lnTo>
                    <a:pt x="638" y="128"/>
                  </a:lnTo>
                  <a:lnTo>
                    <a:pt x="638" y="126"/>
                  </a:lnTo>
                  <a:lnTo>
                    <a:pt x="638" y="126"/>
                  </a:lnTo>
                  <a:lnTo>
                    <a:pt x="638" y="126"/>
                  </a:lnTo>
                  <a:lnTo>
                    <a:pt x="638" y="123"/>
                  </a:lnTo>
                  <a:lnTo>
                    <a:pt x="638" y="123"/>
                  </a:lnTo>
                  <a:lnTo>
                    <a:pt x="638" y="123"/>
                  </a:lnTo>
                  <a:lnTo>
                    <a:pt x="636" y="121"/>
                  </a:lnTo>
                  <a:lnTo>
                    <a:pt x="636" y="121"/>
                  </a:lnTo>
                  <a:lnTo>
                    <a:pt x="636" y="121"/>
                  </a:lnTo>
                  <a:lnTo>
                    <a:pt x="636" y="121"/>
                  </a:lnTo>
                  <a:lnTo>
                    <a:pt x="634" y="119"/>
                  </a:lnTo>
                  <a:lnTo>
                    <a:pt x="634" y="119"/>
                  </a:lnTo>
                  <a:lnTo>
                    <a:pt x="631" y="119"/>
                  </a:lnTo>
                  <a:lnTo>
                    <a:pt x="631" y="119"/>
                  </a:lnTo>
                  <a:lnTo>
                    <a:pt x="626" y="116"/>
                  </a:lnTo>
                  <a:lnTo>
                    <a:pt x="624" y="116"/>
                  </a:lnTo>
                  <a:lnTo>
                    <a:pt x="622" y="114"/>
                  </a:lnTo>
                  <a:lnTo>
                    <a:pt x="622" y="114"/>
                  </a:lnTo>
                  <a:lnTo>
                    <a:pt x="619" y="114"/>
                  </a:lnTo>
                  <a:lnTo>
                    <a:pt x="619" y="114"/>
                  </a:lnTo>
                  <a:lnTo>
                    <a:pt x="619" y="111"/>
                  </a:lnTo>
                  <a:lnTo>
                    <a:pt x="617" y="111"/>
                  </a:lnTo>
                  <a:lnTo>
                    <a:pt x="617" y="111"/>
                  </a:lnTo>
                  <a:lnTo>
                    <a:pt x="617" y="111"/>
                  </a:lnTo>
                  <a:lnTo>
                    <a:pt x="617" y="109"/>
                  </a:lnTo>
                  <a:lnTo>
                    <a:pt x="615" y="109"/>
                  </a:lnTo>
                  <a:lnTo>
                    <a:pt x="615" y="107"/>
                  </a:lnTo>
                  <a:lnTo>
                    <a:pt x="615" y="107"/>
                  </a:lnTo>
                  <a:lnTo>
                    <a:pt x="615" y="104"/>
                  </a:lnTo>
                  <a:lnTo>
                    <a:pt x="612" y="102"/>
                  </a:lnTo>
                  <a:lnTo>
                    <a:pt x="612" y="100"/>
                  </a:lnTo>
                  <a:lnTo>
                    <a:pt x="612" y="100"/>
                  </a:lnTo>
                  <a:lnTo>
                    <a:pt x="612" y="97"/>
                  </a:lnTo>
                  <a:lnTo>
                    <a:pt x="612" y="95"/>
                  </a:lnTo>
                  <a:lnTo>
                    <a:pt x="612" y="93"/>
                  </a:lnTo>
                  <a:lnTo>
                    <a:pt x="612" y="93"/>
                  </a:lnTo>
                  <a:lnTo>
                    <a:pt x="615" y="90"/>
                  </a:lnTo>
                  <a:lnTo>
                    <a:pt x="615" y="88"/>
                  </a:lnTo>
                  <a:lnTo>
                    <a:pt x="615" y="85"/>
                  </a:lnTo>
                  <a:lnTo>
                    <a:pt x="615" y="85"/>
                  </a:lnTo>
                  <a:lnTo>
                    <a:pt x="617" y="83"/>
                  </a:lnTo>
                  <a:lnTo>
                    <a:pt x="617" y="83"/>
                  </a:lnTo>
                  <a:lnTo>
                    <a:pt x="617" y="83"/>
                  </a:lnTo>
                  <a:lnTo>
                    <a:pt x="619" y="83"/>
                  </a:lnTo>
                  <a:lnTo>
                    <a:pt x="619" y="81"/>
                  </a:lnTo>
                  <a:lnTo>
                    <a:pt x="622" y="78"/>
                  </a:lnTo>
                  <a:lnTo>
                    <a:pt x="622" y="78"/>
                  </a:lnTo>
                  <a:lnTo>
                    <a:pt x="624" y="76"/>
                  </a:lnTo>
                  <a:lnTo>
                    <a:pt x="624" y="76"/>
                  </a:lnTo>
                  <a:lnTo>
                    <a:pt x="624" y="76"/>
                  </a:lnTo>
                  <a:lnTo>
                    <a:pt x="624" y="76"/>
                  </a:lnTo>
                  <a:lnTo>
                    <a:pt x="624" y="76"/>
                  </a:lnTo>
                  <a:lnTo>
                    <a:pt x="624" y="74"/>
                  </a:lnTo>
                  <a:lnTo>
                    <a:pt x="624" y="74"/>
                  </a:lnTo>
                  <a:lnTo>
                    <a:pt x="624" y="74"/>
                  </a:lnTo>
                  <a:lnTo>
                    <a:pt x="624" y="74"/>
                  </a:lnTo>
                  <a:lnTo>
                    <a:pt x="622" y="74"/>
                  </a:lnTo>
                  <a:lnTo>
                    <a:pt x="622" y="71"/>
                  </a:lnTo>
                  <a:lnTo>
                    <a:pt x="622" y="71"/>
                  </a:lnTo>
                  <a:lnTo>
                    <a:pt x="622" y="71"/>
                  </a:lnTo>
                  <a:lnTo>
                    <a:pt x="622" y="71"/>
                  </a:lnTo>
                  <a:close/>
                  <a:moveTo>
                    <a:pt x="608" y="249"/>
                  </a:moveTo>
                  <a:lnTo>
                    <a:pt x="608" y="246"/>
                  </a:lnTo>
                  <a:lnTo>
                    <a:pt x="608" y="242"/>
                  </a:lnTo>
                  <a:lnTo>
                    <a:pt x="608" y="239"/>
                  </a:lnTo>
                  <a:lnTo>
                    <a:pt x="608" y="237"/>
                  </a:lnTo>
                  <a:lnTo>
                    <a:pt x="605" y="235"/>
                  </a:lnTo>
                  <a:lnTo>
                    <a:pt x="605" y="230"/>
                  </a:lnTo>
                  <a:lnTo>
                    <a:pt x="608" y="227"/>
                  </a:lnTo>
                  <a:lnTo>
                    <a:pt x="608" y="225"/>
                  </a:lnTo>
                  <a:lnTo>
                    <a:pt x="608" y="223"/>
                  </a:lnTo>
                  <a:lnTo>
                    <a:pt x="608" y="218"/>
                  </a:lnTo>
                  <a:lnTo>
                    <a:pt x="610" y="216"/>
                  </a:lnTo>
                  <a:lnTo>
                    <a:pt x="610" y="213"/>
                  </a:lnTo>
                  <a:lnTo>
                    <a:pt x="610" y="211"/>
                  </a:lnTo>
                  <a:lnTo>
                    <a:pt x="612" y="208"/>
                  </a:lnTo>
                  <a:lnTo>
                    <a:pt x="615" y="204"/>
                  </a:lnTo>
                  <a:lnTo>
                    <a:pt x="615" y="201"/>
                  </a:lnTo>
                  <a:lnTo>
                    <a:pt x="648" y="159"/>
                  </a:lnTo>
                  <a:lnTo>
                    <a:pt x="648" y="156"/>
                  </a:lnTo>
                  <a:lnTo>
                    <a:pt x="650" y="154"/>
                  </a:lnTo>
                  <a:lnTo>
                    <a:pt x="652" y="152"/>
                  </a:lnTo>
                  <a:lnTo>
                    <a:pt x="652" y="149"/>
                  </a:lnTo>
                  <a:lnTo>
                    <a:pt x="655" y="147"/>
                  </a:lnTo>
                  <a:lnTo>
                    <a:pt x="657" y="145"/>
                  </a:lnTo>
                  <a:lnTo>
                    <a:pt x="657" y="142"/>
                  </a:lnTo>
                  <a:lnTo>
                    <a:pt x="660" y="140"/>
                  </a:lnTo>
                  <a:lnTo>
                    <a:pt x="660" y="137"/>
                  </a:lnTo>
                  <a:lnTo>
                    <a:pt x="662" y="135"/>
                  </a:lnTo>
                  <a:lnTo>
                    <a:pt x="662" y="133"/>
                  </a:lnTo>
                  <a:lnTo>
                    <a:pt x="664" y="130"/>
                  </a:lnTo>
                  <a:lnTo>
                    <a:pt x="664" y="128"/>
                  </a:lnTo>
                  <a:lnTo>
                    <a:pt x="664" y="126"/>
                  </a:lnTo>
                  <a:lnTo>
                    <a:pt x="664" y="126"/>
                  </a:lnTo>
                  <a:lnTo>
                    <a:pt x="667" y="123"/>
                  </a:lnTo>
                  <a:lnTo>
                    <a:pt x="667" y="123"/>
                  </a:lnTo>
                  <a:lnTo>
                    <a:pt x="667" y="121"/>
                  </a:lnTo>
                  <a:lnTo>
                    <a:pt x="667" y="119"/>
                  </a:lnTo>
                  <a:lnTo>
                    <a:pt x="667" y="114"/>
                  </a:lnTo>
                  <a:lnTo>
                    <a:pt x="667" y="109"/>
                  </a:lnTo>
                  <a:lnTo>
                    <a:pt x="667" y="104"/>
                  </a:lnTo>
                  <a:lnTo>
                    <a:pt x="664" y="102"/>
                  </a:lnTo>
                  <a:lnTo>
                    <a:pt x="664" y="100"/>
                  </a:lnTo>
                  <a:lnTo>
                    <a:pt x="664" y="97"/>
                  </a:lnTo>
                  <a:lnTo>
                    <a:pt x="664" y="95"/>
                  </a:lnTo>
                  <a:lnTo>
                    <a:pt x="664" y="95"/>
                  </a:lnTo>
                  <a:lnTo>
                    <a:pt x="664" y="93"/>
                  </a:lnTo>
                  <a:lnTo>
                    <a:pt x="662" y="90"/>
                  </a:lnTo>
                  <a:lnTo>
                    <a:pt x="662" y="88"/>
                  </a:lnTo>
                  <a:lnTo>
                    <a:pt x="662" y="88"/>
                  </a:lnTo>
                  <a:lnTo>
                    <a:pt x="660" y="88"/>
                  </a:lnTo>
                  <a:lnTo>
                    <a:pt x="660" y="85"/>
                  </a:lnTo>
                  <a:lnTo>
                    <a:pt x="660" y="85"/>
                  </a:lnTo>
                  <a:lnTo>
                    <a:pt x="657" y="83"/>
                  </a:lnTo>
                  <a:lnTo>
                    <a:pt x="655" y="81"/>
                  </a:lnTo>
                  <a:lnTo>
                    <a:pt x="652" y="78"/>
                  </a:lnTo>
                  <a:lnTo>
                    <a:pt x="650" y="76"/>
                  </a:lnTo>
                  <a:lnTo>
                    <a:pt x="648" y="74"/>
                  </a:lnTo>
                  <a:lnTo>
                    <a:pt x="643" y="71"/>
                  </a:lnTo>
                  <a:lnTo>
                    <a:pt x="641" y="69"/>
                  </a:lnTo>
                  <a:lnTo>
                    <a:pt x="638" y="69"/>
                  </a:lnTo>
                  <a:lnTo>
                    <a:pt x="636" y="67"/>
                  </a:lnTo>
                  <a:lnTo>
                    <a:pt x="634" y="64"/>
                  </a:lnTo>
                  <a:lnTo>
                    <a:pt x="629" y="62"/>
                  </a:lnTo>
                  <a:lnTo>
                    <a:pt x="626" y="62"/>
                  </a:lnTo>
                  <a:lnTo>
                    <a:pt x="626" y="59"/>
                  </a:lnTo>
                  <a:lnTo>
                    <a:pt x="624" y="59"/>
                  </a:lnTo>
                  <a:lnTo>
                    <a:pt x="622" y="57"/>
                  </a:lnTo>
                  <a:lnTo>
                    <a:pt x="622" y="57"/>
                  </a:lnTo>
                  <a:lnTo>
                    <a:pt x="619" y="57"/>
                  </a:lnTo>
                  <a:lnTo>
                    <a:pt x="619" y="57"/>
                  </a:lnTo>
                  <a:lnTo>
                    <a:pt x="615" y="55"/>
                  </a:lnTo>
                  <a:lnTo>
                    <a:pt x="612" y="55"/>
                  </a:lnTo>
                  <a:lnTo>
                    <a:pt x="610" y="55"/>
                  </a:lnTo>
                  <a:lnTo>
                    <a:pt x="608" y="52"/>
                  </a:lnTo>
                  <a:lnTo>
                    <a:pt x="605" y="52"/>
                  </a:lnTo>
                  <a:lnTo>
                    <a:pt x="603" y="52"/>
                  </a:lnTo>
                  <a:lnTo>
                    <a:pt x="600" y="52"/>
                  </a:lnTo>
                  <a:lnTo>
                    <a:pt x="598" y="50"/>
                  </a:lnTo>
                  <a:lnTo>
                    <a:pt x="596" y="50"/>
                  </a:lnTo>
                  <a:lnTo>
                    <a:pt x="593" y="50"/>
                  </a:lnTo>
                  <a:lnTo>
                    <a:pt x="589" y="50"/>
                  </a:lnTo>
                  <a:lnTo>
                    <a:pt x="584" y="50"/>
                  </a:lnTo>
                  <a:lnTo>
                    <a:pt x="582" y="48"/>
                  </a:lnTo>
                  <a:lnTo>
                    <a:pt x="579" y="48"/>
                  </a:lnTo>
                  <a:lnTo>
                    <a:pt x="577" y="48"/>
                  </a:lnTo>
                  <a:lnTo>
                    <a:pt x="574" y="45"/>
                  </a:lnTo>
                  <a:lnTo>
                    <a:pt x="572" y="45"/>
                  </a:lnTo>
                  <a:lnTo>
                    <a:pt x="572" y="45"/>
                  </a:lnTo>
                  <a:lnTo>
                    <a:pt x="570" y="45"/>
                  </a:lnTo>
                  <a:lnTo>
                    <a:pt x="570" y="43"/>
                  </a:lnTo>
                  <a:lnTo>
                    <a:pt x="570" y="43"/>
                  </a:lnTo>
                  <a:lnTo>
                    <a:pt x="567" y="43"/>
                  </a:lnTo>
                  <a:lnTo>
                    <a:pt x="567" y="43"/>
                  </a:lnTo>
                  <a:lnTo>
                    <a:pt x="567" y="40"/>
                  </a:lnTo>
                  <a:lnTo>
                    <a:pt x="565" y="40"/>
                  </a:lnTo>
                  <a:lnTo>
                    <a:pt x="565" y="40"/>
                  </a:lnTo>
                  <a:lnTo>
                    <a:pt x="565" y="40"/>
                  </a:lnTo>
                  <a:lnTo>
                    <a:pt x="565" y="38"/>
                  </a:lnTo>
                  <a:lnTo>
                    <a:pt x="565" y="38"/>
                  </a:lnTo>
                  <a:lnTo>
                    <a:pt x="565" y="38"/>
                  </a:lnTo>
                  <a:lnTo>
                    <a:pt x="565" y="38"/>
                  </a:lnTo>
                  <a:lnTo>
                    <a:pt x="565" y="36"/>
                  </a:lnTo>
                  <a:lnTo>
                    <a:pt x="565" y="36"/>
                  </a:lnTo>
                  <a:lnTo>
                    <a:pt x="565" y="36"/>
                  </a:lnTo>
                  <a:lnTo>
                    <a:pt x="565" y="36"/>
                  </a:lnTo>
                  <a:lnTo>
                    <a:pt x="565" y="33"/>
                  </a:lnTo>
                  <a:lnTo>
                    <a:pt x="565" y="33"/>
                  </a:lnTo>
                  <a:lnTo>
                    <a:pt x="567" y="33"/>
                  </a:lnTo>
                  <a:lnTo>
                    <a:pt x="567" y="31"/>
                  </a:lnTo>
                  <a:lnTo>
                    <a:pt x="567" y="31"/>
                  </a:lnTo>
                  <a:lnTo>
                    <a:pt x="570" y="29"/>
                  </a:lnTo>
                  <a:lnTo>
                    <a:pt x="570" y="29"/>
                  </a:lnTo>
                  <a:lnTo>
                    <a:pt x="572" y="29"/>
                  </a:lnTo>
                  <a:lnTo>
                    <a:pt x="572" y="29"/>
                  </a:lnTo>
                  <a:lnTo>
                    <a:pt x="574" y="29"/>
                  </a:lnTo>
                  <a:lnTo>
                    <a:pt x="574" y="26"/>
                  </a:lnTo>
                  <a:lnTo>
                    <a:pt x="577" y="26"/>
                  </a:lnTo>
                  <a:lnTo>
                    <a:pt x="582" y="26"/>
                  </a:lnTo>
                  <a:lnTo>
                    <a:pt x="584" y="26"/>
                  </a:lnTo>
                  <a:lnTo>
                    <a:pt x="589" y="26"/>
                  </a:lnTo>
                  <a:lnTo>
                    <a:pt x="591" y="26"/>
                  </a:lnTo>
                  <a:lnTo>
                    <a:pt x="593" y="26"/>
                  </a:lnTo>
                  <a:lnTo>
                    <a:pt x="596" y="26"/>
                  </a:lnTo>
                  <a:lnTo>
                    <a:pt x="598" y="26"/>
                  </a:lnTo>
                  <a:lnTo>
                    <a:pt x="600" y="26"/>
                  </a:lnTo>
                  <a:lnTo>
                    <a:pt x="600" y="26"/>
                  </a:lnTo>
                  <a:lnTo>
                    <a:pt x="603" y="26"/>
                  </a:lnTo>
                  <a:lnTo>
                    <a:pt x="603" y="26"/>
                  </a:lnTo>
                  <a:lnTo>
                    <a:pt x="605" y="26"/>
                  </a:lnTo>
                  <a:lnTo>
                    <a:pt x="605" y="26"/>
                  </a:lnTo>
                  <a:lnTo>
                    <a:pt x="610" y="26"/>
                  </a:lnTo>
                  <a:lnTo>
                    <a:pt x="612" y="29"/>
                  </a:lnTo>
                  <a:lnTo>
                    <a:pt x="615" y="29"/>
                  </a:lnTo>
                  <a:lnTo>
                    <a:pt x="617" y="31"/>
                  </a:lnTo>
                  <a:lnTo>
                    <a:pt x="619" y="31"/>
                  </a:lnTo>
                  <a:lnTo>
                    <a:pt x="622" y="33"/>
                  </a:lnTo>
                  <a:lnTo>
                    <a:pt x="626" y="36"/>
                  </a:lnTo>
                  <a:lnTo>
                    <a:pt x="629" y="36"/>
                  </a:lnTo>
                  <a:lnTo>
                    <a:pt x="631" y="38"/>
                  </a:lnTo>
                  <a:lnTo>
                    <a:pt x="634" y="40"/>
                  </a:lnTo>
                  <a:lnTo>
                    <a:pt x="636" y="43"/>
                  </a:lnTo>
                  <a:lnTo>
                    <a:pt x="638" y="43"/>
                  </a:lnTo>
                  <a:lnTo>
                    <a:pt x="641" y="45"/>
                  </a:lnTo>
                  <a:lnTo>
                    <a:pt x="643" y="48"/>
                  </a:lnTo>
                  <a:lnTo>
                    <a:pt x="648" y="52"/>
                  </a:lnTo>
                  <a:lnTo>
                    <a:pt x="655" y="57"/>
                  </a:lnTo>
                  <a:lnTo>
                    <a:pt x="657" y="59"/>
                  </a:lnTo>
                  <a:lnTo>
                    <a:pt x="660" y="62"/>
                  </a:lnTo>
                  <a:lnTo>
                    <a:pt x="662" y="64"/>
                  </a:lnTo>
                  <a:lnTo>
                    <a:pt x="664" y="67"/>
                  </a:lnTo>
                  <a:lnTo>
                    <a:pt x="669" y="67"/>
                  </a:lnTo>
                  <a:lnTo>
                    <a:pt x="671" y="69"/>
                  </a:lnTo>
                  <a:lnTo>
                    <a:pt x="674" y="71"/>
                  </a:lnTo>
                  <a:lnTo>
                    <a:pt x="676" y="74"/>
                  </a:lnTo>
                  <a:lnTo>
                    <a:pt x="681" y="74"/>
                  </a:lnTo>
                  <a:lnTo>
                    <a:pt x="683" y="76"/>
                  </a:lnTo>
                  <a:lnTo>
                    <a:pt x="688" y="78"/>
                  </a:lnTo>
                  <a:lnTo>
                    <a:pt x="690" y="78"/>
                  </a:lnTo>
                  <a:lnTo>
                    <a:pt x="695" y="81"/>
                  </a:lnTo>
                  <a:lnTo>
                    <a:pt x="700" y="81"/>
                  </a:lnTo>
                  <a:lnTo>
                    <a:pt x="702" y="83"/>
                  </a:lnTo>
                  <a:lnTo>
                    <a:pt x="707" y="83"/>
                  </a:lnTo>
                  <a:lnTo>
                    <a:pt x="709" y="85"/>
                  </a:lnTo>
                  <a:lnTo>
                    <a:pt x="714" y="85"/>
                  </a:lnTo>
                  <a:lnTo>
                    <a:pt x="716" y="85"/>
                  </a:lnTo>
                  <a:lnTo>
                    <a:pt x="721" y="88"/>
                  </a:lnTo>
                  <a:lnTo>
                    <a:pt x="723" y="88"/>
                  </a:lnTo>
                  <a:lnTo>
                    <a:pt x="728" y="88"/>
                  </a:lnTo>
                  <a:lnTo>
                    <a:pt x="731" y="88"/>
                  </a:lnTo>
                  <a:lnTo>
                    <a:pt x="735" y="88"/>
                  </a:lnTo>
                  <a:lnTo>
                    <a:pt x="740" y="88"/>
                  </a:lnTo>
                  <a:lnTo>
                    <a:pt x="742" y="88"/>
                  </a:lnTo>
                  <a:lnTo>
                    <a:pt x="747" y="88"/>
                  </a:lnTo>
                  <a:lnTo>
                    <a:pt x="752" y="85"/>
                  </a:lnTo>
                  <a:lnTo>
                    <a:pt x="754" y="85"/>
                  </a:lnTo>
                  <a:lnTo>
                    <a:pt x="757" y="85"/>
                  </a:lnTo>
                  <a:lnTo>
                    <a:pt x="759" y="85"/>
                  </a:lnTo>
                  <a:lnTo>
                    <a:pt x="764" y="83"/>
                  </a:lnTo>
                  <a:lnTo>
                    <a:pt x="768" y="81"/>
                  </a:lnTo>
                  <a:lnTo>
                    <a:pt x="773" y="81"/>
                  </a:lnTo>
                  <a:lnTo>
                    <a:pt x="778" y="78"/>
                  </a:lnTo>
                  <a:lnTo>
                    <a:pt x="780" y="78"/>
                  </a:lnTo>
                  <a:lnTo>
                    <a:pt x="783" y="78"/>
                  </a:lnTo>
                  <a:lnTo>
                    <a:pt x="785" y="76"/>
                  </a:lnTo>
                  <a:lnTo>
                    <a:pt x="790" y="76"/>
                  </a:lnTo>
                  <a:lnTo>
                    <a:pt x="792" y="76"/>
                  </a:lnTo>
                  <a:lnTo>
                    <a:pt x="794" y="76"/>
                  </a:lnTo>
                  <a:lnTo>
                    <a:pt x="797" y="76"/>
                  </a:lnTo>
                  <a:lnTo>
                    <a:pt x="799" y="76"/>
                  </a:lnTo>
                  <a:lnTo>
                    <a:pt x="801" y="76"/>
                  </a:lnTo>
                  <a:lnTo>
                    <a:pt x="804" y="76"/>
                  </a:lnTo>
                  <a:lnTo>
                    <a:pt x="806" y="76"/>
                  </a:lnTo>
                  <a:lnTo>
                    <a:pt x="809" y="76"/>
                  </a:lnTo>
                  <a:lnTo>
                    <a:pt x="809" y="76"/>
                  </a:lnTo>
                  <a:lnTo>
                    <a:pt x="811" y="78"/>
                  </a:lnTo>
                  <a:lnTo>
                    <a:pt x="813" y="78"/>
                  </a:lnTo>
                  <a:lnTo>
                    <a:pt x="816" y="78"/>
                  </a:lnTo>
                  <a:lnTo>
                    <a:pt x="818" y="81"/>
                  </a:lnTo>
                  <a:lnTo>
                    <a:pt x="818" y="81"/>
                  </a:lnTo>
                  <a:lnTo>
                    <a:pt x="820" y="83"/>
                  </a:lnTo>
                  <a:lnTo>
                    <a:pt x="820" y="83"/>
                  </a:lnTo>
                  <a:lnTo>
                    <a:pt x="823" y="85"/>
                  </a:lnTo>
                  <a:lnTo>
                    <a:pt x="823" y="85"/>
                  </a:lnTo>
                  <a:lnTo>
                    <a:pt x="823" y="85"/>
                  </a:lnTo>
                  <a:lnTo>
                    <a:pt x="825" y="88"/>
                  </a:lnTo>
                  <a:lnTo>
                    <a:pt x="825" y="88"/>
                  </a:lnTo>
                  <a:lnTo>
                    <a:pt x="825" y="88"/>
                  </a:lnTo>
                  <a:lnTo>
                    <a:pt x="825" y="90"/>
                  </a:lnTo>
                  <a:lnTo>
                    <a:pt x="828" y="90"/>
                  </a:lnTo>
                  <a:lnTo>
                    <a:pt x="828" y="93"/>
                  </a:lnTo>
                  <a:lnTo>
                    <a:pt x="828" y="95"/>
                  </a:lnTo>
                  <a:lnTo>
                    <a:pt x="828" y="95"/>
                  </a:lnTo>
                  <a:lnTo>
                    <a:pt x="828" y="97"/>
                  </a:lnTo>
                  <a:lnTo>
                    <a:pt x="828" y="97"/>
                  </a:lnTo>
                  <a:lnTo>
                    <a:pt x="830" y="100"/>
                  </a:lnTo>
                  <a:lnTo>
                    <a:pt x="830" y="102"/>
                  </a:lnTo>
                  <a:lnTo>
                    <a:pt x="830" y="102"/>
                  </a:lnTo>
                  <a:lnTo>
                    <a:pt x="830" y="104"/>
                  </a:lnTo>
                  <a:lnTo>
                    <a:pt x="830" y="107"/>
                  </a:lnTo>
                  <a:lnTo>
                    <a:pt x="830" y="107"/>
                  </a:lnTo>
                  <a:lnTo>
                    <a:pt x="830" y="109"/>
                  </a:lnTo>
                  <a:lnTo>
                    <a:pt x="828" y="109"/>
                  </a:lnTo>
                  <a:lnTo>
                    <a:pt x="828" y="111"/>
                  </a:lnTo>
                  <a:lnTo>
                    <a:pt x="828" y="114"/>
                  </a:lnTo>
                  <a:lnTo>
                    <a:pt x="828" y="116"/>
                  </a:lnTo>
                  <a:lnTo>
                    <a:pt x="825" y="119"/>
                  </a:lnTo>
                  <a:lnTo>
                    <a:pt x="825" y="121"/>
                  </a:lnTo>
                  <a:lnTo>
                    <a:pt x="823" y="123"/>
                  </a:lnTo>
                  <a:lnTo>
                    <a:pt x="823" y="128"/>
                  </a:lnTo>
                  <a:lnTo>
                    <a:pt x="820" y="130"/>
                  </a:lnTo>
                  <a:lnTo>
                    <a:pt x="820" y="133"/>
                  </a:lnTo>
                  <a:lnTo>
                    <a:pt x="818" y="135"/>
                  </a:lnTo>
                  <a:lnTo>
                    <a:pt x="816" y="137"/>
                  </a:lnTo>
                  <a:lnTo>
                    <a:pt x="813" y="142"/>
                  </a:lnTo>
                  <a:lnTo>
                    <a:pt x="811" y="145"/>
                  </a:lnTo>
                  <a:lnTo>
                    <a:pt x="806" y="149"/>
                  </a:lnTo>
                  <a:lnTo>
                    <a:pt x="804" y="152"/>
                  </a:lnTo>
                  <a:lnTo>
                    <a:pt x="801" y="154"/>
                  </a:lnTo>
                  <a:lnTo>
                    <a:pt x="799" y="159"/>
                  </a:lnTo>
                  <a:lnTo>
                    <a:pt x="794" y="161"/>
                  </a:lnTo>
                  <a:lnTo>
                    <a:pt x="792" y="164"/>
                  </a:lnTo>
                  <a:lnTo>
                    <a:pt x="790" y="166"/>
                  </a:lnTo>
                  <a:lnTo>
                    <a:pt x="785" y="171"/>
                  </a:lnTo>
                  <a:lnTo>
                    <a:pt x="783" y="173"/>
                  </a:lnTo>
                  <a:lnTo>
                    <a:pt x="778" y="175"/>
                  </a:lnTo>
                  <a:lnTo>
                    <a:pt x="775" y="178"/>
                  </a:lnTo>
                  <a:lnTo>
                    <a:pt x="773" y="180"/>
                  </a:lnTo>
                  <a:lnTo>
                    <a:pt x="768" y="182"/>
                  </a:lnTo>
                  <a:lnTo>
                    <a:pt x="766" y="185"/>
                  </a:lnTo>
                  <a:lnTo>
                    <a:pt x="764" y="187"/>
                  </a:lnTo>
                  <a:lnTo>
                    <a:pt x="759" y="190"/>
                  </a:lnTo>
                  <a:lnTo>
                    <a:pt x="757" y="192"/>
                  </a:lnTo>
                  <a:lnTo>
                    <a:pt x="752" y="192"/>
                  </a:lnTo>
                  <a:lnTo>
                    <a:pt x="749" y="194"/>
                  </a:lnTo>
                  <a:lnTo>
                    <a:pt x="745" y="197"/>
                  </a:lnTo>
                  <a:lnTo>
                    <a:pt x="740" y="199"/>
                  </a:lnTo>
                  <a:lnTo>
                    <a:pt x="738" y="201"/>
                  </a:lnTo>
                  <a:lnTo>
                    <a:pt x="733" y="201"/>
                  </a:lnTo>
                  <a:lnTo>
                    <a:pt x="731" y="204"/>
                  </a:lnTo>
                  <a:lnTo>
                    <a:pt x="726" y="206"/>
                  </a:lnTo>
                  <a:lnTo>
                    <a:pt x="721" y="206"/>
                  </a:lnTo>
                  <a:lnTo>
                    <a:pt x="719" y="208"/>
                  </a:lnTo>
                  <a:lnTo>
                    <a:pt x="714" y="208"/>
                  </a:lnTo>
                  <a:lnTo>
                    <a:pt x="712" y="211"/>
                  </a:lnTo>
                  <a:lnTo>
                    <a:pt x="707" y="211"/>
                  </a:lnTo>
                  <a:lnTo>
                    <a:pt x="700" y="213"/>
                  </a:lnTo>
                  <a:lnTo>
                    <a:pt x="690" y="216"/>
                  </a:lnTo>
                  <a:lnTo>
                    <a:pt x="681" y="218"/>
                  </a:lnTo>
                  <a:lnTo>
                    <a:pt x="676" y="220"/>
                  </a:lnTo>
                  <a:lnTo>
                    <a:pt x="671" y="223"/>
                  </a:lnTo>
                  <a:lnTo>
                    <a:pt x="667" y="223"/>
                  </a:lnTo>
                  <a:lnTo>
                    <a:pt x="664" y="225"/>
                  </a:lnTo>
                  <a:lnTo>
                    <a:pt x="662" y="225"/>
                  </a:lnTo>
                  <a:lnTo>
                    <a:pt x="662" y="227"/>
                  </a:lnTo>
                  <a:lnTo>
                    <a:pt x="660" y="227"/>
                  </a:lnTo>
                  <a:lnTo>
                    <a:pt x="657" y="227"/>
                  </a:lnTo>
                  <a:lnTo>
                    <a:pt x="657" y="230"/>
                  </a:lnTo>
                  <a:lnTo>
                    <a:pt x="657" y="230"/>
                  </a:lnTo>
                  <a:lnTo>
                    <a:pt x="657" y="230"/>
                  </a:lnTo>
                  <a:lnTo>
                    <a:pt x="657" y="230"/>
                  </a:lnTo>
                  <a:lnTo>
                    <a:pt x="655" y="232"/>
                  </a:lnTo>
                  <a:lnTo>
                    <a:pt x="655" y="232"/>
                  </a:lnTo>
                  <a:lnTo>
                    <a:pt x="657" y="232"/>
                  </a:lnTo>
                  <a:lnTo>
                    <a:pt x="657" y="235"/>
                  </a:lnTo>
                  <a:lnTo>
                    <a:pt x="657" y="235"/>
                  </a:lnTo>
                  <a:lnTo>
                    <a:pt x="657" y="235"/>
                  </a:lnTo>
                  <a:lnTo>
                    <a:pt x="657" y="237"/>
                  </a:lnTo>
                  <a:lnTo>
                    <a:pt x="657" y="237"/>
                  </a:lnTo>
                  <a:lnTo>
                    <a:pt x="657" y="237"/>
                  </a:lnTo>
                  <a:lnTo>
                    <a:pt x="660" y="239"/>
                  </a:lnTo>
                  <a:lnTo>
                    <a:pt x="660" y="239"/>
                  </a:lnTo>
                  <a:lnTo>
                    <a:pt x="660" y="239"/>
                  </a:lnTo>
                  <a:lnTo>
                    <a:pt x="662" y="242"/>
                  </a:lnTo>
                  <a:lnTo>
                    <a:pt x="664" y="242"/>
                  </a:lnTo>
                  <a:lnTo>
                    <a:pt x="664" y="244"/>
                  </a:lnTo>
                  <a:lnTo>
                    <a:pt x="667" y="244"/>
                  </a:lnTo>
                  <a:lnTo>
                    <a:pt x="669" y="246"/>
                  </a:lnTo>
                  <a:lnTo>
                    <a:pt x="669" y="246"/>
                  </a:lnTo>
                  <a:lnTo>
                    <a:pt x="671" y="249"/>
                  </a:lnTo>
                  <a:lnTo>
                    <a:pt x="674" y="249"/>
                  </a:lnTo>
                  <a:lnTo>
                    <a:pt x="674" y="249"/>
                  </a:lnTo>
                  <a:lnTo>
                    <a:pt x="676" y="251"/>
                  </a:lnTo>
                  <a:lnTo>
                    <a:pt x="679" y="251"/>
                  </a:lnTo>
                  <a:lnTo>
                    <a:pt x="681" y="251"/>
                  </a:lnTo>
                  <a:lnTo>
                    <a:pt x="683" y="253"/>
                  </a:lnTo>
                  <a:lnTo>
                    <a:pt x="686" y="253"/>
                  </a:lnTo>
                  <a:lnTo>
                    <a:pt x="688" y="253"/>
                  </a:lnTo>
                  <a:lnTo>
                    <a:pt x="690" y="256"/>
                  </a:lnTo>
                  <a:lnTo>
                    <a:pt x="693" y="256"/>
                  </a:lnTo>
                  <a:lnTo>
                    <a:pt x="695" y="256"/>
                  </a:lnTo>
                  <a:lnTo>
                    <a:pt x="700" y="256"/>
                  </a:lnTo>
                  <a:lnTo>
                    <a:pt x="705" y="258"/>
                  </a:lnTo>
                  <a:lnTo>
                    <a:pt x="709" y="258"/>
                  </a:lnTo>
                  <a:lnTo>
                    <a:pt x="714" y="258"/>
                  </a:lnTo>
                  <a:lnTo>
                    <a:pt x="733" y="261"/>
                  </a:lnTo>
                  <a:lnTo>
                    <a:pt x="731" y="263"/>
                  </a:lnTo>
                  <a:lnTo>
                    <a:pt x="728" y="265"/>
                  </a:lnTo>
                  <a:lnTo>
                    <a:pt x="728" y="265"/>
                  </a:lnTo>
                  <a:lnTo>
                    <a:pt x="726" y="268"/>
                  </a:lnTo>
                  <a:lnTo>
                    <a:pt x="723" y="268"/>
                  </a:lnTo>
                  <a:lnTo>
                    <a:pt x="723" y="270"/>
                  </a:lnTo>
                  <a:lnTo>
                    <a:pt x="721" y="270"/>
                  </a:lnTo>
                  <a:lnTo>
                    <a:pt x="721" y="270"/>
                  </a:lnTo>
                  <a:lnTo>
                    <a:pt x="721" y="272"/>
                  </a:lnTo>
                  <a:lnTo>
                    <a:pt x="719" y="272"/>
                  </a:lnTo>
                  <a:lnTo>
                    <a:pt x="714" y="275"/>
                  </a:lnTo>
                  <a:lnTo>
                    <a:pt x="707" y="275"/>
                  </a:lnTo>
                  <a:lnTo>
                    <a:pt x="702" y="277"/>
                  </a:lnTo>
                  <a:lnTo>
                    <a:pt x="695" y="279"/>
                  </a:lnTo>
                  <a:lnTo>
                    <a:pt x="693" y="279"/>
                  </a:lnTo>
                  <a:lnTo>
                    <a:pt x="690" y="279"/>
                  </a:lnTo>
                  <a:lnTo>
                    <a:pt x="688" y="282"/>
                  </a:lnTo>
                  <a:lnTo>
                    <a:pt x="686" y="282"/>
                  </a:lnTo>
                  <a:lnTo>
                    <a:pt x="681" y="282"/>
                  </a:lnTo>
                  <a:lnTo>
                    <a:pt x="679" y="282"/>
                  </a:lnTo>
                  <a:lnTo>
                    <a:pt x="676" y="284"/>
                  </a:lnTo>
                  <a:lnTo>
                    <a:pt x="674" y="284"/>
                  </a:lnTo>
                  <a:lnTo>
                    <a:pt x="667" y="284"/>
                  </a:lnTo>
                  <a:lnTo>
                    <a:pt x="662" y="284"/>
                  </a:lnTo>
                  <a:lnTo>
                    <a:pt x="660" y="284"/>
                  </a:lnTo>
                  <a:lnTo>
                    <a:pt x="657" y="284"/>
                  </a:lnTo>
                  <a:lnTo>
                    <a:pt x="652" y="284"/>
                  </a:lnTo>
                  <a:lnTo>
                    <a:pt x="650" y="284"/>
                  </a:lnTo>
                  <a:lnTo>
                    <a:pt x="648" y="284"/>
                  </a:lnTo>
                  <a:lnTo>
                    <a:pt x="645" y="284"/>
                  </a:lnTo>
                  <a:lnTo>
                    <a:pt x="643" y="284"/>
                  </a:lnTo>
                  <a:lnTo>
                    <a:pt x="641" y="282"/>
                  </a:lnTo>
                  <a:lnTo>
                    <a:pt x="638" y="282"/>
                  </a:lnTo>
                  <a:lnTo>
                    <a:pt x="636" y="282"/>
                  </a:lnTo>
                  <a:lnTo>
                    <a:pt x="634" y="279"/>
                  </a:lnTo>
                  <a:lnTo>
                    <a:pt x="629" y="279"/>
                  </a:lnTo>
                  <a:lnTo>
                    <a:pt x="629" y="277"/>
                  </a:lnTo>
                  <a:lnTo>
                    <a:pt x="626" y="277"/>
                  </a:lnTo>
                  <a:lnTo>
                    <a:pt x="624" y="275"/>
                  </a:lnTo>
                  <a:lnTo>
                    <a:pt x="622" y="275"/>
                  </a:lnTo>
                  <a:lnTo>
                    <a:pt x="619" y="272"/>
                  </a:lnTo>
                  <a:lnTo>
                    <a:pt x="619" y="270"/>
                  </a:lnTo>
                  <a:lnTo>
                    <a:pt x="617" y="268"/>
                  </a:lnTo>
                  <a:lnTo>
                    <a:pt x="615" y="268"/>
                  </a:lnTo>
                  <a:lnTo>
                    <a:pt x="615" y="265"/>
                  </a:lnTo>
                  <a:lnTo>
                    <a:pt x="615" y="263"/>
                  </a:lnTo>
                  <a:lnTo>
                    <a:pt x="612" y="261"/>
                  </a:lnTo>
                  <a:lnTo>
                    <a:pt x="612" y="258"/>
                  </a:lnTo>
                  <a:lnTo>
                    <a:pt x="610" y="256"/>
                  </a:lnTo>
                  <a:lnTo>
                    <a:pt x="610" y="253"/>
                  </a:lnTo>
                  <a:lnTo>
                    <a:pt x="610" y="251"/>
                  </a:lnTo>
                  <a:lnTo>
                    <a:pt x="608" y="249"/>
                  </a:lnTo>
                  <a:lnTo>
                    <a:pt x="608" y="249"/>
                  </a:lnTo>
                  <a:close/>
                  <a:moveTo>
                    <a:pt x="631" y="400"/>
                  </a:moveTo>
                  <a:lnTo>
                    <a:pt x="631" y="395"/>
                  </a:lnTo>
                  <a:lnTo>
                    <a:pt x="631" y="391"/>
                  </a:lnTo>
                  <a:lnTo>
                    <a:pt x="629" y="388"/>
                  </a:lnTo>
                  <a:lnTo>
                    <a:pt x="629" y="384"/>
                  </a:lnTo>
                  <a:lnTo>
                    <a:pt x="629" y="379"/>
                  </a:lnTo>
                  <a:lnTo>
                    <a:pt x="629" y="374"/>
                  </a:lnTo>
                  <a:lnTo>
                    <a:pt x="629" y="372"/>
                  </a:lnTo>
                  <a:lnTo>
                    <a:pt x="629" y="367"/>
                  </a:lnTo>
                  <a:lnTo>
                    <a:pt x="629" y="362"/>
                  </a:lnTo>
                  <a:lnTo>
                    <a:pt x="629" y="360"/>
                  </a:lnTo>
                  <a:lnTo>
                    <a:pt x="629" y="358"/>
                  </a:lnTo>
                  <a:lnTo>
                    <a:pt x="631" y="355"/>
                  </a:lnTo>
                  <a:lnTo>
                    <a:pt x="631" y="353"/>
                  </a:lnTo>
                  <a:lnTo>
                    <a:pt x="631" y="350"/>
                  </a:lnTo>
                  <a:lnTo>
                    <a:pt x="631" y="350"/>
                  </a:lnTo>
                  <a:lnTo>
                    <a:pt x="631" y="348"/>
                  </a:lnTo>
                  <a:lnTo>
                    <a:pt x="631" y="346"/>
                  </a:lnTo>
                  <a:lnTo>
                    <a:pt x="634" y="343"/>
                  </a:lnTo>
                  <a:lnTo>
                    <a:pt x="634" y="343"/>
                  </a:lnTo>
                  <a:lnTo>
                    <a:pt x="634" y="341"/>
                  </a:lnTo>
                  <a:lnTo>
                    <a:pt x="636" y="339"/>
                  </a:lnTo>
                  <a:lnTo>
                    <a:pt x="636" y="339"/>
                  </a:lnTo>
                  <a:lnTo>
                    <a:pt x="645" y="324"/>
                  </a:lnTo>
                  <a:lnTo>
                    <a:pt x="648" y="327"/>
                  </a:lnTo>
                  <a:lnTo>
                    <a:pt x="648" y="329"/>
                  </a:lnTo>
                  <a:lnTo>
                    <a:pt x="648" y="332"/>
                  </a:lnTo>
                  <a:lnTo>
                    <a:pt x="650" y="334"/>
                  </a:lnTo>
                  <a:lnTo>
                    <a:pt x="650" y="339"/>
                  </a:lnTo>
                  <a:lnTo>
                    <a:pt x="652" y="343"/>
                  </a:lnTo>
                  <a:lnTo>
                    <a:pt x="652" y="346"/>
                  </a:lnTo>
                  <a:lnTo>
                    <a:pt x="655" y="350"/>
                  </a:lnTo>
                  <a:lnTo>
                    <a:pt x="655" y="353"/>
                  </a:lnTo>
                  <a:lnTo>
                    <a:pt x="655" y="355"/>
                  </a:lnTo>
                  <a:lnTo>
                    <a:pt x="657" y="358"/>
                  </a:lnTo>
                  <a:lnTo>
                    <a:pt x="657" y="358"/>
                  </a:lnTo>
                  <a:lnTo>
                    <a:pt x="660" y="362"/>
                  </a:lnTo>
                  <a:lnTo>
                    <a:pt x="662" y="367"/>
                  </a:lnTo>
                  <a:lnTo>
                    <a:pt x="662" y="369"/>
                  </a:lnTo>
                  <a:lnTo>
                    <a:pt x="664" y="374"/>
                  </a:lnTo>
                  <a:lnTo>
                    <a:pt x="667" y="376"/>
                  </a:lnTo>
                  <a:lnTo>
                    <a:pt x="667" y="381"/>
                  </a:lnTo>
                  <a:lnTo>
                    <a:pt x="669" y="384"/>
                  </a:lnTo>
                  <a:lnTo>
                    <a:pt x="671" y="388"/>
                  </a:lnTo>
                  <a:lnTo>
                    <a:pt x="674" y="391"/>
                  </a:lnTo>
                  <a:lnTo>
                    <a:pt x="674" y="395"/>
                  </a:lnTo>
                  <a:lnTo>
                    <a:pt x="676" y="398"/>
                  </a:lnTo>
                  <a:lnTo>
                    <a:pt x="679" y="403"/>
                  </a:lnTo>
                  <a:lnTo>
                    <a:pt x="681" y="405"/>
                  </a:lnTo>
                  <a:lnTo>
                    <a:pt x="681" y="410"/>
                  </a:lnTo>
                  <a:lnTo>
                    <a:pt x="683" y="412"/>
                  </a:lnTo>
                  <a:lnTo>
                    <a:pt x="686" y="417"/>
                  </a:lnTo>
                  <a:lnTo>
                    <a:pt x="688" y="421"/>
                  </a:lnTo>
                  <a:lnTo>
                    <a:pt x="690" y="424"/>
                  </a:lnTo>
                  <a:lnTo>
                    <a:pt x="693" y="429"/>
                  </a:lnTo>
                  <a:lnTo>
                    <a:pt x="695" y="433"/>
                  </a:lnTo>
                  <a:lnTo>
                    <a:pt x="697" y="436"/>
                  </a:lnTo>
                  <a:lnTo>
                    <a:pt x="700" y="440"/>
                  </a:lnTo>
                  <a:lnTo>
                    <a:pt x="702" y="445"/>
                  </a:lnTo>
                  <a:lnTo>
                    <a:pt x="705" y="450"/>
                  </a:lnTo>
                  <a:lnTo>
                    <a:pt x="719" y="474"/>
                  </a:lnTo>
                  <a:lnTo>
                    <a:pt x="693" y="462"/>
                  </a:lnTo>
                  <a:lnTo>
                    <a:pt x="700" y="478"/>
                  </a:lnTo>
                  <a:lnTo>
                    <a:pt x="679" y="466"/>
                  </a:lnTo>
                  <a:lnTo>
                    <a:pt x="681" y="485"/>
                  </a:lnTo>
                  <a:lnTo>
                    <a:pt x="676" y="483"/>
                  </a:lnTo>
                  <a:lnTo>
                    <a:pt x="674" y="478"/>
                  </a:lnTo>
                  <a:lnTo>
                    <a:pt x="669" y="476"/>
                  </a:lnTo>
                  <a:lnTo>
                    <a:pt x="667" y="471"/>
                  </a:lnTo>
                  <a:lnTo>
                    <a:pt x="664" y="469"/>
                  </a:lnTo>
                  <a:lnTo>
                    <a:pt x="660" y="464"/>
                  </a:lnTo>
                  <a:lnTo>
                    <a:pt x="660" y="462"/>
                  </a:lnTo>
                  <a:lnTo>
                    <a:pt x="657" y="462"/>
                  </a:lnTo>
                  <a:lnTo>
                    <a:pt x="655" y="459"/>
                  </a:lnTo>
                  <a:lnTo>
                    <a:pt x="655" y="457"/>
                  </a:lnTo>
                  <a:lnTo>
                    <a:pt x="652" y="455"/>
                  </a:lnTo>
                  <a:lnTo>
                    <a:pt x="652" y="452"/>
                  </a:lnTo>
                  <a:lnTo>
                    <a:pt x="650" y="452"/>
                  </a:lnTo>
                  <a:lnTo>
                    <a:pt x="650" y="450"/>
                  </a:lnTo>
                  <a:lnTo>
                    <a:pt x="648" y="445"/>
                  </a:lnTo>
                  <a:lnTo>
                    <a:pt x="645" y="443"/>
                  </a:lnTo>
                  <a:lnTo>
                    <a:pt x="645" y="438"/>
                  </a:lnTo>
                  <a:lnTo>
                    <a:pt x="643" y="436"/>
                  </a:lnTo>
                  <a:lnTo>
                    <a:pt x="641" y="431"/>
                  </a:lnTo>
                  <a:lnTo>
                    <a:pt x="641" y="429"/>
                  </a:lnTo>
                  <a:lnTo>
                    <a:pt x="638" y="424"/>
                  </a:lnTo>
                  <a:lnTo>
                    <a:pt x="636" y="421"/>
                  </a:lnTo>
                  <a:lnTo>
                    <a:pt x="636" y="417"/>
                  </a:lnTo>
                  <a:lnTo>
                    <a:pt x="636" y="414"/>
                  </a:lnTo>
                  <a:lnTo>
                    <a:pt x="634" y="410"/>
                  </a:lnTo>
                  <a:lnTo>
                    <a:pt x="634" y="407"/>
                  </a:lnTo>
                  <a:lnTo>
                    <a:pt x="631" y="403"/>
                  </a:lnTo>
                  <a:lnTo>
                    <a:pt x="631" y="400"/>
                  </a:lnTo>
                  <a:lnTo>
                    <a:pt x="631" y="400"/>
                  </a:lnTo>
                  <a:close/>
                  <a:moveTo>
                    <a:pt x="799" y="239"/>
                  </a:moveTo>
                  <a:lnTo>
                    <a:pt x="799" y="239"/>
                  </a:lnTo>
                  <a:lnTo>
                    <a:pt x="801" y="239"/>
                  </a:lnTo>
                  <a:lnTo>
                    <a:pt x="804" y="239"/>
                  </a:lnTo>
                  <a:lnTo>
                    <a:pt x="804" y="242"/>
                  </a:lnTo>
                  <a:lnTo>
                    <a:pt x="806" y="242"/>
                  </a:lnTo>
                  <a:lnTo>
                    <a:pt x="809" y="242"/>
                  </a:lnTo>
                  <a:lnTo>
                    <a:pt x="809" y="242"/>
                  </a:lnTo>
                  <a:lnTo>
                    <a:pt x="811" y="244"/>
                  </a:lnTo>
                  <a:lnTo>
                    <a:pt x="811" y="244"/>
                  </a:lnTo>
                  <a:lnTo>
                    <a:pt x="813" y="244"/>
                  </a:lnTo>
                  <a:lnTo>
                    <a:pt x="813" y="246"/>
                  </a:lnTo>
                  <a:lnTo>
                    <a:pt x="816" y="246"/>
                  </a:lnTo>
                  <a:lnTo>
                    <a:pt x="816" y="249"/>
                  </a:lnTo>
                  <a:lnTo>
                    <a:pt x="818" y="249"/>
                  </a:lnTo>
                  <a:lnTo>
                    <a:pt x="818" y="251"/>
                  </a:lnTo>
                  <a:lnTo>
                    <a:pt x="818" y="251"/>
                  </a:lnTo>
                  <a:lnTo>
                    <a:pt x="820" y="253"/>
                  </a:lnTo>
                  <a:lnTo>
                    <a:pt x="820" y="253"/>
                  </a:lnTo>
                  <a:lnTo>
                    <a:pt x="820" y="256"/>
                  </a:lnTo>
                  <a:lnTo>
                    <a:pt x="820" y="256"/>
                  </a:lnTo>
                  <a:lnTo>
                    <a:pt x="820" y="256"/>
                  </a:lnTo>
                  <a:lnTo>
                    <a:pt x="820" y="258"/>
                  </a:lnTo>
                  <a:lnTo>
                    <a:pt x="820" y="258"/>
                  </a:lnTo>
                  <a:lnTo>
                    <a:pt x="820" y="258"/>
                  </a:lnTo>
                  <a:lnTo>
                    <a:pt x="820" y="261"/>
                  </a:lnTo>
                  <a:lnTo>
                    <a:pt x="820" y="261"/>
                  </a:lnTo>
                  <a:lnTo>
                    <a:pt x="820" y="261"/>
                  </a:lnTo>
                  <a:lnTo>
                    <a:pt x="820" y="261"/>
                  </a:lnTo>
                  <a:lnTo>
                    <a:pt x="820" y="263"/>
                  </a:lnTo>
                  <a:lnTo>
                    <a:pt x="820" y="263"/>
                  </a:lnTo>
                  <a:lnTo>
                    <a:pt x="820" y="263"/>
                  </a:lnTo>
                  <a:lnTo>
                    <a:pt x="820" y="263"/>
                  </a:lnTo>
                  <a:lnTo>
                    <a:pt x="820" y="263"/>
                  </a:lnTo>
                  <a:lnTo>
                    <a:pt x="818" y="263"/>
                  </a:lnTo>
                  <a:lnTo>
                    <a:pt x="818" y="265"/>
                  </a:lnTo>
                  <a:lnTo>
                    <a:pt x="818" y="265"/>
                  </a:lnTo>
                  <a:lnTo>
                    <a:pt x="818" y="265"/>
                  </a:lnTo>
                  <a:lnTo>
                    <a:pt x="818" y="265"/>
                  </a:lnTo>
                  <a:lnTo>
                    <a:pt x="816" y="265"/>
                  </a:lnTo>
                  <a:lnTo>
                    <a:pt x="816" y="265"/>
                  </a:lnTo>
                  <a:lnTo>
                    <a:pt x="813" y="265"/>
                  </a:lnTo>
                  <a:lnTo>
                    <a:pt x="813" y="265"/>
                  </a:lnTo>
                  <a:lnTo>
                    <a:pt x="811" y="265"/>
                  </a:lnTo>
                  <a:lnTo>
                    <a:pt x="809" y="265"/>
                  </a:lnTo>
                  <a:lnTo>
                    <a:pt x="806" y="263"/>
                  </a:lnTo>
                  <a:lnTo>
                    <a:pt x="804" y="263"/>
                  </a:lnTo>
                  <a:lnTo>
                    <a:pt x="801" y="261"/>
                  </a:lnTo>
                  <a:lnTo>
                    <a:pt x="799" y="261"/>
                  </a:lnTo>
                  <a:lnTo>
                    <a:pt x="797" y="258"/>
                  </a:lnTo>
                  <a:lnTo>
                    <a:pt x="794" y="258"/>
                  </a:lnTo>
                  <a:lnTo>
                    <a:pt x="792" y="256"/>
                  </a:lnTo>
                  <a:lnTo>
                    <a:pt x="792" y="256"/>
                  </a:lnTo>
                  <a:lnTo>
                    <a:pt x="792" y="256"/>
                  </a:lnTo>
                  <a:lnTo>
                    <a:pt x="790" y="256"/>
                  </a:lnTo>
                  <a:lnTo>
                    <a:pt x="790" y="253"/>
                  </a:lnTo>
                  <a:lnTo>
                    <a:pt x="790" y="253"/>
                  </a:lnTo>
                  <a:lnTo>
                    <a:pt x="787" y="253"/>
                  </a:lnTo>
                  <a:lnTo>
                    <a:pt x="787" y="251"/>
                  </a:lnTo>
                  <a:lnTo>
                    <a:pt x="787" y="251"/>
                  </a:lnTo>
                  <a:lnTo>
                    <a:pt x="787" y="251"/>
                  </a:lnTo>
                  <a:lnTo>
                    <a:pt x="787" y="249"/>
                  </a:lnTo>
                  <a:lnTo>
                    <a:pt x="787" y="249"/>
                  </a:lnTo>
                  <a:lnTo>
                    <a:pt x="787" y="249"/>
                  </a:lnTo>
                  <a:lnTo>
                    <a:pt x="785" y="249"/>
                  </a:lnTo>
                  <a:lnTo>
                    <a:pt x="785" y="246"/>
                  </a:lnTo>
                  <a:lnTo>
                    <a:pt x="785" y="246"/>
                  </a:lnTo>
                  <a:lnTo>
                    <a:pt x="785" y="246"/>
                  </a:lnTo>
                  <a:lnTo>
                    <a:pt x="787" y="244"/>
                  </a:lnTo>
                  <a:lnTo>
                    <a:pt x="787" y="244"/>
                  </a:lnTo>
                  <a:lnTo>
                    <a:pt x="787" y="244"/>
                  </a:lnTo>
                  <a:lnTo>
                    <a:pt x="787" y="244"/>
                  </a:lnTo>
                  <a:lnTo>
                    <a:pt x="787" y="242"/>
                  </a:lnTo>
                  <a:lnTo>
                    <a:pt x="787" y="242"/>
                  </a:lnTo>
                  <a:lnTo>
                    <a:pt x="787" y="242"/>
                  </a:lnTo>
                  <a:lnTo>
                    <a:pt x="790" y="242"/>
                  </a:lnTo>
                  <a:lnTo>
                    <a:pt x="790" y="242"/>
                  </a:lnTo>
                  <a:lnTo>
                    <a:pt x="790" y="242"/>
                  </a:lnTo>
                  <a:lnTo>
                    <a:pt x="790" y="239"/>
                  </a:lnTo>
                  <a:lnTo>
                    <a:pt x="792" y="239"/>
                  </a:lnTo>
                  <a:lnTo>
                    <a:pt x="792" y="239"/>
                  </a:lnTo>
                  <a:lnTo>
                    <a:pt x="792" y="239"/>
                  </a:lnTo>
                  <a:lnTo>
                    <a:pt x="794" y="239"/>
                  </a:lnTo>
                  <a:lnTo>
                    <a:pt x="794" y="239"/>
                  </a:lnTo>
                  <a:lnTo>
                    <a:pt x="797" y="239"/>
                  </a:lnTo>
                  <a:lnTo>
                    <a:pt x="797" y="239"/>
                  </a:lnTo>
                  <a:lnTo>
                    <a:pt x="799" y="239"/>
                  </a:lnTo>
                  <a:lnTo>
                    <a:pt x="799" y="239"/>
                  </a:lnTo>
                  <a:close/>
                  <a:moveTo>
                    <a:pt x="906" y="379"/>
                  </a:moveTo>
                  <a:lnTo>
                    <a:pt x="906" y="379"/>
                  </a:lnTo>
                  <a:lnTo>
                    <a:pt x="908" y="379"/>
                  </a:lnTo>
                  <a:lnTo>
                    <a:pt x="910" y="376"/>
                  </a:lnTo>
                  <a:lnTo>
                    <a:pt x="910" y="376"/>
                  </a:lnTo>
                  <a:lnTo>
                    <a:pt x="913" y="376"/>
                  </a:lnTo>
                  <a:lnTo>
                    <a:pt x="913" y="376"/>
                  </a:lnTo>
                  <a:lnTo>
                    <a:pt x="915" y="374"/>
                  </a:lnTo>
                  <a:lnTo>
                    <a:pt x="915" y="374"/>
                  </a:lnTo>
                  <a:lnTo>
                    <a:pt x="915" y="374"/>
                  </a:lnTo>
                  <a:lnTo>
                    <a:pt x="917" y="372"/>
                  </a:lnTo>
                  <a:lnTo>
                    <a:pt x="917" y="372"/>
                  </a:lnTo>
                  <a:lnTo>
                    <a:pt x="920" y="372"/>
                  </a:lnTo>
                  <a:lnTo>
                    <a:pt x="920" y="369"/>
                  </a:lnTo>
                  <a:lnTo>
                    <a:pt x="920" y="369"/>
                  </a:lnTo>
                  <a:lnTo>
                    <a:pt x="922" y="367"/>
                  </a:lnTo>
                  <a:lnTo>
                    <a:pt x="922" y="367"/>
                  </a:lnTo>
                  <a:lnTo>
                    <a:pt x="922" y="365"/>
                  </a:lnTo>
                  <a:lnTo>
                    <a:pt x="924" y="365"/>
                  </a:lnTo>
                  <a:lnTo>
                    <a:pt x="924" y="362"/>
                  </a:lnTo>
                  <a:lnTo>
                    <a:pt x="924" y="362"/>
                  </a:lnTo>
                  <a:lnTo>
                    <a:pt x="924" y="362"/>
                  </a:lnTo>
                  <a:lnTo>
                    <a:pt x="924" y="360"/>
                  </a:lnTo>
                  <a:lnTo>
                    <a:pt x="924" y="360"/>
                  </a:lnTo>
                  <a:lnTo>
                    <a:pt x="924" y="360"/>
                  </a:lnTo>
                  <a:lnTo>
                    <a:pt x="924" y="360"/>
                  </a:lnTo>
                  <a:lnTo>
                    <a:pt x="924" y="358"/>
                  </a:lnTo>
                  <a:lnTo>
                    <a:pt x="924" y="358"/>
                  </a:lnTo>
                  <a:lnTo>
                    <a:pt x="922" y="358"/>
                  </a:lnTo>
                  <a:lnTo>
                    <a:pt x="922" y="358"/>
                  </a:lnTo>
                  <a:lnTo>
                    <a:pt x="922" y="358"/>
                  </a:lnTo>
                  <a:lnTo>
                    <a:pt x="922" y="358"/>
                  </a:lnTo>
                  <a:lnTo>
                    <a:pt x="920" y="358"/>
                  </a:lnTo>
                  <a:lnTo>
                    <a:pt x="917" y="358"/>
                  </a:lnTo>
                  <a:lnTo>
                    <a:pt x="917" y="358"/>
                  </a:lnTo>
                  <a:lnTo>
                    <a:pt x="915" y="358"/>
                  </a:lnTo>
                  <a:lnTo>
                    <a:pt x="913" y="358"/>
                  </a:lnTo>
                  <a:lnTo>
                    <a:pt x="910" y="358"/>
                  </a:lnTo>
                  <a:lnTo>
                    <a:pt x="910" y="358"/>
                  </a:lnTo>
                  <a:lnTo>
                    <a:pt x="908" y="358"/>
                  </a:lnTo>
                  <a:lnTo>
                    <a:pt x="906" y="358"/>
                  </a:lnTo>
                  <a:lnTo>
                    <a:pt x="903" y="358"/>
                  </a:lnTo>
                  <a:lnTo>
                    <a:pt x="903" y="360"/>
                  </a:lnTo>
                  <a:lnTo>
                    <a:pt x="901" y="360"/>
                  </a:lnTo>
                  <a:lnTo>
                    <a:pt x="901" y="360"/>
                  </a:lnTo>
                  <a:lnTo>
                    <a:pt x="898" y="362"/>
                  </a:lnTo>
                  <a:lnTo>
                    <a:pt x="898" y="362"/>
                  </a:lnTo>
                  <a:lnTo>
                    <a:pt x="896" y="362"/>
                  </a:lnTo>
                  <a:lnTo>
                    <a:pt x="896" y="365"/>
                  </a:lnTo>
                  <a:lnTo>
                    <a:pt x="894" y="365"/>
                  </a:lnTo>
                  <a:lnTo>
                    <a:pt x="894" y="365"/>
                  </a:lnTo>
                  <a:lnTo>
                    <a:pt x="894" y="367"/>
                  </a:lnTo>
                  <a:lnTo>
                    <a:pt x="891" y="367"/>
                  </a:lnTo>
                  <a:lnTo>
                    <a:pt x="891" y="367"/>
                  </a:lnTo>
                  <a:lnTo>
                    <a:pt x="891" y="369"/>
                  </a:lnTo>
                  <a:lnTo>
                    <a:pt x="891" y="369"/>
                  </a:lnTo>
                  <a:lnTo>
                    <a:pt x="891" y="372"/>
                  </a:lnTo>
                  <a:lnTo>
                    <a:pt x="891" y="372"/>
                  </a:lnTo>
                  <a:lnTo>
                    <a:pt x="891" y="372"/>
                  </a:lnTo>
                  <a:lnTo>
                    <a:pt x="891" y="374"/>
                  </a:lnTo>
                  <a:lnTo>
                    <a:pt x="891" y="374"/>
                  </a:lnTo>
                  <a:lnTo>
                    <a:pt x="891" y="374"/>
                  </a:lnTo>
                  <a:lnTo>
                    <a:pt x="891" y="376"/>
                  </a:lnTo>
                  <a:lnTo>
                    <a:pt x="894" y="376"/>
                  </a:lnTo>
                  <a:lnTo>
                    <a:pt x="894" y="376"/>
                  </a:lnTo>
                  <a:lnTo>
                    <a:pt x="894" y="376"/>
                  </a:lnTo>
                  <a:lnTo>
                    <a:pt x="896" y="379"/>
                  </a:lnTo>
                  <a:lnTo>
                    <a:pt x="896" y="379"/>
                  </a:lnTo>
                  <a:lnTo>
                    <a:pt x="898" y="379"/>
                  </a:lnTo>
                  <a:lnTo>
                    <a:pt x="898" y="379"/>
                  </a:lnTo>
                  <a:lnTo>
                    <a:pt x="901" y="379"/>
                  </a:lnTo>
                  <a:lnTo>
                    <a:pt x="903" y="379"/>
                  </a:lnTo>
                  <a:lnTo>
                    <a:pt x="906" y="379"/>
                  </a:lnTo>
                  <a:lnTo>
                    <a:pt x="906" y="379"/>
                  </a:lnTo>
                  <a:close/>
                  <a:moveTo>
                    <a:pt x="485" y="317"/>
                  </a:moveTo>
                  <a:lnTo>
                    <a:pt x="485" y="317"/>
                  </a:lnTo>
                  <a:lnTo>
                    <a:pt x="485" y="317"/>
                  </a:lnTo>
                  <a:lnTo>
                    <a:pt x="485" y="317"/>
                  </a:lnTo>
                  <a:lnTo>
                    <a:pt x="487" y="317"/>
                  </a:lnTo>
                  <a:lnTo>
                    <a:pt x="487" y="317"/>
                  </a:lnTo>
                  <a:lnTo>
                    <a:pt x="487" y="315"/>
                  </a:lnTo>
                  <a:lnTo>
                    <a:pt x="487" y="315"/>
                  </a:lnTo>
                  <a:lnTo>
                    <a:pt x="487" y="315"/>
                  </a:lnTo>
                  <a:lnTo>
                    <a:pt x="487" y="315"/>
                  </a:lnTo>
                  <a:lnTo>
                    <a:pt x="489" y="313"/>
                  </a:lnTo>
                  <a:lnTo>
                    <a:pt x="489" y="313"/>
                  </a:lnTo>
                  <a:lnTo>
                    <a:pt x="492" y="313"/>
                  </a:lnTo>
                  <a:lnTo>
                    <a:pt x="492" y="313"/>
                  </a:lnTo>
                  <a:lnTo>
                    <a:pt x="494" y="310"/>
                  </a:lnTo>
                  <a:lnTo>
                    <a:pt x="494" y="310"/>
                  </a:lnTo>
                  <a:lnTo>
                    <a:pt x="496" y="310"/>
                  </a:lnTo>
                  <a:lnTo>
                    <a:pt x="496" y="310"/>
                  </a:lnTo>
                  <a:lnTo>
                    <a:pt x="499" y="310"/>
                  </a:lnTo>
                  <a:lnTo>
                    <a:pt x="499" y="310"/>
                  </a:lnTo>
                  <a:lnTo>
                    <a:pt x="499" y="310"/>
                  </a:lnTo>
                  <a:lnTo>
                    <a:pt x="503" y="310"/>
                  </a:lnTo>
                  <a:lnTo>
                    <a:pt x="508" y="310"/>
                  </a:lnTo>
                  <a:lnTo>
                    <a:pt x="511" y="310"/>
                  </a:lnTo>
                  <a:lnTo>
                    <a:pt x="515" y="310"/>
                  </a:lnTo>
                  <a:lnTo>
                    <a:pt x="522" y="310"/>
                  </a:lnTo>
                  <a:lnTo>
                    <a:pt x="529" y="313"/>
                  </a:lnTo>
                  <a:lnTo>
                    <a:pt x="537" y="313"/>
                  </a:lnTo>
                  <a:lnTo>
                    <a:pt x="544" y="313"/>
                  </a:lnTo>
                  <a:lnTo>
                    <a:pt x="548" y="313"/>
                  </a:lnTo>
                  <a:lnTo>
                    <a:pt x="551" y="313"/>
                  </a:lnTo>
                  <a:lnTo>
                    <a:pt x="556" y="313"/>
                  </a:lnTo>
                  <a:lnTo>
                    <a:pt x="558" y="313"/>
                  </a:lnTo>
                  <a:lnTo>
                    <a:pt x="563" y="313"/>
                  </a:lnTo>
                  <a:lnTo>
                    <a:pt x="567" y="313"/>
                  </a:lnTo>
                  <a:lnTo>
                    <a:pt x="570" y="313"/>
                  </a:lnTo>
                  <a:lnTo>
                    <a:pt x="572" y="313"/>
                  </a:lnTo>
                  <a:lnTo>
                    <a:pt x="574" y="313"/>
                  </a:lnTo>
                  <a:lnTo>
                    <a:pt x="577" y="313"/>
                  </a:lnTo>
                  <a:lnTo>
                    <a:pt x="579" y="313"/>
                  </a:lnTo>
                  <a:lnTo>
                    <a:pt x="582" y="313"/>
                  </a:lnTo>
                  <a:lnTo>
                    <a:pt x="584" y="313"/>
                  </a:lnTo>
                  <a:lnTo>
                    <a:pt x="584" y="313"/>
                  </a:lnTo>
                  <a:lnTo>
                    <a:pt x="586" y="313"/>
                  </a:lnTo>
                  <a:lnTo>
                    <a:pt x="586" y="313"/>
                  </a:lnTo>
                  <a:lnTo>
                    <a:pt x="589" y="313"/>
                  </a:lnTo>
                  <a:lnTo>
                    <a:pt x="589" y="315"/>
                  </a:lnTo>
                  <a:lnTo>
                    <a:pt x="591" y="315"/>
                  </a:lnTo>
                  <a:lnTo>
                    <a:pt x="591" y="315"/>
                  </a:lnTo>
                  <a:lnTo>
                    <a:pt x="591" y="315"/>
                  </a:lnTo>
                  <a:lnTo>
                    <a:pt x="591" y="317"/>
                  </a:lnTo>
                  <a:lnTo>
                    <a:pt x="593" y="317"/>
                  </a:lnTo>
                  <a:lnTo>
                    <a:pt x="593" y="317"/>
                  </a:lnTo>
                  <a:lnTo>
                    <a:pt x="593" y="320"/>
                  </a:lnTo>
                  <a:lnTo>
                    <a:pt x="593" y="320"/>
                  </a:lnTo>
                  <a:lnTo>
                    <a:pt x="593" y="320"/>
                  </a:lnTo>
                  <a:lnTo>
                    <a:pt x="593" y="322"/>
                  </a:lnTo>
                  <a:lnTo>
                    <a:pt x="593" y="322"/>
                  </a:lnTo>
                  <a:lnTo>
                    <a:pt x="593" y="322"/>
                  </a:lnTo>
                  <a:lnTo>
                    <a:pt x="593" y="324"/>
                  </a:lnTo>
                  <a:lnTo>
                    <a:pt x="593" y="324"/>
                  </a:lnTo>
                  <a:lnTo>
                    <a:pt x="593" y="324"/>
                  </a:lnTo>
                  <a:lnTo>
                    <a:pt x="591" y="327"/>
                  </a:lnTo>
                  <a:lnTo>
                    <a:pt x="591" y="327"/>
                  </a:lnTo>
                  <a:lnTo>
                    <a:pt x="591" y="327"/>
                  </a:lnTo>
                  <a:lnTo>
                    <a:pt x="589" y="329"/>
                  </a:lnTo>
                  <a:lnTo>
                    <a:pt x="586" y="332"/>
                  </a:lnTo>
                  <a:lnTo>
                    <a:pt x="586" y="332"/>
                  </a:lnTo>
                  <a:lnTo>
                    <a:pt x="584" y="334"/>
                  </a:lnTo>
                  <a:lnTo>
                    <a:pt x="582" y="334"/>
                  </a:lnTo>
                  <a:lnTo>
                    <a:pt x="579" y="336"/>
                  </a:lnTo>
                  <a:lnTo>
                    <a:pt x="579" y="336"/>
                  </a:lnTo>
                  <a:lnTo>
                    <a:pt x="577" y="336"/>
                  </a:lnTo>
                  <a:lnTo>
                    <a:pt x="574" y="339"/>
                  </a:lnTo>
                  <a:lnTo>
                    <a:pt x="574" y="339"/>
                  </a:lnTo>
                  <a:lnTo>
                    <a:pt x="570" y="339"/>
                  </a:lnTo>
                  <a:lnTo>
                    <a:pt x="567" y="339"/>
                  </a:lnTo>
                  <a:lnTo>
                    <a:pt x="565" y="339"/>
                  </a:lnTo>
                  <a:lnTo>
                    <a:pt x="560" y="341"/>
                  </a:lnTo>
                  <a:lnTo>
                    <a:pt x="558" y="341"/>
                  </a:lnTo>
                  <a:lnTo>
                    <a:pt x="553" y="341"/>
                  </a:lnTo>
                  <a:lnTo>
                    <a:pt x="551" y="341"/>
                  </a:lnTo>
                  <a:lnTo>
                    <a:pt x="546" y="341"/>
                  </a:lnTo>
                  <a:lnTo>
                    <a:pt x="541" y="341"/>
                  </a:lnTo>
                  <a:lnTo>
                    <a:pt x="539" y="341"/>
                  </a:lnTo>
                  <a:lnTo>
                    <a:pt x="534" y="341"/>
                  </a:lnTo>
                  <a:lnTo>
                    <a:pt x="532" y="341"/>
                  </a:lnTo>
                  <a:lnTo>
                    <a:pt x="527" y="341"/>
                  </a:lnTo>
                  <a:lnTo>
                    <a:pt x="525" y="339"/>
                  </a:lnTo>
                  <a:lnTo>
                    <a:pt x="520" y="339"/>
                  </a:lnTo>
                  <a:lnTo>
                    <a:pt x="518" y="339"/>
                  </a:lnTo>
                  <a:lnTo>
                    <a:pt x="513" y="336"/>
                  </a:lnTo>
                  <a:lnTo>
                    <a:pt x="508" y="336"/>
                  </a:lnTo>
                  <a:lnTo>
                    <a:pt x="506" y="334"/>
                  </a:lnTo>
                  <a:lnTo>
                    <a:pt x="503" y="334"/>
                  </a:lnTo>
                  <a:lnTo>
                    <a:pt x="501" y="332"/>
                  </a:lnTo>
                  <a:lnTo>
                    <a:pt x="499" y="332"/>
                  </a:lnTo>
                  <a:lnTo>
                    <a:pt x="496" y="329"/>
                  </a:lnTo>
                  <a:lnTo>
                    <a:pt x="494" y="329"/>
                  </a:lnTo>
                  <a:lnTo>
                    <a:pt x="494" y="329"/>
                  </a:lnTo>
                  <a:lnTo>
                    <a:pt x="492" y="327"/>
                  </a:lnTo>
                  <a:lnTo>
                    <a:pt x="492" y="327"/>
                  </a:lnTo>
                  <a:lnTo>
                    <a:pt x="492" y="327"/>
                  </a:lnTo>
                  <a:lnTo>
                    <a:pt x="489" y="324"/>
                  </a:lnTo>
                  <a:lnTo>
                    <a:pt x="489" y="324"/>
                  </a:lnTo>
                  <a:lnTo>
                    <a:pt x="489" y="322"/>
                  </a:lnTo>
                  <a:lnTo>
                    <a:pt x="487" y="322"/>
                  </a:lnTo>
                  <a:lnTo>
                    <a:pt x="487" y="322"/>
                  </a:lnTo>
                  <a:lnTo>
                    <a:pt x="487" y="320"/>
                  </a:lnTo>
                  <a:lnTo>
                    <a:pt x="487" y="320"/>
                  </a:lnTo>
                  <a:lnTo>
                    <a:pt x="485" y="317"/>
                  </a:lnTo>
                  <a:lnTo>
                    <a:pt x="485" y="317"/>
                  </a:lnTo>
                  <a:close/>
                  <a:moveTo>
                    <a:pt x="489" y="419"/>
                  </a:moveTo>
                  <a:lnTo>
                    <a:pt x="489" y="419"/>
                  </a:lnTo>
                  <a:lnTo>
                    <a:pt x="489" y="417"/>
                  </a:lnTo>
                  <a:lnTo>
                    <a:pt x="489" y="417"/>
                  </a:lnTo>
                  <a:lnTo>
                    <a:pt x="489" y="414"/>
                  </a:lnTo>
                  <a:lnTo>
                    <a:pt x="489" y="414"/>
                  </a:lnTo>
                  <a:lnTo>
                    <a:pt x="489" y="414"/>
                  </a:lnTo>
                  <a:lnTo>
                    <a:pt x="489" y="412"/>
                  </a:lnTo>
                  <a:lnTo>
                    <a:pt x="492" y="412"/>
                  </a:lnTo>
                  <a:lnTo>
                    <a:pt x="492" y="410"/>
                  </a:lnTo>
                  <a:lnTo>
                    <a:pt x="492" y="410"/>
                  </a:lnTo>
                  <a:lnTo>
                    <a:pt x="492" y="410"/>
                  </a:lnTo>
                  <a:lnTo>
                    <a:pt x="494" y="407"/>
                  </a:lnTo>
                  <a:lnTo>
                    <a:pt x="494" y="407"/>
                  </a:lnTo>
                  <a:lnTo>
                    <a:pt x="494" y="407"/>
                  </a:lnTo>
                  <a:lnTo>
                    <a:pt x="494" y="407"/>
                  </a:lnTo>
                  <a:lnTo>
                    <a:pt x="496" y="405"/>
                  </a:lnTo>
                  <a:lnTo>
                    <a:pt x="496" y="405"/>
                  </a:lnTo>
                  <a:lnTo>
                    <a:pt x="499" y="405"/>
                  </a:lnTo>
                  <a:lnTo>
                    <a:pt x="499" y="405"/>
                  </a:lnTo>
                  <a:lnTo>
                    <a:pt x="501" y="405"/>
                  </a:lnTo>
                  <a:lnTo>
                    <a:pt x="501" y="405"/>
                  </a:lnTo>
                  <a:lnTo>
                    <a:pt x="503" y="405"/>
                  </a:lnTo>
                  <a:lnTo>
                    <a:pt x="503" y="405"/>
                  </a:lnTo>
                  <a:lnTo>
                    <a:pt x="506" y="405"/>
                  </a:lnTo>
                  <a:lnTo>
                    <a:pt x="508" y="405"/>
                  </a:lnTo>
                  <a:lnTo>
                    <a:pt x="511" y="405"/>
                  </a:lnTo>
                  <a:lnTo>
                    <a:pt x="513" y="405"/>
                  </a:lnTo>
                  <a:lnTo>
                    <a:pt x="518" y="405"/>
                  </a:lnTo>
                  <a:lnTo>
                    <a:pt x="522" y="407"/>
                  </a:lnTo>
                  <a:lnTo>
                    <a:pt x="529" y="407"/>
                  </a:lnTo>
                  <a:lnTo>
                    <a:pt x="532" y="410"/>
                  </a:lnTo>
                  <a:lnTo>
                    <a:pt x="534" y="410"/>
                  </a:lnTo>
                  <a:lnTo>
                    <a:pt x="537" y="410"/>
                  </a:lnTo>
                  <a:lnTo>
                    <a:pt x="539" y="410"/>
                  </a:lnTo>
                  <a:lnTo>
                    <a:pt x="541" y="410"/>
                  </a:lnTo>
                  <a:lnTo>
                    <a:pt x="544" y="410"/>
                  </a:lnTo>
                  <a:lnTo>
                    <a:pt x="546" y="410"/>
                  </a:lnTo>
                  <a:lnTo>
                    <a:pt x="548" y="410"/>
                  </a:lnTo>
                  <a:lnTo>
                    <a:pt x="551" y="410"/>
                  </a:lnTo>
                  <a:lnTo>
                    <a:pt x="556" y="410"/>
                  </a:lnTo>
                  <a:lnTo>
                    <a:pt x="560" y="410"/>
                  </a:lnTo>
                  <a:lnTo>
                    <a:pt x="565" y="410"/>
                  </a:lnTo>
                  <a:lnTo>
                    <a:pt x="570" y="407"/>
                  </a:lnTo>
                  <a:lnTo>
                    <a:pt x="572" y="407"/>
                  </a:lnTo>
                  <a:lnTo>
                    <a:pt x="577" y="407"/>
                  </a:lnTo>
                  <a:lnTo>
                    <a:pt x="582" y="405"/>
                  </a:lnTo>
                  <a:lnTo>
                    <a:pt x="586" y="405"/>
                  </a:lnTo>
                  <a:lnTo>
                    <a:pt x="589" y="405"/>
                  </a:lnTo>
                  <a:lnTo>
                    <a:pt x="593" y="405"/>
                  </a:lnTo>
                  <a:lnTo>
                    <a:pt x="598" y="405"/>
                  </a:lnTo>
                  <a:lnTo>
                    <a:pt x="598" y="405"/>
                  </a:lnTo>
                  <a:lnTo>
                    <a:pt x="600" y="405"/>
                  </a:lnTo>
                  <a:lnTo>
                    <a:pt x="603" y="405"/>
                  </a:lnTo>
                  <a:lnTo>
                    <a:pt x="605" y="405"/>
                  </a:lnTo>
                  <a:lnTo>
                    <a:pt x="605" y="405"/>
                  </a:lnTo>
                  <a:lnTo>
                    <a:pt x="605" y="405"/>
                  </a:lnTo>
                  <a:lnTo>
                    <a:pt x="608" y="405"/>
                  </a:lnTo>
                  <a:lnTo>
                    <a:pt x="608" y="407"/>
                  </a:lnTo>
                  <a:lnTo>
                    <a:pt x="610" y="407"/>
                  </a:lnTo>
                  <a:lnTo>
                    <a:pt x="610" y="407"/>
                  </a:lnTo>
                  <a:lnTo>
                    <a:pt x="610" y="407"/>
                  </a:lnTo>
                  <a:lnTo>
                    <a:pt x="612" y="410"/>
                  </a:lnTo>
                  <a:lnTo>
                    <a:pt x="612" y="410"/>
                  </a:lnTo>
                  <a:lnTo>
                    <a:pt x="612" y="410"/>
                  </a:lnTo>
                  <a:lnTo>
                    <a:pt x="615" y="412"/>
                  </a:lnTo>
                  <a:lnTo>
                    <a:pt x="615" y="412"/>
                  </a:lnTo>
                  <a:lnTo>
                    <a:pt x="615" y="412"/>
                  </a:lnTo>
                  <a:lnTo>
                    <a:pt x="615" y="414"/>
                  </a:lnTo>
                  <a:lnTo>
                    <a:pt x="615" y="414"/>
                  </a:lnTo>
                  <a:lnTo>
                    <a:pt x="615" y="414"/>
                  </a:lnTo>
                  <a:lnTo>
                    <a:pt x="615" y="417"/>
                  </a:lnTo>
                  <a:lnTo>
                    <a:pt x="615" y="419"/>
                  </a:lnTo>
                  <a:lnTo>
                    <a:pt x="612" y="421"/>
                  </a:lnTo>
                  <a:lnTo>
                    <a:pt x="612" y="424"/>
                  </a:lnTo>
                  <a:lnTo>
                    <a:pt x="612" y="424"/>
                  </a:lnTo>
                  <a:lnTo>
                    <a:pt x="612" y="426"/>
                  </a:lnTo>
                  <a:lnTo>
                    <a:pt x="610" y="429"/>
                  </a:lnTo>
                  <a:lnTo>
                    <a:pt x="610" y="429"/>
                  </a:lnTo>
                  <a:lnTo>
                    <a:pt x="608" y="433"/>
                  </a:lnTo>
                  <a:lnTo>
                    <a:pt x="608" y="436"/>
                  </a:lnTo>
                  <a:lnTo>
                    <a:pt x="605" y="438"/>
                  </a:lnTo>
                  <a:lnTo>
                    <a:pt x="603" y="443"/>
                  </a:lnTo>
                  <a:lnTo>
                    <a:pt x="589" y="431"/>
                  </a:lnTo>
                  <a:lnTo>
                    <a:pt x="577" y="445"/>
                  </a:lnTo>
                  <a:lnTo>
                    <a:pt x="563" y="433"/>
                  </a:lnTo>
                  <a:lnTo>
                    <a:pt x="551" y="445"/>
                  </a:lnTo>
                  <a:lnTo>
                    <a:pt x="539" y="431"/>
                  </a:lnTo>
                  <a:lnTo>
                    <a:pt x="527" y="445"/>
                  </a:lnTo>
                  <a:lnTo>
                    <a:pt x="515" y="429"/>
                  </a:lnTo>
                  <a:lnTo>
                    <a:pt x="501" y="443"/>
                  </a:lnTo>
                  <a:lnTo>
                    <a:pt x="501" y="438"/>
                  </a:lnTo>
                  <a:lnTo>
                    <a:pt x="499" y="436"/>
                  </a:lnTo>
                  <a:lnTo>
                    <a:pt x="496" y="433"/>
                  </a:lnTo>
                  <a:lnTo>
                    <a:pt x="494" y="431"/>
                  </a:lnTo>
                  <a:lnTo>
                    <a:pt x="494" y="429"/>
                  </a:lnTo>
                  <a:lnTo>
                    <a:pt x="492" y="429"/>
                  </a:lnTo>
                  <a:lnTo>
                    <a:pt x="492" y="426"/>
                  </a:lnTo>
                  <a:lnTo>
                    <a:pt x="492" y="426"/>
                  </a:lnTo>
                  <a:lnTo>
                    <a:pt x="489" y="424"/>
                  </a:lnTo>
                  <a:lnTo>
                    <a:pt x="489" y="421"/>
                  </a:lnTo>
                  <a:lnTo>
                    <a:pt x="489" y="421"/>
                  </a:lnTo>
                  <a:lnTo>
                    <a:pt x="489" y="419"/>
                  </a:lnTo>
                  <a:lnTo>
                    <a:pt x="489" y="419"/>
                  </a:lnTo>
                  <a:close/>
                  <a:moveTo>
                    <a:pt x="470" y="490"/>
                  </a:moveTo>
                  <a:lnTo>
                    <a:pt x="470" y="488"/>
                  </a:lnTo>
                  <a:lnTo>
                    <a:pt x="473" y="485"/>
                  </a:lnTo>
                  <a:lnTo>
                    <a:pt x="475" y="485"/>
                  </a:lnTo>
                  <a:lnTo>
                    <a:pt x="475" y="483"/>
                  </a:lnTo>
                  <a:lnTo>
                    <a:pt x="475" y="483"/>
                  </a:lnTo>
                  <a:lnTo>
                    <a:pt x="477" y="483"/>
                  </a:lnTo>
                  <a:lnTo>
                    <a:pt x="477" y="481"/>
                  </a:lnTo>
                  <a:lnTo>
                    <a:pt x="480" y="481"/>
                  </a:lnTo>
                  <a:lnTo>
                    <a:pt x="480" y="481"/>
                  </a:lnTo>
                  <a:lnTo>
                    <a:pt x="482" y="481"/>
                  </a:lnTo>
                  <a:lnTo>
                    <a:pt x="482" y="481"/>
                  </a:lnTo>
                  <a:lnTo>
                    <a:pt x="485" y="481"/>
                  </a:lnTo>
                  <a:lnTo>
                    <a:pt x="487" y="481"/>
                  </a:lnTo>
                  <a:lnTo>
                    <a:pt x="489" y="481"/>
                  </a:lnTo>
                  <a:lnTo>
                    <a:pt x="494" y="481"/>
                  </a:lnTo>
                  <a:lnTo>
                    <a:pt x="499" y="481"/>
                  </a:lnTo>
                  <a:lnTo>
                    <a:pt x="503" y="483"/>
                  </a:lnTo>
                  <a:lnTo>
                    <a:pt x="508" y="483"/>
                  </a:lnTo>
                  <a:lnTo>
                    <a:pt x="513" y="485"/>
                  </a:lnTo>
                  <a:lnTo>
                    <a:pt x="518" y="485"/>
                  </a:lnTo>
                  <a:lnTo>
                    <a:pt x="522" y="488"/>
                  </a:lnTo>
                  <a:lnTo>
                    <a:pt x="527" y="488"/>
                  </a:lnTo>
                  <a:lnTo>
                    <a:pt x="532" y="488"/>
                  </a:lnTo>
                  <a:lnTo>
                    <a:pt x="537" y="490"/>
                  </a:lnTo>
                  <a:lnTo>
                    <a:pt x="539" y="490"/>
                  </a:lnTo>
                  <a:lnTo>
                    <a:pt x="541" y="490"/>
                  </a:lnTo>
                  <a:lnTo>
                    <a:pt x="544" y="490"/>
                  </a:lnTo>
                  <a:lnTo>
                    <a:pt x="546" y="490"/>
                  </a:lnTo>
                  <a:lnTo>
                    <a:pt x="548" y="490"/>
                  </a:lnTo>
                  <a:lnTo>
                    <a:pt x="551" y="492"/>
                  </a:lnTo>
                  <a:lnTo>
                    <a:pt x="553" y="492"/>
                  </a:lnTo>
                  <a:lnTo>
                    <a:pt x="558" y="492"/>
                  </a:lnTo>
                  <a:lnTo>
                    <a:pt x="560" y="492"/>
                  </a:lnTo>
                  <a:lnTo>
                    <a:pt x="563" y="490"/>
                  </a:lnTo>
                  <a:lnTo>
                    <a:pt x="565" y="490"/>
                  </a:lnTo>
                  <a:lnTo>
                    <a:pt x="567" y="490"/>
                  </a:lnTo>
                  <a:lnTo>
                    <a:pt x="572" y="490"/>
                  </a:lnTo>
                  <a:lnTo>
                    <a:pt x="574" y="490"/>
                  </a:lnTo>
                  <a:lnTo>
                    <a:pt x="577" y="490"/>
                  </a:lnTo>
                  <a:lnTo>
                    <a:pt x="579" y="490"/>
                  </a:lnTo>
                  <a:lnTo>
                    <a:pt x="582" y="490"/>
                  </a:lnTo>
                  <a:lnTo>
                    <a:pt x="584" y="490"/>
                  </a:lnTo>
                  <a:lnTo>
                    <a:pt x="584" y="490"/>
                  </a:lnTo>
                  <a:lnTo>
                    <a:pt x="586" y="490"/>
                  </a:lnTo>
                  <a:lnTo>
                    <a:pt x="589" y="490"/>
                  </a:lnTo>
                  <a:lnTo>
                    <a:pt x="589" y="490"/>
                  </a:lnTo>
                  <a:lnTo>
                    <a:pt x="589" y="490"/>
                  </a:lnTo>
                  <a:lnTo>
                    <a:pt x="591" y="492"/>
                  </a:lnTo>
                  <a:lnTo>
                    <a:pt x="591" y="492"/>
                  </a:lnTo>
                  <a:lnTo>
                    <a:pt x="591" y="492"/>
                  </a:lnTo>
                  <a:lnTo>
                    <a:pt x="591" y="492"/>
                  </a:lnTo>
                  <a:lnTo>
                    <a:pt x="593" y="495"/>
                  </a:lnTo>
                  <a:lnTo>
                    <a:pt x="593" y="495"/>
                  </a:lnTo>
                  <a:lnTo>
                    <a:pt x="593" y="495"/>
                  </a:lnTo>
                  <a:lnTo>
                    <a:pt x="593" y="497"/>
                  </a:lnTo>
                  <a:lnTo>
                    <a:pt x="593" y="497"/>
                  </a:lnTo>
                  <a:lnTo>
                    <a:pt x="593" y="500"/>
                  </a:lnTo>
                  <a:lnTo>
                    <a:pt x="593" y="504"/>
                  </a:lnTo>
                  <a:lnTo>
                    <a:pt x="593" y="507"/>
                  </a:lnTo>
                  <a:lnTo>
                    <a:pt x="593" y="509"/>
                  </a:lnTo>
                  <a:lnTo>
                    <a:pt x="593" y="509"/>
                  </a:lnTo>
                  <a:lnTo>
                    <a:pt x="593" y="511"/>
                  </a:lnTo>
                  <a:lnTo>
                    <a:pt x="591" y="511"/>
                  </a:lnTo>
                  <a:lnTo>
                    <a:pt x="591" y="514"/>
                  </a:lnTo>
                  <a:lnTo>
                    <a:pt x="591" y="514"/>
                  </a:lnTo>
                  <a:lnTo>
                    <a:pt x="591" y="516"/>
                  </a:lnTo>
                  <a:lnTo>
                    <a:pt x="591" y="516"/>
                  </a:lnTo>
                  <a:lnTo>
                    <a:pt x="589" y="516"/>
                  </a:lnTo>
                  <a:lnTo>
                    <a:pt x="589" y="518"/>
                  </a:lnTo>
                  <a:lnTo>
                    <a:pt x="586" y="521"/>
                  </a:lnTo>
                  <a:lnTo>
                    <a:pt x="586" y="523"/>
                  </a:lnTo>
                  <a:lnTo>
                    <a:pt x="584" y="523"/>
                  </a:lnTo>
                  <a:lnTo>
                    <a:pt x="582" y="526"/>
                  </a:lnTo>
                  <a:lnTo>
                    <a:pt x="579" y="528"/>
                  </a:lnTo>
                  <a:lnTo>
                    <a:pt x="577" y="530"/>
                  </a:lnTo>
                  <a:lnTo>
                    <a:pt x="574" y="533"/>
                  </a:lnTo>
                  <a:lnTo>
                    <a:pt x="567" y="511"/>
                  </a:lnTo>
                  <a:lnTo>
                    <a:pt x="548" y="528"/>
                  </a:lnTo>
                  <a:lnTo>
                    <a:pt x="539" y="509"/>
                  </a:lnTo>
                  <a:lnTo>
                    <a:pt x="522" y="526"/>
                  </a:lnTo>
                  <a:lnTo>
                    <a:pt x="515" y="504"/>
                  </a:lnTo>
                  <a:lnTo>
                    <a:pt x="492" y="521"/>
                  </a:lnTo>
                  <a:lnTo>
                    <a:pt x="489" y="500"/>
                  </a:lnTo>
                  <a:lnTo>
                    <a:pt x="468" y="511"/>
                  </a:lnTo>
                  <a:lnTo>
                    <a:pt x="468" y="511"/>
                  </a:lnTo>
                  <a:lnTo>
                    <a:pt x="468" y="509"/>
                  </a:lnTo>
                  <a:lnTo>
                    <a:pt x="468" y="504"/>
                  </a:lnTo>
                  <a:lnTo>
                    <a:pt x="468" y="502"/>
                  </a:lnTo>
                  <a:lnTo>
                    <a:pt x="468" y="497"/>
                  </a:lnTo>
                  <a:lnTo>
                    <a:pt x="468" y="495"/>
                  </a:lnTo>
                  <a:lnTo>
                    <a:pt x="468" y="492"/>
                  </a:lnTo>
                  <a:lnTo>
                    <a:pt x="468" y="492"/>
                  </a:lnTo>
                  <a:lnTo>
                    <a:pt x="470" y="490"/>
                  </a:lnTo>
                  <a:lnTo>
                    <a:pt x="470" y="490"/>
                  </a:lnTo>
                  <a:lnTo>
                    <a:pt x="470" y="490"/>
                  </a:lnTo>
                  <a:close/>
                  <a:moveTo>
                    <a:pt x="435" y="587"/>
                  </a:moveTo>
                  <a:lnTo>
                    <a:pt x="437" y="585"/>
                  </a:lnTo>
                  <a:lnTo>
                    <a:pt x="440" y="582"/>
                  </a:lnTo>
                  <a:lnTo>
                    <a:pt x="440" y="580"/>
                  </a:lnTo>
                  <a:lnTo>
                    <a:pt x="442" y="575"/>
                  </a:lnTo>
                  <a:lnTo>
                    <a:pt x="442" y="573"/>
                  </a:lnTo>
                  <a:lnTo>
                    <a:pt x="444" y="571"/>
                  </a:lnTo>
                  <a:lnTo>
                    <a:pt x="447" y="571"/>
                  </a:lnTo>
                  <a:lnTo>
                    <a:pt x="447" y="568"/>
                  </a:lnTo>
                  <a:lnTo>
                    <a:pt x="447" y="568"/>
                  </a:lnTo>
                  <a:lnTo>
                    <a:pt x="449" y="566"/>
                  </a:lnTo>
                  <a:lnTo>
                    <a:pt x="449" y="566"/>
                  </a:lnTo>
                  <a:lnTo>
                    <a:pt x="451" y="566"/>
                  </a:lnTo>
                  <a:lnTo>
                    <a:pt x="451" y="566"/>
                  </a:lnTo>
                  <a:lnTo>
                    <a:pt x="451" y="563"/>
                  </a:lnTo>
                  <a:lnTo>
                    <a:pt x="454" y="563"/>
                  </a:lnTo>
                  <a:lnTo>
                    <a:pt x="454" y="563"/>
                  </a:lnTo>
                  <a:lnTo>
                    <a:pt x="456" y="563"/>
                  </a:lnTo>
                  <a:lnTo>
                    <a:pt x="456" y="561"/>
                  </a:lnTo>
                  <a:lnTo>
                    <a:pt x="459" y="561"/>
                  </a:lnTo>
                  <a:lnTo>
                    <a:pt x="459" y="561"/>
                  </a:lnTo>
                  <a:lnTo>
                    <a:pt x="461" y="561"/>
                  </a:lnTo>
                  <a:lnTo>
                    <a:pt x="461" y="561"/>
                  </a:lnTo>
                  <a:lnTo>
                    <a:pt x="463" y="561"/>
                  </a:lnTo>
                  <a:lnTo>
                    <a:pt x="463" y="561"/>
                  </a:lnTo>
                  <a:lnTo>
                    <a:pt x="466" y="561"/>
                  </a:lnTo>
                  <a:lnTo>
                    <a:pt x="466" y="561"/>
                  </a:lnTo>
                  <a:lnTo>
                    <a:pt x="468" y="561"/>
                  </a:lnTo>
                  <a:lnTo>
                    <a:pt x="468" y="561"/>
                  </a:lnTo>
                  <a:lnTo>
                    <a:pt x="468" y="561"/>
                  </a:lnTo>
                  <a:lnTo>
                    <a:pt x="470" y="563"/>
                  </a:lnTo>
                  <a:lnTo>
                    <a:pt x="470" y="563"/>
                  </a:lnTo>
                  <a:lnTo>
                    <a:pt x="470" y="563"/>
                  </a:lnTo>
                  <a:lnTo>
                    <a:pt x="473" y="563"/>
                  </a:lnTo>
                  <a:lnTo>
                    <a:pt x="473" y="566"/>
                  </a:lnTo>
                  <a:lnTo>
                    <a:pt x="475" y="566"/>
                  </a:lnTo>
                  <a:lnTo>
                    <a:pt x="475" y="568"/>
                  </a:lnTo>
                  <a:lnTo>
                    <a:pt x="475" y="568"/>
                  </a:lnTo>
                  <a:lnTo>
                    <a:pt x="477" y="571"/>
                  </a:lnTo>
                  <a:lnTo>
                    <a:pt x="477" y="571"/>
                  </a:lnTo>
                  <a:lnTo>
                    <a:pt x="480" y="571"/>
                  </a:lnTo>
                  <a:lnTo>
                    <a:pt x="482" y="573"/>
                  </a:lnTo>
                  <a:lnTo>
                    <a:pt x="485" y="575"/>
                  </a:lnTo>
                  <a:lnTo>
                    <a:pt x="489" y="578"/>
                  </a:lnTo>
                  <a:lnTo>
                    <a:pt x="492" y="578"/>
                  </a:lnTo>
                  <a:lnTo>
                    <a:pt x="494" y="580"/>
                  </a:lnTo>
                  <a:lnTo>
                    <a:pt x="499" y="582"/>
                  </a:lnTo>
                  <a:lnTo>
                    <a:pt x="501" y="582"/>
                  </a:lnTo>
                  <a:lnTo>
                    <a:pt x="503" y="585"/>
                  </a:lnTo>
                  <a:lnTo>
                    <a:pt x="506" y="587"/>
                  </a:lnTo>
                  <a:lnTo>
                    <a:pt x="508" y="587"/>
                  </a:lnTo>
                  <a:lnTo>
                    <a:pt x="513" y="589"/>
                  </a:lnTo>
                  <a:lnTo>
                    <a:pt x="515" y="589"/>
                  </a:lnTo>
                  <a:lnTo>
                    <a:pt x="518" y="592"/>
                  </a:lnTo>
                  <a:lnTo>
                    <a:pt x="520" y="592"/>
                  </a:lnTo>
                  <a:lnTo>
                    <a:pt x="522" y="592"/>
                  </a:lnTo>
                  <a:lnTo>
                    <a:pt x="525" y="594"/>
                  </a:lnTo>
                  <a:lnTo>
                    <a:pt x="527" y="594"/>
                  </a:lnTo>
                  <a:lnTo>
                    <a:pt x="532" y="594"/>
                  </a:lnTo>
                  <a:lnTo>
                    <a:pt x="534" y="597"/>
                  </a:lnTo>
                  <a:lnTo>
                    <a:pt x="539" y="597"/>
                  </a:lnTo>
                  <a:lnTo>
                    <a:pt x="541" y="597"/>
                  </a:lnTo>
                  <a:lnTo>
                    <a:pt x="541" y="597"/>
                  </a:lnTo>
                  <a:lnTo>
                    <a:pt x="544" y="599"/>
                  </a:lnTo>
                  <a:lnTo>
                    <a:pt x="546" y="599"/>
                  </a:lnTo>
                  <a:lnTo>
                    <a:pt x="548" y="599"/>
                  </a:lnTo>
                  <a:lnTo>
                    <a:pt x="548" y="599"/>
                  </a:lnTo>
                  <a:lnTo>
                    <a:pt x="551" y="601"/>
                  </a:lnTo>
                  <a:lnTo>
                    <a:pt x="553" y="601"/>
                  </a:lnTo>
                  <a:lnTo>
                    <a:pt x="553" y="601"/>
                  </a:lnTo>
                  <a:lnTo>
                    <a:pt x="553" y="604"/>
                  </a:lnTo>
                  <a:lnTo>
                    <a:pt x="553" y="604"/>
                  </a:lnTo>
                  <a:lnTo>
                    <a:pt x="556" y="604"/>
                  </a:lnTo>
                  <a:lnTo>
                    <a:pt x="556" y="606"/>
                  </a:lnTo>
                  <a:lnTo>
                    <a:pt x="556" y="606"/>
                  </a:lnTo>
                  <a:lnTo>
                    <a:pt x="556" y="606"/>
                  </a:lnTo>
                  <a:lnTo>
                    <a:pt x="556" y="608"/>
                  </a:lnTo>
                  <a:lnTo>
                    <a:pt x="558" y="608"/>
                  </a:lnTo>
                  <a:lnTo>
                    <a:pt x="558" y="611"/>
                  </a:lnTo>
                  <a:lnTo>
                    <a:pt x="558" y="613"/>
                  </a:lnTo>
                  <a:lnTo>
                    <a:pt x="558" y="615"/>
                  </a:lnTo>
                  <a:lnTo>
                    <a:pt x="558" y="615"/>
                  </a:lnTo>
                  <a:lnTo>
                    <a:pt x="558" y="618"/>
                  </a:lnTo>
                  <a:lnTo>
                    <a:pt x="558" y="618"/>
                  </a:lnTo>
                  <a:lnTo>
                    <a:pt x="558" y="620"/>
                  </a:lnTo>
                  <a:lnTo>
                    <a:pt x="558" y="620"/>
                  </a:lnTo>
                  <a:lnTo>
                    <a:pt x="558" y="623"/>
                  </a:lnTo>
                  <a:lnTo>
                    <a:pt x="558" y="623"/>
                  </a:lnTo>
                  <a:lnTo>
                    <a:pt x="558" y="625"/>
                  </a:lnTo>
                  <a:lnTo>
                    <a:pt x="556" y="625"/>
                  </a:lnTo>
                  <a:lnTo>
                    <a:pt x="556" y="627"/>
                  </a:lnTo>
                  <a:lnTo>
                    <a:pt x="556" y="627"/>
                  </a:lnTo>
                  <a:lnTo>
                    <a:pt x="553" y="627"/>
                  </a:lnTo>
                  <a:lnTo>
                    <a:pt x="553" y="630"/>
                  </a:lnTo>
                  <a:lnTo>
                    <a:pt x="553" y="630"/>
                  </a:lnTo>
                  <a:lnTo>
                    <a:pt x="551" y="630"/>
                  </a:lnTo>
                  <a:lnTo>
                    <a:pt x="551" y="632"/>
                  </a:lnTo>
                  <a:lnTo>
                    <a:pt x="548" y="632"/>
                  </a:lnTo>
                  <a:lnTo>
                    <a:pt x="548" y="634"/>
                  </a:lnTo>
                  <a:lnTo>
                    <a:pt x="546" y="634"/>
                  </a:lnTo>
                  <a:lnTo>
                    <a:pt x="544" y="637"/>
                  </a:lnTo>
                  <a:lnTo>
                    <a:pt x="539" y="639"/>
                  </a:lnTo>
                  <a:lnTo>
                    <a:pt x="534" y="642"/>
                  </a:lnTo>
                  <a:lnTo>
                    <a:pt x="529" y="620"/>
                  </a:lnTo>
                  <a:lnTo>
                    <a:pt x="503" y="627"/>
                  </a:lnTo>
                  <a:lnTo>
                    <a:pt x="501" y="606"/>
                  </a:lnTo>
                  <a:lnTo>
                    <a:pt x="480" y="613"/>
                  </a:lnTo>
                  <a:lnTo>
                    <a:pt x="480" y="597"/>
                  </a:lnTo>
                  <a:lnTo>
                    <a:pt x="456" y="601"/>
                  </a:lnTo>
                  <a:lnTo>
                    <a:pt x="459" y="585"/>
                  </a:lnTo>
                  <a:lnTo>
                    <a:pt x="435" y="587"/>
                  </a:lnTo>
                  <a:lnTo>
                    <a:pt x="435" y="587"/>
                  </a:lnTo>
                  <a:close/>
                  <a:moveTo>
                    <a:pt x="539" y="765"/>
                  </a:moveTo>
                  <a:lnTo>
                    <a:pt x="544" y="760"/>
                  </a:lnTo>
                  <a:lnTo>
                    <a:pt x="546" y="755"/>
                  </a:lnTo>
                  <a:lnTo>
                    <a:pt x="551" y="750"/>
                  </a:lnTo>
                  <a:lnTo>
                    <a:pt x="553" y="746"/>
                  </a:lnTo>
                  <a:lnTo>
                    <a:pt x="558" y="743"/>
                  </a:lnTo>
                  <a:lnTo>
                    <a:pt x="560" y="739"/>
                  </a:lnTo>
                  <a:lnTo>
                    <a:pt x="565" y="734"/>
                  </a:lnTo>
                  <a:lnTo>
                    <a:pt x="567" y="729"/>
                  </a:lnTo>
                  <a:lnTo>
                    <a:pt x="572" y="724"/>
                  </a:lnTo>
                  <a:lnTo>
                    <a:pt x="577" y="720"/>
                  </a:lnTo>
                  <a:lnTo>
                    <a:pt x="579" y="715"/>
                  </a:lnTo>
                  <a:lnTo>
                    <a:pt x="584" y="710"/>
                  </a:lnTo>
                  <a:lnTo>
                    <a:pt x="586" y="705"/>
                  </a:lnTo>
                  <a:lnTo>
                    <a:pt x="591" y="703"/>
                  </a:lnTo>
                  <a:lnTo>
                    <a:pt x="593" y="698"/>
                  </a:lnTo>
                  <a:lnTo>
                    <a:pt x="598" y="694"/>
                  </a:lnTo>
                  <a:lnTo>
                    <a:pt x="603" y="684"/>
                  </a:lnTo>
                  <a:lnTo>
                    <a:pt x="608" y="679"/>
                  </a:lnTo>
                  <a:lnTo>
                    <a:pt x="612" y="672"/>
                  </a:lnTo>
                  <a:lnTo>
                    <a:pt x="617" y="668"/>
                  </a:lnTo>
                  <a:lnTo>
                    <a:pt x="619" y="660"/>
                  </a:lnTo>
                  <a:lnTo>
                    <a:pt x="622" y="656"/>
                  </a:lnTo>
                  <a:lnTo>
                    <a:pt x="624" y="653"/>
                  </a:lnTo>
                  <a:lnTo>
                    <a:pt x="624" y="651"/>
                  </a:lnTo>
                  <a:lnTo>
                    <a:pt x="626" y="649"/>
                  </a:lnTo>
                  <a:lnTo>
                    <a:pt x="626" y="646"/>
                  </a:lnTo>
                  <a:lnTo>
                    <a:pt x="629" y="646"/>
                  </a:lnTo>
                  <a:lnTo>
                    <a:pt x="629" y="644"/>
                  </a:lnTo>
                  <a:lnTo>
                    <a:pt x="631" y="642"/>
                  </a:lnTo>
                  <a:lnTo>
                    <a:pt x="631" y="639"/>
                  </a:lnTo>
                  <a:lnTo>
                    <a:pt x="634" y="637"/>
                  </a:lnTo>
                  <a:lnTo>
                    <a:pt x="634" y="632"/>
                  </a:lnTo>
                  <a:lnTo>
                    <a:pt x="634" y="630"/>
                  </a:lnTo>
                  <a:lnTo>
                    <a:pt x="636" y="627"/>
                  </a:lnTo>
                  <a:lnTo>
                    <a:pt x="638" y="623"/>
                  </a:lnTo>
                  <a:lnTo>
                    <a:pt x="638" y="615"/>
                  </a:lnTo>
                  <a:lnTo>
                    <a:pt x="641" y="608"/>
                  </a:lnTo>
                  <a:lnTo>
                    <a:pt x="643" y="601"/>
                  </a:lnTo>
                  <a:lnTo>
                    <a:pt x="648" y="580"/>
                  </a:lnTo>
                  <a:lnTo>
                    <a:pt x="667" y="601"/>
                  </a:lnTo>
                  <a:lnTo>
                    <a:pt x="674" y="578"/>
                  </a:lnTo>
                  <a:lnTo>
                    <a:pt x="695" y="597"/>
                  </a:lnTo>
                  <a:lnTo>
                    <a:pt x="697" y="578"/>
                  </a:lnTo>
                  <a:lnTo>
                    <a:pt x="716" y="594"/>
                  </a:lnTo>
                  <a:lnTo>
                    <a:pt x="723" y="575"/>
                  </a:lnTo>
                  <a:lnTo>
                    <a:pt x="726" y="578"/>
                  </a:lnTo>
                  <a:lnTo>
                    <a:pt x="726" y="580"/>
                  </a:lnTo>
                  <a:lnTo>
                    <a:pt x="728" y="580"/>
                  </a:lnTo>
                  <a:lnTo>
                    <a:pt x="731" y="582"/>
                  </a:lnTo>
                  <a:lnTo>
                    <a:pt x="733" y="582"/>
                  </a:lnTo>
                  <a:lnTo>
                    <a:pt x="735" y="585"/>
                  </a:lnTo>
                  <a:lnTo>
                    <a:pt x="735" y="585"/>
                  </a:lnTo>
                  <a:lnTo>
                    <a:pt x="738" y="587"/>
                  </a:lnTo>
                  <a:lnTo>
                    <a:pt x="738" y="587"/>
                  </a:lnTo>
                  <a:lnTo>
                    <a:pt x="738" y="589"/>
                  </a:lnTo>
                  <a:lnTo>
                    <a:pt x="740" y="589"/>
                  </a:lnTo>
                  <a:lnTo>
                    <a:pt x="740" y="592"/>
                  </a:lnTo>
                  <a:lnTo>
                    <a:pt x="740" y="594"/>
                  </a:lnTo>
                  <a:lnTo>
                    <a:pt x="742" y="597"/>
                  </a:lnTo>
                  <a:lnTo>
                    <a:pt x="742" y="601"/>
                  </a:lnTo>
                  <a:lnTo>
                    <a:pt x="742" y="604"/>
                  </a:lnTo>
                  <a:lnTo>
                    <a:pt x="742" y="606"/>
                  </a:lnTo>
                  <a:lnTo>
                    <a:pt x="742" y="611"/>
                  </a:lnTo>
                  <a:lnTo>
                    <a:pt x="742" y="613"/>
                  </a:lnTo>
                  <a:lnTo>
                    <a:pt x="740" y="618"/>
                  </a:lnTo>
                  <a:lnTo>
                    <a:pt x="740" y="620"/>
                  </a:lnTo>
                  <a:lnTo>
                    <a:pt x="740" y="625"/>
                  </a:lnTo>
                  <a:lnTo>
                    <a:pt x="740" y="630"/>
                  </a:lnTo>
                  <a:lnTo>
                    <a:pt x="738" y="632"/>
                  </a:lnTo>
                  <a:lnTo>
                    <a:pt x="738" y="637"/>
                  </a:lnTo>
                  <a:lnTo>
                    <a:pt x="738" y="639"/>
                  </a:lnTo>
                  <a:lnTo>
                    <a:pt x="735" y="644"/>
                  </a:lnTo>
                  <a:lnTo>
                    <a:pt x="735" y="649"/>
                  </a:lnTo>
                  <a:lnTo>
                    <a:pt x="733" y="651"/>
                  </a:lnTo>
                  <a:lnTo>
                    <a:pt x="733" y="656"/>
                  </a:lnTo>
                  <a:lnTo>
                    <a:pt x="731" y="660"/>
                  </a:lnTo>
                  <a:lnTo>
                    <a:pt x="731" y="663"/>
                  </a:lnTo>
                  <a:lnTo>
                    <a:pt x="728" y="668"/>
                  </a:lnTo>
                  <a:lnTo>
                    <a:pt x="728" y="670"/>
                  </a:lnTo>
                  <a:lnTo>
                    <a:pt x="726" y="672"/>
                  </a:lnTo>
                  <a:lnTo>
                    <a:pt x="726" y="677"/>
                  </a:lnTo>
                  <a:lnTo>
                    <a:pt x="723" y="679"/>
                  </a:lnTo>
                  <a:lnTo>
                    <a:pt x="723" y="682"/>
                  </a:lnTo>
                  <a:lnTo>
                    <a:pt x="721" y="684"/>
                  </a:lnTo>
                  <a:lnTo>
                    <a:pt x="721" y="686"/>
                  </a:lnTo>
                  <a:lnTo>
                    <a:pt x="719" y="689"/>
                  </a:lnTo>
                  <a:lnTo>
                    <a:pt x="719" y="691"/>
                  </a:lnTo>
                  <a:lnTo>
                    <a:pt x="716" y="694"/>
                  </a:lnTo>
                  <a:lnTo>
                    <a:pt x="714" y="698"/>
                  </a:lnTo>
                  <a:lnTo>
                    <a:pt x="712" y="703"/>
                  </a:lnTo>
                  <a:lnTo>
                    <a:pt x="709" y="705"/>
                  </a:lnTo>
                  <a:lnTo>
                    <a:pt x="705" y="715"/>
                  </a:lnTo>
                  <a:lnTo>
                    <a:pt x="702" y="722"/>
                  </a:lnTo>
                  <a:lnTo>
                    <a:pt x="700" y="727"/>
                  </a:lnTo>
                  <a:lnTo>
                    <a:pt x="697" y="729"/>
                  </a:lnTo>
                  <a:lnTo>
                    <a:pt x="695" y="734"/>
                  </a:lnTo>
                  <a:lnTo>
                    <a:pt x="693" y="739"/>
                  </a:lnTo>
                  <a:lnTo>
                    <a:pt x="690" y="739"/>
                  </a:lnTo>
                  <a:lnTo>
                    <a:pt x="690" y="741"/>
                  </a:lnTo>
                  <a:lnTo>
                    <a:pt x="688" y="743"/>
                  </a:lnTo>
                  <a:lnTo>
                    <a:pt x="686" y="746"/>
                  </a:lnTo>
                  <a:lnTo>
                    <a:pt x="686" y="746"/>
                  </a:lnTo>
                  <a:lnTo>
                    <a:pt x="683" y="748"/>
                  </a:lnTo>
                  <a:lnTo>
                    <a:pt x="683" y="750"/>
                  </a:lnTo>
                  <a:lnTo>
                    <a:pt x="681" y="750"/>
                  </a:lnTo>
                  <a:lnTo>
                    <a:pt x="674" y="757"/>
                  </a:lnTo>
                  <a:lnTo>
                    <a:pt x="669" y="762"/>
                  </a:lnTo>
                  <a:lnTo>
                    <a:pt x="662" y="767"/>
                  </a:lnTo>
                  <a:lnTo>
                    <a:pt x="657" y="772"/>
                  </a:lnTo>
                  <a:lnTo>
                    <a:pt x="652" y="779"/>
                  </a:lnTo>
                  <a:lnTo>
                    <a:pt x="645" y="783"/>
                  </a:lnTo>
                  <a:lnTo>
                    <a:pt x="641" y="788"/>
                  </a:lnTo>
                  <a:lnTo>
                    <a:pt x="634" y="793"/>
                  </a:lnTo>
                  <a:lnTo>
                    <a:pt x="629" y="798"/>
                  </a:lnTo>
                  <a:lnTo>
                    <a:pt x="622" y="802"/>
                  </a:lnTo>
                  <a:lnTo>
                    <a:pt x="617" y="810"/>
                  </a:lnTo>
                  <a:lnTo>
                    <a:pt x="610" y="814"/>
                  </a:lnTo>
                  <a:lnTo>
                    <a:pt x="605" y="819"/>
                  </a:lnTo>
                  <a:lnTo>
                    <a:pt x="598" y="824"/>
                  </a:lnTo>
                  <a:lnTo>
                    <a:pt x="593" y="828"/>
                  </a:lnTo>
                  <a:lnTo>
                    <a:pt x="586" y="833"/>
                  </a:lnTo>
                  <a:lnTo>
                    <a:pt x="584" y="836"/>
                  </a:lnTo>
                  <a:lnTo>
                    <a:pt x="582" y="838"/>
                  </a:lnTo>
                  <a:lnTo>
                    <a:pt x="579" y="840"/>
                  </a:lnTo>
                  <a:lnTo>
                    <a:pt x="577" y="843"/>
                  </a:lnTo>
                  <a:lnTo>
                    <a:pt x="574" y="845"/>
                  </a:lnTo>
                  <a:lnTo>
                    <a:pt x="572" y="847"/>
                  </a:lnTo>
                  <a:lnTo>
                    <a:pt x="572" y="850"/>
                  </a:lnTo>
                  <a:lnTo>
                    <a:pt x="570" y="850"/>
                  </a:lnTo>
                  <a:lnTo>
                    <a:pt x="567" y="852"/>
                  </a:lnTo>
                  <a:lnTo>
                    <a:pt x="565" y="854"/>
                  </a:lnTo>
                  <a:lnTo>
                    <a:pt x="565" y="857"/>
                  </a:lnTo>
                  <a:lnTo>
                    <a:pt x="563" y="859"/>
                  </a:lnTo>
                  <a:lnTo>
                    <a:pt x="563" y="859"/>
                  </a:lnTo>
                  <a:lnTo>
                    <a:pt x="560" y="862"/>
                  </a:lnTo>
                  <a:lnTo>
                    <a:pt x="558" y="864"/>
                  </a:lnTo>
                  <a:lnTo>
                    <a:pt x="558" y="866"/>
                  </a:lnTo>
                  <a:lnTo>
                    <a:pt x="556" y="871"/>
                  </a:lnTo>
                  <a:lnTo>
                    <a:pt x="553" y="873"/>
                  </a:lnTo>
                  <a:lnTo>
                    <a:pt x="551" y="878"/>
                  </a:lnTo>
                  <a:lnTo>
                    <a:pt x="548" y="883"/>
                  </a:lnTo>
                  <a:lnTo>
                    <a:pt x="546" y="888"/>
                  </a:lnTo>
                  <a:lnTo>
                    <a:pt x="544" y="892"/>
                  </a:lnTo>
                  <a:lnTo>
                    <a:pt x="541" y="899"/>
                  </a:lnTo>
                  <a:lnTo>
                    <a:pt x="539" y="904"/>
                  </a:lnTo>
                  <a:lnTo>
                    <a:pt x="537" y="909"/>
                  </a:lnTo>
                  <a:lnTo>
                    <a:pt x="534" y="916"/>
                  </a:lnTo>
                  <a:lnTo>
                    <a:pt x="532" y="921"/>
                  </a:lnTo>
                  <a:lnTo>
                    <a:pt x="532" y="923"/>
                  </a:lnTo>
                  <a:lnTo>
                    <a:pt x="529" y="928"/>
                  </a:lnTo>
                  <a:lnTo>
                    <a:pt x="527" y="933"/>
                  </a:lnTo>
                  <a:lnTo>
                    <a:pt x="527" y="937"/>
                  </a:lnTo>
                  <a:lnTo>
                    <a:pt x="525" y="940"/>
                  </a:lnTo>
                  <a:lnTo>
                    <a:pt x="522" y="944"/>
                  </a:lnTo>
                  <a:lnTo>
                    <a:pt x="520" y="949"/>
                  </a:lnTo>
                  <a:lnTo>
                    <a:pt x="520" y="951"/>
                  </a:lnTo>
                  <a:lnTo>
                    <a:pt x="518" y="956"/>
                  </a:lnTo>
                  <a:lnTo>
                    <a:pt x="513" y="961"/>
                  </a:lnTo>
                  <a:lnTo>
                    <a:pt x="511" y="966"/>
                  </a:lnTo>
                  <a:lnTo>
                    <a:pt x="508" y="968"/>
                  </a:lnTo>
                  <a:lnTo>
                    <a:pt x="503" y="973"/>
                  </a:lnTo>
                  <a:lnTo>
                    <a:pt x="503" y="978"/>
                  </a:lnTo>
                  <a:lnTo>
                    <a:pt x="501" y="980"/>
                  </a:lnTo>
                  <a:lnTo>
                    <a:pt x="499" y="982"/>
                  </a:lnTo>
                  <a:lnTo>
                    <a:pt x="496" y="985"/>
                  </a:lnTo>
                  <a:lnTo>
                    <a:pt x="494" y="987"/>
                  </a:lnTo>
                  <a:lnTo>
                    <a:pt x="492" y="989"/>
                  </a:lnTo>
                  <a:lnTo>
                    <a:pt x="489" y="992"/>
                  </a:lnTo>
                  <a:lnTo>
                    <a:pt x="487" y="994"/>
                  </a:lnTo>
                  <a:lnTo>
                    <a:pt x="485" y="996"/>
                  </a:lnTo>
                  <a:lnTo>
                    <a:pt x="482" y="996"/>
                  </a:lnTo>
                  <a:lnTo>
                    <a:pt x="482" y="999"/>
                  </a:lnTo>
                  <a:lnTo>
                    <a:pt x="480" y="999"/>
                  </a:lnTo>
                  <a:lnTo>
                    <a:pt x="477" y="999"/>
                  </a:lnTo>
                  <a:lnTo>
                    <a:pt x="477" y="999"/>
                  </a:lnTo>
                  <a:lnTo>
                    <a:pt x="477" y="999"/>
                  </a:lnTo>
                  <a:lnTo>
                    <a:pt x="475" y="1001"/>
                  </a:lnTo>
                  <a:lnTo>
                    <a:pt x="475" y="1001"/>
                  </a:lnTo>
                  <a:lnTo>
                    <a:pt x="475" y="1001"/>
                  </a:lnTo>
                  <a:lnTo>
                    <a:pt x="473" y="1001"/>
                  </a:lnTo>
                  <a:lnTo>
                    <a:pt x="473" y="1001"/>
                  </a:lnTo>
                  <a:lnTo>
                    <a:pt x="473" y="999"/>
                  </a:lnTo>
                  <a:lnTo>
                    <a:pt x="473" y="999"/>
                  </a:lnTo>
                  <a:lnTo>
                    <a:pt x="470" y="999"/>
                  </a:lnTo>
                  <a:lnTo>
                    <a:pt x="470" y="999"/>
                  </a:lnTo>
                  <a:lnTo>
                    <a:pt x="470" y="999"/>
                  </a:lnTo>
                  <a:lnTo>
                    <a:pt x="470" y="999"/>
                  </a:lnTo>
                  <a:lnTo>
                    <a:pt x="468" y="996"/>
                  </a:lnTo>
                  <a:lnTo>
                    <a:pt x="468" y="996"/>
                  </a:lnTo>
                  <a:lnTo>
                    <a:pt x="468" y="996"/>
                  </a:lnTo>
                  <a:lnTo>
                    <a:pt x="468" y="996"/>
                  </a:lnTo>
                  <a:lnTo>
                    <a:pt x="468" y="994"/>
                  </a:lnTo>
                  <a:lnTo>
                    <a:pt x="468" y="994"/>
                  </a:lnTo>
                  <a:lnTo>
                    <a:pt x="468" y="992"/>
                  </a:lnTo>
                  <a:lnTo>
                    <a:pt x="468" y="992"/>
                  </a:lnTo>
                  <a:lnTo>
                    <a:pt x="468" y="989"/>
                  </a:lnTo>
                  <a:lnTo>
                    <a:pt x="468" y="989"/>
                  </a:lnTo>
                  <a:lnTo>
                    <a:pt x="468" y="987"/>
                  </a:lnTo>
                  <a:lnTo>
                    <a:pt x="470" y="985"/>
                  </a:lnTo>
                  <a:lnTo>
                    <a:pt x="470" y="982"/>
                  </a:lnTo>
                  <a:lnTo>
                    <a:pt x="470" y="982"/>
                  </a:lnTo>
                  <a:lnTo>
                    <a:pt x="473" y="980"/>
                  </a:lnTo>
                  <a:lnTo>
                    <a:pt x="473" y="980"/>
                  </a:lnTo>
                  <a:lnTo>
                    <a:pt x="475" y="978"/>
                  </a:lnTo>
                  <a:lnTo>
                    <a:pt x="475" y="975"/>
                  </a:lnTo>
                  <a:lnTo>
                    <a:pt x="477" y="973"/>
                  </a:lnTo>
                  <a:lnTo>
                    <a:pt x="480" y="970"/>
                  </a:lnTo>
                  <a:lnTo>
                    <a:pt x="480" y="968"/>
                  </a:lnTo>
                  <a:lnTo>
                    <a:pt x="482" y="968"/>
                  </a:lnTo>
                  <a:lnTo>
                    <a:pt x="482" y="966"/>
                  </a:lnTo>
                  <a:lnTo>
                    <a:pt x="485" y="963"/>
                  </a:lnTo>
                  <a:lnTo>
                    <a:pt x="485" y="961"/>
                  </a:lnTo>
                  <a:lnTo>
                    <a:pt x="487" y="959"/>
                  </a:lnTo>
                  <a:lnTo>
                    <a:pt x="489" y="959"/>
                  </a:lnTo>
                  <a:lnTo>
                    <a:pt x="489" y="956"/>
                  </a:lnTo>
                  <a:lnTo>
                    <a:pt x="494" y="951"/>
                  </a:lnTo>
                  <a:lnTo>
                    <a:pt x="496" y="947"/>
                  </a:lnTo>
                  <a:lnTo>
                    <a:pt x="499" y="944"/>
                  </a:lnTo>
                  <a:lnTo>
                    <a:pt x="499" y="942"/>
                  </a:lnTo>
                  <a:lnTo>
                    <a:pt x="501" y="940"/>
                  </a:lnTo>
                  <a:lnTo>
                    <a:pt x="501" y="937"/>
                  </a:lnTo>
                  <a:lnTo>
                    <a:pt x="503" y="935"/>
                  </a:lnTo>
                  <a:lnTo>
                    <a:pt x="503" y="933"/>
                  </a:lnTo>
                  <a:lnTo>
                    <a:pt x="503" y="933"/>
                  </a:lnTo>
                  <a:lnTo>
                    <a:pt x="506" y="930"/>
                  </a:lnTo>
                  <a:lnTo>
                    <a:pt x="506" y="930"/>
                  </a:lnTo>
                  <a:lnTo>
                    <a:pt x="506" y="928"/>
                  </a:lnTo>
                  <a:lnTo>
                    <a:pt x="515" y="878"/>
                  </a:lnTo>
                  <a:lnTo>
                    <a:pt x="527" y="890"/>
                  </a:lnTo>
                  <a:lnTo>
                    <a:pt x="525" y="854"/>
                  </a:lnTo>
                  <a:lnTo>
                    <a:pt x="539" y="864"/>
                  </a:lnTo>
                  <a:lnTo>
                    <a:pt x="534" y="824"/>
                  </a:lnTo>
                  <a:lnTo>
                    <a:pt x="548" y="833"/>
                  </a:lnTo>
                  <a:lnTo>
                    <a:pt x="541" y="798"/>
                  </a:lnTo>
                  <a:lnTo>
                    <a:pt x="553" y="802"/>
                  </a:lnTo>
                  <a:lnTo>
                    <a:pt x="539" y="765"/>
                  </a:lnTo>
                  <a:lnTo>
                    <a:pt x="539" y="765"/>
                  </a:lnTo>
                  <a:close/>
                  <a:moveTo>
                    <a:pt x="667" y="798"/>
                  </a:moveTo>
                  <a:lnTo>
                    <a:pt x="686" y="812"/>
                  </a:lnTo>
                  <a:lnTo>
                    <a:pt x="690" y="781"/>
                  </a:lnTo>
                  <a:lnTo>
                    <a:pt x="702" y="788"/>
                  </a:lnTo>
                  <a:lnTo>
                    <a:pt x="705" y="760"/>
                  </a:lnTo>
                  <a:lnTo>
                    <a:pt x="719" y="765"/>
                  </a:lnTo>
                  <a:lnTo>
                    <a:pt x="716" y="736"/>
                  </a:lnTo>
                  <a:lnTo>
                    <a:pt x="735" y="741"/>
                  </a:lnTo>
                  <a:lnTo>
                    <a:pt x="733" y="717"/>
                  </a:lnTo>
                  <a:lnTo>
                    <a:pt x="747" y="722"/>
                  </a:lnTo>
                  <a:lnTo>
                    <a:pt x="747" y="691"/>
                  </a:lnTo>
                  <a:lnTo>
                    <a:pt x="761" y="703"/>
                  </a:lnTo>
                  <a:lnTo>
                    <a:pt x="759" y="675"/>
                  </a:lnTo>
                  <a:lnTo>
                    <a:pt x="761" y="675"/>
                  </a:lnTo>
                  <a:lnTo>
                    <a:pt x="764" y="677"/>
                  </a:lnTo>
                  <a:lnTo>
                    <a:pt x="766" y="679"/>
                  </a:lnTo>
                  <a:lnTo>
                    <a:pt x="768" y="679"/>
                  </a:lnTo>
                  <a:lnTo>
                    <a:pt x="768" y="682"/>
                  </a:lnTo>
                  <a:lnTo>
                    <a:pt x="771" y="682"/>
                  </a:lnTo>
                  <a:lnTo>
                    <a:pt x="773" y="684"/>
                  </a:lnTo>
                  <a:lnTo>
                    <a:pt x="775" y="684"/>
                  </a:lnTo>
                  <a:lnTo>
                    <a:pt x="775" y="686"/>
                  </a:lnTo>
                  <a:lnTo>
                    <a:pt x="778" y="686"/>
                  </a:lnTo>
                  <a:lnTo>
                    <a:pt x="780" y="686"/>
                  </a:lnTo>
                  <a:lnTo>
                    <a:pt x="780" y="686"/>
                  </a:lnTo>
                  <a:lnTo>
                    <a:pt x="783" y="686"/>
                  </a:lnTo>
                  <a:lnTo>
                    <a:pt x="783" y="689"/>
                  </a:lnTo>
                  <a:lnTo>
                    <a:pt x="785" y="689"/>
                  </a:lnTo>
                  <a:lnTo>
                    <a:pt x="787" y="689"/>
                  </a:lnTo>
                  <a:lnTo>
                    <a:pt x="787" y="689"/>
                  </a:lnTo>
                  <a:lnTo>
                    <a:pt x="790" y="689"/>
                  </a:lnTo>
                  <a:lnTo>
                    <a:pt x="790" y="689"/>
                  </a:lnTo>
                  <a:lnTo>
                    <a:pt x="792" y="689"/>
                  </a:lnTo>
                  <a:lnTo>
                    <a:pt x="794" y="689"/>
                  </a:lnTo>
                  <a:lnTo>
                    <a:pt x="799" y="686"/>
                  </a:lnTo>
                  <a:lnTo>
                    <a:pt x="806" y="686"/>
                  </a:lnTo>
                  <a:lnTo>
                    <a:pt x="816" y="684"/>
                  </a:lnTo>
                  <a:lnTo>
                    <a:pt x="818" y="684"/>
                  </a:lnTo>
                  <a:lnTo>
                    <a:pt x="818" y="684"/>
                  </a:lnTo>
                  <a:lnTo>
                    <a:pt x="820" y="684"/>
                  </a:lnTo>
                  <a:lnTo>
                    <a:pt x="823" y="684"/>
                  </a:lnTo>
                  <a:lnTo>
                    <a:pt x="825" y="684"/>
                  </a:lnTo>
                  <a:lnTo>
                    <a:pt x="828" y="684"/>
                  </a:lnTo>
                  <a:lnTo>
                    <a:pt x="830" y="684"/>
                  </a:lnTo>
                  <a:lnTo>
                    <a:pt x="832" y="684"/>
                  </a:lnTo>
                  <a:lnTo>
                    <a:pt x="832" y="686"/>
                  </a:lnTo>
                  <a:lnTo>
                    <a:pt x="835" y="686"/>
                  </a:lnTo>
                  <a:lnTo>
                    <a:pt x="837" y="686"/>
                  </a:lnTo>
                  <a:lnTo>
                    <a:pt x="839" y="686"/>
                  </a:lnTo>
                  <a:lnTo>
                    <a:pt x="842" y="689"/>
                  </a:lnTo>
                  <a:lnTo>
                    <a:pt x="844" y="689"/>
                  </a:lnTo>
                  <a:lnTo>
                    <a:pt x="844" y="689"/>
                  </a:lnTo>
                  <a:lnTo>
                    <a:pt x="846" y="691"/>
                  </a:lnTo>
                  <a:lnTo>
                    <a:pt x="849" y="691"/>
                  </a:lnTo>
                  <a:lnTo>
                    <a:pt x="851" y="691"/>
                  </a:lnTo>
                  <a:lnTo>
                    <a:pt x="854" y="694"/>
                  </a:lnTo>
                  <a:lnTo>
                    <a:pt x="854" y="694"/>
                  </a:lnTo>
                  <a:lnTo>
                    <a:pt x="856" y="696"/>
                  </a:lnTo>
                  <a:lnTo>
                    <a:pt x="858" y="696"/>
                  </a:lnTo>
                  <a:lnTo>
                    <a:pt x="861" y="698"/>
                  </a:lnTo>
                  <a:lnTo>
                    <a:pt x="861" y="698"/>
                  </a:lnTo>
                  <a:lnTo>
                    <a:pt x="863" y="701"/>
                  </a:lnTo>
                  <a:lnTo>
                    <a:pt x="865" y="701"/>
                  </a:lnTo>
                  <a:lnTo>
                    <a:pt x="865" y="703"/>
                  </a:lnTo>
                  <a:lnTo>
                    <a:pt x="868" y="705"/>
                  </a:lnTo>
                  <a:lnTo>
                    <a:pt x="870" y="708"/>
                  </a:lnTo>
                  <a:lnTo>
                    <a:pt x="875" y="710"/>
                  </a:lnTo>
                  <a:lnTo>
                    <a:pt x="875" y="710"/>
                  </a:lnTo>
                  <a:lnTo>
                    <a:pt x="877" y="712"/>
                  </a:lnTo>
                  <a:lnTo>
                    <a:pt x="880" y="715"/>
                  </a:lnTo>
                  <a:lnTo>
                    <a:pt x="882" y="717"/>
                  </a:lnTo>
                  <a:lnTo>
                    <a:pt x="884" y="720"/>
                  </a:lnTo>
                  <a:lnTo>
                    <a:pt x="884" y="722"/>
                  </a:lnTo>
                  <a:lnTo>
                    <a:pt x="887" y="722"/>
                  </a:lnTo>
                  <a:lnTo>
                    <a:pt x="887" y="722"/>
                  </a:lnTo>
                  <a:lnTo>
                    <a:pt x="887" y="724"/>
                  </a:lnTo>
                  <a:lnTo>
                    <a:pt x="887" y="724"/>
                  </a:lnTo>
                  <a:lnTo>
                    <a:pt x="887" y="727"/>
                  </a:lnTo>
                  <a:lnTo>
                    <a:pt x="887" y="727"/>
                  </a:lnTo>
                  <a:lnTo>
                    <a:pt x="887" y="729"/>
                  </a:lnTo>
                  <a:lnTo>
                    <a:pt x="887" y="731"/>
                  </a:lnTo>
                  <a:lnTo>
                    <a:pt x="887" y="734"/>
                  </a:lnTo>
                  <a:lnTo>
                    <a:pt x="887" y="734"/>
                  </a:lnTo>
                  <a:lnTo>
                    <a:pt x="887" y="736"/>
                  </a:lnTo>
                  <a:lnTo>
                    <a:pt x="887" y="739"/>
                  </a:lnTo>
                  <a:lnTo>
                    <a:pt x="884" y="741"/>
                  </a:lnTo>
                  <a:lnTo>
                    <a:pt x="884" y="743"/>
                  </a:lnTo>
                  <a:lnTo>
                    <a:pt x="884" y="746"/>
                  </a:lnTo>
                  <a:lnTo>
                    <a:pt x="884" y="748"/>
                  </a:lnTo>
                  <a:lnTo>
                    <a:pt x="882" y="748"/>
                  </a:lnTo>
                  <a:lnTo>
                    <a:pt x="882" y="750"/>
                  </a:lnTo>
                  <a:lnTo>
                    <a:pt x="882" y="753"/>
                  </a:lnTo>
                  <a:lnTo>
                    <a:pt x="880" y="753"/>
                  </a:lnTo>
                  <a:lnTo>
                    <a:pt x="877" y="757"/>
                  </a:lnTo>
                  <a:lnTo>
                    <a:pt x="872" y="762"/>
                  </a:lnTo>
                  <a:lnTo>
                    <a:pt x="870" y="767"/>
                  </a:lnTo>
                  <a:lnTo>
                    <a:pt x="865" y="772"/>
                  </a:lnTo>
                  <a:lnTo>
                    <a:pt x="863" y="774"/>
                  </a:lnTo>
                  <a:lnTo>
                    <a:pt x="858" y="779"/>
                  </a:lnTo>
                  <a:lnTo>
                    <a:pt x="856" y="783"/>
                  </a:lnTo>
                  <a:lnTo>
                    <a:pt x="851" y="788"/>
                  </a:lnTo>
                  <a:lnTo>
                    <a:pt x="846" y="793"/>
                  </a:lnTo>
                  <a:lnTo>
                    <a:pt x="842" y="795"/>
                  </a:lnTo>
                  <a:lnTo>
                    <a:pt x="839" y="800"/>
                  </a:lnTo>
                  <a:lnTo>
                    <a:pt x="835" y="805"/>
                  </a:lnTo>
                  <a:lnTo>
                    <a:pt x="830" y="807"/>
                  </a:lnTo>
                  <a:lnTo>
                    <a:pt x="825" y="812"/>
                  </a:lnTo>
                  <a:lnTo>
                    <a:pt x="820" y="817"/>
                  </a:lnTo>
                  <a:lnTo>
                    <a:pt x="818" y="819"/>
                  </a:lnTo>
                  <a:lnTo>
                    <a:pt x="811" y="824"/>
                  </a:lnTo>
                  <a:lnTo>
                    <a:pt x="806" y="828"/>
                  </a:lnTo>
                  <a:lnTo>
                    <a:pt x="799" y="833"/>
                  </a:lnTo>
                  <a:lnTo>
                    <a:pt x="790" y="840"/>
                  </a:lnTo>
                  <a:lnTo>
                    <a:pt x="787" y="843"/>
                  </a:lnTo>
                  <a:lnTo>
                    <a:pt x="783" y="847"/>
                  </a:lnTo>
                  <a:lnTo>
                    <a:pt x="778" y="850"/>
                  </a:lnTo>
                  <a:lnTo>
                    <a:pt x="773" y="854"/>
                  </a:lnTo>
                  <a:lnTo>
                    <a:pt x="768" y="857"/>
                  </a:lnTo>
                  <a:lnTo>
                    <a:pt x="764" y="859"/>
                  </a:lnTo>
                  <a:lnTo>
                    <a:pt x="759" y="862"/>
                  </a:lnTo>
                  <a:lnTo>
                    <a:pt x="754" y="866"/>
                  </a:lnTo>
                  <a:lnTo>
                    <a:pt x="749" y="869"/>
                  </a:lnTo>
                  <a:lnTo>
                    <a:pt x="745" y="871"/>
                  </a:lnTo>
                  <a:lnTo>
                    <a:pt x="740" y="873"/>
                  </a:lnTo>
                  <a:lnTo>
                    <a:pt x="735" y="873"/>
                  </a:lnTo>
                  <a:lnTo>
                    <a:pt x="731" y="876"/>
                  </a:lnTo>
                  <a:lnTo>
                    <a:pt x="728" y="878"/>
                  </a:lnTo>
                  <a:lnTo>
                    <a:pt x="723" y="878"/>
                  </a:lnTo>
                  <a:lnTo>
                    <a:pt x="719" y="881"/>
                  </a:lnTo>
                  <a:lnTo>
                    <a:pt x="714" y="881"/>
                  </a:lnTo>
                  <a:lnTo>
                    <a:pt x="712" y="881"/>
                  </a:lnTo>
                  <a:lnTo>
                    <a:pt x="707" y="878"/>
                  </a:lnTo>
                  <a:lnTo>
                    <a:pt x="702" y="878"/>
                  </a:lnTo>
                  <a:lnTo>
                    <a:pt x="700" y="876"/>
                  </a:lnTo>
                  <a:lnTo>
                    <a:pt x="697" y="876"/>
                  </a:lnTo>
                  <a:lnTo>
                    <a:pt x="693" y="873"/>
                  </a:lnTo>
                  <a:lnTo>
                    <a:pt x="690" y="869"/>
                  </a:lnTo>
                  <a:lnTo>
                    <a:pt x="688" y="866"/>
                  </a:lnTo>
                  <a:lnTo>
                    <a:pt x="688" y="866"/>
                  </a:lnTo>
                  <a:lnTo>
                    <a:pt x="686" y="864"/>
                  </a:lnTo>
                  <a:lnTo>
                    <a:pt x="683" y="862"/>
                  </a:lnTo>
                  <a:lnTo>
                    <a:pt x="683" y="859"/>
                  </a:lnTo>
                  <a:lnTo>
                    <a:pt x="681" y="857"/>
                  </a:lnTo>
                  <a:lnTo>
                    <a:pt x="681" y="854"/>
                  </a:lnTo>
                  <a:lnTo>
                    <a:pt x="679" y="852"/>
                  </a:lnTo>
                  <a:lnTo>
                    <a:pt x="679" y="850"/>
                  </a:lnTo>
                  <a:lnTo>
                    <a:pt x="679" y="847"/>
                  </a:lnTo>
                  <a:lnTo>
                    <a:pt x="676" y="845"/>
                  </a:lnTo>
                  <a:lnTo>
                    <a:pt x="676" y="845"/>
                  </a:lnTo>
                  <a:lnTo>
                    <a:pt x="674" y="843"/>
                  </a:lnTo>
                  <a:lnTo>
                    <a:pt x="674" y="840"/>
                  </a:lnTo>
                  <a:lnTo>
                    <a:pt x="674" y="838"/>
                  </a:lnTo>
                  <a:lnTo>
                    <a:pt x="671" y="836"/>
                  </a:lnTo>
                  <a:lnTo>
                    <a:pt x="671" y="833"/>
                  </a:lnTo>
                  <a:lnTo>
                    <a:pt x="671" y="831"/>
                  </a:lnTo>
                  <a:lnTo>
                    <a:pt x="671" y="828"/>
                  </a:lnTo>
                  <a:lnTo>
                    <a:pt x="669" y="826"/>
                  </a:lnTo>
                  <a:lnTo>
                    <a:pt x="669" y="821"/>
                  </a:lnTo>
                  <a:lnTo>
                    <a:pt x="669" y="817"/>
                  </a:lnTo>
                  <a:lnTo>
                    <a:pt x="667" y="812"/>
                  </a:lnTo>
                  <a:lnTo>
                    <a:pt x="667" y="807"/>
                  </a:lnTo>
                  <a:lnTo>
                    <a:pt x="667" y="802"/>
                  </a:lnTo>
                  <a:lnTo>
                    <a:pt x="667" y="798"/>
                  </a:lnTo>
                  <a:lnTo>
                    <a:pt x="667" y="798"/>
                  </a:lnTo>
                  <a:close/>
                  <a:moveTo>
                    <a:pt x="565" y="1143"/>
                  </a:moveTo>
                  <a:lnTo>
                    <a:pt x="563" y="1141"/>
                  </a:lnTo>
                  <a:lnTo>
                    <a:pt x="563" y="1136"/>
                  </a:lnTo>
                  <a:lnTo>
                    <a:pt x="563" y="1134"/>
                  </a:lnTo>
                  <a:lnTo>
                    <a:pt x="563" y="1131"/>
                  </a:lnTo>
                  <a:lnTo>
                    <a:pt x="563" y="1129"/>
                  </a:lnTo>
                  <a:lnTo>
                    <a:pt x="563" y="1127"/>
                  </a:lnTo>
                  <a:lnTo>
                    <a:pt x="563" y="1124"/>
                  </a:lnTo>
                  <a:lnTo>
                    <a:pt x="563" y="1124"/>
                  </a:lnTo>
                  <a:lnTo>
                    <a:pt x="565" y="1119"/>
                  </a:lnTo>
                  <a:lnTo>
                    <a:pt x="565" y="1115"/>
                  </a:lnTo>
                  <a:lnTo>
                    <a:pt x="565" y="1112"/>
                  </a:lnTo>
                  <a:lnTo>
                    <a:pt x="565" y="1110"/>
                  </a:lnTo>
                  <a:lnTo>
                    <a:pt x="565" y="1108"/>
                  </a:lnTo>
                  <a:lnTo>
                    <a:pt x="565" y="1105"/>
                  </a:lnTo>
                  <a:lnTo>
                    <a:pt x="567" y="1103"/>
                  </a:lnTo>
                  <a:lnTo>
                    <a:pt x="567" y="1101"/>
                  </a:lnTo>
                  <a:lnTo>
                    <a:pt x="567" y="1101"/>
                  </a:lnTo>
                  <a:lnTo>
                    <a:pt x="565" y="1098"/>
                  </a:lnTo>
                  <a:lnTo>
                    <a:pt x="565" y="1098"/>
                  </a:lnTo>
                  <a:lnTo>
                    <a:pt x="565" y="1096"/>
                  </a:lnTo>
                  <a:lnTo>
                    <a:pt x="565" y="1096"/>
                  </a:lnTo>
                  <a:lnTo>
                    <a:pt x="565" y="1093"/>
                  </a:lnTo>
                  <a:lnTo>
                    <a:pt x="565" y="1093"/>
                  </a:lnTo>
                  <a:lnTo>
                    <a:pt x="565" y="1091"/>
                  </a:lnTo>
                  <a:lnTo>
                    <a:pt x="563" y="1089"/>
                  </a:lnTo>
                  <a:lnTo>
                    <a:pt x="563" y="1089"/>
                  </a:lnTo>
                  <a:lnTo>
                    <a:pt x="560" y="1084"/>
                  </a:lnTo>
                  <a:lnTo>
                    <a:pt x="558" y="1082"/>
                  </a:lnTo>
                  <a:lnTo>
                    <a:pt x="558" y="1082"/>
                  </a:lnTo>
                  <a:lnTo>
                    <a:pt x="558" y="1079"/>
                  </a:lnTo>
                  <a:lnTo>
                    <a:pt x="556" y="1079"/>
                  </a:lnTo>
                  <a:lnTo>
                    <a:pt x="556" y="1077"/>
                  </a:lnTo>
                  <a:lnTo>
                    <a:pt x="556" y="1077"/>
                  </a:lnTo>
                  <a:lnTo>
                    <a:pt x="556" y="1077"/>
                  </a:lnTo>
                  <a:lnTo>
                    <a:pt x="556" y="1075"/>
                  </a:lnTo>
                  <a:lnTo>
                    <a:pt x="556" y="1072"/>
                  </a:lnTo>
                  <a:lnTo>
                    <a:pt x="556" y="1072"/>
                  </a:lnTo>
                  <a:lnTo>
                    <a:pt x="556" y="1070"/>
                  </a:lnTo>
                  <a:lnTo>
                    <a:pt x="556" y="1065"/>
                  </a:lnTo>
                  <a:lnTo>
                    <a:pt x="556" y="1063"/>
                  </a:lnTo>
                  <a:lnTo>
                    <a:pt x="556" y="1058"/>
                  </a:lnTo>
                  <a:lnTo>
                    <a:pt x="556" y="1053"/>
                  </a:lnTo>
                  <a:lnTo>
                    <a:pt x="556" y="1051"/>
                  </a:lnTo>
                  <a:lnTo>
                    <a:pt x="556" y="1046"/>
                  </a:lnTo>
                  <a:lnTo>
                    <a:pt x="556" y="1037"/>
                  </a:lnTo>
                  <a:lnTo>
                    <a:pt x="558" y="1030"/>
                  </a:lnTo>
                  <a:lnTo>
                    <a:pt x="558" y="1022"/>
                  </a:lnTo>
                  <a:lnTo>
                    <a:pt x="558" y="1015"/>
                  </a:lnTo>
                  <a:lnTo>
                    <a:pt x="570" y="1020"/>
                  </a:lnTo>
                  <a:lnTo>
                    <a:pt x="574" y="985"/>
                  </a:lnTo>
                  <a:lnTo>
                    <a:pt x="591" y="1006"/>
                  </a:lnTo>
                  <a:lnTo>
                    <a:pt x="600" y="968"/>
                  </a:lnTo>
                  <a:lnTo>
                    <a:pt x="615" y="985"/>
                  </a:lnTo>
                  <a:lnTo>
                    <a:pt x="624" y="959"/>
                  </a:lnTo>
                  <a:lnTo>
                    <a:pt x="626" y="963"/>
                  </a:lnTo>
                  <a:lnTo>
                    <a:pt x="626" y="968"/>
                  </a:lnTo>
                  <a:lnTo>
                    <a:pt x="629" y="973"/>
                  </a:lnTo>
                  <a:lnTo>
                    <a:pt x="629" y="978"/>
                  </a:lnTo>
                  <a:lnTo>
                    <a:pt x="631" y="980"/>
                  </a:lnTo>
                  <a:lnTo>
                    <a:pt x="631" y="980"/>
                  </a:lnTo>
                  <a:lnTo>
                    <a:pt x="634" y="982"/>
                  </a:lnTo>
                  <a:lnTo>
                    <a:pt x="634" y="985"/>
                  </a:lnTo>
                  <a:lnTo>
                    <a:pt x="634" y="987"/>
                  </a:lnTo>
                  <a:lnTo>
                    <a:pt x="636" y="989"/>
                  </a:lnTo>
                  <a:lnTo>
                    <a:pt x="636" y="992"/>
                  </a:lnTo>
                  <a:lnTo>
                    <a:pt x="638" y="994"/>
                  </a:lnTo>
                  <a:lnTo>
                    <a:pt x="638" y="996"/>
                  </a:lnTo>
                  <a:lnTo>
                    <a:pt x="641" y="996"/>
                  </a:lnTo>
                  <a:lnTo>
                    <a:pt x="643" y="999"/>
                  </a:lnTo>
                  <a:lnTo>
                    <a:pt x="643" y="1001"/>
                  </a:lnTo>
                  <a:lnTo>
                    <a:pt x="645" y="1004"/>
                  </a:lnTo>
                  <a:lnTo>
                    <a:pt x="648" y="1006"/>
                  </a:lnTo>
                  <a:lnTo>
                    <a:pt x="648" y="1006"/>
                  </a:lnTo>
                  <a:lnTo>
                    <a:pt x="650" y="1008"/>
                  </a:lnTo>
                  <a:lnTo>
                    <a:pt x="652" y="1011"/>
                  </a:lnTo>
                  <a:lnTo>
                    <a:pt x="655" y="1011"/>
                  </a:lnTo>
                  <a:lnTo>
                    <a:pt x="655" y="1013"/>
                  </a:lnTo>
                  <a:lnTo>
                    <a:pt x="657" y="1015"/>
                  </a:lnTo>
                  <a:lnTo>
                    <a:pt x="660" y="1015"/>
                  </a:lnTo>
                  <a:lnTo>
                    <a:pt x="662" y="1018"/>
                  </a:lnTo>
                  <a:lnTo>
                    <a:pt x="664" y="1020"/>
                  </a:lnTo>
                  <a:lnTo>
                    <a:pt x="667" y="1020"/>
                  </a:lnTo>
                  <a:lnTo>
                    <a:pt x="669" y="1022"/>
                  </a:lnTo>
                  <a:lnTo>
                    <a:pt x="669" y="1022"/>
                  </a:lnTo>
                  <a:lnTo>
                    <a:pt x="671" y="1022"/>
                  </a:lnTo>
                  <a:lnTo>
                    <a:pt x="671" y="1022"/>
                  </a:lnTo>
                  <a:lnTo>
                    <a:pt x="674" y="1022"/>
                  </a:lnTo>
                  <a:lnTo>
                    <a:pt x="676" y="1025"/>
                  </a:lnTo>
                  <a:lnTo>
                    <a:pt x="676" y="1025"/>
                  </a:lnTo>
                  <a:lnTo>
                    <a:pt x="679" y="1025"/>
                  </a:lnTo>
                  <a:lnTo>
                    <a:pt x="681" y="1025"/>
                  </a:lnTo>
                  <a:lnTo>
                    <a:pt x="683" y="1025"/>
                  </a:lnTo>
                  <a:lnTo>
                    <a:pt x="686" y="1025"/>
                  </a:lnTo>
                  <a:lnTo>
                    <a:pt x="690" y="1025"/>
                  </a:lnTo>
                  <a:lnTo>
                    <a:pt x="690" y="1025"/>
                  </a:lnTo>
                  <a:lnTo>
                    <a:pt x="693" y="1025"/>
                  </a:lnTo>
                  <a:lnTo>
                    <a:pt x="695" y="1022"/>
                  </a:lnTo>
                  <a:lnTo>
                    <a:pt x="697" y="1022"/>
                  </a:lnTo>
                  <a:lnTo>
                    <a:pt x="700" y="1022"/>
                  </a:lnTo>
                  <a:lnTo>
                    <a:pt x="702" y="1020"/>
                  </a:lnTo>
                  <a:lnTo>
                    <a:pt x="707" y="1020"/>
                  </a:lnTo>
                  <a:lnTo>
                    <a:pt x="709" y="1018"/>
                  </a:lnTo>
                  <a:lnTo>
                    <a:pt x="712" y="1015"/>
                  </a:lnTo>
                  <a:lnTo>
                    <a:pt x="716" y="1013"/>
                  </a:lnTo>
                  <a:lnTo>
                    <a:pt x="719" y="1011"/>
                  </a:lnTo>
                  <a:lnTo>
                    <a:pt x="721" y="1011"/>
                  </a:lnTo>
                  <a:lnTo>
                    <a:pt x="728" y="1006"/>
                  </a:lnTo>
                  <a:lnTo>
                    <a:pt x="735" y="1001"/>
                  </a:lnTo>
                  <a:lnTo>
                    <a:pt x="742" y="996"/>
                  </a:lnTo>
                  <a:lnTo>
                    <a:pt x="749" y="992"/>
                  </a:lnTo>
                  <a:lnTo>
                    <a:pt x="757" y="987"/>
                  </a:lnTo>
                  <a:lnTo>
                    <a:pt x="764" y="982"/>
                  </a:lnTo>
                  <a:lnTo>
                    <a:pt x="768" y="978"/>
                  </a:lnTo>
                  <a:lnTo>
                    <a:pt x="775" y="973"/>
                  </a:lnTo>
                  <a:lnTo>
                    <a:pt x="780" y="970"/>
                  </a:lnTo>
                  <a:lnTo>
                    <a:pt x="785" y="966"/>
                  </a:lnTo>
                  <a:lnTo>
                    <a:pt x="794" y="973"/>
                  </a:lnTo>
                  <a:lnTo>
                    <a:pt x="787" y="1063"/>
                  </a:lnTo>
                  <a:lnTo>
                    <a:pt x="787" y="1067"/>
                  </a:lnTo>
                  <a:lnTo>
                    <a:pt x="787" y="1072"/>
                  </a:lnTo>
                  <a:lnTo>
                    <a:pt x="787" y="1077"/>
                  </a:lnTo>
                  <a:lnTo>
                    <a:pt x="787" y="1082"/>
                  </a:lnTo>
                  <a:lnTo>
                    <a:pt x="787" y="1086"/>
                  </a:lnTo>
                  <a:lnTo>
                    <a:pt x="787" y="1091"/>
                  </a:lnTo>
                  <a:lnTo>
                    <a:pt x="787" y="1096"/>
                  </a:lnTo>
                  <a:lnTo>
                    <a:pt x="787" y="1101"/>
                  </a:lnTo>
                  <a:lnTo>
                    <a:pt x="790" y="1105"/>
                  </a:lnTo>
                  <a:lnTo>
                    <a:pt x="790" y="1110"/>
                  </a:lnTo>
                  <a:lnTo>
                    <a:pt x="790" y="1115"/>
                  </a:lnTo>
                  <a:lnTo>
                    <a:pt x="790" y="1119"/>
                  </a:lnTo>
                  <a:lnTo>
                    <a:pt x="790" y="1124"/>
                  </a:lnTo>
                  <a:lnTo>
                    <a:pt x="790" y="1129"/>
                  </a:lnTo>
                  <a:lnTo>
                    <a:pt x="790" y="1134"/>
                  </a:lnTo>
                  <a:lnTo>
                    <a:pt x="792" y="1138"/>
                  </a:lnTo>
                  <a:lnTo>
                    <a:pt x="792" y="1138"/>
                  </a:lnTo>
                  <a:lnTo>
                    <a:pt x="792" y="1138"/>
                  </a:lnTo>
                  <a:lnTo>
                    <a:pt x="792" y="1141"/>
                  </a:lnTo>
                  <a:lnTo>
                    <a:pt x="792" y="1141"/>
                  </a:lnTo>
                  <a:lnTo>
                    <a:pt x="792" y="1143"/>
                  </a:lnTo>
                  <a:lnTo>
                    <a:pt x="794" y="1143"/>
                  </a:lnTo>
                  <a:lnTo>
                    <a:pt x="797" y="1148"/>
                  </a:lnTo>
                  <a:lnTo>
                    <a:pt x="797" y="1150"/>
                  </a:lnTo>
                  <a:lnTo>
                    <a:pt x="799" y="1150"/>
                  </a:lnTo>
                  <a:lnTo>
                    <a:pt x="799" y="1153"/>
                  </a:lnTo>
                  <a:lnTo>
                    <a:pt x="799" y="1153"/>
                  </a:lnTo>
                  <a:lnTo>
                    <a:pt x="799" y="1155"/>
                  </a:lnTo>
                  <a:lnTo>
                    <a:pt x="799" y="1155"/>
                  </a:lnTo>
                  <a:lnTo>
                    <a:pt x="799" y="1155"/>
                  </a:lnTo>
                  <a:lnTo>
                    <a:pt x="799" y="1157"/>
                  </a:lnTo>
                  <a:lnTo>
                    <a:pt x="799" y="1157"/>
                  </a:lnTo>
                  <a:lnTo>
                    <a:pt x="799" y="1157"/>
                  </a:lnTo>
                  <a:lnTo>
                    <a:pt x="799" y="1157"/>
                  </a:lnTo>
                  <a:lnTo>
                    <a:pt x="799" y="1157"/>
                  </a:lnTo>
                  <a:lnTo>
                    <a:pt x="797" y="1157"/>
                  </a:lnTo>
                  <a:lnTo>
                    <a:pt x="797" y="1157"/>
                  </a:lnTo>
                  <a:lnTo>
                    <a:pt x="797" y="1157"/>
                  </a:lnTo>
                  <a:lnTo>
                    <a:pt x="794" y="1157"/>
                  </a:lnTo>
                  <a:lnTo>
                    <a:pt x="794" y="1157"/>
                  </a:lnTo>
                  <a:lnTo>
                    <a:pt x="794" y="1157"/>
                  </a:lnTo>
                  <a:lnTo>
                    <a:pt x="792" y="1157"/>
                  </a:lnTo>
                  <a:lnTo>
                    <a:pt x="792" y="1157"/>
                  </a:lnTo>
                  <a:lnTo>
                    <a:pt x="792" y="1157"/>
                  </a:lnTo>
                  <a:lnTo>
                    <a:pt x="790" y="1155"/>
                  </a:lnTo>
                  <a:lnTo>
                    <a:pt x="787" y="1155"/>
                  </a:lnTo>
                  <a:lnTo>
                    <a:pt x="787" y="1153"/>
                  </a:lnTo>
                  <a:lnTo>
                    <a:pt x="785" y="1150"/>
                  </a:lnTo>
                  <a:lnTo>
                    <a:pt x="783" y="1148"/>
                  </a:lnTo>
                  <a:lnTo>
                    <a:pt x="783" y="1148"/>
                  </a:lnTo>
                  <a:lnTo>
                    <a:pt x="783" y="1148"/>
                  </a:lnTo>
                  <a:lnTo>
                    <a:pt x="780" y="1146"/>
                  </a:lnTo>
                  <a:lnTo>
                    <a:pt x="780" y="1146"/>
                  </a:lnTo>
                  <a:lnTo>
                    <a:pt x="780" y="1146"/>
                  </a:lnTo>
                  <a:lnTo>
                    <a:pt x="778" y="1146"/>
                  </a:lnTo>
                  <a:lnTo>
                    <a:pt x="778" y="1143"/>
                  </a:lnTo>
                  <a:lnTo>
                    <a:pt x="778" y="1143"/>
                  </a:lnTo>
                  <a:lnTo>
                    <a:pt x="775" y="1143"/>
                  </a:lnTo>
                  <a:lnTo>
                    <a:pt x="775" y="1143"/>
                  </a:lnTo>
                  <a:lnTo>
                    <a:pt x="775" y="1143"/>
                  </a:lnTo>
                  <a:lnTo>
                    <a:pt x="773" y="1143"/>
                  </a:lnTo>
                  <a:lnTo>
                    <a:pt x="773" y="1146"/>
                  </a:lnTo>
                  <a:lnTo>
                    <a:pt x="773" y="1146"/>
                  </a:lnTo>
                  <a:lnTo>
                    <a:pt x="771" y="1146"/>
                  </a:lnTo>
                  <a:lnTo>
                    <a:pt x="771" y="1146"/>
                  </a:lnTo>
                  <a:lnTo>
                    <a:pt x="771" y="1146"/>
                  </a:lnTo>
                  <a:lnTo>
                    <a:pt x="771" y="1148"/>
                  </a:lnTo>
                  <a:lnTo>
                    <a:pt x="771" y="1148"/>
                  </a:lnTo>
                  <a:lnTo>
                    <a:pt x="771" y="1148"/>
                  </a:lnTo>
                  <a:lnTo>
                    <a:pt x="771" y="1150"/>
                  </a:lnTo>
                  <a:lnTo>
                    <a:pt x="771" y="1150"/>
                  </a:lnTo>
                  <a:lnTo>
                    <a:pt x="771" y="1150"/>
                  </a:lnTo>
                  <a:lnTo>
                    <a:pt x="771" y="1153"/>
                  </a:lnTo>
                  <a:lnTo>
                    <a:pt x="771" y="1153"/>
                  </a:lnTo>
                  <a:lnTo>
                    <a:pt x="771" y="1155"/>
                  </a:lnTo>
                  <a:lnTo>
                    <a:pt x="773" y="1157"/>
                  </a:lnTo>
                  <a:lnTo>
                    <a:pt x="773" y="1160"/>
                  </a:lnTo>
                  <a:lnTo>
                    <a:pt x="775" y="1164"/>
                  </a:lnTo>
                  <a:lnTo>
                    <a:pt x="775" y="1167"/>
                  </a:lnTo>
                  <a:lnTo>
                    <a:pt x="775" y="1167"/>
                  </a:lnTo>
                  <a:lnTo>
                    <a:pt x="775" y="1169"/>
                  </a:lnTo>
                  <a:lnTo>
                    <a:pt x="775" y="1169"/>
                  </a:lnTo>
                  <a:lnTo>
                    <a:pt x="775" y="1172"/>
                  </a:lnTo>
                  <a:lnTo>
                    <a:pt x="775" y="1172"/>
                  </a:lnTo>
                  <a:lnTo>
                    <a:pt x="775" y="1174"/>
                  </a:lnTo>
                  <a:lnTo>
                    <a:pt x="773" y="1174"/>
                  </a:lnTo>
                  <a:lnTo>
                    <a:pt x="773" y="1176"/>
                  </a:lnTo>
                  <a:lnTo>
                    <a:pt x="773" y="1179"/>
                  </a:lnTo>
                  <a:lnTo>
                    <a:pt x="771" y="1181"/>
                  </a:lnTo>
                  <a:lnTo>
                    <a:pt x="771" y="1181"/>
                  </a:lnTo>
                  <a:lnTo>
                    <a:pt x="768" y="1183"/>
                  </a:lnTo>
                  <a:lnTo>
                    <a:pt x="768" y="1186"/>
                  </a:lnTo>
                  <a:lnTo>
                    <a:pt x="768" y="1186"/>
                  </a:lnTo>
                  <a:lnTo>
                    <a:pt x="766" y="1188"/>
                  </a:lnTo>
                  <a:lnTo>
                    <a:pt x="764" y="1190"/>
                  </a:lnTo>
                  <a:lnTo>
                    <a:pt x="764" y="1190"/>
                  </a:lnTo>
                  <a:lnTo>
                    <a:pt x="761" y="1193"/>
                  </a:lnTo>
                  <a:lnTo>
                    <a:pt x="761" y="1193"/>
                  </a:lnTo>
                  <a:lnTo>
                    <a:pt x="759" y="1195"/>
                  </a:lnTo>
                  <a:lnTo>
                    <a:pt x="759" y="1198"/>
                  </a:lnTo>
                  <a:lnTo>
                    <a:pt x="757" y="1198"/>
                  </a:lnTo>
                  <a:lnTo>
                    <a:pt x="757" y="1198"/>
                  </a:lnTo>
                  <a:lnTo>
                    <a:pt x="754" y="1200"/>
                  </a:lnTo>
                  <a:lnTo>
                    <a:pt x="754" y="1200"/>
                  </a:lnTo>
                  <a:lnTo>
                    <a:pt x="752" y="1200"/>
                  </a:lnTo>
                  <a:lnTo>
                    <a:pt x="752" y="1200"/>
                  </a:lnTo>
                  <a:lnTo>
                    <a:pt x="749" y="1202"/>
                  </a:lnTo>
                  <a:lnTo>
                    <a:pt x="749" y="1202"/>
                  </a:lnTo>
                  <a:lnTo>
                    <a:pt x="747" y="1202"/>
                  </a:lnTo>
                  <a:lnTo>
                    <a:pt x="747" y="1202"/>
                  </a:lnTo>
                  <a:lnTo>
                    <a:pt x="745" y="1202"/>
                  </a:lnTo>
                  <a:lnTo>
                    <a:pt x="742" y="1202"/>
                  </a:lnTo>
                  <a:lnTo>
                    <a:pt x="742" y="1202"/>
                  </a:lnTo>
                  <a:lnTo>
                    <a:pt x="740" y="1202"/>
                  </a:lnTo>
                  <a:lnTo>
                    <a:pt x="740" y="1202"/>
                  </a:lnTo>
                  <a:lnTo>
                    <a:pt x="738" y="1202"/>
                  </a:lnTo>
                  <a:lnTo>
                    <a:pt x="738" y="1202"/>
                  </a:lnTo>
                  <a:lnTo>
                    <a:pt x="738" y="1202"/>
                  </a:lnTo>
                  <a:lnTo>
                    <a:pt x="738" y="1202"/>
                  </a:lnTo>
                  <a:lnTo>
                    <a:pt x="738" y="1202"/>
                  </a:lnTo>
                  <a:lnTo>
                    <a:pt x="735" y="1202"/>
                  </a:lnTo>
                  <a:lnTo>
                    <a:pt x="735" y="1200"/>
                  </a:lnTo>
                  <a:lnTo>
                    <a:pt x="735" y="1200"/>
                  </a:lnTo>
                  <a:lnTo>
                    <a:pt x="735" y="1198"/>
                  </a:lnTo>
                  <a:lnTo>
                    <a:pt x="735" y="1198"/>
                  </a:lnTo>
                  <a:lnTo>
                    <a:pt x="735" y="1195"/>
                  </a:lnTo>
                  <a:lnTo>
                    <a:pt x="735" y="1195"/>
                  </a:lnTo>
                  <a:lnTo>
                    <a:pt x="735" y="1193"/>
                  </a:lnTo>
                  <a:lnTo>
                    <a:pt x="735" y="1193"/>
                  </a:lnTo>
                  <a:lnTo>
                    <a:pt x="735" y="1190"/>
                  </a:lnTo>
                  <a:lnTo>
                    <a:pt x="735" y="1190"/>
                  </a:lnTo>
                  <a:lnTo>
                    <a:pt x="735" y="1188"/>
                  </a:lnTo>
                  <a:lnTo>
                    <a:pt x="735" y="1188"/>
                  </a:lnTo>
                  <a:lnTo>
                    <a:pt x="735" y="1186"/>
                  </a:lnTo>
                  <a:lnTo>
                    <a:pt x="738" y="1183"/>
                  </a:lnTo>
                  <a:lnTo>
                    <a:pt x="740" y="1181"/>
                  </a:lnTo>
                  <a:lnTo>
                    <a:pt x="740" y="1179"/>
                  </a:lnTo>
                  <a:lnTo>
                    <a:pt x="740" y="1179"/>
                  </a:lnTo>
                  <a:lnTo>
                    <a:pt x="740" y="1179"/>
                  </a:lnTo>
                  <a:lnTo>
                    <a:pt x="740" y="1179"/>
                  </a:lnTo>
                  <a:lnTo>
                    <a:pt x="740" y="1176"/>
                  </a:lnTo>
                  <a:lnTo>
                    <a:pt x="740" y="1176"/>
                  </a:lnTo>
                  <a:lnTo>
                    <a:pt x="740" y="1174"/>
                  </a:lnTo>
                  <a:lnTo>
                    <a:pt x="740" y="1174"/>
                  </a:lnTo>
                  <a:lnTo>
                    <a:pt x="740" y="1174"/>
                  </a:lnTo>
                  <a:lnTo>
                    <a:pt x="740" y="1172"/>
                  </a:lnTo>
                  <a:lnTo>
                    <a:pt x="740" y="1172"/>
                  </a:lnTo>
                  <a:lnTo>
                    <a:pt x="740" y="1172"/>
                  </a:lnTo>
                  <a:lnTo>
                    <a:pt x="740" y="1172"/>
                  </a:lnTo>
                  <a:lnTo>
                    <a:pt x="738" y="1169"/>
                  </a:lnTo>
                  <a:lnTo>
                    <a:pt x="738" y="1169"/>
                  </a:lnTo>
                  <a:lnTo>
                    <a:pt x="738" y="1169"/>
                  </a:lnTo>
                  <a:lnTo>
                    <a:pt x="735" y="1167"/>
                  </a:lnTo>
                  <a:lnTo>
                    <a:pt x="735" y="1167"/>
                  </a:lnTo>
                  <a:lnTo>
                    <a:pt x="733" y="1164"/>
                  </a:lnTo>
                  <a:lnTo>
                    <a:pt x="731" y="1164"/>
                  </a:lnTo>
                  <a:lnTo>
                    <a:pt x="728" y="1162"/>
                  </a:lnTo>
                  <a:lnTo>
                    <a:pt x="726" y="1162"/>
                  </a:lnTo>
                  <a:lnTo>
                    <a:pt x="726" y="1160"/>
                  </a:lnTo>
                  <a:lnTo>
                    <a:pt x="723" y="1160"/>
                  </a:lnTo>
                  <a:lnTo>
                    <a:pt x="721" y="1160"/>
                  </a:lnTo>
                  <a:lnTo>
                    <a:pt x="719" y="1157"/>
                  </a:lnTo>
                  <a:lnTo>
                    <a:pt x="719" y="1157"/>
                  </a:lnTo>
                  <a:lnTo>
                    <a:pt x="716" y="1157"/>
                  </a:lnTo>
                  <a:lnTo>
                    <a:pt x="716" y="1157"/>
                  </a:lnTo>
                  <a:lnTo>
                    <a:pt x="714" y="1157"/>
                  </a:lnTo>
                  <a:lnTo>
                    <a:pt x="714" y="1157"/>
                  </a:lnTo>
                  <a:lnTo>
                    <a:pt x="712" y="1157"/>
                  </a:lnTo>
                  <a:lnTo>
                    <a:pt x="712" y="1157"/>
                  </a:lnTo>
                  <a:lnTo>
                    <a:pt x="712" y="1157"/>
                  </a:lnTo>
                  <a:lnTo>
                    <a:pt x="709" y="1157"/>
                  </a:lnTo>
                  <a:lnTo>
                    <a:pt x="709" y="1160"/>
                  </a:lnTo>
                  <a:lnTo>
                    <a:pt x="707" y="1160"/>
                  </a:lnTo>
                  <a:lnTo>
                    <a:pt x="707" y="1160"/>
                  </a:lnTo>
                  <a:lnTo>
                    <a:pt x="705" y="1160"/>
                  </a:lnTo>
                  <a:lnTo>
                    <a:pt x="705" y="1162"/>
                  </a:lnTo>
                  <a:lnTo>
                    <a:pt x="702" y="1164"/>
                  </a:lnTo>
                  <a:lnTo>
                    <a:pt x="700" y="1164"/>
                  </a:lnTo>
                  <a:lnTo>
                    <a:pt x="697" y="1167"/>
                  </a:lnTo>
                  <a:lnTo>
                    <a:pt x="697" y="1167"/>
                  </a:lnTo>
                  <a:lnTo>
                    <a:pt x="697" y="1167"/>
                  </a:lnTo>
                  <a:lnTo>
                    <a:pt x="695" y="1167"/>
                  </a:lnTo>
                  <a:lnTo>
                    <a:pt x="695" y="1167"/>
                  </a:lnTo>
                  <a:lnTo>
                    <a:pt x="693" y="1169"/>
                  </a:lnTo>
                  <a:lnTo>
                    <a:pt x="693" y="1169"/>
                  </a:lnTo>
                  <a:lnTo>
                    <a:pt x="693" y="1169"/>
                  </a:lnTo>
                  <a:lnTo>
                    <a:pt x="693" y="1169"/>
                  </a:lnTo>
                  <a:lnTo>
                    <a:pt x="690" y="1169"/>
                  </a:lnTo>
                  <a:lnTo>
                    <a:pt x="690" y="1169"/>
                  </a:lnTo>
                  <a:lnTo>
                    <a:pt x="690" y="1172"/>
                  </a:lnTo>
                  <a:lnTo>
                    <a:pt x="690" y="1172"/>
                  </a:lnTo>
                  <a:lnTo>
                    <a:pt x="690" y="1172"/>
                  </a:lnTo>
                  <a:lnTo>
                    <a:pt x="690" y="1174"/>
                  </a:lnTo>
                  <a:lnTo>
                    <a:pt x="690" y="1174"/>
                  </a:lnTo>
                  <a:lnTo>
                    <a:pt x="690" y="1174"/>
                  </a:lnTo>
                  <a:lnTo>
                    <a:pt x="690" y="1176"/>
                  </a:lnTo>
                  <a:lnTo>
                    <a:pt x="690" y="1176"/>
                  </a:lnTo>
                  <a:lnTo>
                    <a:pt x="690" y="1179"/>
                  </a:lnTo>
                  <a:lnTo>
                    <a:pt x="690" y="1181"/>
                  </a:lnTo>
                  <a:lnTo>
                    <a:pt x="690" y="1183"/>
                  </a:lnTo>
                  <a:lnTo>
                    <a:pt x="690" y="1186"/>
                  </a:lnTo>
                  <a:lnTo>
                    <a:pt x="693" y="1188"/>
                  </a:lnTo>
                  <a:lnTo>
                    <a:pt x="693" y="1190"/>
                  </a:lnTo>
                  <a:lnTo>
                    <a:pt x="695" y="1195"/>
                  </a:lnTo>
                  <a:lnTo>
                    <a:pt x="695" y="1198"/>
                  </a:lnTo>
                  <a:lnTo>
                    <a:pt x="695" y="1198"/>
                  </a:lnTo>
                  <a:lnTo>
                    <a:pt x="695" y="1198"/>
                  </a:lnTo>
                  <a:lnTo>
                    <a:pt x="695" y="1198"/>
                  </a:lnTo>
                  <a:lnTo>
                    <a:pt x="695" y="1200"/>
                  </a:lnTo>
                  <a:lnTo>
                    <a:pt x="695" y="1200"/>
                  </a:lnTo>
                  <a:lnTo>
                    <a:pt x="693" y="1200"/>
                  </a:lnTo>
                  <a:lnTo>
                    <a:pt x="693" y="1202"/>
                  </a:lnTo>
                  <a:lnTo>
                    <a:pt x="690" y="1202"/>
                  </a:lnTo>
                  <a:lnTo>
                    <a:pt x="688" y="1202"/>
                  </a:lnTo>
                  <a:lnTo>
                    <a:pt x="688" y="1205"/>
                  </a:lnTo>
                  <a:lnTo>
                    <a:pt x="686" y="1205"/>
                  </a:lnTo>
                  <a:lnTo>
                    <a:pt x="683" y="1205"/>
                  </a:lnTo>
                  <a:lnTo>
                    <a:pt x="683" y="1205"/>
                  </a:lnTo>
                  <a:lnTo>
                    <a:pt x="681" y="1205"/>
                  </a:lnTo>
                  <a:lnTo>
                    <a:pt x="679" y="1205"/>
                  </a:lnTo>
                  <a:lnTo>
                    <a:pt x="676" y="1205"/>
                  </a:lnTo>
                  <a:lnTo>
                    <a:pt x="676" y="1202"/>
                  </a:lnTo>
                  <a:lnTo>
                    <a:pt x="674" y="1202"/>
                  </a:lnTo>
                  <a:lnTo>
                    <a:pt x="671" y="1202"/>
                  </a:lnTo>
                  <a:lnTo>
                    <a:pt x="669" y="1202"/>
                  </a:lnTo>
                  <a:lnTo>
                    <a:pt x="669" y="1202"/>
                  </a:lnTo>
                  <a:lnTo>
                    <a:pt x="664" y="1200"/>
                  </a:lnTo>
                  <a:lnTo>
                    <a:pt x="662" y="1198"/>
                  </a:lnTo>
                  <a:lnTo>
                    <a:pt x="657" y="1198"/>
                  </a:lnTo>
                  <a:lnTo>
                    <a:pt x="655" y="1198"/>
                  </a:lnTo>
                  <a:lnTo>
                    <a:pt x="652" y="1195"/>
                  </a:lnTo>
                  <a:lnTo>
                    <a:pt x="652" y="1195"/>
                  </a:lnTo>
                  <a:lnTo>
                    <a:pt x="650" y="1195"/>
                  </a:lnTo>
                  <a:lnTo>
                    <a:pt x="648" y="1195"/>
                  </a:lnTo>
                  <a:lnTo>
                    <a:pt x="648" y="1195"/>
                  </a:lnTo>
                  <a:lnTo>
                    <a:pt x="645" y="1195"/>
                  </a:lnTo>
                  <a:lnTo>
                    <a:pt x="645" y="1195"/>
                  </a:lnTo>
                  <a:lnTo>
                    <a:pt x="643" y="1195"/>
                  </a:lnTo>
                  <a:lnTo>
                    <a:pt x="643" y="1195"/>
                  </a:lnTo>
                  <a:lnTo>
                    <a:pt x="641" y="1195"/>
                  </a:lnTo>
                  <a:lnTo>
                    <a:pt x="641" y="1195"/>
                  </a:lnTo>
                  <a:lnTo>
                    <a:pt x="641" y="1195"/>
                  </a:lnTo>
                  <a:lnTo>
                    <a:pt x="638" y="1195"/>
                  </a:lnTo>
                  <a:lnTo>
                    <a:pt x="638" y="1195"/>
                  </a:lnTo>
                  <a:lnTo>
                    <a:pt x="638" y="1195"/>
                  </a:lnTo>
                  <a:lnTo>
                    <a:pt x="638" y="1195"/>
                  </a:lnTo>
                  <a:lnTo>
                    <a:pt x="638" y="1193"/>
                  </a:lnTo>
                  <a:lnTo>
                    <a:pt x="638" y="1193"/>
                  </a:lnTo>
                  <a:lnTo>
                    <a:pt x="638" y="1193"/>
                  </a:lnTo>
                  <a:lnTo>
                    <a:pt x="638" y="1190"/>
                  </a:lnTo>
                  <a:lnTo>
                    <a:pt x="638" y="1188"/>
                  </a:lnTo>
                  <a:lnTo>
                    <a:pt x="638" y="1188"/>
                  </a:lnTo>
                  <a:lnTo>
                    <a:pt x="638" y="1183"/>
                  </a:lnTo>
                  <a:lnTo>
                    <a:pt x="638" y="1179"/>
                  </a:lnTo>
                  <a:lnTo>
                    <a:pt x="638" y="1176"/>
                  </a:lnTo>
                  <a:lnTo>
                    <a:pt x="638" y="1176"/>
                  </a:lnTo>
                  <a:lnTo>
                    <a:pt x="638" y="1176"/>
                  </a:lnTo>
                  <a:lnTo>
                    <a:pt x="638" y="1174"/>
                  </a:lnTo>
                  <a:lnTo>
                    <a:pt x="638" y="1174"/>
                  </a:lnTo>
                  <a:lnTo>
                    <a:pt x="638" y="1174"/>
                  </a:lnTo>
                  <a:lnTo>
                    <a:pt x="638" y="1172"/>
                  </a:lnTo>
                  <a:lnTo>
                    <a:pt x="638" y="1172"/>
                  </a:lnTo>
                  <a:lnTo>
                    <a:pt x="634" y="1169"/>
                  </a:lnTo>
                  <a:lnTo>
                    <a:pt x="631" y="1167"/>
                  </a:lnTo>
                  <a:lnTo>
                    <a:pt x="629" y="1164"/>
                  </a:lnTo>
                  <a:lnTo>
                    <a:pt x="626" y="1162"/>
                  </a:lnTo>
                  <a:lnTo>
                    <a:pt x="624" y="1162"/>
                  </a:lnTo>
                  <a:lnTo>
                    <a:pt x="622" y="1160"/>
                  </a:lnTo>
                  <a:lnTo>
                    <a:pt x="619" y="1157"/>
                  </a:lnTo>
                  <a:lnTo>
                    <a:pt x="617" y="1155"/>
                  </a:lnTo>
                  <a:lnTo>
                    <a:pt x="612" y="1155"/>
                  </a:lnTo>
                  <a:lnTo>
                    <a:pt x="610" y="1153"/>
                  </a:lnTo>
                  <a:lnTo>
                    <a:pt x="608" y="1150"/>
                  </a:lnTo>
                  <a:lnTo>
                    <a:pt x="603" y="1150"/>
                  </a:lnTo>
                  <a:lnTo>
                    <a:pt x="600" y="1148"/>
                  </a:lnTo>
                  <a:lnTo>
                    <a:pt x="598" y="1148"/>
                  </a:lnTo>
                  <a:lnTo>
                    <a:pt x="598" y="1148"/>
                  </a:lnTo>
                  <a:lnTo>
                    <a:pt x="596" y="1148"/>
                  </a:lnTo>
                  <a:lnTo>
                    <a:pt x="591" y="1146"/>
                  </a:lnTo>
                  <a:lnTo>
                    <a:pt x="586" y="1146"/>
                  </a:lnTo>
                  <a:lnTo>
                    <a:pt x="584" y="1146"/>
                  </a:lnTo>
                  <a:lnTo>
                    <a:pt x="584" y="1146"/>
                  </a:lnTo>
                  <a:lnTo>
                    <a:pt x="582" y="1146"/>
                  </a:lnTo>
                  <a:lnTo>
                    <a:pt x="579" y="1146"/>
                  </a:lnTo>
                  <a:lnTo>
                    <a:pt x="577" y="1146"/>
                  </a:lnTo>
                  <a:lnTo>
                    <a:pt x="572" y="1148"/>
                  </a:lnTo>
                  <a:lnTo>
                    <a:pt x="572" y="1148"/>
                  </a:lnTo>
                  <a:lnTo>
                    <a:pt x="570" y="1148"/>
                  </a:lnTo>
                  <a:lnTo>
                    <a:pt x="570" y="1148"/>
                  </a:lnTo>
                  <a:lnTo>
                    <a:pt x="567" y="1148"/>
                  </a:lnTo>
                  <a:lnTo>
                    <a:pt x="567" y="1148"/>
                  </a:lnTo>
                  <a:lnTo>
                    <a:pt x="567" y="1148"/>
                  </a:lnTo>
                  <a:lnTo>
                    <a:pt x="565" y="1148"/>
                  </a:lnTo>
                  <a:lnTo>
                    <a:pt x="565" y="1146"/>
                  </a:lnTo>
                  <a:lnTo>
                    <a:pt x="565" y="1146"/>
                  </a:lnTo>
                  <a:lnTo>
                    <a:pt x="565" y="1146"/>
                  </a:lnTo>
                  <a:lnTo>
                    <a:pt x="565" y="1146"/>
                  </a:lnTo>
                  <a:lnTo>
                    <a:pt x="565" y="1146"/>
                  </a:lnTo>
                  <a:lnTo>
                    <a:pt x="565" y="1146"/>
                  </a:lnTo>
                  <a:lnTo>
                    <a:pt x="565" y="1143"/>
                  </a:lnTo>
                  <a:lnTo>
                    <a:pt x="565" y="1143"/>
                  </a:lnTo>
                  <a:close/>
                  <a:moveTo>
                    <a:pt x="844" y="1001"/>
                  </a:moveTo>
                  <a:lnTo>
                    <a:pt x="844" y="1001"/>
                  </a:lnTo>
                  <a:lnTo>
                    <a:pt x="844" y="1001"/>
                  </a:lnTo>
                  <a:lnTo>
                    <a:pt x="844" y="1001"/>
                  </a:lnTo>
                  <a:lnTo>
                    <a:pt x="846" y="1001"/>
                  </a:lnTo>
                  <a:lnTo>
                    <a:pt x="846" y="1001"/>
                  </a:lnTo>
                  <a:lnTo>
                    <a:pt x="849" y="1001"/>
                  </a:lnTo>
                  <a:lnTo>
                    <a:pt x="849" y="1001"/>
                  </a:lnTo>
                  <a:lnTo>
                    <a:pt x="851" y="999"/>
                  </a:lnTo>
                  <a:lnTo>
                    <a:pt x="851" y="999"/>
                  </a:lnTo>
                  <a:lnTo>
                    <a:pt x="851" y="996"/>
                  </a:lnTo>
                  <a:lnTo>
                    <a:pt x="854" y="996"/>
                  </a:lnTo>
                  <a:lnTo>
                    <a:pt x="854" y="996"/>
                  </a:lnTo>
                  <a:lnTo>
                    <a:pt x="856" y="994"/>
                  </a:lnTo>
                  <a:lnTo>
                    <a:pt x="856" y="994"/>
                  </a:lnTo>
                  <a:lnTo>
                    <a:pt x="858" y="992"/>
                  </a:lnTo>
                  <a:lnTo>
                    <a:pt x="858" y="989"/>
                  </a:lnTo>
                  <a:lnTo>
                    <a:pt x="872" y="970"/>
                  </a:lnTo>
                  <a:lnTo>
                    <a:pt x="872" y="975"/>
                  </a:lnTo>
                  <a:lnTo>
                    <a:pt x="872" y="978"/>
                  </a:lnTo>
                  <a:lnTo>
                    <a:pt x="872" y="980"/>
                  </a:lnTo>
                  <a:lnTo>
                    <a:pt x="872" y="985"/>
                  </a:lnTo>
                  <a:lnTo>
                    <a:pt x="870" y="987"/>
                  </a:lnTo>
                  <a:lnTo>
                    <a:pt x="870" y="992"/>
                  </a:lnTo>
                  <a:lnTo>
                    <a:pt x="870" y="994"/>
                  </a:lnTo>
                  <a:lnTo>
                    <a:pt x="870" y="999"/>
                  </a:lnTo>
                  <a:lnTo>
                    <a:pt x="870" y="1001"/>
                  </a:lnTo>
                  <a:lnTo>
                    <a:pt x="868" y="1006"/>
                  </a:lnTo>
                  <a:lnTo>
                    <a:pt x="868" y="1008"/>
                  </a:lnTo>
                  <a:lnTo>
                    <a:pt x="868" y="1011"/>
                  </a:lnTo>
                  <a:lnTo>
                    <a:pt x="868" y="1013"/>
                  </a:lnTo>
                  <a:lnTo>
                    <a:pt x="868" y="1015"/>
                  </a:lnTo>
                  <a:lnTo>
                    <a:pt x="868" y="1018"/>
                  </a:lnTo>
                  <a:lnTo>
                    <a:pt x="868" y="1018"/>
                  </a:lnTo>
                  <a:lnTo>
                    <a:pt x="868" y="1020"/>
                  </a:lnTo>
                  <a:lnTo>
                    <a:pt x="868" y="1022"/>
                  </a:lnTo>
                  <a:lnTo>
                    <a:pt x="868" y="1025"/>
                  </a:lnTo>
                  <a:lnTo>
                    <a:pt x="868" y="1025"/>
                  </a:lnTo>
                  <a:lnTo>
                    <a:pt x="868" y="1027"/>
                  </a:lnTo>
                  <a:lnTo>
                    <a:pt x="868" y="1027"/>
                  </a:lnTo>
                  <a:lnTo>
                    <a:pt x="868" y="1030"/>
                  </a:lnTo>
                  <a:lnTo>
                    <a:pt x="868" y="1030"/>
                  </a:lnTo>
                  <a:lnTo>
                    <a:pt x="868" y="1032"/>
                  </a:lnTo>
                  <a:lnTo>
                    <a:pt x="870" y="1032"/>
                  </a:lnTo>
                  <a:lnTo>
                    <a:pt x="870" y="1034"/>
                  </a:lnTo>
                  <a:lnTo>
                    <a:pt x="870" y="1034"/>
                  </a:lnTo>
                  <a:lnTo>
                    <a:pt x="870" y="1037"/>
                  </a:lnTo>
                  <a:lnTo>
                    <a:pt x="872" y="1037"/>
                  </a:lnTo>
                  <a:lnTo>
                    <a:pt x="872" y="1037"/>
                  </a:lnTo>
                  <a:lnTo>
                    <a:pt x="872" y="1039"/>
                  </a:lnTo>
                  <a:lnTo>
                    <a:pt x="875" y="1041"/>
                  </a:lnTo>
                  <a:lnTo>
                    <a:pt x="877" y="1041"/>
                  </a:lnTo>
                  <a:lnTo>
                    <a:pt x="880" y="1044"/>
                  </a:lnTo>
                  <a:lnTo>
                    <a:pt x="882" y="1046"/>
                  </a:lnTo>
                  <a:lnTo>
                    <a:pt x="882" y="1046"/>
                  </a:lnTo>
                  <a:lnTo>
                    <a:pt x="884" y="1049"/>
                  </a:lnTo>
                  <a:lnTo>
                    <a:pt x="887" y="1049"/>
                  </a:lnTo>
                  <a:lnTo>
                    <a:pt x="889" y="1049"/>
                  </a:lnTo>
                  <a:lnTo>
                    <a:pt x="891" y="1051"/>
                  </a:lnTo>
                  <a:lnTo>
                    <a:pt x="894" y="1051"/>
                  </a:lnTo>
                  <a:lnTo>
                    <a:pt x="896" y="1051"/>
                  </a:lnTo>
                  <a:lnTo>
                    <a:pt x="898" y="1051"/>
                  </a:lnTo>
                  <a:lnTo>
                    <a:pt x="901" y="1051"/>
                  </a:lnTo>
                  <a:lnTo>
                    <a:pt x="903" y="1053"/>
                  </a:lnTo>
                  <a:lnTo>
                    <a:pt x="906" y="1053"/>
                  </a:lnTo>
                  <a:lnTo>
                    <a:pt x="908" y="1053"/>
                  </a:lnTo>
                  <a:lnTo>
                    <a:pt x="910" y="1053"/>
                  </a:lnTo>
                  <a:lnTo>
                    <a:pt x="913" y="1051"/>
                  </a:lnTo>
                  <a:lnTo>
                    <a:pt x="915" y="1051"/>
                  </a:lnTo>
                  <a:lnTo>
                    <a:pt x="917" y="1051"/>
                  </a:lnTo>
                  <a:lnTo>
                    <a:pt x="920" y="1051"/>
                  </a:lnTo>
                  <a:lnTo>
                    <a:pt x="920" y="1051"/>
                  </a:lnTo>
                  <a:lnTo>
                    <a:pt x="922" y="1051"/>
                  </a:lnTo>
                  <a:lnTo>
                    <a:pt x="924" y="1049"/>
                  </a:lnTo>
                  <a:lnTo>
                    <a:pt x="927" y="1049"/>
                  </a:lnTo>
                  <a:lnTo>
                    <a:pt x="927" y="1049"/>
                  </a:lnTo>
                  <a:lnTo>
                    <a:pt x="929" y="1049"/>
                  </a:lnTo>
                  <a:lnTo>
                    <a:pt x="932" y="1046"/>
                  </a:lnTo>
                  <a:lnTo>
                    <a:pt x="932" y="1046"/>
                  </a:lnTo>
                  <a:lnTo>
                    <a:pt x="934" y="1044"/>
                  </a:lnTo>
                  <a:lnTo>
                    <a:pt x="936" y="1044"/>
                  </a:lnTo>
                  <a:lnTo>
                    <a:pt x="939" y="1041"/>
                  </a:lnTo>
                  <a:lnTo>
                    <a:pt x="939" y="1041"/>
                  </a:lnTo>
                  <a:lnTo>
                    <a:pt x="941" y="1039"/>
                  </a:lnTo>
                  <a:lnTo>
                    <a:pt x="943" y="1037"/>
                  </a:lnTo>
                  <a:lnTo>
                    <a:pt x="948" y="1034"/>
                  </a:lnTo>
                  <a:lnTo>
                    <a:pt x="951" y="1032"/>
                  </a:lnTo>
                  <a:lnTo>
                    <a:pt x="955" y="1027"/>
                  </a:lnTo>
                  <a:lnTo>
                    <a:pt x="960" y="1022"/>
                  </a:lnTo>
                  <a:lnTo>
                    <a:pt x="967" y="1018"/>
                  </a:lnTo>
                  <a:lnTo>
                    <a:pt x="969" y="1015"/>
                  </a:lnTo>
                  <a:lnTo>
                    <a:pt x="972" y="1013"/>
                  </a:lnTo>
                  <a:lnTo>
                    <a:pt x="974" y="1011"/>
                  </a:lnTo>
                  <a:lnTo>
                    <a:pt x="974" y="1008"/>
                  </a:lnTo>
                  <a:lnTo>
                    <a:pt x="977" y="1008"/>
                  </a:lnTo>
                  <a:lnTo>
                    <a:pt x="977" y="1006"/>
                  </a:lnTo>
                  <a:lnTo>
                    <a:pt x="979" y="1004"/>
                  </a:lnTo>
                  <a:lnTo>
                    <a:pt x="979" y="1004"/>
                  </a:lnTo>
                  <a:lnTo>
                    <a:pt x="981" y="1001"/>
                  </a:lnTo>
                  <a:lnTo>
                    <a:pt x="981" y="999"/>
                  </a:lnTo>
                  <a:lnTo>
                    <a:pt x="984" y="996"/>
                  </a:lnTo>
                  <a:lnTo>
                    <a:pt x="984" y="996"/>
                  </a:lnTo>
                  <a:lnTo>
                    <a:pt x="984" y="994"/>
                  </a:lnTo>
                  <a:lnTo>
                    <a:pt x="986" y="992"/>
                  </a:lnTo>
                  <a:lnTo>
                    <a:pt x="986" y="992"/>
                  </a:lnTo>
                  <a:lnTo>
                    <a:pt x="986" y="989"/>
                  </a:lnTo>
                  <a:lnTo>
                    <a:pt x="986" y="987"/>
                  </a:lnTo>
                  <a:lnTo>
                    <a:pt x="986" y="985"/>
                  </a:lnTo>
                  <a:lnTo>
                    <a:pt x="986" y="982"/>
                  </a:lnTo>
                  <a:lnTo>
                    <a:pt x="986" y="982"/>
                  </a:lnTo>
                  <a:lnTo>
                    <a:pt x="986" y="980"/>
                  </a:lnTo>
                  <a:lnTo>
                    <a:pt x="986" y="978"/>
                  </a:lnTo>
                  <a:lnTo>
                    <a:pt x="984" y="973"/>
                  </a:lnTo>
                  <a:lnTo>
                    <a:pt x="981" y="968"/>
                  </a:lnTo>
                  <a:lnTo>
                    <a:pt x="979" y="963"/>
                  </a:lnTo>
                  <a:lnTo>
                    <a:pt x="977" y="959"/>
                  </a:lnTo>
                  <a:lnTo>
                    <a:pt x="974" y="954"/>
                  </a:lnTo>
                  <a:lnTo>
                    <a:pt x="969" y="949"/>
                  </a:lnTo>
                  <a:lnTo>
                    <a:pt x="967" y="944"/>
                  </a:lnTo>
                  <a:lnTo>
                    <a:pt x="962" y="942"/>
                  </a:lnTo>
                  <a:lnTo>
                    <a:pt x="958" y="937"/>
                  </a:lnTo>
                  <a:lnTo>
                    <a:pt x="953" y="935"/>
                  </a:lnTo>
                  <a:lnTo>
                    <a:pt x="948" y="930"/>
                  </a:lnTo>
                  <a:lnTo>
                    <a:pt x="943" y="928"/>
                  </a:lnTo>
                  <a:lnTo>
                    <a:pt x="939" y="925"/>
                  </a:lnTo>
                  <a:lnTo>
                    <a:pt x="934" y="923"/>
                  </a:lnTo>
                  <a:lnTo>
                    <a:pt x="929" y="921"/>
                  </a:lnTo>
                  <a:lnTo>
                    <a:pt x="922" y="918"/>
                  </a:lnTo>
                  <a:lnTo>
                    <a:pt x="917" y="918"/>
                  </a:lnTo>
                  <a:lnTo>
                    <a:pt x="913" y="916"/>
                  </a:lnTo>
                  <a:lnTo>
                    <a:pt x="906" y="916"/>
                  </a:lnTo>
                  <a:lnTo>
                    <a:pt x="901" y="916"/>
                  </a:lnTo>
                  <a:lnTo>
                    <a:pt x="896" y="916"/>
                  </a:lnTo>
                  <a:lnTo>
                    <a:pt x="889" y="916"/>
                  </a:lnTo>
                  <a:lnTo>
                    <a:pt x="884" y="916"/>
                  </a:lnTo>
                  <a:lnTo>
                    <a:pt x="880" y="918"/>
                  </a:lnTo>
                  <a:lnTo>
                    <a:pt x="875" y="918"/>
                  </a:lnTo>
                  <a:lnTo>
                    <a:pt x="868" y="921"/>
                  </a:lnTo>
                  <a:lnTo>
                    <a:pt x="863" y="923"/>
                  </a:lnTo>
                  <a:lnTo>
                    <a:pt x="858" y="928"/>
                  </a:lnTo>
                  <a:lnTo>
                    <a:pt x="854" y="930"/>
                  </a:lnTo>
                  <a:lnTo>
                    <a:pt x="851" y="935"/>
                  </a:lnTo>
                  <a:lnTo>
                    <a:pt x="846" y="940"/>
                  </a:lnTo>
                  <a:lnTo>
                    <a:pt x="842" y="944"/>
                  </a:lnTo>
                  <a:lnTo>
                    <a:pt x="842" y="947"/>
                  </a:lnTo>
                  <a:lnTo>
                    <a:pt x="839" y="949"/>
                  </a:lnTo>
                  <a:lnTo>
                    <a:pt x="839" y="951"/>
                  </a:lnTo>
                  <a:lnTo>
                    <a:pt x="837" y="951"/>
                  </a:lnTo>
                  <a:lnTo>
                    <a:pt x="837" y="954"/>
                  </a:lnTo>
                  <a:lnTo>
                    <a:pt x="837" y="954"/>
                  </a:lnTo>
                  <a:lnTo>
                    <a:pt x="837" y="956"/>
                  </a:lnTo>
                  <a:lnTo>
                    <a:pt x="835" y="959"/>
                  </a:lnTo>
                  <a:lnTo>
                    <a:pt x="835" y="959"/>
                  </a:lnTo>
                  <a:lnTo>
                    <a:pt x="835" y="961"/>
                  </a:lnTo>
                  <a:lnTo>
                    <a:pt x="835" y="961"/>
                  </a:lnTo>
                  <a:lnTo>
                    <a:pt x="835" y="963"/>
                  </a:lnTo>
                  <a:lnTo>
                    <a:pt x="835" y="966"/>
                  </a:lnTo>
                  <a:lnTo>
                    <a:pt x="835" y="966"/>
                  </a:lnTo>
                  <a:lnTo>
                    <a:pt x="835" y="970"/>
                  </a:lnTo>
                  <a:lnTo>
                    <a:pt x="832" y="975"/>
                  </a:lnTo>
                  <a:lnTo>
                    <a:pt x="832" y="978"/>
                  </a:lnTo>
                  <a:lnTo>
                    <a:pt x="832" y="980"/>
                  </a:lnTo>
                  <a:lnTo>
                    <a:pt x="835" y="985"/>
                  </a:lnTo>
                  <a:lnTo>
                    <a:pt x="835" y="987"/>
                  </a:lnTo>
                  <a:lnTo>
                    <a:pt x="835" y="987"/>
                  </a:lnTo>
                  <a:lnTo>
                    <a:pt x="835" y="989"/>
                  </a:lnTo>
                  <a:lnTo>
                    <a:pt x="835" y="992"/>
                  </a:lnTo>
                  <a:lnTo>
                    <a:pt x="835" y="992"/>
                  </a:lnTo>
                  <a:lnTo>
                    <a:pt x="835" y="994"/>
                  </a:lnTo>
                  <a:lnTo>
                    <a:pt x="835" y="994"/>
                  </a:lnTo>
                  <a:lnTo>
                    <a:pt x="837" y="996"/>
                  </a:lnTo>
                  <a:lnTo>
                    <a:pt x="837" y="996"/>
                  </a:lnTo>
                  <a:lnTo>
                    <a:pt x="837" y="996"/>
                  </a:lnTo>
                  <a:lnTo>
                    <a:pt x="837" y="999"/>
                  </a:lnTo>
                  <a:lnTo>
                    <a:pt x="839" y="999"/>
                  </a:lnTo>
                  <a:lnTo>
                    <a:pt x="839" y="1001"/>
                  </a:lnTo>
                  <a:lnTo>
                    <a:pt x="839" y="1001"/>
                  </a:lnTo>
                  <a:lnTo>
                    <a:pt x="842" y="1001"/>
                  </a:lnTo>
                  <a:lnTo>
                    <a:pt x="842" y="1001"/>
                  </a:lnTo>
                  <a:lnTo>
                    <a:pt x="844" y="1001"/>
                  </a:lnTo>
                  <a:lnTo>
                    <a:pt x="844" y="1001"/>
                  </a:lnTo>
                  <a:close/>
                  <a:moveTo>
                    <a:pt x="842" y="1067"/>
                  </a:moveTo>
                  <a:lnTo>
                    <a:pt x="851" y="1065"/>
                  </a:lnTo>
                  <a:lnTo>
                    <a:pt x="870" y="1077"/>
                  </a:lnTo>
                  <a:lnTo>
                    <a:pt x="875" y="1079"/>
                  </a:lnTo>
                  <a:lnTo>
                    <a:pt x="880" y="1082"/>
                  </a:lnTo>
                  <a:lnTo>
                    <a:pt x="882" y="1084"/>
                  </a:lnTo>
                  <a:lnTo>
                    <a:pt x="887" y="1084"/>
                  </a:lnTo>
                  <a:lnTo>
                    <a:pt x="889" y="1086"/>
                  </a:lnTo>
                  <a:lnTo>
                    <a:pt x="894" y="1086"/>
                  </a:lnTo>
                  <a:lnTo>
                    <a:pt x="898" y="1089"/>
                  </a:lnTo>
                  <a:lnTo>
                    <a:pt x="901" y="1089"/>
                  </a:lnTo>
                  <a:lnTo>
                    <a:pt x="906" y="1089"/>
                  </a:lnTo>
                  <a:lnTo>
                    <a:pt x="908" y="1089"/>
                  </a:lnTo>
                  <a:lnTo>
                    <a:pt x="913" y="1089"/>
                  </a:lnTo>
                  <a:lnTo>
                    <a:pt x="915" y="1089"/>
                  </a:lnTo>
                  <a:lnTo>
                    <a:pt x="920" y="1089"/>
                  </a:lnTo>
                  <a:lnTo>
                    <a:pt x="922" y="1086"/>
                  </a:lnTo>
                  <a:lnTo>
                    <a:pt x="927" y="1086"/>
                  </a:lnTo>
                  <a:lnTo>
                    <a:pt x="929" y="1086"/>
                  </a:lnTo>
                  <a:lnTo>
                    <a:pt x="934" y="1084"/>
                  </a:lnTo>
                  <a:lnTo>
                    <a:pt x="936" y="1084"/>
                  </a:lnTo>
                  <a:lnTo>
                    <a:pt x="939" y="1082"/>
                  </a:lnTo>
                  <a:lnTo>
                    <a:pt x="943" y="1079"/>
                  </a:lnTo>
                  <a:lnTo>
                    <a:pt x="946" y="1077"/>
                  </a:lnTo>
                  <a:lnTo>
                    <a:pt x="951" y="1077"/>
                  </a:lnTo>
                  <a:lnTo>
                    <a:pt x="953" y="1075"/>
                  </a:lnTo>
                  <a:lnTo>
                    <a:pt x="955" y="1072"/>
                  </a:lnTo>
                  <a:lnTo>
                    <a:pt x="960" y="1070"/>
                  </a:lnTo>
                  <a:lnTo>
                    <a:pt x="962" y="1067"/>
                  </a:lnTo>
                  <a:lnTo>
                    <a:pt x="967" y="1065"/>
                  </a:lnTo>
                  <a:lnTo>
                    <a:pt x="969" y="1063"/>
                  </a:lnTo>
                  <a:lnTo>
                    <a:pt x="972" y="1060"/>
                  </a:lnTo>
                  <a:lnTo>
                    <a:pt x="977" y="1058"/>
                  </a:lnTo>
                  <a:lnTo>
                    <a:pt x="979" y="1053"/>
                  </a:lnTo>
                  <a:lnTo>
                    <a:pt x="984" y="1051"/>
                  </a:lnTo>
                  <a:lnTo>
                    <a:pt x="984" y="1051"/>
                  </a:lnTo>
                  <a:lnTo>
                    <a:pt x="986" y="1049"/>
                  </a:lnTo>
                  <a:lnTo>
                    <a:pt x="986" y="1049"/>
                  </a:lnTo>
                  <a:lnTo>
                    <a:pt x="988" y="1046"/>
                  </a:lnTo>
                  <a:lnTo>
                    <a:pt x="991" y="1044"/>
                  </a:lnTo>
                  <a:lnTo>
                    <a:pt x="993" y="1041"/>
                  </a:lnTo>
                  <a:lnTo>
                    <a:pt x="993" y="1039"/>
                  </a:lnTo>
                  <a:lnTo>
                    <a:pt x="995" y="1037"/>
                  </a:lnTo>
                  <a:lnTo>
                    <a:pt x="995" y="1037"/>
                  </a:lnTo>
                  <a:lnTo>
                    <a:pt x="998" y="1034"/>
                  </a:lnTo>
                  <a:lnTo>
                    <a:pt x="998" y="1034"/>
                  </a:lnTo>
                  <a:lnTo>
                    <a:pt x="1000" y="1032"/>
                  </a:lnTo>
                  <a:lnTo>
                    <a:pt x="1003" y="1032"/>
                  </a:lnTo>
                  <a:lnTo>
                    <a:pt x="1003" y="1032"/>
                  </a:lnTo>
                  <a:lnTo>
                    <a:pt x="1005" y="1032"/>
                  </a:lnTo>
                  <a:lnTo>
                    <a:pt x="1005" y="1030"/>
                  </a:lnTo>
                  <a:lnTo>
                    <a:pt x="1007" y="1030"/>
                  </a:lnTo>
                  <a:lnTo>
                    <a:pt x="1007" y="1030"/>
                  </a:lnTo>
                  <a:lnTo>
                    <a:pt x="1010" y="1030"/>
                  </a:lnTo>
                  <a:lnTo>
                    <a:pt x="1010" y="1032"/>
                  </a:lnTo>
                  <a:lnTo>
                    <a:pt x="1012" y="1032"/>
                  </a:lnTo>
                  <a:lnTo>
                    <a:pt x="1012" y="1032"/>
                  </a:lnTo>
                  <a:lnTo>
                    <a:pt x="1012" y="1032"/>
                  </a:lnTo>
                  <a:lnTo>
                    <a:pt x="1014" y="1032"/>
                  </a:lnTo>
                  <a:lnTo>
                    <a:pt x="1014" y="1032"/>
                  </a:lnTo>
                  <a:lnTo>
                    <a:pt x="1017" y="1034"/>
                  </a:lnTo>
                  <a:lnTo>
                    <a:pt x="1017" y="1034"/>
                  </a:lnTo>
                  <a:lnTo>
                    <a:pt x="1017" y="1034"/>
                  </a:lnTo>
                  <a:lnTo>
                    <a:pt x="1019" y="1037"/>
                  </a:lnTo>
                  <a:lnTo>
                    <a:pt x="1019" y="1037"/>
                  </a:lnTo>
                  <a:lnTo>
                    <a:pt x="1021" y="1041"/>
                  </a:lnTo>
                  <a:lnTo>
                    <a:pt x="1024" y="1044"/>
                  </a:lnTo>
                  <a:lnTo>
                    <a:pt x="1024" y="1049"/>
                  </a:lnTo>
                  <a:lnTo>
                    <a:pt x="1026" y="1051"/>
                  </a:lnTo>
                  <a:lnTo>
                    <a:pt x="1029" y="1056"/>
                  </a:lnTo>
                  <a:lnTo>
                    <a:pt x="1029" y="1058"/>
                  </a:lnTo>
                  <a:lnTo>
                    <a:pt x="1031" y="1063"/>
                  </a:lnTo>
                  <a:lnTo>
                    <a:pt x="1031" y="1067"/>
                  </a:lnTo>
                  <a:lnTo>
                    <a:pt x="1033" y="1070"/>
                  </a:lnTo>
                  <a:lnTo>
                    <a:pt x="1033" y="1075"/>
                  </a:lnTo>
                  <a:lnTo>
                    <a:pt x="1033" y="1079"/>
                  </a:lnTo>
                  <a:lnTo>
                    <a:pt x="1036" y="1084"/>
                  </a:lnTo>
                  <a:lnTo>
                    <a:pt x="1036" y="1086"/>
                  </a:lnTo>
                  <a:lnTo>
                    <a:pt x="1036" y="1091"/>
                  </a:lnTo>
                  <a:lnTo>
                    <a:pt x="1036" y="1096"/>
                  </a:lnTo>
                  <a:lnTo>
                    <a:pt x="1036" y="1101"/>
                  </a:lnTo>
                  <a:lnTo>
                    <a:pt x="1036" y="1103"/>
                  </a:lnTo>
                  <a:lnTo>
                    <a:pt x="1036" y="1108"/>
                  </a:lnTo>
                  <a:lnTo>
                    <a:pt x="1036" y="1112"/>
                  </a:lnTo>
                  <a:lnTo>
                    <a:pt x="1036" y="1117"/>
                  </a:lnTo>
                  <a:lnTo>
                    <a:pt x="1036" y="1119"/>
                  </a:lnTo>
                  <a:lnTo>
                    <a:pt x="1036" y="1124"/>
                  </a:lnTo>
                  <a:lnTo>
                    <a:pt x="1033" y="1129"/>
                  </a:lnTo>
                  <a:lnTo>
                    <a:pt x="1033" y="1134"/>
                  </a:lnTo>
                  <a:lnTo>
                    <a:pt x="1033" y="1136"/>
                  </a:lnTo>
                  <a:lnTo>
                    <a:pt x="1031" y="1141"/>
                  </a:lnTo>
                  <a:lnTo>
                    <a:pt x="1031" y="1146"/>
                  </a:lnTo>
                  <a:lnTo>
                    <a:pt x="1029" y="1148"/>
                  </a:lnTo>
                  <a:lnTo>
                    <a:pt x="1029" y="1153"/>
                  </a:lnTo>
                  <a:lnTo>
                    <a:pt x="1026" y="1157"/>
                  </a:lnTo>
                  <a:lnTo>
                    <a:pt x="1026" y="1160"/>
                  </a:lnTo>
                  <a:lnTo>
                    <a:pt x="1024" y="1164"/>
                  </a:lnTo>
                  <a:lnTo>
                    <a:pt x="1014" y="1186"/>
                  </a:lnTo>
                  <a:lnTo>
                    <a:pt x="1064" y="1131"/>
                  </a:lnTo>
                  <a:lnTo>
                    <a:pt x="1057" y="1176"/>
                  </a:lnTo>
                  <a:lnTo>
                    <a:pt x="1047" y="1207"/>
                  </a:lnTo>
                  <a:lnTo>
                    <a:pt x="1104" y="1148"/>
                  </a:lnTo>
                  <a:lnTo>
                    <a:pt x="1104" y="1172"/>
                  </a:lnTo>
                  <a:lnTo>
                    <a:pt x="1088" y="1212"/>
                  </a:lnTo>
                  <a:lnTo>
                    <a:pt x="1137" y="1174"/>
                  </a:lnTo>
                  <a:lnTo>
                    <a:pt x="1133" y="1209"/>
                  </a:lnTo>
                  <a:lnTo>
                    <a:pt x="1118" y="1235"/>
                  </a:lnTo>
                  <a:lnTo>
                    <a:pt x="1097" y="1257"/>
                  </a:lnTo>
                  <a:lnTo>
                    <a:pt x="1135" y="1254"/>
                  </a:lnTo>
                  <a:lnTo>
                    <a:pt x="1130" y="1257"/>
                  </a:lnTo>
                  <a:lnTo>
                    <a:pt x="1128" y="1259"/>
                  </a:lnTo>
                  <a:lnTo>
                    <a:pt x="1123" y="1261"/>
                  </a:lnTo>
                  <a:lnTo>
                    <a:pt x="1118" y="1266"/>
                  </a:lnTo>
                  <a:lnTo>
                    <a:pt x="1114" y="1269"/>
                  </a:lnTo>
                  <a:lnTo>
                    <a:pt x="1111" y="1273"/>
                  </a:lnTo>
                  <a:lnTo>
                    <a:pt x="1107" y="1276"/>
                  </a:lnTo>
                  <a:lnTo>
                    <a:pt x="1102" y="1280"/>
                  </a:lnTo>
                  <a:lnTo>
                    <a:pt x="1097" y="1283"/>
                  </a:lnTo>
                  <a:lnTo>
                    <a:pt x="1092" y="1285"/>
                  </a:lnTo>
                  <a:lnTo>
                    <a:pt x="1088" y="1290"/>
                  </a:lnTo>
                  <a:lnTo>
                    <a:pt x="1085" y="1292"/>
                  </a:lnTo>
                  <a:lnTo>
                    <a:pt x="1081" y="1295"/>
                  </a:lnTo>
                  <a:lnTo>
                    <a:pt x="1076" y="1297"/>
                  </a:lnTo>
                  <a:lnTo>
                    <a:pt x="1073" y="1299"/>
                  </a:lnTo>
                  <a:lnTo>
                    <a:pt x="1071" y="1299"/>
                  </a:lnTo>
                  <a:lnTo>
                    <a:pt x="1071" y="1302"/>
                  </a:lnTo>
                  <a:lnTo>
                    <a:pt x="1069" y="1302"/>
                  </a:lnTo>
                  <a:lnTo>
                    <a:pt x="1066" y="1304"/>
                  </a:lnTo>
                  <a:lnTo>
                    <a:pt x="1066" y="1304"/>
                  </a:lnTo>
                  <a:lnTo>
                    <a:pt x="1064" y="1304"/>
                  </a:lnTo>
                  <a:lnTo>
                    <a:pt x="1062" y="1304"/>
                  </a:lnTo>
                  <a:lnTo>
                    <a:pt x="1059" y="1306"/>
                  </a:lnTo>
                  <a:lnTo>
                    <a:pt x="1055" y="1306"/>
                  </a:lnTo>
                  <a:lnTo>
                    <a:pt x="1050" y="1309"/>
                  </a:lnTo>
                  <a:lnTo>
                    <a:pt x="1045" y="1309"/>
                  </a:lnTo>
                  <a:lnTo>
                    <a:pt x="1040" y="1309"/>
                  </a:lnTo>
                  <a:lnTo>
                    <a:pt x="1036" y="1311"/>
                  </a:lnTo>
                  <a:lnTo>
                    <a:pt x="1031" y="1311"/>
                  </a:lnTo>
                  <a:lnTo>
                    <a:pt x="1026" y="1311"/>
                  </a:lnTo>
                  <a:lnTo>
                    <a:pt x="1021" y="1311"/>
                  </a:lnTo>
                  <a:lnTo>
                    <a:pt x="1017" y="1314"/>
                  </a:lnTo>
                  <a:lnTo>
                    <a:pt x="1012" y="1314"/>
                  </a:lnTo>
                  <a:lnTo>
                    <a:pt x="1010" y="1314"/>
                  </a:lnTo>
                  <a:lnTo>
                    <a:pt x="1007" y="1314"/>
                  </a:lnTo>
                  <a:lnTo>
                    <a:pt x="1005" y="1314"/>
                  </a:lnTo>
                  <a:lnTo>
                    <a:pt x="1005" y="1311"/>
                  </a:lnTo>
                  <a:lnTo>
                    <a:pt x="1003" y="1311"/>
                  </a:lnTo>
                  <a:lnTo>
                    <a:pt x="1000" y="1311"/>
                  </a:lnTo>
                  <a:lnTo>
                    <a:pt x="998" y="1311"/>
                  </a:lnTo>
                  <a:lnTo>
                    <a:pt x="995" y="1311"/>
                  </a:lnTo>
                  <a:lnTo>
                    <a:pt x="993" y="1311"/>
                  </a:lnTo>
                  <a:lnTo>
                    <a:pt x="993" y="1309"/>
                  </a:lnTo>
                  <a:lnTo>
                    <a:pt x="991" y="1309"/>
                  </a:lnTo>
                  <a:lnTo>
                    <a:pt x="988" y="1309"/>
                  </a:lnTo>
                  <a:lnTo>
                    <a:pt x="986" y="1306"/>
                  </a:lnTo>
                  <a:lnTo>
                    <a:pt x="981" y="1304"/>
                  </a:lnTo>
                  <a:lnTo>
                    <a:pt x="977" y="1304"/>
                  </a:lnTo>
                  <a:lnTo>
                    <a:pt x="972" y="1302"/>
                  </a:lnTo>
                  <a:lnTo>
                    <a:pt x="967" y="1299"/>
                  </a:lnTo>
                  <a:lnTo>
                    <a:pt x="962" y="1297"/>
                  </a:lnTo>
                  <a:lnTo>
                    <a:pt x="958" y="1295"/>
                  </a:lnTo>
                  <a:lnTo>
                    <a:pt x="953" y="1290"/>
                  </a:lnTo>
                  <a:lnTo>
                    <a:pt x="948" y="1288"/>
                  </a:lnTo>
                  <a:lnTo>
                    <a:pt x="943" y="1285"/>
                  </a:lnTo>
                  <a:lnTo>
                    <a:pt x="939" y="1283"/>
                  </a:lnTo>
                  <a:lnTo>
                    <a:pt x="936" y="1280"/>
                  </a:lnTo>
                  <a:lnTo>
                    <a:pt x="932" y="1278"/>
                  </a:lnTo>
                  <a:lnTo>
                    <a:pt x="929" y="1276"/>
                  </a:lnTo>
                  <a:lnTo>
                    <a:pt x="927" y="1273"/>
                  </a:lnTo>
                  <a:lnTo>
                    <a:pt x="922" y="1271"/>
                  </a:lnTo>
                  <a:lnTo>
                    <a:pt x="920" y="1269"/>
                  </a:lnTo>
                  <a:lnTo>
                    <a:pt x="917" y="1264"/>
                  </a:lnTo>
                  <a:lnTo>
                    <a:pt x="913" y="1261"/>
                  </a:lnTo>
                  <a:lnTo>
                    <a:pt x="910" y="1259"/>
                  </a:lnTo>
                  <a:lnTo>
                    <a:pt x="908" y="1257"/>
                  </a:lnTo>
                  <a:lnTo>
                    <a:pt x="906" y="1254"/>
                  </a:lnTo>
                  <a:lnTo>
                    <a:pt x="903" y="1250"/>
                  </a:lnTo>
                  <a:lnTo>
                    <a:pt x="898" y="1247"/>
                  </a:lnTo>
                  <a:lnTo>
                    <a:pt x="896" y="1245"/>
                  </a:lnTo>
                  <a:lnTo>
                    <a:pt x="894" y="1240"/>
                  </a:lnTo>
                  <a:lnTo>
                    <a:pt x="891" y="1238"/>
                  </a:lnTo>
                  <a:lnTo>
                    <a:pt x="889" y="1235"/>
                  </a:lnTo>
                  <a:lnTo>
                    <a:pt x="887" y="1231"/>
                  </a:lnTo>
                  <a:lnTo>
                    <a:pt x="884" y="1228"/>
                  </a:lnTo>
                  <a:lnTo>
                    <a:pt x="882" y="1226"/>
                  </a:lnTo>
                  <a:lnTo>
                    <a:pt x="880" y="1221"/>
                  </a:lnTo>
                  <a:lnTo>
                    <a:pt x="877" y="1219"/>
                  </a:lnTo>
                  <a:lnTo>
                    <a:pt x="875" y="1214"/>
                  </a:lnTo>
                  <a:lnTo>
                    <a:pt x="872" y="1212"/>
                  </a:lnTo>
                  <a:lnTo>
                    <a:pt x="870" y="1207"/>
                  </a:lnTo>
                  <a:lnTo>
                    <a:pt x="868" y="1205"/>
                  </a:lnTo>
                  <a:lnTo>
                    <a:pt x="865" y="1200"/>
                  </a:lnTo>
                  <a:lnTo>
                    <a:pt x="865" y="1198"/>
                  </a:lnTo>
                  <a:lnTo>
                    <a:pt x="863" y="1193"/>
                  </a:lnTo>
                  <a:lnTo>
                    <a:pt x="861" y="1190"/>
                  </a:lnTo>
                  <a:lnTo>
                    <a:pt x="861" y="1186"/>
                  </a:lnTo>
                  <a:lnTo>
                    <a:pt x="858" y="1181"/>
                  </a:lnTo>
                  <a:lnTo>
                    <a:pt x="856" y="1179"/>
                  </a:lnTo>
                  <a:lnTo>
                    <a:pt x="856" y="1174"/>
                  </a:lnTo>
                  <a:lnTo>
                    <a:pt x="854" y="1172"/>
                  </a:lnTo>
                  <a:lnTo>
                    <a:pt x="854" y="1169"/>
                  </a:lnTo>
                  <a:lnTo>
                    <a:pt x="854" y="1164"/>
                  </a:lnTo>
                  <a:lnTo>
                    <a:pt x="851" y="1162"/>
                  </a:lnTo>
                  <a:lnTo>
                    <a:pt x="851" y="1160"/>
                  </a:lnTo>
                  <a:lnTo>
                    <a:pt x="851" y="1155"/>
                  </a:lnTo>
                  <a:lnTo>
                    <a:pt x="849" y="1153"/>
                  </a:lnTo>
                  <a:lnTo>
                    <a:pt x="849" y="1150"/>
                  </a:lnTo>
                  <a:lnTo>
                    <a:pt x="849" y="1143"/>
                  </a:lnTo>
                  <a:lnTo>
                    <a:pt x="846" y="1136"/>
                  </a:lnTo>
                  <a:lnTo>
                    <a:pt x="846" y="1129"/>
                  </a:lnTo>
                  <a:lnTo>
                    <a:pt x="844" y="1122"/>
                  </a:lnTo>
                  <a:lnTo>
                    <a:pt x="844" y="1115"/>
                  </a:lnTo>
                  <a:lnTo>
                    <a:pt x="844" y="1108"/>
                  </a:lnTo>
                  <a:lnTo>
                    <a:pt x="844" y="1101"/>
                  </a:lnTo>
                  <a:lnTo>
                    <a:pt x="844" y="1093"/>
                  </a:lnTo>
                  <a:lnTo>
                    <a:pt x="842" y="1086"/>
                  </a:lnTo>
                  <a:lnTo>
                    <a:pt x="842" y="1082"/>
                  </a:lnTo>
                  <a:lnTo>
                    <a:pt x="842" y="1075"/>
                  </a:lnTo>
                  <a:lnTo>
                    <a:pt x="842" y="1067"/>
                  </a:lnTo>
                  <a:lnTo>
                    <a:pt x="842" y="1067"/>
                  </a:lnTo>
                  <a:close/>
                  <a:moveTo>
                    <a:pt x="1078" y="959"/>
                  </a:moveTo>
                  <a:lnTo>
                    <a:pt x="1081" y="961"/>
                  </a:lnTo>
                  <a:lnTo>
                    <a:pt x="1083" y="963"/>
                  </a:lnTo>
                  <a:lnTo>
                    <a:pt x="1085" y="966"/>
                  </a:lnTo>
                  <a:lnTo>
                    <a:pt x="1088" y="966"/>
                  </a:lnTo>
                  <a:lnTo>
                    <a:pt x="1090" y="970"/>
                  </a:lnTo>
                  <a:lnTo>
                    <a:pt x="1095" y="975"/>
                  </a:lnTo>
                  <a:lnTo>
                    <a:pt x="1100" y="978"/>
                  </a:lnTo>
                  <a:lnTo>
                    <a:pt x="1104" y="982"/>
                  </a:lnTo>
                  <a:lnTo>
                    <a:pt x="1107" y="985"/>
                  </a:lnTo>
                  <a:lnTo>
                    <a:pt x="1111" y="987"/>
                  </a:lnTo>
                  <a:lnTo>
                    <a:pt x="1114" y="992"/>
                  </a:lnTo>
                  <a:lnTo>
                    <a:pt x="1118" y="994"/>
                  </a:lnTo>
                  <a:lnTo>
                    <a:pt x="1121" y="996"/>
                  </a:lnTo>
                  <a:lnTo>
                    <a:pt x="1121" y="999"/>
                  </a:lnTo>
                  <a:lnTo>
                    <a:pt x="1123" y="1001"/>
                  </a:lnTo>
                  <a:lnTo>
                    <a:pt x="1126" y="1004"/>
                  </a:lnTo>
                  <a:lnTo>
                    <a:pt x="1128" y="1004"/>
                  </a:lnTo>
                  <a:lnTo>
                    <a:pt x="1130" y="1006"/>
                  </a:lnTo>
                  <a:lnTo>
                    <a:pt x="1130" y="1008"/>
                  </a:lnTo>
                  <a:lnTo>
                    <a:pt x="1133" y="1013"/>
                  </a:lnTo>
                  <a:lnTo>
                    <a:pt x="1135" y="1015"/>
                  </a:lnTo>
                  <a:lnTo>
                    <a:pt x="1137" y="1018"/>
                  </a:lnTo>
                  <a:lnTo>
                    <a:pt x="1140" y="1020"/>
                  </a:lnTo>
                  <a:lnTo>
                    <a:pt x="1140" y="1022"/>
                  </a:lnTo>
                  <a:lnTo>
                    <a:pt x="1144" y="1030"/>
                  </a:lnTo>
                  <a:lnTo>
                    <a:pt x="1147" y="1034"/>
                  </a:lnTo>
                  <a:lnTo>
                    <a:pt x="1149" y="1039"/>
                  </a:lnTo>
                  <a:lnTo>
                    <a:pt x="1152" y="1044"/>
                  </a:lnTo>
                  <a:lnTo>
                    <a:pt x="1154" y="1051"/>
                  </a:lnTo>
                  <a:lnTo>
                    <a:pt x="1156" y="1056"/>
                  </a:lnTo>
                  <a:lnTo>
                    <a:pt x="1159" y="1060"/>
                  </a:lnTo>
                  <a:lnTo>
                    <a:pt x="1161" y="1065"/>
                  </a:lnTo>
                  <a:lnTo>
                    <a:pt x="1163" y="1070"/>
                  </a:lnTo>
                  <a:lnTo>
                    <a:pt x="1163" y="1075"/>
                  </a:lnTo>
                  <a:lnTo>
                    <a:pt x="1166" y="1082"/>
                  </a:lnTo>
                  <a:lnTo>
                    <a:pt x="1168" y="1086"/>
                  </a:lnTo>
                  <a:lnTo>
                    <a:pt x="1168" y="1091"/>
                  </a:lnTo>
                  <a:lnTo>
                    <a:pt x="1170" y="1098"/>
                  </a:lnTo>
                  <a:lnTo>
                    <a:pt x="1173" y="1103"/>
                  </a:lnTo>
                  <a:lnTo>
                    <a:pt x="1173" y="1110"/>
                  </a:lnTo>
                  <a:lnTo>
                    <a:pt x="1182" y="1169"/>
                  </a:lnTo>
                  <a:lnTo>
                    <a:pt x="1189" y="1167"/>
                  </a:lnTo>
                  <a:lnTo>
                    <a:pt x="1194" y="1162"/>
                  </a:lnTo>
                  <a:lnTo>
                    <a:pt x="1201" y="1157"/>
                  </a:lnTo>
                  <a:lnTo>
                    <a:pt x="1206" y="1153"/>
                  </a:lnTo>
                  <a:lnTo>
                    <a:pt x="1208" y="1150"/>
                  </a:lnTo>
                  <a:lnTo>
                    <a:pt x="1213" y="1148"/>
                  </a:lnTo>
                  <a:lnTo>
                    <a:pt x="1215" y="1146"/>
                  </a:lnTo>
                  <a:lnTo>
                    <a:pt x="1218" y="1146"/>
                  </a:lnTo>
                  <a:lnTo>
                    <a:pt x="1220" y="1141"/>
                  </a:lnTo>
                  <a:lnTo>
                    <a:pt x="1222" y="1138"/>
                  </a:lnTo>
                  <a:lnTo>
                    <a:pt x="1225" y="1136"/>
                  </a:lnTo>
                  <a:lnTo>
                    <a:pt x="1227" y="1134"/>
                  </a:lnTo>
                  <a:lnTo>
                    <a:pt x="1234" y="1129"/>
                  </a:lnTo>
                  <a:lnTo>
                    <a:pt x="1239" y="1122"/>
                  </a:lnTo>
                  <a:lnTo>
                    <a:pt x="1244" y="1117"/>
                  </a:lnTo>
                  <a:lnTo>
                    <a:pt x="1249" y="1110"/>
                  </a:lnTo>
                  <a:lnTo>
                    <a:pt x="1253" y="1105"/>
                  </a:lnTo>
                  <a:lnTo>
                    <a:pt x="1258" y="1098"/>
                  </a:lnTo>
                  <a:lnTo>
                    <a:pt x="1263" y="1093"/>
                  </a:lnTo>
                  <a:lnTo>
                    <a:pt x="1265" y="1086"/>
                  </a:lnTo>
                  <a:lnTo>
                    <a:pt x="1270" y="1082"/>
                  </a:lnTo>
                  <a:lnTo>
                    <a:pt x="1275" y="1075"/>
                  </a:lnTo>
                  <a:lnTo>
                    <a:pt x="1277" y="1070"/>
                  </a:lnTo>
                  <a:lnTo>
                    <a:pt x="1282" y="1063"/>
                  </a:lnTo>
                  <a:lnTo>
                    <a:pt x="1284" y="1056"/>
                  </a:lnTo>
                  <a:lnTo>
                    <a:pt x="1289" y="1049"/>
                  </a:lnTo>
                  <a:lnTo>
                    <a:pt x="1293" y="1041"/>
                  </a:lnTo>
                  <a:lnTo>
                    <a:pt x="1296" y="1034"/>
                  </a:lnTo>
                  <a:lnTo>
                    <a:pt x="1298" y="1030"/>
                  </a:lnTo>
                  <a:lnTo>
                    <a:pt x="1301" y="1027"/>
                  </a:lnTo>
                  <a:lnTo>
                    <a:pt x="1301" y="1022"/>
                  </a:lnTo>
                  <a:lnTo>
                    <a:pt x="1303" y="1018"/>
                  </a:lnTo>
                  <a:lnTo>
                    <a:pt x="1305" y="1013"/>
                  </a:lnTo>
                  <a:lnTo>
                    <a:pt x="1305" y="1008"/>
                  </a:lnTo>
                  <a:lnTo>
                    <a:pt x="1308" y="1004"/>
                  </a:lnTo>
                  <a:lnTo>
                    <a:pt x="1308" y="999"/>
                  </a:lnTo>
                  <a:lnTo>
                    <a:pt x="1310" y="994"/>
                  </a:lnTo>
                  <a:lnTo>
                    <a:pt x="1310" y="989"/>
                  </a:lnTo>
                  <a:lnTo>
                    <a:pt x="1312" y="985"/>
                  </a:lnTo>
                  <a:lnTo>
                    <a:pt x="1312" y="980"/>
                  </a:lnTo>
                  <a:lnTo>
                    <a:pt x="1312" y="975"/>
                  </a:lnTo>
                  <a:lnTo>
                    <a:pt x="1312" y="970"/>
                  </a:lnTo>
                  <a:lnTo>
                    <a:pt x="1315" y="963"/>
                  </a:lnTo>
                  <a:lnTo>
                    <a:pt x="1315" y="959"/>
                  </a:lnTo>
                  <a:lnTo>
                    <a:pt x="1315" y="954"/>
                  </a:lnTo>
                  <a:lnTo>
                    <a:pt x="1315" y="949"/>
                  </a:lnTo>
                  <a:lnTo>
                    <a:pt x="1315" y="944"/>
                  </a:lnTo>
                  <a:lnTo>
                    <a:pt x="1315" y="940"/>
                  </a:lnTo>
                  <a:lnTo>
                    <a:pt x="1312" y="933"/>
                  </a:lnTo>
                  <a:lnTo>
                    <a:pt x="1312" y="928"/>
                  </a:lnTo>
                  <a:lnTo>
                    <a:pt x="1312" y="923"/>
                  </a:lnTo>
                  <a:lnTo>
                    <a:pt x="1312" y="918"/>
                  </a:lnTo>
                  <a:lnTo>
                    <a:pt x="1310" y="914"/>
                  </a:lnTo>
                  <a:lnTo>
                    <a:pt x="1310" y="909"/>
                  </a:lnTo>
                  <a:lnTo>
                    <a:pt x="1308" y="904"/>
                  </a:lnTo>
                  <a:lnTo>
                    <a:pt x="1308" y="899"/>
                  </a:lnTo>
                  <a:lnTo>
                    <a:pt x="1305" y="895"/>
                  </a:lnTo>
                  <a:lnTo>
                    <a:pt x="1305" y="890"/>
                  </a:lnTo>
                  <a:lnTo>
                    <a:pt x="1303" y="888"/>
                  </a:lnTo>
                  <a:lnTo>
                    <a:pt x="1301" y="883"/>
                  </a:lnTo>
                  <a:lnTo>
                    <a:pt x="1301" y="881"/>
                  </a:lnTo>
                  <a:lnTo>
                    <a:pt x="1298" y="878"/>
                  </a:lnTo>
                  <a:lnTo>
                    <a:pt x="1296" y="873"/>
                  </a:lnTo>
                  <a:lnTo>
                    <a:pt x="1293" y="871"/>
                  </a:lnTo>
                  <a:lnTo>
                    <a:pt x="1293" y="869"/>
                  </a:lnTo>
                  <a:lnTo>
                    <a:pt x="1291" y="866"/>
                  </a:lnTo>
                  <a:lnTo>
                    <a:pt x="1289" y="862"/>
                  </a:lnTo>
                  <a:lnTo>
                    <a:pt x="1286" y="859"/>
                  </a:lnTo>
                  <a:lnTo>
                    <a:pt x="1282" y="857"/>
                  </a:lnTo>
                  <a:lnTo>
                    <a:pt x="1279" y="852"/>
                  </a:lnTo>
                  <a:lnTo>
                    <a:pt x="1277" y="850"/>
                  </a:lnTo>
                  <a:lnTo>
                    <a:pt x="1275" y="845"/>
                  </a:lnTo>
                  <a:lnTo>
                    <a:pt x="1272" y="843"/>
                  </a:lnTo>
                  <a:lnTo>
                    <a:pt x="1267" y="840"/>
                  </a:lnTo>
                  <a:lnTo>
                    <a:pt x="1265" y="836"/>
                  </a:lnTo>
                  <a:lnTo>
                    <a:pt x="1263" y="833"/>
                  </a:lnTo>
                  <a:lnTo>
                    <a:pt x="1256" y="826"/>
                  </a:lnTo>
                  <a:lnTo>
                    <a:pt x="1249" y="819"/>
                  </a:lnTo>
                  <a:lnTo>
                    <a:pt x="1241" y="814"/>
                  </a:lnTo>
                  <a:lnTo>
                    <a:pt x="1237" y="807"/>
                  </a:lnTo>
                  <a:lnTo>
                    <a:pt x="1230" y="802"/>
                  </a:lnTo>
                  <a:lnTo>
                    <a:pt x="1222" y="798"/>
                  </a:lnTo>
                  <a:lnTo>
                    <a:pt x="1218" y="793"/>
                  </a:lnTo>
                  <a:lnTo>
                    <a:pt x="1213" y="788"/>
                  </a:lnTo>
                  <a:lnTo>
                    <a:pt x="1211" y="788"/>
                  </a:lnTo>
                  <a:lnTo>
                    <a:pt x="1208" y="786"/>
                  </a:lnTo>
                  <a:lnTo>
                    <a:pt x="1206" y="783"/>
                  </a:lnTo>
                  <a:lnTo>
                    <a:pt x="1201" y="781"/>
                  </a:lnTo>
                  <a:lnTo>
                    <a:pt x="1196" y="779"/>
                  </a:lnTo>
                  <a:lnTo>
                    <a:pt x="1192" y="776"/>
                  </a:lnTo>
                  <a:lnTo>
                    <a:pt x="1187" y="774"/>
                  </a:lnTo>
                  <a:lnTo>
                    <a:pt x="1182" y="772"/>
                  </a:lnTo>
                  <a:lnTo>
                    <a:pt x="1180" y="772"/>
                  </a:lnTo>
                  <a:lnTo>
                    <a:pt x="1178" y="772"/>
                  </a:lnTo>
                  <a:lnTo>
                    <a:pt x="1175" y="769"/>
                  </a:lnTo>
                  <a:lnTo>
                    <a:pt x="1173" y="769"/>
                  </a:lnTo>
                  <a:lnTo>
                    <a:pt x="1170" y="769"/>
                  </a:lnTo>
                  <a:lnTo>
                    <a:pt x="1168" y="767"/>
                  </a:lnTo>
                  <a:lnTo>
                    <a:pt x="1166" y="767"/>
                  </a:lnTo>
                  <a:lnTo>
                    <a:pt x="1163" y="767"/>
                  </a:lnTo>
                  <a:lnTo>
                    <a:pt x="1163" y="767"/>
                  </a:lnTo>
                  <a:lnTo>
                    <a:pt x="1161" y="767"/>
                  </a:lnTo>
                  <a:lnTo>
                    <a:pt x="1159" y="767"/>
                  </a:lnTo>
                  <a:lnTo>
                    <a:pt x="1159" y="769"/>
                  </a:lnTo>
                  <a:lnTo>
                    <a:pt x="1156" y="769"/>
                  </a:lnTo>
                  <a:lnTo>
                    <a:pt x="1156" y="769"/>
                  </a:lnTo>
                  <a:lnTo>
                    <a:pt x="1154" y="772"/>
                  </a:lnTo>
                  <a:lnTo>
                    <a:pt x="1154" y="772"/>
                  </a:lnTo>
                  <a:lnTo>
                    <a:pt x="1154" y="774"/>
                  </a:lnTo>
                  <a:lnTo>
                    <a:pt x="1152" y="776"/>
                  </a:lnTo>
                  <a:lnTo>
                    <a:pt x="1152" y="779"/>
                  </a:lnTo>
                  <a:lnTo>
                    <a:pt x="1152" y="781"/>
                  </a:lnTo>
                  <a:lnTo>
                    <a:pt x="1149" y="786"/>
                  </a:lnTo>
                  <a:lnTo>
                    <a:pt x="1149" y="791"/>
                  </a:lnTo>
                  <a:lnTo>
                    <a:pt x="1149" y="795"/>
                  </a:lnTo>
                  <a:lnTo>
                    <a:pt x="1149" y="800"/>
                  </a:lnTo>
                  <a:lnTo>
                    <a:pt x="1147" y="802"/>
                  </a:lnTo>
                  <a:lnTo>
                    <a:pt x="1147" y="805"/>
                  </a:lnTo>
                  <a:lnTo>
                    <a:pt x="1147" y="807"/>
                  </a:lnTo>
                  <a:lnTo>
                    <a:pt x="1147" y="810"/>
                  </a:lnTo>
                  <a:lnTo>
                    <a:pt x="1144" y="812"/>
                  </a:lnTo>
                  <a:lnTo>
                    <a:pt x="1142" y="817"/>
                  </a:lnTo>
                  <a:lnTo>
                    <a:pt x="1142" y="819"/>
                  </a:lnTo>
                  <a:lnTo>
                    <a:pt x="1140" y="824"/>
                  </a:lnTo>
                  <a:lnTo>
                    <a:pt x="1135" y="831"/>
                  </a:lnTo>
                  <a:lnTo>
                    <a:pt x="1133" y="838"/>
                  </a:lnTo>
                  <a:lnTo>
                    <a:pt x="1128" y="847"/>
                  </a:lnTo>
                  <a:lnTo>
                    <a:pt x="1123" y="854"/>
                  </a:lnTo>
                  <a:lnTo>
                    <a:pt x="1121" y="862"/>
                  </a:lnTo>
                  <a:lnTo>
                    <a:pt x="1116" y="869"/>
                  </a:lnTo>
                  <a:lnTo>
                    <a:pt x="1111" y="876"/>
                  </a:lnTo>
                  <a:lnTo>
                    <a:pt x="1109" y="883"/>
                  </a:lnTo>
                  <a:lnTo>
                    <a:pt x="1104" y="890"/>
                  </a:lnTo>
                  <a:lnTo>
                    <a:pt x="1100" y="897"/>
                  </a:lnTo>
                  <a:lnTo>
                    <a:pt x="1095" y="904"/>
                  </a:lnTo>
                  <a:lnTo>
                    <a:pt x="1092" y="911"/>
                  </a:lnTo>
                  <a:lnTo>
                    <a:pt x="1090" y="914"/>
                  </a:lnTo>
                  <a:lnTo>
                    <a:pt x="1088" y="918"/>
                  </a:lnTo>
                  <a:lnTo>
                    <a:pt x="1085" y="921"/>
                  </a:lnTo>
                  <a:lnTo>
                    <a:pt x="1085" y="925"/>
                  </a:lnTo>
                  <a:lnTo>
                    <a:pt x="1083" y="928"/>
                  </a:lnTo>
                  <a:lnTo>
                    <a:pt x="1081" y="933"/>
                  </a:lnTo>
                  <a:lnTo>
                    <a:pt x="1081" y="935"/>
                  </a:lnTo>
                  <a:lnTo>
                    <a:pt x="1081" y="937"/>
                  </a:lnTo>
                  <a:lnTo>
                    <a:pt x="1078" y="940"/>
                  </a:lnTo>
                  <a:lnTo>
                    <a:pt x="1078" y="942"/>
                  </a:lnTo>
                  <a:lnTo>
                    <a:pt x="1078" y="944"/>
                  </a:lnTo>
                  <a:lnTo>
                    <a:pt x="1078" y="947"/>
                  </a:lnTo>
                  <a:lnTo>
                    <a:pt x="1076" y="949"/>
                  </a:lnTo>
                  <a:lnTo>
                    <a:pt x="1076" y="951"/>
                  </a:lnTo>
                  <a:lnTo>
                    <a:pt x="1076" y="951"/>
                  </a:lnTo>
                  <a:lnTo>
                    <a:pt x="1076" y="954"/>
                  </a:lnTo>
                  <a:lnTo>
                    <a:pt x="1076" y="954"/>
                  </a:lnTo>
                  <a:lnTo>
                    <a:pt x="1076" y="956"/>
                  </a:lnTo>
                  <a:lnTo>
                    <a:pt x="1076" y="956"/>
                  </a:lnTo>
                  <a:lnTo>
                    <a:pt x="1078" y="956"/>
                  </a:lnTo>
                  <a:lnTo>
                    <a:pt x="1078" y="956"/>
                  </a:lnTo>
                  <a:lnTo>
                    <a:pt x="1078" y="959"/>
                  </a:lnTo>
                  <a:lnTo>
                    <a:pt x="1078" y="959"/>
                  </a:lnTo>
                  <a:close/>
                  <a:moveTo>
                    <a:pt x="861" y="876"/>
                  </a:moveTo>
                  <a:lnTo>
                    <a:pt x="863" y="873"/>
                  </a:lnTo>
                  <a:lnTo>
                    <a:pt x="865" y="871"/>
                  </a:lnTo>
                  <a:lnTo>
                    <a:pt x="865" y="869"/>
                  </a:lnTo>
                  <a:lnTo>
                    <a:pt x="868" y="869"/>
                  </a:lnTo>
                  <a:lnTo>
                    <a:pt x="870" y="864"/>
                  </a:lnTo>
                  <a:lnTo>
                    <a:pt x="872" y="859"/>
                  </a:lnTo>
                  <a:lnTo>
                    <a:pt x="875" y="857"/>
                  </a:lnTo>
                  <a:lnTo>
                    <a:pt x="877" y="854"/>
                  </a:lnTo>
                  <a:lnTo>
                    <a:pt x="877" y="854"/>
                  </a:lnTo>
                  <a:lnTo>
                    <a:pt x="880" y="852"/>
                  </a:lnTo>
                  <a:lnTo>
                    <a:pt x="880" y="850"/>
                  </a:lnTo>
                  <a:lnTo>
                    <a:pt x="882" y="847"/>
                  </a:lnTo>
                  <a:lnTo>
                    <a:pt x="882" y="845"/>
                  </a:lnTo>
                  <a:lnTo>
                    <a:pt x="882" y="843"/>
                  </a:lnTo>
                  <a:lnTo>
                    <a:pt x="884" y="838"/>
                  </a:lnTo>
                  <a:lnTo>
                    <a:pt x="884" y="833"/>
                  </a:lnTo>
                  <a:lnTo>
                    <a:pt x="887" y="828"/>
                  </a:lnTo>
                  <a:lnTo>
                    <a:pt x="889" y="824"/>
                  </a:lnTo>
                  <a:lnTo>
                    <a:pt x="889" y="817"/>
                  </a:lnTo>
                  <a:lnTo>
                    <a:pt x="891" y="810"/>
                  </a:lnTo>
                  <a:lnTo>
                    <a:pt x="894" y="802"/>
                  </a:lnTo>
                  <a:lnTo>
                    <a:pt x="896" y="795"/>
                  </a:lnTo>
                  <a:lnTo>
                    <a:pt x="896" y="793"/>
                  </a:lnTo>
                  <a:lnTo>
                    <a:pt x="898" y="788"/>
                  </a:lnTo>
                  <a:lnTo>
                    <a:pt x="898" y="786"/>
                  </a:lnTo>
                  <a:lnTo>
                    <a:pt x="901" y="783"/>
                  </a:lnTo>
                  <a:lnTo>
                    <a:pt x="901" y="779"/>
                  </a:lnTo>
                  <a:lnTo>
                    <a:pt x="903" y="776"/>
                  </a:lnTo>
                  <a:lnTo>
                    <a:pt x="903" y="774"/>
                  </a:lnTo>
                  <a:lnTo>
                    <a:pt x="906" y="769"/>
                  </a:lnTo>
                  <a:lnTo>
                    <a:pt x="908" y="767"/>
                  </a:lnTo>
                  <a:lnTo>
                    <a:pt x="908" y="765"/>
                  </a:lnTo>
                  <a:lnTo>
                    <a:pt x="910" y="762"/>
                  </a:lnTo>
                  <a:lnTo>
                    <a:pt x="910" y="760"/>
                  </a:lnTo>
                  <a:lnTo>
                    <a:pt x="913" y="760"/>
                  </a:lnTo>
                  <a:lnTo>
                    <a:pt x="915" y="757"/>
                  </a:lnTo>
                  <a:lnTo>
                    <a:pt x="915" y="755"/>
                  </a:lnTo>
                  <a:lnTo>
                    <a:pt x="917" y="755"/>
                  </a:lnTo>
                  <a:lnTo>
                    <a:pt x="917" y="755"/>
                  </a:lnTo>
                  <a:lnTo>
                    <a:pt x="920" y="755"/>
                  </a:lnTo>
                  <a:lnTo>
                    <a:pt x="920" y="755"/>
                  </a:lnTo>
                  <a:lnTo>
                    <a:pt x="920" y="755"/>
                  </a:lnTo>
                  <a:lnTo>
                    <a:pt x="920" y="753"/>
                  </a:lnTo>
                  <a:lnTo>
                    <a:pt x="922" y="753"/>
                  </a:lnTo>
                  <a:lnTo>
                    <a:pt x="922" y="755"/>
                  </a:lnTo>
                  <a:lnTo>
                    <a:pt x="924" y="755"/>
                  </a:lnTo>
                  <a:lnTo>
                    <a:pt x="924" y="755"/>
                  </a:lnTo>
                  <a:lnTo>
                    <a:pt x="927" y="755"/>
                  </a:lnTo>
                  <a:lnTo>
                    <a:pt x="929" y="755"/>
                  </a:lnTo>
                  <a:lnTo>
                    <a:pt x="932" y="757"/>
                  </a:lnTo>
                  <a:lnTo>
                    <a:pt x="934" y="757"/>
                  </a:lnTo>
                  <a:lnTo>
                    <a:pt x="934" y="757"/>
                  </a:lnTo>
                  <a:lnTo>
                    <a:pt x="936" y="757"/>
                  </a:lnTo>
                  <a:lnTo>
                    <a:pt x="936" y="757"/>
                  </a:lnTo>
                  <a:lnTo>
                    <a:pt x="939" y="760"/>
                  </a:lnTo>
                  <a:lnTo>
                    <a:pt x="943" y="760"/>
                  </a:lnTo>
                  <a:lnTo>
                    <a:pt x="946" y="760"/>
                  </a:lnTo>
                  <a:lnTo>
                    <a:pt x="948" y="760"/>
                  </a:lnTo>
                  <a:lnTo>
                    <a:pt x="951" y="760"/>
                  </a:lnTo>
                  <a:lnTo>
                    <a:pt x="953" y="760"/>
                  </a:lnTo>
                  <a:lnTo>
                    <a:pt x="958" y="760"/>
                  </a:lnTo>
                  <a:lnTo>
                    <a:pt x="960" y="760"/>
                  </a:lnTo>
                  <a:lnTo>
                    <a:pt x="962" y="760"/>
                  </a:lnTo>
                  <a:lnTo>
                    <a:pt x="965" y="760"/>
                  </a:lnTo>
                  <a:lnTo>
                    <a:pt x="967" y="760"/>
                  </a:lnTo>
                  <a:lnTo>
                    <a:pt x="972" y="760"/>
                  </a:lnTo>
                  <a:lnTo>
                    <a:pt x="974" y="757"/>
                  </a:lnTo>
                  <a:lnTo>
                    <a:pt x="977" y="757"/>
                  </a:lnTo>
                  <a:lnTo>
                    <a:pt x="979" y="757"/>
                  </a:lnTo>
                  <a:lnTo>
                    <a:pt x="981" y="755"/>
                  </a:lnTo>
                  <a:lnTo>
                    <a:pt x="984" y="755"/>
                  </a:lnTo>
                  <a:lnTo>
                    <a:pt x="984" y="755"/>
                  </a:lnTo>
                  <a:lnTo>
                    <a:pt x="984" y="755"/>
                  </a:lnTo>
                  <a:lnTo>
                    <a:pt x="986" y="753"/>
                  </a:lnTo>
                  <a:lnTo>
                    <a:pt x="986" y="753"/>
                  </a:lnTo>
                  <a:lnTo>
                    <a:pt x="986" y="753"/>
                  </a:lnTo>
                  <a:lnTo>
                    <a:pt x="988" y="753"/>
                  </a:lnTo>
                  <a:lnTo>
                    <a:pt x="988" y="750"/>
                  </a:lnTo>
                  <a:lnTo>
                    <a:pt x="988" y="750"/>
                  </a:lnTo>
                  <a:lnTo>
                    <a:pt x="988" y="750"/>
                  </a:lnTo>
                  <a:lnTo>
                    <a:pt x="991" y="748"/>
                  </a:lnTo>
                  <a:lnTo>
                    <a:pt x="991" y="748"/>
                  </a:lnTo>
                  <a:lnTo>
                    <a:pt x="991" y="748"/>
                  </a:lnTo>
                  <a:lnTo>
                    <a:pt x="991" y="746"/>
                  </a:lnTo>
                  <a:lnTo>
                    <a:pt x="991" y="746"/>
                  </a:lnTo>
                  <a:lnTo>
                    <a:pt x="991" y="743"/>
                  </a:lnTo>
                  <a:lnTo>
                    <a:pt x="991" y="743"/>
                  </a:lnTo>
                  <a:lnTo>
                    <a:pt x="993" y="741"/>
                  </a:lnTo>
                  <a:lnTo>
                    <a:pt x="991" y="741"/>
                  </a:lnTo>
                  <a:lnTo>
                    <a:pt x="991" y="741"/>
                  </a:lnTo>
                  <a:lnTo>
                    <a:pt x="991" y="739"/>
                  </a:lnTo>
                  <a:lnTo>
                    <a:pt x="991" y="739"/>
                  </a:lnTo>
                  <a:lnTo>
                    <a:pt x="991" y="736"/>
                  </a:lnTo>
                  <a:lnTo>
                    <a:pt x="991" y="736"/>
                  </a:lnTo>
                  <a:lnTo>
                    <a:pt x="991" y="734"/>
                  </a:lnTo>
                  <a:lnTo>
                    <a:pt x="988" y="731"/>
                  </a:lnTo>
                  <a:lnTo>
                    <a:pt x="988" y="729"/>
                  </a:lnTo>
                  <a:lnTo>
                    <a:pt x="986" y="727"/>
                  </a:lnTo>
                  <a:lnTo>
                    <a:pt x="986" y="724"/>
                  </a:lnTo>
                  <a:lnTo>
                    <a:pt x="986" y="722"/>
                  </a:lnTo>
                  <a:lnTo>
                    <a:pt x="984" y="720"/>
                  </a:lnTo>
                  <a:lnTo>
                    <a:pt x="984" y="720"/>
                  </a:lnTo>
                  <a:lnTo>
                    <a:pt x="984" y="717"/>
                  </a:lnTo>
                  <a:lnTo>
                    <a:pt x="981" y="715"/>
                  </a:lnTo>
                  <a:lnTo>
                    <a:pt x="981" y="715"/>
                  </a:lnTo>
                  <a:lnTo>
                    <a:pt x="979" y="712"/>
                  </a:lnTo>
                  <a:lnTo>
                    <a:pt x="979" y="712"/>
                  </a:lnTo>
                  <a:lnTo>
                    <a:pt x="977" y="710"/>
                  </a:lnTo>
                  <a:lnTo>
                    <a:pt x="977" y="710"/>
                  </a:lnTo>
                  <a:lnTo>
                    <a:pt x="977" y="710"/>
                  </a:lnTo>
                  <a:lnTo>
                    <a:pt x="974" y="708"/>
                  </a:lnTo>
                  <a:lnTo>
                    <a:pt x="972" y="705"/>
                  </a:lnTo>
                  <a:lnTo>
                    <a:pt x="969" y="705"/>
                  </a:lnTo>
                  <a:lnTo>
                    <a:pt x="967" y="703"/>
                  </a:lnTo>
                  <a:lnTo>
                    <a:pt x="965" y="701"/>
                  </a:lnTo>
                  <a:lnTo>
                    <a:pt x="965" y="701"/>
                  </a:lnTo>
                  <a:lnTo>
                    <a:pt x="965" y="701"/>
                  </a:lnTo>
                  <a:lnTo>
                    <a:pt x="962" y="698"/>
                  </a:lnTo>
                  <a:lnTo>
                    <a:pt x="962" y="698"/>
                  </a:lnTo>
                  <a:lnTo>
                    <a:pt x="960" y="696"/>
                  </a:lnTo>
                  <a:lnTo>
                    <a:pt x="960" y="696"/>
                  </a:lnTo>
                  <a:lnTo>
                    <a:pt x="960" y="694"/>
                  </a:lnTo>
                  <a:lnTo>
                    <a:pt x="958" y="691"/>
                  </a:lnTo>
                  <a:lnTo>
                    <a:pt x="958" y="691"/>
                  </a:lnTo>
                  <a:lnTo>
                    <a:pt x="958" y="689"/>
                  </a:lnTo>
                  <a:lnTo>
                    <a:pt x="958" y="686"/>
                  </a:lnTo>
                  <a:lnTo>
                    <a:pt x="958" y="684"/>
                  </a:lnTo>
                  <a:lnTo>
                    <a:pt x="955" y="682"/>
                  </a:lnTo>
                  <a:lnTo>
                    <a:pt x="955" y="679"/>
                  </a:lnTo>
                  <a:lnTo>
                    <a:pt x="955" y="677"/>
                  </a:lnTo>
                  <a:lnTo>
                    <a:pt x="955" y="675"/>
                  </a:lnTo>
                  <a:lnTo>
                    <a:pt x="955" y="672"/>
                  </a:lnTo>
                  <a:lnTo>
                    <a:pt x="958" y="670"/>
                  </a:lnTo>
                  <a:lnTo>
                    <a:pt x="958" y="668"/>
                  </a:lnTo>
                  <a:lnTo>
                    <a:pt x="958" y="663"/>
                  </a:lnTo>
                  <a:lnTo>
                    <a:pt x="960" y="660"/>
                  </a:lnTo>
                  <a:lnTo>
                    <a:pt x="960" y="656"/>
                  </a:lnTo>
                  <a:lnTo>
                    <a:pt x="962" y="651"/>
                  </a:lnTo>
                  <a:lnTo>
                    <a:pt x="965" y="644"/>
                  </a:lnTo>
                  <a:lnTo>
                    <a:pt x="967" y="637"/>
                  </a:lnTo>
                  <a:lnTo>
                    <a:pt x="969" y="630"/>
                  </a:lnTo>
                  <a:lnTo>
                    <a:pt x="972" y="623"/>
                  </a:lnTo>
                  <a:lnTo>
                    <a:pt x="974" y="615"/>
                  </a:lnTo>
                  <a:lnTo>
                    <a:pt x="977" y="608"/>
                  </a:lnTo>
                  <a:lnTo>
                    <a:pt x="979" y="604"/>
                  </a:lnTo>
                  <a:lnTo>
                    <a:pt x="979" y="599"/>
                  </a:lnTo>
                  <a:lnTo>
                    <a:pt x="981" y="594"/>
                  </a:lnTo>
                  <a:lnTo>
                    <a:pt x="984" y="589"/>
                  </a:lnTo>
                  <a:lnTo>
                    <a:pt x="984" y="585"/>
                  </a:lnTo>
                  <a:lnTo>
                    <a:pt x="986" y="578"/>
                  </a:lnTo>
                  <a:lnTo>
                    <a:pt x="988" y="573"/>
                  </a:lnTo>
                  <a:lnTo>
                    <a:pt x="988" y="568"/>
                  </a:lnTo>
                  <a:lnTo>
                    <a:pt x="991" y="563"/>
                  </a:lnTo>
                  <a:lnTo>
                    <a:pt x="993" y="559"/>
                  </a:lnTo>
                  <a:lnTo>
                    <a:pt x="993" y="554"/>
                  </a:lnTo>
                  <a:lnTo>
                    <a:pt x="995" y="549"/>
                  </a:lnTo>
                  <a:lnTo>
                    <a:pt x="998" y="544"/>
                  </a:lnTo>
                  <a:lnTo>
                    <a:pt x="998" y="540"/>
                  </a:lnTo>
                  <a:lnTo>
                    <a:pt x="1000" y="535"/>
                  </a:lnTo>
                  <a:lnTo>
                    <a:pt x="1003" y="530"/>
                  </a:lnTo>
                  <a:lnTo>
                    <a:pt x="1003" y="528"/>
                  </a:lnTo>
                  <a:lnTo>
                    <a:pt x="1005" y="526"/>
                  </a:lnTo>
                  <a:lnTo>
                    <a:pt x="1005" y="523"/>
                  </a:lnTo>
                  <a:lnTo>
                    <a:pt x="1007" y="521"/>
                  </a:lnTo>
                  <a:lnTo>
                    <a:pt x="1010" y="516"/>
                  </a:lnTo>
                  <a:lnTo>
                    <a:pt x="1012" y="511"/>
                  </a:lnTo>
                  <a:lnTo>
                    <a:pt x="1017" y="507"/>
                  </a:lnTo>
                  <a:lnTo>
                    <a:pt x="1019" y="502"/>
                  </a:lnTo>
                  <a:lnTo>
                    <a:pt x="1019" y="497"/>
                  </a:lnTo>
                  <a:lnTo>
                    <a:pt x="1021" y="495"/>
                  </a:lnTo>
                  <a:lnTo>
                    <a:pt x="1021" y="492"/>
                  </a:lnTo>
                  <a:lnTo>
                    <a:pt x="1024" y="490"/>
                  </a:lnTo>
                  <a:lnTo>
                    <a:pt x="1024" y="488"/>
                  </a:lnTo>
                  <a:lnTo>
                    <a:pt x="1024" y="485"/>
                  </a:lnTo>
                  <a:lnTo>
                    <a:pt x="1026" y="483"/>
                  </a:lnTo>
                  <a:lnTo>
                    <a:pt x="1026" y="481"/>
                  </a:lnTo>
                  <a:lnTo>
                    <a:pt x="1026" y="481"/>
                  </a:lnTo>
                  <a:lnTo>
                    <a:pt x="1026" y="478"/>
                  </a:lnTo>
                  <a:lnTo>
                    <a:pt x="1026" y="476"/>
                  </a:lnTo>
                  <a:lnTo>
                    <a:pt x="1026" y="476"/>
                  </a:lnTo>
                  <a:lnTo>
                    <a:pt x="1029" y="474"/>
                  </a:lnTo>
                  <a:lnTo>
                    <a:pt x="1029" y="471"/>
                  </a:lnTo>
                  <a:lnTo>
                    <a:pt x="1029" y="469"/>
                  </a:lnTo>
                  <a:lnTo>
                    <a:pt x="1029" y="469"/>
                  </a:lnTo>
                  <a:lnTo>
                    <a:pt x="1029" y="466"/>
                  </a:lnTo>
                  <a:lnTo>
                    <a:pt x="1029" y="466"/>
                  </a:lnTo>
                  <a:lnTo>
                    <a:pt x="1029" y="466"/>
                  </a:lnTo>
                  <a:lnTo>
                    <a:pt x="1029" y="466"/>
                  </a:lnTo>
                  <a:lnTo>
                    <a:pt x="1029" y="464"/>
                  </a:lnTo>
                  <a:lnTo>
                    <a:pt x="1031" y="464"/>
                  </a:lnTo>
                  <a:lnTo>
                    <a:pt x="1031" y="464"/>
                  </a:lnTo>
                  <a:lnTo>
                    <a:pt x="1031" y="462"/>
                  </a:lnTo>
                  <a:lnTo>
                    <a:pt x="1033" y="462"/>
                  </a:lnTo>
                  <a:lnTo>
                    <a:pt x="1033" y="462"/>
                  </a:lnTo>
                  <a:lnTo>
                    <a:pt x="1038" y="459"/>
                  </a:lnTo>
                  <a:lnTo>
                    <a:pt x="1043" y="457"/>
                  </a:lnTo>
                  <a:lnTo>
                    <a:pt x="1047" y="455"/>
                  </a:lnTo>
                  <a:lnTo>
                    <a:pt x="1052" y="452"/>
                  </a:lnTo>
                  <a:lnTo>
                    <a:pt x="1059" y="450"/>
                  </a:lnTo>
                  <a:lnTo>
                    <a:pt x="1066" y="447"/>
                  </a:lnTo>
                  <a:lnTo>
                    <a:pt x="1069" y="445"/>
                  </a:lnTo>
                  <a:lnTo>
                    <a:pt x="1073" y="445"/>
                  </a:lnTo>
                  <a:lnTo>
                    <a:pt x="1076" y="443"/>
                  </a:lnTo>
                  <a:lnTo>
                    <a:pt x="1081" y="443"/>
                  </a:lnTo>
                  <a:lnTo>
                    <a:pt x="1083" y="443"/>
                  </a:lnTo>
                  <a:lnTo>
                    <a:pt x="1088" y="440"/>
                  </a:lnTo>
                  <a:lnTo>
                    <a:pt x="1090" y="440"/>
                  </a:lnTo>
                  <a:lnTo>
                    <a:pt x="1095" y="440"/>
                  </a:lnTo>
                  <a:lnTo>
                    <a:pt x="1095" y="440"/>
                  </a:lnTo>
                  <a:lnTo>
                    <a:pt x="1097" y="440"/>
                  </a:lnTo>
                  <a:lnTo>
                    <a:pt x="1100" y="440"/>
                  </a:lnTo>
                  <a:lnTo>
                    <a:pt x="1102" y="440"/>
                  </a:lnTo>
                  <a:lnTo>
                    <a:pt x="1102" y="440"/>
                  </a:lnTo>
                  <a:lnTo>
                    <a:pt x="1104" y="440"/>
                  </a:lnTo>
                  <a:lnTo>
                    <a:pt x="1107" y="440"/>
                  </a:lnTo>
                  <a:lnTo>
                    <a:pt x="1109" y="443"/>
                  </a:lnTo>
                  <a:lnTo>
                    <a:pt x="1109" y="443"/>
                  </a:lnTo>
                  <a:lnTo>
                    <a:pt x="1111" y="443"/>
                  </a:lnTo>
                  <a:lnTo>
                    <a:pt x="1114" y="443"/>
                  </a:lnTo>
                  <a:lnTo>
                    <a:pt x="1116" y="445"/>
                  </a:lnTo>
                  <a:lnTo>
                    <a:pt x="1118" y="445"/>
                  </a:lnTo>
                  <a:lnTo>
                    <a:pt x="1121" y="447"/>
                  </a:lnTo>
                  <a:lnTo>
                    <a:pt x="1123" y="447"/>
                  </a:lnTo>
                  <a:lnTo>
                    <a:pt x="1126" y="447"/>
                  </a:lnTo>
                  <a:lnTo>
                    <a:pt x="1128" y="450"/>
                  </a:lnTo>
                  <a:lnTo>
                    <a:pt x="1130" y="452"/>
                  </a:lnTo>
                  <a:lnTo>
                    <a:pt x="1133" y="452"/>
                  </a:lnTo>
                  <a:lnTo>
                    <a:pt x="1135" y="455"/>
                  </a:lnTo>
                  <a:lnTo>
                    <a:pt x="1135" y="455"/>
                  </a:lnTo>
                  <a:lnTo>
                    <a:pt x="1137" y="457"/>
                  </a:lnTo>
                  <a:lnTo>
                    <a:pt x="1140" y="459"/>
                  </a:lnTo>
                  <a:lnTo>
                    <a:pt x="1140" y="459"/>
                  </a:lnTo>
                  <a:lnTo>
                    <a:pt x="1142" y="462"/>
                  </a:lnTo>
                  <a:lnTo>
                    <a:pt x="1142" y="464"/>
                  </a:lnTo>
                  <a:lnTo>
                    <a:pt x="1142" y="466"/>
                  </a:lnTo>
                  <a:lnTo>
                    <a:pt x="1144" y="466"/>
                  </a:lnTo>
                  <a:lnTo>
                    <a:pt x="1144" y="469"/>
                  </a:lnTo>
                  <a:lnTo>
                    <a:pt x="1144" y="469"/>
                  </a:lnTo>
                  <a:lnTo>
                    <a:pt x="1144" y="471"/>
                  </a:lnTo>
                  <a:lnTo>
                    <a:pt x="1144" y="471"/>
                  </a:lnTo>
                  <a:lnTo>
                    <a:pt x="1144" y="471"/>
                  </a:lnTo>
                  <a:lnTo>
                    <a:pt x="1144" y="474"/>
                  </a:lnTo>
                  <a:lnTo>
                    <a:pt x="1144" y="474"/>
                  </a:lnTo>
                  <a:lnTo>
                    <a:pt x="1144" y="476"/>
                  </a:lnTo>
                  <a:lnTo>
                    <a:pt x="1144" y="476"/>
                  </a:lnTo>
                  <a:lnTo>
                    <a:pt x="1144" y="478"/>
                  </a:lnTo>
                  <a:lnTo>
                    <a:pt x="1144" y="478"/>
                  </a:lnTo>
                  <a:lnTo>
                    <a:pt x="1142" y="481"/>
                  </a:lnTo>
                  <a:lnTo>
                    <a:pt x="1142" y="483"/>
                  </a:lnTo>
                  <a:lnTo>
                    <a:pt x="1140" y="488"/>
                  </a:lnTo>
                  <a:lnTo>
                    <a:pt x="1137" y="490"/>
                  </a:lnTo>
                  <a:lnTo>
                    <a:pt x="1135" y="495"/>
                  </a:lnTo>
                  <a:lnTo>
                    <a:pt x="1133" y="497"/>
                  </a:lnTo>
                  <a:lnTo>
                    <a:pt x="1130" y="502"/>
                  </a:lnTo>
                  <a:lnTo>
                    <a:pt x="1126" y="509"/>
                  </a:lnTo>
                  <a:lnTo>
                    <a:pt x="1121" y="516"/>
                  </a:lnTo>
                  <a:lnTo>
                    <a:pt x="1116" y="523"/>
                  </a:lnTo>
                  <a:lnTo>
                    <a:pt x="1114" y="528"/>
                  </a:lnTo>
                  <a:lnTo>
                    <a:pt x="1111" y="533"/>
                  </a:lnTo>
                  <a:lnTo>
                    <a:pt x="1109" y="535"/>
                  </a:lnTo>
                  <a:lnTo>
                    <a:pt x="1107" y="540"/>
                  </a:lnTo>
                  <a:lnTo>
                    <a:pt x="1104" y="544"/>
                  </a:lnTo>
                  <a:lnTo>
                    <a:pt x="1102" y="547"/>
                  </a:lnTo>
                  <a:lnTo>
                    <a:pt x="1097" y="552"/>
                  </a:lnTo>
                  <a:lnTo>
                    <a:pt x="1097" y="554"/>
                  </a:lnTo>
                  <a:lnTo>
                    <a:pt x="1095" y="554"/>
                  </a:lnTo>
                  <a:lnTo>
                    <a:pt x="1095" y="556"/>
                  </a:lnTo>
                  <a:lnTo>
                    <a:pt x="1092" y="559"/>
                  </a:lnTo>
                  <a:lnTo>
                    <a:pt x="1090" y="561"/>
                  </a:lnTo>
                  <a:lnTo>
                    <a:pt x="1088" y="566"/>
                  </a:lnTo>
                  <a:lnTo>
                    <a:pt x="1083" y="568"/>
                  </a:lnTo>
                  <a:lnTo>
                    <a:pt x="1081" y="571"/>
                  </a:lnTo>
                  <a:lnTo>
                    <a:pt x="1078" y="575"/>
                  </a:lnTo>
                  <a:lnTo>
                    <a:pt x="1073" y="578"/>
                  </a:lnTo>
                  <a:lnTo>
                    <a:pt x="1071" y="580"/>
                  </a:lnTo>
                  <a:lnTo>
                    <a:pt x="1066" y="582"/>
                  </a:lnTo>
                  <a:lnTo>
                    <a:pt x="1059" y="587"/>
                  </a:lnTo>
                  <a:lnTo>
                    <a:pt x="1055" y="592"/>
                  </a:lnTo>
                  <a:lnTo>
                    <a:pt x="1047" y="599"/>
                  </a:lnTo>
                  <a:lnTo>
                    <a:pt x="1040" y="604"/>
                  </a:lnTo>
                  <a:lnTo>
                    <a:pt x="1036" y="606"/>
                  </a:lnTo>
                  <a:lnTo>
                    <a:pt x="1033" y="608"/>
                  </a:lnTo>
                  <a:lnTo>
                    <a:pt x="1031" y="611"/>
                  </a:lnTo>
                  <a:lnTo>
                    <a:pt x="1026" y="613"/>
                  </a:lnTo>
                  <a:lnTo>
                    <a:pt x="1026" y="613"/>
                  </a:lnTo>
                  <a:lnTo>
                    <a:pt x="1024" y="615"/>
                  </a:lnTo>
                  <a:lnTo>
                    <a:pt x="1021" y="615"/>
                  </a:lnTo>
                  <a:lnTo>
                    <a:pt x="1021" y="618"/>
                  </a:lnTo>
                  <a:lnTo>
                    <a:pt x="1019" y="620"/>
                  </a:lnTo>
                  <a:lnTo>
                    <a:pt x="1019" y="620"/>
                  </a:lnTo>
                  <a:lnTo>
                    <a:pt x="1017" y="623"/>
                  </a:lnTo>
                  <a:lnTo>
                    <a:pt x="1017" y="623"/>
                  </a:lnTo>
                  <a:lnTo>
                    <a:pt x="1014" y="625"/>
                  </a:lnTo>
                  <a:lnTo>
                    <a:pt x="1014" y="627"/>
                  </a:lnTo>
                  <a:lnTo>
                    <a:pt x="1012" y="627"/>
                  </a:lnTo>
                  <a:lnTo>
                    <a:pt x="1012" y="630"/>
                  </a:lnTo>
                  <a:lnTo>
                    <a:pt x="1012" y="630"/>
                  </a:lnTo>
                  <a:lnTo>
                    <a:pt x="1010" y="632"/>
                  </a:lnTo>
                  <a:lnTo>
                    <a:pt x="1010" y="634"/>
                  </a:lnTo>
                  <a:lnTo>
                    <a:pt x="1010" y="634"/>
                  </a:lnTo>
                  <a:lnTo>
                    <a:pt x="1007" y="637"/>
                  </a:lnTo>
                  <a:lnTo>
                    <a:pt x="1007" y="639"/>
                  </a:lnTo>
                  <a:lnTo>
                    <a:pt x="1007" y="639"/>
                  </a:lnTo>
                  <a:lnTo>
                    <a:pt x="1007" y="642"/>
                  </a:lnTo>
                  <a:lnTo>
                    <a:pt x="1005" y="644"/>
                  </a:lnTo>
                  <a:lnTo>
                    <a:pt x="1005" y="644"/>
                  </a:lnTo>
                  <a:lnTo>
                    <a:pt x="1005" y="646"/>
                  </a:lnTo>
                  <a:lnTo>
                    <a:pt x="1005" y="649"/>
                  </a:lnTo>
                  <a:lnTo>
                    <a:pt x="1005" y="649"/>
                  </a:lnTo>
                  <a:lnTo>
                    <a:pt x="1005" y="651"/>
                  </a:lnTo>
                  <a:lnTo>
                    <a:pt x="1005" y="653"/>
                  </a:lnTo>
                  <a:lnTo>
                    <a:pt x="1005" y="653"/>
                  </a:lnTo>
                  <a:lnTo>
                    <a:pt x="1005" y="656"/>
                  </a:lnTo>
                  <a:lnTo>
                    <a:pt x="1007" y="658"/>
                  </a:lnTo>
                  <a:lnTo>
                    <a:pt x="1007" y="658"/>
                  </a:lnTo>
                  <a:lnTo>
                    <a:pt x="1007" y="660"/>
                  </a:lnTo>
                  <a:lnTo>
                    <a:pt x="1007" y="663"/>
                  </a:lnTo>
                  <a:lnTo>
                    <a:pt x="1007" y="663"/>
                  </a:lnTo>
                  <a:lnTo>
                    <a:pt x="1010" y="665"/>
                  </a:lnTo>
                  <a:lnTo>
                    <a:pt x="1010" y="665"/>
                  </a:lnTo>
                  <a:lnTo>
                    <a:pt x="1010" y="670"/>
                  </a:lnTo>
                  <a:lnTo>
                    <a:pt x="1012" y="672"/>
                  </a:lnTo>
                  <a:lnTo>
                    <a:pt x="1012" y="672"/>
                  </a:lnTo>
                  <a:lnTo>
                    <a:pt x="1014" y="675"/>
                  </a:lnTo>
                  <a:lnTo>
                    <a:pt x="1014" y="675"/>
                  </a:lnTo>
                  <a:lnTo>
                    <a:pt x="1014" y="675"/>
                  </a:lnTo>
                  <a:lnTo>
                    <a:pt x="1017" y="677"/>
                  </a:lnTo>
                  <a:lnTo>
                    <a:pt x="1019" y="679"/>
                  </a:lnTo>
                  <a:lnTo>
                    <a:pt x="1021" y="682"/>
                  </a:lnTo>
                  <a:lnTo>
                    <a:pt x="1021" y="684"/>
                  </a:lnTo>
                  <a:lnTo>
                    <a:pt x="1024" y="684"/>
                  </a:lnTo>
                  <a:lnTo>
                    <a:pt x="1026" y="686"/>
                  </a:lnTo>
                  <a:lnTo>
                    <a:pt x="1029" y="686"/>
                  </a:lnTo>
                  <a:lnTo>
                    <a:pt x="1029" y="686"/>
                  </a:lnTo>
                  <a:lnTo>
                    <a:pt x="1031" y="686"/>
                  </a:lnTo>
                  <a:lnTo>
                    <a:pt x="1033" y="689"/>
                  </a:lnTo>
                  <a:lnTo>
                    <a:pt x="1036" y="689"/>
                  </a:lnTo>
                  <a:lnTo>
                    <a:pt x="1038" y="689"/>
                  </a:lnTo>
                  <a:lnTo>
                    <a:pt x="1040" y="691"/>
                  </a:lnTo>
                  <a:lnTo>
                    <a:pt x="1043" y="691"/>
                  </a:lnTo>
                  <a:lnTo>
                    <a:pt x="1045" y="691"/>
                  </a:lnTo>
                  <a:lnTo>
                    <a:pt x="1047" y="691"/>
                  </a:lnTo>
                  <a:lnTo>
                    <a:pt x="1047" y="691"/>
                  </a:lnTo>
                  <a:lnTo>
                    <a:pt x="1050" y="694"/>
                  </a:lnTo>
                  <a:lnTo>
                    <a:pt x="1052" y="694"/>
                  </a:lnTo>
                  <a:lnTo>
                    <a:pt x="1055" y="696"/>
                  </a:lnTo>
                  <a:lnTo>
                    <a:pt x="1057" y="696"/>
                  </a:lnTo>
                  <a:lnTo>
                    <a:pt x="1059" y="698"/>
                  </a:lnTo>
                  <a:lnTo>
                    <a:pt x="1059" y="698"/>
                  </a:lnTo>
                  <a:lnTo>
                    <a:pt x="1062" y="701"/>
                  </a:lnTo>
                  <a:lnTo>
                    <a:pt x="1064" y="703"/>
                  </a:lnTo>
                  <a:lnTo>
                    <a:pt x="1066" y="703"/>
                  </a:lnTo>
                  <a:lnTo>
                    <a:pt x="1069" y="703"/>
                  </a:lnTo>
                  <a:lnTo>
                    <a:pt x="1069" y="705"/>
                  </a:lnTo>
                  <a:lnTo>
                    <a:pt x="1071" y="705"/>
                  </a:lnTo>
                  <a:lnTo>
                    <a:pt x="1071" y="705"/>
                  </a:lnTo>
                  <a:lnTo>
                    <a:pt x="1073" y="705"/>
                  </a:lnTo>
                  <a:lnTo>
                    <a:pt x="1076" y="705"/>
                  </a:lnTo>
                  <a:lnTo>
                    <a:pt x="1076" y="705"/>
                  </a:lnTo>
                  <a:lnTo>
                    <a:pt x="1078" y="708"/>
                  </a:lnTo>
                  <a:lnTo>
                    <a:pt x="1078" y="708"/>
                  </a:lnTo>
                  <a:lnTo>
                    <a:pt x="1081" y="708"/>
                  </a:lnTo>
                  <a:lnTo>
                    <a:pt x="1081" y="708"/>
                  </a:lnTo>
                  <a:lnTo>
                    <a:pt x="1081" y="710"/>
                  </a:lnTo>
                  <a:lnTo>
                    <a:pt x="1083" y="710"/>
                  </a:lnTo>
                  <a:lnTo>
                    <a:pt x="1083" y="710"/>
                  </a:lnTo>
                  <a:lnTo>
                    <a:pt x="1083" y="712"/>
                  </a:lnTo>
                  <a:lnTo>
                    <a:pt x="1083" y="712"/>
                  </a:lnTo>
                  <a:lnTo>
                    <a:pt x="1083" y="712"/>
                  </a:lnTo>
                  <a:lnTo>
                    <a:pt x="1083" y="715"/>
                  </a:lnTo>
                  <a:lnTo>
                    <a:pt x="1083" y="715"/>
                  </a:lnTo>
                  <a:lnTo>
                    <a:pt x="1083" y="715"/>
                  </a:lnTo>
                  <a:lnTo>
                    <a:pt x="1083" y="717"/>
                  </a:lnTo>
                  <a:lnTo>
                    <a:pt x="1083" y="717"/>
                  </a:lnTo>
                  <a:lnTo>
                    <a:pt x="1081" y="717"/>
                  </a:lnTo>
                  <a:lnTo>
                    <a:pt x="1081" y="717"/>
                  </a:lnTo>
                  <a:lnTo>
                    <a:pt x="1081" y="720"/>
                  </a:lnTo>
                  <a:lnTo>
                    <a:pt x="1081" y="720"/>
                  </a:lnTo>
                  <a:lnTo>
                    <a:pt x="1078" y="720"/>
                  </a:lnTo>
                  <a:lnTo>
                    <a:pt x="1078" y="720"/>
                  </a:lnTo>
                  <a:lnTo>
                    <a:pt x="1078" y="722"/>
                  </a:lnTo>
                  <a:lnTo>
                    <a:pt x="1076" y="722"/>
                  </a:lnTo>
                  <a:lnTo>
                    <a:pt x="1076" y="722"/>
                  </a:lnTo>
                  <a:lnTo>
                    <a:pt x="1076" y="722"/>
                  </a:lnTo>
                  <a:lnTo>
                    <a:pt x="1076" y="722"/>
                  </a:lnTo>
                  <a:lnTo>
                    <a:pt x="1073" y="722"/>
                  </a:lnTo>
                  <a:lnTo>
                    <a:pt x="1073" y="722"/>
                  </a:lnTo>
                  <a:lnTo>
                    <a:pt x="1071" y="722"/>
                  </a:lnTo>
                  <a:lnTo>
                    <a:pt x="1069" y="722"/>
                  </a:lnTo>
                  <a:lnTo>
                    <a:pt x="1066" y="722"/>
                  </a:lnTo>
                  <a:lnTo>
                    <a:pt x="1064" y="722"/>
                  </a:lnTo>
                  <a:lnTo>
                    <a:pt x="1062" y="722"/>
                  </a:lnTo>
                  <a:lnTo>
                    <a:pt x="1062" y="722"/>
                  </a:lnTo>
                  <a:lnTo>
                    <a:pt x="1059" y="722"/>
                  </a:lnTo>
                  <a:lnTo>
                    <a:pt x="1059" y="722"/>
                  </a:lnTo>
                  <a:lnTo>
                    <a:pt x="1057" y="722"/>
                  </a:lnTo>
                  <a:lnTo>
                    <a:pt x="1057" y="722"/>
                  </a:lnTo>
                  <a:lnTo>
                    <a:pt x="1057" y="722"/>
                  </a:lnTo>
                  <a:lnTo>
                    <a:pt x="1055" y="722"/>
                  </a:lnTo>
                  <a:lnTo>
                    <a:pt x="1055" y="722"/>
                  </a:lnTo>
                  <a:lnTo>
                    <a:pt x="1055" y="724"/>
                  </a:lnTo>
                  <a:lnTo>
                    <a:pt x="1055" y="724"/>
                  </a:lnTo>
                  <a:lnTo>
                    <a:pt x="1055" y="724"/>
                  </a:lnTo>
                  <a:lnTo>
                    <a:pt x="1052" y="727"/>
                  </a:lnTo>
                  <a:lnTo>
                    <a:pt x="1052" y="727"/>
                  </a:lnTo>
                  <a:lnTo>
                    <a:pt x="1052" y="727"/>
                  </a:lnTo>
                  <a:lnTo>
                    <a:pt x="1052" y="729"/>
                  </a:lnTo>
                  <a:lnTo>
                    <a:pt x="1055" y="729"/>
                  </a:lnTo>
                  <a:lnTo>
                    <a:pt x="1055" y="731"/>
                  </a:lnTo>
                  <a:lnTo>
                    <a:pt x="1055" y="731"/>
                  </a:lnTo>
                  <a:lnTo>
                    <a:pt x="1055" y="734"/>
                  </a:lnTo>
                  <a:lnTo>
                    <a:pt x="1055" y="734"/>
                  </a:lnTo>
                  <a:lnTo>
                    <a:pt x="1057" y="734"/>
                  </a:lnTo>
                  <a:lnTo>
                    <a:pt x="1057" y="736"/>
                  </a:lnTo>
                  <a:lnTo>
                    <a:pt x="1057" y="736"/>
                  </a:lnTo>
                  <a:lnTo>
                    <a:pt x="1059" y="736"/>
                  </a:lnTo>
                  <a:lnTo>
                    <a:pt x="1062" y="741"/>
                  </a:lnTo>
                  <a:lnTo>
                    <a:pt x="1064" y="743"/>
                  </a:lnTo>
                  <a:lnTo>
                    <a:pt x="1069" y="748"/>
                  </a:lnTo>
                  <a:lnTo>
                    <a:pt x="1073" y="753"/>
                  </a:lnTo>
                  <a:lnTo>
                    <a:pt x="1076" y="753"/>
                  </a:lnTo>
                  <a:lnTo>
                    <a:pt x="1078" y="755"/>
                  </a:lnTo>
                  <a:lnTo>
                    <a:pt x="1081" y="757"/>
                  </a:lnTo>
                  <a:lnTo>
                    <a:pt x="1083" y="760"/>
                  </a:lnTo>
                  <a:lnTo>
                    <a:pt x="1083" y="762"/>
                  </a:lnTo>
                  <a:lnTo>
                    <a:pt x="1085" y="765"/>
                  </a:lnTo>
                  <a:lnTo>
                    <a:pt x="1085" y="767"/>
                  </a:lnTo>
                  <a:lnTo>
                    <a:pt x="1088" y="767"/>
                  </a:lnTo>
                  <a:lnTo>
                    <a:pt x="1088" y="769"/>
                  </a:lnTo>
                  <a:lnTo>
                    <a:pt x="1088" y="769"/>
                  </a:lnTo>
                  <a:lnTo>
                    <a:pt x="1090" y="772"/>
                  </a:lnTo>
                  <a:lnTo>
                    <a:pt x="1090" y="772"/>
                  </a:lnTo>
                  <a:lnTo>
                    <a:pt x="1090" y="774"/>
                  </a:lnTo>
                  <a:lnTo>
                    <a:pt x="1090" y="774"/>
                  </a:lnTo>
                  <a:lnTo>
                    <a:pt x="1092" y="776"/>
                  </a:lnTo>
                  <a:lnTo>
                    <a:pt x="1092" y="779"/>
                  </a:lnTo>
                  <a:lnTo>
                    <a:pt x="1092" y="779"/>
                  </a:lnTo>
                  <a:lnTo>
                    <a:pt x="1092" y="781"/>
                  </a:lnTo>
                  <a:lnTo>
                    <a:pt x="1095" y="786"/>
                  </a:lnTo>
                  <a:lnTo>
                    <a:pt x="1095" y="791"/>
                  </a:lnTo>
                  <a:lnTo>
                    <a:pt x="1095" y="793"/>
                  </a:lnTo>
                  <a:lnTo>
                    <a:pt x="1095" y="798"/>
                  </a:lnTo>
                  <a:lnTo>
                    <a:pt x="1095" y="800"/>
                  </a:lnTo>
                  <a:lnTo>
                    <a:pt x="1095" y="800"/>
                  </a:lnTo>
                  <a:lnTo>
                    <a:pt x="1095" y="802"/>
                  </a:lnTo>
                  <a:lnTo>
                    <a:pt x="1095" y="805"/>
                  </a:lnTo>
                  <a:lnTo>
                    <a:pt x="1095" y="807"/>
                  </a:lnTo>
                  <a:lnTo>
                    <a:pt x="1095" y="812"/>
                  </a:lnTo>
                  <a:lnTo>
                    <a:pt x="1095" y="814"/>
                  </a:lnTo>
                  <a:lnTo>
                    <a:pt x="1092" y="817"/>
                  </a:lnTo>
                  <a:lnTo>
                    <a:pt x="1092" y="821"/>
                  </a:lnTo>
                  <a:lnTo>
                    <a:pt x="1090" y="824"/>
                  </a:lnTo>
                  <a:lnTo>
                    <a:pt x="1090" y="826"/>
                  </a:lnTo>
                  <a:lnTo>
                    <a:pt x="1088" y="831"/>
                  </a:lnTo>
                  <a:lnTo>
                    <a:pt x="1088" y="833"/>
                  </a:lnTo>
                  <a:lnTo>
                    <a:pt x="1085" y="838"/>
                  </a:lnTo>
                  <a:lnTo>
                    <a:pt x="1083" y="843"/>
                  </a:lnTo>
                  <a:lnTo>
                    <a:pt x="1081" y="850"/>
                  </a:lnTo>
                  <a:lnTo>
                    <a:pt x="1078" y="854"/>
                  </a:lnTo>
                  <a:lnTo>
                    <a:pt x="1076" y="859"/>
                  </a:lnTo>
                  <a:lnTo>
                    <a:pt x="1073" y="866"/>
                  </a:lnTo>
                  <a:lnTo>
                    <a:pt x="1071" y="871"/>
                  </a:lnTo>
                  <a:lnTo>
                    <a:pt x="1069" y="873"/>
                  </a:lnTo>
                  <a:lnTo>
                    <a:pt x="1066" y="876"/>
                  </a:lnTo>
                  <a:lnTo>
                    <a:pt x="1066" y="878"/>
                  </a:lnTo>
                  <a:lnTo>
                    <a:pt x="1064" y="881"/>
                  </a:lnTo>
                  <a:lnTo>
                    <a:pt x="1062" y="883"/>
                  </a:lnTo>
                  <a:lnTo>
                    <a:pt x="1059" y="890"/>
                  </a:lnTo>
                  <a:lnTo>
                    <a:pt x="1057" y="892"/>
                  </a:lnTo>
                  <a:lnTo>
                    <a:pt x="1055" y="895"/>
                  </a:lnTo>
                  <a:lnTo>
                    <a:pt x="1052" y="899"/>
                  </a:lnTo>
                  <a:lnTo>
                    <a:pt x="1047" y="902"/>
                  </a:lnTo>
                  <a:lnTo>
                    <a:pt x="1045" y="904"/>
                  </a:lnTo>
                  <a:lnTo>
                    <a:pt x="1043" y="907"/>
                  </a:lnTo>
                  <a:lnTo>
                    <a:pt x="1040" y="911"/>
                  </a:lnTo>
                  <a:lnTo>
                    <a:pt x="1038" y="914"/>
                  </a:lnTo>
                  <a:lnTo>
                    <a:pt x="1036" y="914"/>
                  </a:lnTo>
                  <a:lnTo>
                    <a:pt x="1036" y="914"/>
                  </a:lnTo>
                  <a:lnTo>
                    <a:pt x="1033" y="916"/>
                  </a:lnTo>
                  <a:lnTo>
                    <a:pt x="1033" y="916"/>
                  </a:lnTo>
                  <a:lnTo>
                    <a:pt x="1031" y="916"/>
                  </a:lnTo>
                  <a:lnTo>
                    <a:pt x="1031" y="916"/>
                  </a:lnTo>
                  <a:lnTo>
                    <a:pt x="1031" y="916"/>
                  </a:lnTo>
                  <a:lnTo>
                    <a:pt x="1029" y="916"/>
                  </a:lnTo>
                  <a:lnTo>
                    <a:pt x="1026" y="916"/>
                  </a:lnTo>
                  <a:lnTo>
                    <a:pt x="1026" y="916"/>
                  </a:lnTo>
                  <a:lnTo>
                    <a:pt x="1024" y="916"/>
                  </a:lnTo>
                  <a:lnTo>
                    <a:pt x="1021" y="914"/>
                  </a:lnTo>
                  <a:lnTo>
                    <a:pt x="1019" y="914"/>
                  </a:lnTo>
                  <a:lnTo>
                    <a:pt x="1017" y="914"/>
                  </a:lnTo>
                  <a:lnTo>
                    <a:pt x="1014" y="911"/>
                  </a:lnTo>
                  <a:lnTo>
                    <a:pt x="1012" y="911"/>
                  </a:lnTo>
                  <a:lnTo>
                    <a:pt x="1010" y="907"/>
                  </a:lnTo>
                  <a:lnTo>
                    <a:pt x="1005" y="904"/>
                  </a:lnTo>
                  <a:lnTo>
                    <a:pt x="1003" y="904"/>
                  </a:lnTo>
                  <a:lnTo>
                    <a:pt x="1003" y="902"/>
                  </a:lnTo>
                  <a:lnTo>
                    <a:pt x="1000" y="902"/>
                  </a:lnTo>
                  <a:lnTo>
                    <a:pt x="998" y="899"/>
                  </a:lnTo>
                  <a:lnTo>
                    <a:pt x="993" y="899"/>
                  </a:lnTo>
                  <a:lnTo>
                    <a:pt x="988" y="897"/>
                  </a:lnTo>
                  <a:lnTo>
                    <a:pt x="986" y="895"/>
                  </a:lnTo>
                  <a:lnTo>
                    <a:pt x="981" y="892"/>
                  </a:lnTo>
                  <a:lnTo>
                    <a:pt x="979" y="892"/>
                  </a:lnTo>
                  <a:lnTo>
                    <a:pt x="974" y="890"/>
                  </a:lnTo>
                  <a:lnTo>
                    <a:pt x="972" y="888"/>
                  </a:lnTo>
                  <a:lnTo>
                    <a:pt x="967" y="888"/>
                  </a:lnTo>
                  <a:lnTo>
                    <a:pt x="965" y="885"/>
                  </a:lnTo>
                  <a:lnTo>
                    <a:pt x="962" y="885"/>
                  </a:lnTo>
                  <a:lnTo>
                    <a:pt x="958" y="883"/>
                  </a:lnTo>
                  <a:lnTo>
                    <a:pt x="955" y="883"/>
                  </a:lnTo>
                  <a:lnTo>
                    <a:pt x="953" y="883"/>
                  </a:lnTo>
                  <a:lnTo>
                    <a:pt x="948" y="881"/>
                  </a:lnTo>
                  <a:lnTo>
                    <a:pt x="946" y="881"/>
                  </a:lnTo>
                  <a:lnTo>
                    <a:pt x="943" y="881"/>
                  </a:lnTo>
                  <a:lnTo>
                    <a:pt x="941" y="881"/>
                  </a:lnTo>
                  <a:lnTo>
                    <a:pt x="936" y="878"/>
                  </a:lnTo>
                  <a:lnTo>
                    <a:pt x="934" y="878"/>
                  </a:lnTo>
                  <a:lnTo>
                    <a:pt x="932" y="878"/>
                  </a:lnTo>
                  <a:lnTo>
                    <a:pt x="927" y="878"/>
                  </a:lnTo>
                  <a:lnTo>
                    <a:pt x="924" y="878"/>
                  </a:lnTo>
                  <a:lnTo>
                    <a:pt x="920" y="878"/>
                  </a:lnTo>
                  <a:lnTo>
                    <a:pt x="917" y="878"/>
                  </a:lnTo>
                  <a:lnTo>
                    <a:pt x="910" y="878"/>
                  </a:lnTo>
                  <a:lnTo>
                    <a:pt x="903" y="878"/>
                  </a:lnTo>
                  <a:lnTo>
                    <a:pt x="894" y="878"/>
                  </a:lnTo>
                  <a:lnTo>
                    <a:pt x="887" y="881"/>
                  </a:lnTo>
                  <a:lnTo>
                    <a:pt x="861" y="876"/>
                  </a:lnTo>
                  <a:lnTo>
                    <a:pt x="861" y="876"/>
                  </a:lnTo>
                  <a:close/>
                  <a:moveTo>
                    <a:pt x="1085" y="608"/>
                  </a:moveTo>
                  <a:lnTo>
                    <a:pt x="1083" y="611"/>
                  </a:lnTo>
                  <a:lnTo>
                    <a:pt x="1083" y="611"/>
                  </a:lnTo>
                  <a:lnTo>
                    <a:pt x="1083" y="611"/>
                  </a:lnTo>
                  <a:lnTo>
                    <a:pt x="1083" y="613"/>
                  </a:lnTo>
                  <a:lnTo>
                    <a:pt x="1083" y="613"/>
                  </a:lnTo>
                  <a:lnTo>
                    <a:pt x="1081" y="615"/>
                  </a:lnTo>
                  <a:lnTo>
                    <a:pt x="1081" y="615"/>
                  </a:lnTo>
                  <a:lnTo>
                    <a:pt x="1081" y="618"/>
                  </a:lnTo>
                  <a:lnTo>
                    <a:pt x="1081" y="620"/>
                  </a:lnTo>
                  <a:lnTo>
                    <a:pt x="1081" y="623"/>
                  </a:lnTo>
                  <a:lnTo>
                    <a:pt x="1081" y="625"/>
                  </a:lnTo>
                  <a:lnTo>
                    <a:pt x="1081" y="627"/>
                  </a:lnTo>
                  <a:lnTo>
                    <a:pt x="1081" y="630"/>
                  </a:lnTo>
                  <a:lnTo>
                    <a:pt x="1081" y="632"/>
                  </a:lnTo>
                  <a:lnTo>
                    <a:pt x="1081" y="634"/>
                  </a:lnTo>
                  <a:lnTo>
                    <a:pt x="1083" y="639"/>
                  </a:lnTo>
                  <a:lnTo>
                    <a:pt x="1083" y="639"/>
                  </a:lnTo>
                  <a:lnTo>
                    <a:pt x="1083" y="642"/>
                  </a:lnTo>
                  <a:lnTo>
                    <a:pt x="1083" y="642"/>
                  </a:lnTo>
                  <a:lnTo>
                    <a:pt x="1085" y="644"/>
                  </a:lnTo>
                  <a:lnTo>
                    <a:pt x="1085" y="644"/>
                  </a:lnTo>
                  <a:lnTo>
                    <a:pt x="1085" y="646"/>
                  </a:lnTo>
                  <a:lnTo>
                    <a:pt x="1085" y="646"/>
                  </a:lnTo>
                  <a:lnTo>
                    <a:pt x="1088" y="649"/>
                  </a:lnTo>
                  <a:lnTo>
                    <a:pt x="1088" y="649"/>
                  </a:lnTo>
                  <a:lnTo>
                    <a:pt x="1090" y="649"/>
                  </a:lnTo>
                  <a:lnTo>
                    <a:pt x="1090" y="651"/>
                  </a:lnTo>
                  <a:lnTo>
                    <a:pt x="1092" y="651"/>
                  </a:lnTo>
                  <a:lnTo>
                    <a:pt x="1092" y="653"/>
                  </a:lnTo>
                  <a:lnTo>
                    <a:pt x="1095" y="653"/>
                  </a:lnTo>
                  <a:lnTo>
                    <a:pt x="1095" y="653"/>
                  </a:lnTo>
                  <a:lnTo>
                    <a:pt x="1097" y="656"/>
                  </a:lnTo>
                  <a:lnTo>
                    <a:pt x="1100" y="656"/>
                  </a:lnTo>
                  <a:lnTo>
                    <a:pt x="1102" y="658"/>
                  </a:lnTo>
                  <a:lnTo>
                    <a:pt x="1107" y="660"/>
                  </a:lnTo>
                  <a:lnTo>
                    <a:pt x="1109" y="660"/>
                  </a:lnTo>
                  <a:lnTo>
                    <a:pt x="1114" y="665"/>
                  </a:lnTo>
                  <a:lnTo>
                    <a:pt x="1118" y="668"/>
                  </a:lnTo>
                  <a:lnTo>
                    <a:pt x="1123" y="670"/>
                  </a:lnTo>
                  <a:lnTo>
                    <a:pt x="1128" y="672"/>
                  </a:lnTo>
                  <a:lnTo>
                    <a:pt x="1133" y="675"/>
                  </a:lnTo>
                  <a:lnTo>
                    <a:pt x="1137" y="677"/>
                  </a:lnTo>
                  <a:lnTo>
                    <a:pt x="1142" y="679"/>
                  </a:lnTo>
                  <a:lnTo>
                    <a:pt x="1144" y="682"/>
                  </a:lnTo>
                  <a:lnTo>
                    <a:pt x="1149" y="684"/>
                  </a:lnTo>
                  <a:lnTo>
                    <a:pt x="1152" y="686"/>
                  </a:lnTo>
                  <a:lnTo>
                    <a:pt x="1156" y="689"/>
                  </a:lnTo>
                  <a:lnTo>
                    <a:pt x="1159" y="689"/>
                  </a:lnTo>
                  <a:lnTo>
                    <a:pt x="1166" y="694"/>
                  </a:lnTo>
                  <a:lnTo>
                    <a:pt x="1173" y="696"/>
                  </a:lnTo>
                  <a:lnTo>
                    <a:pt x="1180" y="698"/>
                  </a:lnTo>
                  <a:lnTo>
                    <a:pt x="1187" y="701"/>
                  </a:lnTo>
                  <a:lnTo>
                    <a:pt x="1192" y="705"/>
                  </a:lnTo>
                  <a:lnTo>
                    <a:pt x="1201" y="708"/>
                  </a:lnTo>
                  <a:lnTo>
                    <a:pt x="1201" y="708"/>
                  </a:lnTo>
                  <a:lnTo>
                    <a:pt x="1201" y="710"/>
                  </a:lnTo>
                  <a:lnTo>
                    <a:pt x="1204" y="710"/>
                  </a:lnTo>
                  <a:lnTo>
                    <a:pt x="1204" y="710"/>
                  </a:lnTo>
                  <a:lnTo>
                    <a:pt x="1206" y="712"/>
                  </a:lnTo>
                  <a:lnTo>
                    <a:pt x="1208" y="715"/>
                  </a:lnTo>
                  <a:lnTo>
                    <a:pt x="1208" y="715"/>
                  </a:lnTo>
                  <a:lnTo>
                    <a:pt x="1211" y="717"/>
                  </a:lnTo>
                  <a:lnTo>
                    <a:pt x="1211" y="717"/>
                  </a:lnTo>
                  <a:lnTo>
                    <a:pt x="1211" y="717"/>
                  </a:lnTo>
                  <a:lnTo>
                    <a:pt x="1213" y="717"/>
                  </a:lnTo>
                  <a:lnTo>
                    <a:pt x="1213" y="717"/>
                  </a:lnTo>
                  <a:lnTo>
                    <a:pt x="1213" y="720"/>
                  </a:lnTo>
                  <a:lnTo>
                    <a:pt x="1213" y="720"/>
                  </a:lnTo>
                  <a:lnTo>
                    <a:pt x="1215" y="720"/>
                  </a:lnTo>
                  <a:lnTo>
                    <a:pt x="1215" y="720"/>
                  </a:lnTo>
                  <a:lnTo>
                    <a:pt x="1215" y="720"/>
                  </a:lnTo>
                  <a:lnTo>
                    <a:pt x="1215" y="717"/>
                  </a:lnTo>
                  <a:lnTo>
                    <a:pt x="1218" y="717"/>
                  </a:lnTo>
                  <a:lnTo>
                    <a:pt x="1218" y="717"/>
                  </a:lnTo>
                  <a:lnTo>
                    <a:pt x="1220" y="717"/>
                  </a:lnTo>
                  <a:lnTo>
                    <a:pt x="1222" y="717"/>
                  </a:lnTo>
                  <a:lnTo>
                    <a:pt x="1225" y="715"/>
                  </a:lnTo>
                  <a:lnTo>
                    <a:pt x="1227" y="715"/>
                  </a:lnTo>
                  <a:lnTo>
                    <a:pt x="1230" y="712"/>
                  </a:lnTo>
                  <a:lnTo>
                    <a:pt x="1232" y="710"/>
                  </a:lnTo>
                  <a:lnTo>
                    <a:pt x="1234" y="710"/>
                  </a:lnTo>
                  <a:lnTo>
                    <a:pt x="1237" y="708"/>
                  </a:lnTo>
                  <a:lnTo>
                    <a:pt x="1239" y="705"/>
                  </a:lnTo>
                  <a:lnTo>
                    <a:pt x="1241" y="703"/>
                  </a:lnTo>
                  <a:lnTo>
                    <a:pt x="1244" y="701"/>
                  </a:lnTo>
                  <a:lnTo>
                    <a:pt x="1244" y="701"/>
                  </a:lnTo>
                  <a:lnTo>
                    <a:pt x="1249" y="696"/>
                  </a:lnTo>
                  <a:lnTo>
                    <a:pt x="1253" y="691"/>
                  </a:lnTo>
                  <a:lnTo>
                    <a:pt x="1256" y="691"/>
                  </a:lnTo>
                  <a:lnTo>
                    <a:pt x="1256" y="689"/>
                  </a:lnTo>
                  <a:lnTo>
                    <a:pt x="1258" y="689"/>
                  </a:lnTo>
                  <a:lnTo>
                    <a:pt x="1260" y="686"/>
                  </a:lnTo>
                  <a:lnTo>
                    <a:pt x="1263" y="684"/>
                  </a:lnTo>
                  <a:lnTo>
                    <a:pt x="1265" y="679"/>
                  </a:lnTo>
                  <a:lnTo>
                    <a:pt x="1267" y="677"/>
                  </a:lnTo>
                  <a:lnTo>
                    <a:pt x="1270" y="675"/>
                  </a:lnTo>
                  <a:lnTo>
                    <a:pt x="1272" y="670"/>
                  </a:lnTo>
                  <a:lnTo>
                    <a:pt x="1275" y="668"/>
                  </a:lnTo>
                  <a:lnTo>
                    <a:pt x="1277" y="663"/>
                  </a:lnTo>
                  <a:lnTo>
                    <a:pt x="1279" y="658"/>
                  </a:lnTo>
                  <a:lnTo>
                    <a:pt x="1282" y="656"/>
                  </a:lnTo>
                  <a:lnTo>
                    <a:pt x="1284" y="651"/>
                  </a:lnTo>
                  <a:lnTo>
                    <a:pt x="1284" y="649"/>
                  </a:lnTo>
                  <a:lnTo>
                    <a:pt x="1286" y="649"/>
                  </a:lnTo>
                  <a:lnTo>
                    <a:pt x="1286" y="646"/>
                  </a:lnTo>
                  <a:lnTo>
                    <a:pt x="1286" y="644"/>
                  </a:lnTo>
                  <a:lnTo>
                    <a:pt x="1289" y="642"/>
                  </a:lnTo>
                  <a:lnTo>
                    <a:pt x="1289" y="639"/>
                  </a:lnTo>
                  <a:lnTo>
                    <a:pt x="1289" y="637"/>
                  </a:lnTo>
                  <a:lnTo>
                    <a:pt x="1291" y="634"/>
                  </a:lnTo>
                  <a:lnTo>
                    <a:pt x="1291" y="632"/>
                  </a:lnTo>
                  <a:lnTo>
                    <a:pt x="1291" y="630"/>
                  </a:lnTo>
                  <a:lnTo>
                    <a:pt x="1291" y="627"/>
                  </a:lnTo>
                  <a:lnTo>
                    <a:pt x="1291" y="625"/>
                  </a:lnTo>
                  <a:lnTo>
                    <a:pt x="1291" y="623"/>
                  </a:lnTo>
                  <a:lnTo>
                    <a:pt x="1293" y="620"/>
                  </a:lnTo>
                  <a:lnTo>
                    <a:pt x="1293" y="618"/>
                  </a:lnTo>
                  <a:lnTo>
                    <a:pt x="1293" y="613"/>
                  </a:lnTo>
                  <a:lnTo>
                    <a:pt x="1293" y="611"/>
                  </a:lnTo>
                  <a:lnTo>
                    <a:pt x="1293" y="608"/>
                  </a:lnTo>
                  <a:lnTo>
                    <a:pt x="1291" y="606"/>
                  </a:lnTo>
                  <a:lnTo>
                    <a:pt x="1291" y="604"/>
                  </a:lnTo>
                  <a:lnTo>
                    <a:pt x="1291" y="601"/>
                  </a:lnTo>
                  <a:lnTo>
                    <a:pt x="1291" y="599"/>
                  </a:lnTo>
                  <a:lnTo>
                    <a:pt x="1291" y="597"/>
                  </a:lnTo>
                  <a:lnTo>
                    <a:pt x="1289" y="594"/>
                  </a:lnTo>
                  <a:lnTo>
                    <a:pt x="1289" y="594"/>
                  </a:lnTo>
                  <a:lnTo>
                    <a:pt x="1289" y="592"/>
                  </a:lnTo>
                  <a:lnTo>
                    <a:pt x="1289" y="592"/>
                  </a:lnTo>
                  <a:lnTo>
                    <a:pt x="1286" y="592"/>
                  </a:lnTo>
                  <a:lnTo>
                    <a:pt x="1286" y="592"/>
                  </a:lnTo>
                  <a:lnTo>
                    <a:pt x="1286" y="592"/>
                  </a:lnTo>
                  <a:lnTo>
                    <a:pt x="1284" y="592"/>
                  </a:lnTo>
                  <a:lnTo>
                    <a:pt x="1284" y="592"/>
                  </a:lnTo>
                  <a:lnTo>
                    <a:pt x="1284" y="594"/>
                  </a:lnTo>
                  <a:lnTo>
                    <a:pt x="1282" y="594"/>
                  </a:lnTo>
                  <a:lnTo>
                    <a:pt x="1279" y="594"/>
                  </a:lnTo>
                  <a:lnTo>
                    <a:pt x="1279" y="594"/>
                  </a:lnTo>
                  <a:lnTo>
                    <a:pt x="1279" y="594"/>
                  </a:lnTo>
                  <a:lnTo>
                    <a:pt x="1277" y="594"/>
                  </a:lnTo>
                  <a:lnTo>
                    <a:pt x="1277" y="594"/>
                  </a:lnTo>
                  <a:lnTo>
                    <a:pt x="1277" y="594"/>
                  </a:lnTo>
                  <a:lnTo>
                    <a:pt x="1277" y="594"/>
                  </a:lnTo>
                  <a:lnTo>
                    <a:pt x="1275" y="597"/>
                  </a:lnTo>
                  <a:lnTo>
                    <a:pt x="1275" y="597"/>
                  </a:lnTo>
                  <a:lnTo>
                    <a:pt x="1275" y="597"/>
                  </a:lnTo>
                  <a:lnTo>
                    <a:pt x="1275" y="597"/>
                  </a:lnTo>
                  <a:lnTo>
                    <a:pt x="1272" y="597"/>
                  </a:lnTo>
                  <a:lnTo>
                    <a:pt x="1272" y="599"/>
                  </a:lnTo>
                  <a:lnTo>
                    <a:pt x="1272" y="599"/>
                  </a:lnTo>
                  <a:lnTo>
                    <a:pt x="1272" y="599"/>
                  </a:lnTo>
                  <a:lnTo>
                    <a:pt x="1272" y="599"/>
                  </a:lnTo>
                  <a:lnTo>
                    <a:pt x="1272" y="601"/>
                  </a:lnTo>
                  <a:lnTo>
                    <a:pt x="1272" y="601"/>
                  </a:lnTo>
                  <a:lnTo>
                    <a:pt x="1272" y="601"/>
                  </a:lnTo>
                  <a:lnTo>
                    <a:pt x="1270" y="601"/>
                  </a:lnTo>
                  <a:lnTo>
                    <a:pt x="1270" y="601"/>
                  </a:lnTo>
                  <a:lnTo>
                    <a:pt x="1270" y="601"/>
                  </a:lnTo>
                  <a:lnTo>
                    <a:pt x="1270" y="601"/>
                  </a:lnTo>
                  <a:lnTo>
                    <a:pt x="1267" y="599"/>
                  </a:lnTo>
                  <a:lnTo>
                    <a:pt x="1267" y="599"/>
                  </a:lnTo>
                  <a:lnTo>
                    <a:pt x="1265" y="599"/>
                  </a:lnTo>
                  <a:lnTo>
                    <a:pt x="1263" y="597"/>
                  </a:lnTo>
                  <a:lnTo>
                    <a:pt x="1260" y="594"/>
                  </a:lnTo>
                  <a:lnTo>
                    <a:pt x="1258" y="594"/>
                  </a:lnTo>
                  <a:lnTo>
                    <a:pt x="1256" y="592"/>
                  </a:lnTo>
                  <a:lnTo>
                    <a:pt x="1256" y="592"/>
                  </a:lnTo>
                  <a:lnTo>
                    <a:pt x="1253" y="589"/>
                  </a:lnTo>
                  <a:lnTo>
                    <a:pt x="1253" y="589"/>
                  </a:lnTo>
                  <a:lnTo>
                    <a:pt x="1251" y="589"/>
                  </a:lnTo>
                  <a:lnTo>
                    <a:pt x="1251" y="589"/>
                  </a:lnTo>
                  <a:lnTo>
                    <a:pt x="1251" y="589"/>
                  </a:lnTo>
                  <a:lnTo>
                    <a:pt x="1249" y="589"/>
                  </a:lnTo>
                  <a:lnTo>
                    <a:pt x="1249" y="589"/>
                  </a:lnTo>
                  <a:lnTo>
                    <a:pt x="1249" y="589"/>
                  </a:lnTo>
                  <a:lnTo>
                    <a:pt x="1246" y="589"/>
                  </a:lnTo>
                  <a:lnTo>
                    <a:pt x="1246" y="589"/>
                  </a:lnTo>
                  <a:lnTo>
                    <a:pt x="1246" y="589"/>
                  </a:lnTo>
                  <a:lnTo>
                    <a:pt x="1246" y="589"/>
                  </a:lnTo>
                  <a:lnTo>
                    <a:pt x="1244" y="589"/>
                  </a:lnTo>
                  <a:lnTo>
                    <a:pt x="1244" y="589"/>
                  </a:lnTo>
                  <a:lnTo>
                    <a:pt x="1244" y="589"/>
                  </a:lnTo>
                  <a:lnTo>
                    <a:pt x="1244" y="587"/>
                  </a:lnTo>
                  <a:lnTo>
                    <a:pt x="1244" y="587"/>
                  </a:lnTo>
                  <a:lnTo>
                    <a:pt x="1244" y="585"/>
                  </a:lnTo>
                  <a:lnTo>
                    <a:pt x="1244" y="585"/>
                  </a:lnTo>
                  <a:lnTo>
                    <a:pt x="1246" y="582"/>
                  </a:lnTo>
                  <a:lnTo>
                    <a:pt x="1246" y="582"/>
                  </a:lnTo>
                  <a:lnTo>
                    <a:pt x="1246" y="582"/>
                  </a:lnTo>
                  <a:lnTo>
                    <a:pt x="1246" y="580"/>
                  </a:lnTo>
                  <a:lnTo>
                    <a:pt x="1249" y="578"/>
                  </a:lnTo>
                  <a:lnTo>
                    <a:pt x="1249" y="578"/>
                  </a:lnTo>
                  <a:lnTo>
                    <a:pt x="1249" y="575"/>
                  </a:lnTo>
                  <a:lnTo>
                    <a:pt x="1251" y="575"/>
                  </a:lnTo>
                  <a:lnTo>
                    <a:pt x="1251" y="573"/>
                  </a:lnTo>
                  <a:lnTo>
                    <a:pt x="1251" y="573"/>
                  </a:lnTo>
                  <a:lnTo>
                    <a:pt x="1251" y="573"/>
                  </a:lnTo>
                  <a:lnTo>
                    <a:pt x="1251" y="571"/>
                  </a:lnTo>
                  <a:lnTo>
                    <a:pt x="1251" y="571"/>
                  </a:lnTo>
                  <a:lnTo>
                    <a:pt x="1249" y="571"/>
                  </a:lnTo>
                  <a:lnTo>
                    <a:pt x="1249" y="571"/>
                  </a:lnTo>
                  <a:lnTo>
                    <a:pt x="1249" y="568"/>
                  </a:lnTo>
                  <a:lnTo>
                    <a:pt x="1246" y="568"/>
                  </a:lnTo>
                  <a:lnTo>
                    <a:pt x="1246" y="566"/>
                  </a:lnTo>
                  <a:lnTo>
                    <a:pt x="1244" y="563"/>
                  </a:lnTo>
                  <a:lnTo>
                    <a:pt x="1241" y="563"/>
                  </a:lnTo>
                  <a:lnTo>
                    <a:pt x="1241" y="563"/>
                  </a:lnTo>
                  <a:lnTo>
                    <a:pt x="1241" y="561"/>
                  </a:lnTo>
                  <a:lnTo>
                    <a:pt x="1241" y="561"/>
                  </a:lnTo>
                  <a:lnTo>
                    <a:pt x="1241" y="561"/>
                  </a:lnTo>
                  <a:lnTo>
                    <a:pt x="1241" y="561"/>
                  </a:lnTo>
                  <a:lnTo>
                    <a:pt x="1241" y="561"/>
                  </a:lnTo>
                  <a:lnTo>
                    <a:pt x="1241" y="559"/>
                  </a:lnTo>
                  <a:lnTo>
                    <a:pt x="1241" y="559"/>
                  </a:lnTo>
                  <a:lnTo>
                    <a:pt x="1241" y="559"/>
                  </a:lnTo>
                  <a:lnTo>
                    <a:pt x="1241" y="559"/>
                  </a:lnTo>
                  <a:lnTo>
                    <a:pt x="1241" y="559"/>
                  </a:lnTo>
                  <a:lnTo>
                    <a:pt x="1244" y="556"/>
                  </a:lnTo>
                  <a:lnTo>
                    <a:pt x="1244" y="556"/>
                  </a:lnTo>
                  <a:lnTo>
                    <a:pt x="1244" y="556"/>
                  </a:lnTo>
                  <a:lnTo>
                    <a:pt x="1246" y="554"/>
                  </a:lnTo>
                  <a:lnTo>
                    <a:pt x="1246" y="554"/>
                  </a:lnTo>
                  <a:lnTo>
                    <a:pt x="1249" y="554"/>
                  </a:lnTo>
                  <a:lnTo>
                    <a:pt x="1251" y="552"/>
                  </a:lnTo>
                  <a:lnTo>
                    <a:pt x="1251" y="552"/>
                  </a:lnTo>
                  <a:lnTo>
                    <a:pt x="1253" y="552"/>
                  </a:lnTo>
                  <a:lnTo>
                    <a:pt x="1253" y="549"/>
                  </a:lnTo>
                  <a:lnTo>
                    <a:pt x="1253" y="549"/>
                  </a:lnTo>
                  <a:lnTo>
                    <a:pt x="1253" y="547"/>
                  </a:lnTo>
                  <a:lnTo>
                    <a:pt x="1253" y="547"/>
                  </a:lnTo>
                  <a:lnTo>
                    <a:pt x="1253" y="544"/>
                  </a:lnTo>
                  <a:lnTo>
                    <a:pt x="1253" y="544"/>
                  </a:lnTo>
                  <a:lnTo>
                    <a:pt x="1253" y="542"/>
                  </a:lnTo>
                  <a:lnTo>
                    <a:pt x="1253" y="542"/>
                  </a:lnTo>
                  <a:lnTo>
                    <a:pt x="1253" y="540"/>
                  </a:lnTo>
                  <a:lnTo>
                    <a:pt x="1253" y="540"/>
                  </a:lnTo>
                  <a:lnTo>
                    <a:pt x="1253" y="540"/>
                  </a:lnTo>
                  <a:lnTo>
                    <a:pt x="1253" y="540"/>
                  </a:lnTo>
                  <a:lnTo>
                    <a:pt x="1251" y="537"/>
                  </a:lnTo>
                  <a:lnTo>
                    <a:pt x="1251" y="535"/>
                  </a:lnTo>
                  <a:lnTo>
                    <a:pt x="1249" y="535"/>
                  </a:lnTo>
                  <a:lnTo>
                    <a:pt x="1249" y="533"/>
                  </a:lnTo>
                  <a:lnTo>
                    <a:pt x="1246" y="533"/>
                  </a:lnTo>
                  <a:lnTo>
                    <a:pt x="1246" y="533"/>
                  </a:lnTo>
                  <a:lnTo>
                    <a:pt x="1244" y="530"/>
                  </a:lnTo>
                  <a:lnTo>
                    <a:pt x="1244" y="530"/>
                  </a:lnTo>
                  <a:lnTo>
                    <a:pt x="1244" y="530"/>
                  </a:lnTo>
                  <a:lnTo>
                    <a:pt x="1241" y="530"/>
                  </a:lnTo>
                  <a:lnTo>
                    <a:pt x="1241" y="530"/>
                  </a:lnTo>
                  <a:lnTo>
                    <a:pt x="1241" y="530"/>
                  </a:lnTo>
                  <a:lnTo>
                    <a:pt x="1239" y="530"/>
                  </a:lnTo>
                  <a:lnTo>
                    <a:pt x="1239" y="530"/>
                  </a:lnTo>
                  <a:lnTo>
                    <a:pt x="1237" y="528"/>
                  </a:lnTo>
                  <a:lnTo>
                    <a:pt x="1237" y="528"/>
                  </a:lnTo>
                  <a:lnTo>
                    <a:pt x="1234" y="530"/>
                  </a:lnTo>
                  <a:lnTo>
                    <a:pt x="1232" y="530"/>
                  </a:lnTo>
                  <a:lnTo>
                    <a:pt x="1230" y="530"/>
                  </a:lnTo>
                  <a:lnTo>
                    <a:pt x="1227" y="530"/>
                  </a:lnTo>
                  <a:lnTo>
                    <a:pt x="1225" y="530"/>
                  </a:lnTo>
                  <a:lnTo>
                    <a:pt x="1222" y="530"/>
                  </a:lnTo>
                  <a:lnTo>
                    <a:pt x="1220" y="530"/>
                  </a:lnTo>
                  <a:lnTo>
                    <a:pt x="1218" y="530"/>
                  </a:lnTo>
                  <a:lnTo>
                    <a:pt x="1215" y="533"/>
                  </a:lnTo>
                  <a:lnTo>
                    <a:pt x="1215" y="533"/>
                  </a:lnTo>
                  <a:lnTo>
                    <a:pt x="1213" y="533"/>
                  </a:lnTo>
                  <a:lnTo>
                    <a:pt x="1213" y="533"/>
                  </a:lnTo>
                  <a:lnTo>
                    <a:pt x="1213" y="533"/>
                  </a:lnTo>
                  <a:lnTo>
                    <a:pt x="1211" y="533"/>
                  </a:lnTo>
                  <a:lnTo>
                    <a:pt x="1211" y="533"/>
                  </a:lnTo>
                  <a:lnTo>
                    <a:pt x="1211" y="533"/>
                  </a:lnTo>
                  <a:lnTo>
                    <a:pt x="1208" y="533"/>
                  </a:lnTo>
                  <a:lnTo>
                    <a:pt x="1208" y="533"/>
                  </a:lnTo>
                  <a:lnTo>
                    <a:pt x="1208" y="530"/>
                  </a:lnTo>
                  <a:lnTo>
                    <a:pt x="1206" y="530"/>
                  </a:lnTo>
                  <a:lnTo>
                    <a:pt x="1206" y="530"/>
                  </a:lnTo>
                  <a:lnTo>
                    <a:pt x="1206" y="530"/>
                  </a:lnTo>
                  <a:lnTo>
                    <a:pt x="1204" y="528"/>
                  </a:lnTo>
                  <a:lnTo>
                    <a:pt x="1204" y="528"/>
                  </a:lnTo>
                  <a:lnTo>
                    <a:pt x="1204" y="528"/>
                  </a:lnTo>
                  <a:lnTo>
                    <a:pt x="1201" y="526"/>
                  </a:lnTo>
                  <a:lnTo>
                    <a:pt x="1201" y="526"/>
                  </a:lnTo>
                  <a:lnTo>
                    <a:pt x="1201" y="523"/>
                  </a:lnTo>
                  <a:lnTo>
                    <a:pt x="1199" y="521"/>
                  </a:lnTo>
                  <a:lnTo>
                    <a:pt x="1199" y="518"/>
                  </a:lnTo>
                  <a:lnTo>
                    <a:pt x="1199" y="518"/>
                  </a:lnTo>
                  <a:lnTo>
                    <a:pt x="1199" y="516"/>
                  </a:lnTo>
                  <a:lnTo>
                    <a:pt x="1199" y="516"/>
                  </a:lnTo>
                  <a:lnTo>
                    <a:pt x="1199" y="516"/>
                  </a:lnTo>
                  <a:lnTo>
                    <a:pt x="1199" y="514"/>
                  </a:lnTo>
                  <a:lnTo>
                    <a:pt x="1199" y="511"/>
                  </a:lnTo>
                  <a:lnTo>
                    <a:pt x="1199" y="509"/>
                  </a:lnTo>
                  <a:lnTo>
                    <a:pt x="1199" y="507"/>
                  </a:lnTo>
                  <a:lnTo>
                    <a:pt x="1199" y="507"/>
                  </a:lnTo>
                  <a:lnTo>
                    <a:pt x="1199" y="504"/>
                  </a:lnTo>
                  <a:lnTo>
                    <a:pt x="1199" y="504"/>
                  </a:lnTo>
                  <a:lnTo>
                    <a:pt x="1199" y="504"/>
                  </a:lnTo>
                  <a:lnTo>
                    <a:pt x="1199" y="502"/>
                  </a:lnTo>
                  <a:lnTo>
                    <a:pt x="1199" y="502"/>
                  </a:lnTo>
                  <a:lnTo>
                    <a:pt x="1199" y="502"/>
                  </a:lnTo>
                  <a:lnTo>
                    <a:pt x="1196" y="502"/>
                  </a:lnTo>
                  <a:lnTo>
                    <a:pt x="1196" y="500"/>
                  </a:lnTo>
                  <a:lnTo>
                    <a:pt x="1196" y="500"/>
                  </a:lnTo>
                  <a:lnTo>
                    <a:pt x="1196" y="500"/>
                  </a:lnTo>
                  <a:lnTo>
                    <a:pt x="1194" y="500"/>
                  </a:lnTo>
                  <a:lnTo>
                    <a:pt x="1194" y="500"/>
                  </a:lnTo>
                  <a:lnTo>
                    <a:pt x="1194" y="500"/>
                  </a:lnTo>
                  <a:lnTo>
                    <a:pt x="1192" y="500"/>
                  </a:lnTo>
                  <a:lnTo>
                    <a:pt x="1192" y="500"/>
                  </a:lnTo>
                  <a:lnTo>
                    <a:pt x="1192" y="500"/>
                  </a:lnTo>
                  <a:lnTo>
                    <a:pt x="1189" y="500"/>
                  </a:lnTo>
                  <a:lnTo>
                    <a:pt x="1189" y="500"/>
                  </a:lnTo>
                  <a:lnTo>
                    <a:pt x="1189" y="500"/>
                  </a:lnTo>
                  <a:lnTo>
                    <a:pt x="1187" y="500"/>
                  </a:lnTo>
                  <a:lnTo>
                    <a:pt x="1187" y="502"/>
                  </a:lnTo>
                  <a:lnTo>
                    <a:pt x="1185" y="502"/>
                  </a:lnTo>
                  <a:lnTo>
                    <a:pt x="1185" y="504"/>
                  </a:lnTo>
                  <a:lnTo>
                    <a:pt x="1180" y="509"/>
                  </a:lnTo>
                  <a:lnTo>
                    <a:pt x="1175" y="516"/>
                  </a:lnTo>
                  <a:lnTo>
                    <a:pt x="1170" y="523"/>
                  </a:lnTo>
                  <a:lnTo>
                    <a:pt x="1166" y="528"/>
                  </a:lnTo>
                  <a:lnTo>
                    <a:pt x="1161" y="533"/>
                  </a:lnTo>
                  <a:lnTo>
                    <a:pt x="1159" y="535"/>
                  </a:lnTo>
                  <a:lnTo>
                    <a:pt x="1154" y="542"/>
                  </a:lnTo>
                  <a:lnTo>
                    <a:pt x="1149" y="547"/>
                  </a:lnTo>
                  <a:lnTo>
                    <a:pt x="1144" y="554"/>
                  </a:lnTo>
                  <a:lnTo>
                    <a:pt x="1140" y="559"/>
                  </a:lnTo>
                  <a:lnTo>
                    <a:pt x="1137" y="561"/>
                  </a:lnTo>
                  <a:lnTo>
                    <a:pt x="1135" y="563"/>
                  </a:lnTo>
                  <a:lnTo>
                    <a:pt x="1133" y="568"/>
                  </a:lnTo>
                  <a:lnTo>
                    <a:pt x="1128" y="571"/>
                  </a:lnTo>
                  <a:lnTo>
                    <a:pt x="1126" y="573"/>
                  </a:lnTo>
                  <a:lnTo>
                    <a:pt x="1123" y="575"/>
                  </a:lnTo>
                  <a:lnTo>
                    <a:pt x="1121" y="578"/>
                  </a:lnTo>
                  <a:lnTo>
                    <a:pt x="1116" y="580"/>
                  </a:lnTo>
                  <a:lnTo>
                    <a:pt x="1111" y="585"/>
                  </a:lnTo>
                  <a:lnTo>
                    <a:pt x="1109" y="587"/>
                  </a:lnTo>
                  <a:lnTo>
                    <a:pt x="1104" y="589"/>
                  </a:lnTo>
                  <a:lnTo>
                    <a:pt x="1100" y="594"/>
                  </a:lnTo>
                  <a:lnTo>
                    <a:pt x="1097" y="597"/>
                  </a:lnTo>
                  <a:lnTo>
                    <a:pt x="1095" y="597"/>
                  </a:lnTo>
                  <a:lnTo>
                    <a:pt x="1092" y="599"/>
                  </a:lnTo>
                  <a:lnTo>
                    <a:pt x="1090" y="601"/>
                  </a:lnTo>
                  <a:lnTo>
                    <a:pt x="1088" y="604"/>
                  </a:lnTo>
                  <a:lnTo>
                    <a:pt x="1088" y="604"/>
                  </a:lnTo>
                  <a:lnTo>
                    <a:pt x="1085" y="606"/>
                  </a:lnTo>
                  <a:lnTo>
                    <a:pt x="1085" y="606"/>
                  </a:lnTo>
                  <a:lnTo>
                    <a:pt x="1085" y="608"/>
                  </a:lnTo>
                  <a:lnTo>
                    <a:pt x="1085" y="608"/>
                  </a:lnTo>
                  <a:lnTo>
                    <a:pt x="1085" y="608"/>
                  </a:lnTo>
                  <a:close/>
                  <a:moveTo>
                    <a:pt x="780" y="571"/>
                  </a:moveTo>
                  <a:lnTo>
                    <a:pt x="787" y="554"/>
                  </a:lnTo>
                  <a:lnTo>
                    <a:pt x="811" y="533"/>
                  </a:lnTo>
                  <a:lnTo>
                    <a:pt x="813" y="530"/>
                  </a:lnTo>
                  <a:lnTo>
                    <a:pt x="816" y="528"/>
                  </a:lnTo>
                  <a:lnTo>
                    <a:pt x="818" y="528"/>
                  </a:lnTo>
                  <a:lnTo>
                    <a:pt x="820" y="526"/>
                  </a:lnTo>
                  <a:lnTo>
                    <a:pt x="828" y="523"/>
                  </a:lnTo>
                  <a:lnTo>
                    <a:pt x="832" y="521"/>
                  </a:lnTo>
                  <a:lnTo>
                    <a:pt x="835" y="518"/>
                  </a:lnTo>
                  <a:lnTo>
                    <a:pt x="837" y="516"/>
                  </a:lnTo>
                  <a:lnTo>
                    <a:pt x="839" y="516"/>
                  </a:lnTo>
                  <a:lnTo>
                    <a:pt x="839" y="514"/>
                  </a:lnTo>
                  <a:lnTo>
                    <a:pt x="842" y="514"/>
                  </a:lnTo>
                  <a:lnTo>
                    <a:pt x="844" y="511"/>
                  </a:lnTo>
                  <a:lnTo>
                    <a:pt x="844" y="511"/>
                  </a:lnTo>
                  <a:lnTo>
                    <a:pt x="846" y="509"/>
                  </a:lnTo>
                  <a:lnTo>
                    <a:pt x="846" y="509"/>
                  </a:lnTo>
                  <a:lnTo>
                    <a:pt x="849" y="507"/>
                  </a:lnTo>
                  <a:lnTo>
                    <a:pt x="849" y="507"/>
                  </a:lnTo>
                  <a:lnTo>
                    <a:pt x="851" y="504"/>
                  </a:lnTo>
                  <a:lnTo>
                    <a:pt x="851" y="502"/>
                  </a:lnTo>
                  <a:lnTo>
                    <a:pt x="851" y="500"/>
                  </a:lnTo>
                  <a:lnTo>
                    <a:pt x="880" y="452"/>
                  </a:lnTo>
                  <a:lnTo>
                    <a:pt x="882" y="450"/>
                  </a:lnTo>
                  <a:lnTo>
                    <a:pt x="884" y="445"/>
                  </a:lnTo>
                  <a:lnTo>
                    <a:pt x="884" y="440"/>
                  </a:lnTo>
                  <a:lnTo>
                    <a:pt x="887" y="436"/>
                  </a:lnTo>
                  <a:lnTo>
                    <a:pt x="889" y="433"/>
                  </a:lnTo>
                  <a:lnTo>
                    <a:pt x="891" y="429"/>
                  </a:lnTo>
                  <a:lnTo>
                    <a:pt x="891" y="426"/>
                  </a:lnTo>
                  <a:lnTo>
                    <a:pt x="894" y="424"/>
                  </a:lnTo>
                  <a:lnTo>
                    <a:pt x="894" y="424"/>
                  </a:lnTo>
                  <a:lnTo>
                    <a:pt x="896" y="421"/>
                  </a:lnTo>
                  <a:lnTo>
                    <a:pt x="898" y="419"/>
                  </a:lnTo>
                  <a:lnTo>
                    <a:pt x="898" y="417"/>
                  </a:lnTo>
                  <a:lnTo>
                    <a:pt x="901" y="414"/>
                  </a:lnTo>
                  <a:lnTo>
                    <a:pt x="901" y="414"/>
                  </a:lnTo>
                  <a:lnTo>
                    <a:pt x="906" y="410"/>
                  </a:lnTo>
                  <a:lnTo>
                    <a:pt x="908" y="407"/>
                  </a:lnTo>
                  <a:lnTo>
                    <a:pt x="913" y="403"/>
                  </a:lnTo>
                  <a:lnTo>
                    <a:pt x="915" y="400"/>
                  </a:lnTo>
                  <a:lnTo>
                    <a:pt x="920" y="398"/>
                  </a:lnTo>
                  <a:lnTo>
                    <a:pt x="922" y="393"/>
                  </a:lnTo>
                  <a:lnTo>
                    <a:pt x="924" y="393"/>
                  </a:lnTo>
                  <a:lnTo>
                    <a:pt x="927" y="391"/>
                  </a:lnTo>
                  <a:lnTo>
                    <a:pt x="927" y="388"/>
                  </a:lnTo>
                  <a:lnTo>
                    <a:pt x="929" y="388"/>
                  </a:lnTo>
                  <a:lnTo>
                    <a:pt x="934" y="386"/>
                  </a:lnTo>
                  <a:lnTo>
                    <a:pt x="936" y="381"/>
                  </a:lnTo>
                  <a:lnTo>
                    <a:pt x="941" y="379"/>
                  </a:lnTo>
                  <a:lnTo>
                    <a:pt x="943" y="376"/>
                  </a:lnTo>
                  <a:lnTo>
                    <a:pt x="946" y="374"/>
                  </a:lnTo>
                  <a:lnTo>
                    <a:pt x="948" y="372"/>
                  </a:lnTo>
                  <a:lnTo>
                    <a:pt x="948" y="372"/>
                  </a:lnTo>
                  <a:lnTo>
                    <a:pt x="951" y="369"/>
                  </a:lnTo>
                  <a:lnTo>
                    <a:pt x="951" y="367"/>
                  </a:lnTo>
                  <a:lnTo>
                    <a:pt x="953" y="367"/>
                  </a:lnTo>
                  <a:lnTo>
                    <a:pt x="953" y="365"/>
                  </a:lnTo>
                  <a:lnTo>
                    <a:pt x="953" y="365"/>
                  </a:lnTo>
                  <a:lnTo>
                    <a:pt x="955" y="362"/>
                  </a:lnTo>
                  <a:lnTo>
                    <a:pt x="955" y="362"/>
                  </a:lnTo>
                  <a:lnTo>
                    <a:pt x="955" y="360"/>
                  </a:lnTo>
                  <a:lnTo>
                    <a:pt x="955" y="360"/>
                  </a:lnTo>
                  <a:lnTo>
                    <a:pt x="955" y="358"/>
                  </a:lnTo>
                  <a:lnTo>
                    <a:pt x="955" y="358"/>
                  </a:lnTo>
                  <a:lnTo>
                    <a:pt x="955" y="355"/>
                  </a:lnTo>
                  <a:lnTo>
                    <a:pt x="955" y="355"/>
                  </a:lnTo>
                  <a:lnTo>
                    <a:pt x="955" y="355"/>
                  </a:lnTo>
                  <a:lnTo>
                    <a:pt x="955" y="355"/>
                  </a:lnTo>
                  <a:lnTo>
                    <a:pt x="955" y="355"/>
                  </a:lnTo>
                  <a:lnTo>
                    <a:pt x="953" y="353"/>
                  </a:lnTo>
                  <a:lnTo>
                    <a:pt x="953" y="353"/>
                  </a:lnTo>
                  <a:lnTo>
                    <a:pt x="951" y="350"/>
                  </a:lnTo>
                  <a:lnTo>
                    <a:pt x="948" y="348"/>
                  </a:lnTo>
                  <a:lnTo>
                    <a:pt x="948" y="348"/>
                  </a:lnTo>
                  <a:lnTo>
                    <a:pt x="946" y="346"/>
                  </a:lnTo>
                  <a:lnTo>
                    <a:pt x="943" y="343"/>
                  </a:lnTo>
                  <a:lnTo>
                    <a:pt x="943" y="343"/>
                  </a:lnTo>
                  <a:lnTo>
                    <a:pt x="941" y="343"/>
                  </a:lnTo>
                  <a:lnTo>
                    <a:pt x="941" y="341"/>
                  </a:lnTo>
                  <a:lnTo>
                    <a:pt x="939" y="341"/>
                  </a:lnTo>
                  <a:lnTo>
                    <a:pt x="939" y="341"/>
                  </a:lnTo>
                  <a:lnTo>
                    <a:pt x="939" y="341"/>
                  </a:lnTo>
                  <a:lnTo>
                    <a:pt x="936" y="341"/>
                  </a:lnTo>
                  <a:lnTo>
                    <a:pt x="936" y="341"/>
                  </a:lnTo>
                  <a:lnTo>
                    <a:pt x="934" y="341"/>
                  </a:lnTo>
                  <a:lnTo>
                    <a:pt x="934" y="341"/>
                  </a:lnTo>
                  <a:lnTo>
                    <a:pt x="932" y="341"/>
                  </a:lnTo>
                  <a:lnTo>
                    <a:pt x="932" y="341"/>
                  </a:lnTo>
                  <a:lnTo>
                    <a:pt x="932" y="341"/>
                  </a:lnTo>
                  <a:lnTo>
                    <a:pt x="929" y="341"/>
                  </a:lnTo>
                  <a:lnTo>
                    <a:pt x="929" y="341"/>
                  </a:lnTo>
                  <a:lnTo>
                    <a:pt x="929" y="341"/>
                  </a:lnTo>
                  <a:lnTo>
                    <a:pt x="929" y="341"/>
                  </a:lnTo>
                  <a:lnTo>
                    <a:pt x="929" y="341"/>
                  </a:lnTo>
                  <a:lnTo>
                    <a:pt x="929" y="341"/>
                  </a:lnTo>
                  <a:lnTo>
                    <a:pt x="929" y="341"/>
                  </a:lnTo>
                  <a:lnTo>
                    <a:pt x="929" y="339"/>
                  </a:lnTo>
                  <a:lnTo>
                    <a:pt x="929" y="336"/>
                  </a:lnTo>
                  <a:lnTo>
                    <a:pt x="932" y="336"/>
                  </a:lnTo>
                  <a:lnTo>
                    <a:pt x="932" y="334"/>
                  </a:lnTo>
                  <a:lnTo>
                    <a:pt x="932" y="334"/>
                  </a:lnTo>
                  <a:lnTo>
                    <a:pt x="934" y="332"/>
                  </a:lnTo>
                  <a:lnTo>
                    <a:pt x="934" y="332"/>
                  </a:lnTo>
                  <a:lnTo>
                    <a:pt x="936" y="329"/>
                  </a:lnTo>
                  <a:lnTo>
                    <a:pt x="939" y="327"/>
                  </a:lnTo>
                  <a:lnTo>
                    <a:pt x="941" y="324"/>
                  </a:lnTo>
                  <a:lnTo>
                    <a:pt x="941" y="322"/>
                  </a:lnTo>
                  <a:lnTo>
                    <a:pt x="943" y="322"/>
                  </a:lnTo>
                  <a:lnTo>
                    <a:pt x="943" y="320"/>
                  </a:lnTo>
                  <a:lnTo>
                    <a:pt x="946" y="320"/>
                  </a:lnTo>
                  <a:lnTo>
                    <a:pt x="948" y="313"/>
                  </a:lnTo>
                  <a:lnTo>
                    <a:pt x="953" y="306"/>
                  </a:lnTo>
                  <a:lnTo>
                    <a:pt x="958" y="298"/>
                  </a:lnTo>
                  <a:lnTo>
                    <a:pt x="962" y="294"/>
                  </a:lnTo>
                  <a:lnTo>
                    <a:pt x="967" y="287"/>
                  </a:lnTo>
                  <a:lnTo>
                    <a:pt x="972" y="279"/>
                  </a:lnTo>
                  <a:lnTo>
                    <a:pt x="974" y="277"/>
                  </a:lnTo>
                  <a:lnTo>
                    <a:pt x="977" y="272"/>
                  </a:lnTo>
                  <a:lnTo>
                    <a:pt x="979" y="270"/>
                  </a:lnTo>
                  <a:lnTo>
                    <a:pt x="981" y="268"/>
                  </a:lnTo>
                  <a:lnTo>
                    <a:pt x="981" y="265"/>
                  </a:lnTo>
                  <a:lnTo>
                    <a:pt x="984" y="263"/>
                  </a:lnTo>
                  <a:lnTo>
                    <a:pt x="988" y="261"/>
                  </a:lnTo>
                  <a:lnTo>
                    <a:pt x="991" y="256"/>
                  </a:lnTo>
                  <a:lnTo>
                    <a:pt x="993" y="253"/>
                  </a:lnTo>
                  <a:lnTo>
                    <a:pt x="995" y="251"/>
                  </a:lnTo>
                  <a:lnTo>
                    <a:pt x="1000" y="249"/>
                  </a:lnTo>
                  <a:lnTo>
                    <a:pt x="1003" y="244"/>
                  </a:lnTo>
                  <a:lnTo>
                    <a:pt x="1007" y="242"/>
                  </a:lnTo>
                  <a:lnTo>
                    <a:pt x="1010" y="239"/>
                  </a:lnTo>
                  <a:lnTo>
                    <a:pt x="1014" y="237"/>
                  </a:lnTo>
                  <a:lnTo>
                    <a:pt x="1017" y="235"/>
                  </a:lnTo>
                  <a:lnTo>
                    <a:pt x="1019" y="232"/>
                  </a:lnTo>
                  <a:lnTo>
                    <a:pt x="1021" y="232"/>
                  </a:lnTo>
                  <a:lnTo>
                    <a:pt x="1021" y="232"/>
                  </a:lnTo>
                  <a:lnTo>
                    <a:pt x="1024" y="230"/>
                  </a:lnTo>
                  <a:lnTo>
                    <a:pt x="1026" y="230"/>
                  </a:lnTo>
                  <a:lnTo>
                    <a:pt x="1026" y="230"/>
                  </a:lnTo>
                  <a:lnTo>
                    <a:pt x="1029" y="227"/>
                  </a:lnTo>
                  <a:lnTo>
                    <a:pt x="1031" y="227"/>
                  </a:lnTo>
                  <a:lnTo>
                    <a:pt x="1033" y="227"/>
                  </a:lnTo>
                  <a:lnTo>
                    <a:pt x="1036" y="227"/>
                  </a:lnTo>
                  <a:lnTo>
                    <a:pt x="1038" y="225"/>
                  </a:lnTo>
                  <a:lnTo>
                    <a:pt x="1043" y="225"/>
                  </a:lnTo>
                  <a:lnTo>
                    <a:pt x="1047" y="225"/>
                  </a:lnTo>
                  <a:lnTo>
                    <a:pt x="1052" y="223"/>
                  </a:lnTo>
                  <a:lnTo>
                    <a:pt x="1057" y="223"/>
                  </a:lnTo>
                  <a:lnTo>
                    <a:pt x="1062" y="223"/>
                  </a:lnTo>
                  <a:lnTo>
                    <a:pt x="1066" y="220"/>
                  </a:lnTo>
                  <a:lnTo>
                    <a:pt x="1071" y="220"/>
                  </a:lnTo>
                  <a:lnTo>
                    <a:pt x="1076" y="220"/>
                  </a:lnTo>
                  <a:lnTo>
                    <a:pt x="1081" y="220"/>
                  </a:lnTo>
                  <a:lnTo>
                    <a:pt x="1083" y="220"/>
                  </a:lnTo>
                  <a:lnTo>
                    <a:pt x="1088" y="220"/>
                  </a:lnTo>
                  <a:lnTo>
                    <a:pt x="1090" y="220"/>
                  </a:lnTo>
                  <a:lnTo>
                    <a:pt x="1090" y="220"/>
                  </a:lnTo>
                  <a:lnTo>
                    <a:pt x="1092" y="220"/>
                  </a:lnTo>
                  <a:lnTo>
                    <a:pt x="1092" y="220"/>
                  </a:lnTo>
                  <a:lnTo>
                    <a:pt x="1095" y="220"/>
                  </a:lnTo>
                  <a:lnTo>
                    <a:pt x="1095" y="220"/>
                  </a:lnTo>
                  <a:lnTo>
                    <a:pt x="1095" y="220"/>
                  </a:lnTo>
                  <a:lnTo>
                    <a:pt x="1097" y="220"/>
                  </a:lnTo>
                  <a:lnTo>
                    <a:pt x="1097" y="223"/>
                  </a:lnTo>
                  <a:lnTo>
                    <a:pt x="1100" y="223"/>
                  </a:lnTo>
                  <a:lnTo>
                    <a:pt x="1100" y="223"/>
                  </a:lnTo>
                  <a:lnTo>
                    <a:pt x="1102" y="225"/>
                  </a:lnTo>
                  <a:lnTo>
                    <a:pt x="1102" y="225"/>
                  </a:lnTo>
                  <a:lnTo>
                    <a:pt x="1102" y="225"/>
                  </a:lnTo>
                  <a:lnTo>
                    <a:pt x="1104" y="225"/>
                  </a:lnTo>
                  <a:lnTo>
                    <a:pt x="1104" y="227"/>
                  </a:lnTo>
                  <a:lnTo>
                    <a:pt x="1104" y="227"/>
                  </a:lnTo>
                  <a:lnTo>
                    <a:pt x="1107" y="230"/>
                  </a:lnTo>
                  <a:lnTo>
                    <a:pt x="1107" y="230"/>
                  </a:lnTo>
                  <a:lnTo>
                    <a:pt x="1107" y="230"/>
                  </a:lnTo>
                  <a:lnTo>
                    <a:pt x="1107" y="232"/>
                  </a:lnTo>
                  <a:lnTo>
                    <a:pt x="1109" y="232"/>
                  </a:lnTo>
                  <a:lnTo>
                    <a:pt x="1109" y="235"/>
                  </a:lnTo>
                  <a:lnTo>
                    <a:pt x="1109" y="235"/>
                  </a:lnTo>
                  <a:lnTo>
                    <a:pt x="1109" y="237"/>
                  </a:lnTo>
                  <a:lnTo>
                    <a:pt x="1109" y="237"/>
                  </a:lnTo>
                  <a:lnTo>
                    <a:pt x="1109" y="239"/>
                  </a:lnTo>
                  <a:lnTo>
                    <a:pt x="1109" y="239"/>
                  </a:lnTo>
                  <a:lnTo>
                    <a:pt x="1109" y="239"/>
                  </a:lnTo>
                  <a:lnTo>
                    <a:pt x="1109" y="242"/>
                  </a:lnTo>
                  <a:lnTo>
                    <a:pt x="1109" y="242"/>
                  </a:lnTo>
                  <a:lnTo>
                    <a:pt x="1109" y="244"/>
                  </a:lnTo>
                  <a:lnTo>
                    <a:pt x="1109" y="244"/>
                  </a:lnTo>
                  <a:lnTo>
                    <a:pt x="1109" y="246"/>
                  </a:lnTo>
                  <a:lnTo>
                    <a:pt x="1109" y="246"/>
                  </a:lnTo>
                  <a:lnTo>
                    <a:pt x="1107" y="249"/>
                  </a:lnTo>
                  <a:lnTo>
                    <a:pt x="1107" y="251"/>
                  </a:lnTo>
                  <a:lnTo>
                    <a:pt x="1107" y="251"/>
                  </a:lnTo>
                  <a:lnTo>
                    <a:pt x="1104" y="253"/>
                  </a:lnTo>
                  <a:lnTo>
                    <a:pt x="1102" y="256"/>
                  </a:lnTo>
                  <a:lnTo>
                    <a:pt x="1102" y="258"/>
                  </a:lnTo>
                  <a:lnTo>
                    <a:pt x="1100" y="258"/>
                  </a:lnTo>
                  <a:lnTo>
                    <a:pt x="1100" y="261"/>
                  </a:lnTo>
                  <a:lnTo>
                    <a:pt x="1097" y="263"/>
                  </a:lnTo>
                  <a:lnTo>
                    <a:pt x="1095" y="265"/>
                  </a:lnTo>
                  <a:lnTo>
                    <a:pt x="1092" y="268"/>
                  </a:lnTo>
                  <a:lnTo>
                    <a:pt x="1090" y="270"/>
                  </a:lnTo>
                  <a:lnTo>
                    <a:pt x="1088" y="270"/>
                  </a:lnTo>
                  <a:lnTo>
                    <a:pt x="1083" y="275"/>
                  </a:lnTo>
                  <a:lnTo>
                    <a:pt x="1076" y="279"/>
                  </a:lnTo>
                  <a:lnTo>
                    <a:pt x="1071" y="284"/>
                  </a:lnTo>
                  <a:lnTo>
                    <a:pt x="1066" y="287"/>
                  </a:lnTo>
                  <a:lnTo>
                    <a:pt x="1062" y="291"/>
                  </a:lnTo>
                  <a:lnTo>
                    <a:pt x="1055" y="296"/>
                  </a:lnTo>
                  <a:lnTo>
                    <a:pt x="1052" y="298"/>
                  </a:lnTo>
                  <a:lnTo>
                    <a:pt x="1047" y="303"/>
                  </a:lnTo>
                  <a:lnTo>
                    <a:pt x="1043" y="306"/>
                  </a:lnTo>
                  <a:lnTo>
                    <a:pt x="1040" y="310"/>
                  </a:lnTo>
                  <a:lnTo>
                    <a:pt x="1036" y="313"/>
                  </a:lnTo>
                  <a:lnTo>
                    <a:pt x="1033" y="317"/>
                  </a:lnTo>
                  <a:lnTo>
                    <a:pt x="1029" y="320"/>
                  </a:lnTo>
                  <a:lnTo>
                    <a:pt x="1026" y="324"/>
                  </a:lnTo>
                  <a:lnTo>
                    <a:pt x="1021" y="327"/>
                  </a:lnTo>
                  <a:lnTo>
                    <a:pt x="1019" y="329"/>
                  </a:lnTo>
                  <a:lnTo>
                    <a:pt x="1017" y="332"/>
                  </a:lnTo>
                  <a:lnTo>
                    <a:pt x="1014" y="334"/>
                  </a:lnTo>
                  <a:lnTo>
                    <a:pt x="1014" y="336"/>
                  </a:lnTo>
                  <a:lnTo>
                    <a:pt x="1012" y="339"/>
                  </a:lnTo>
                  <a:lnTo>
                    <a:pt x="1012" y="341"/>
                  </a:lnTo>
                  <a:lnTo>
                    <a:pt x="1010" y="341"/>
                  </a:lnTo>
                  <a:lnTo>
                    <a:pt x="1010" y="343"/>
                  </a:lnTo>
                  <a:lnTo>
                    <a:pt x="1010" y="343"/>
                  </a:lnTo>
                  <a:lnTo>
                    <a:pt x="1010" y="346"/>
                  </a:lnTo>
                  <a:lnTo>
                    <a:pt x="1010" y="348"/>
                  </a:lnTo>
                  <a:lnTo>
                    <a:pt x="1007" y="348"/>
                  </a:lnTo>
                  <a:lnTo>
                    <a:pt x="1007" y="350"/>
                  </a:lnTo>
                  <a:lnTo>
                    <a:pt x="1007" y="350"/>
                  </a:lnTo>
                  <a:lnTo>
                    <a:pt x="1007" y="353"/>
                  </a:lnTo>
                  <a:lnTo>
                    <a:pt x="1007" y="355"/>
                  </a:lnTo>
                  <a:lnTo>
                    <a:pt x="1007" y="355"/>
                  </a:lnTo>
                  <a:lnTo>
                    <a:pt x="1007" y="360"/>
                  </a:lnTo>
                  <a:lnTo>
                    <a:pt x="1007" y="362"/>
                  </a:lnTo>
                  <a:lnTo>
                    <a:pt x="1007" y="367"/>
                  </a:lnTo>
                  <a:lnTo>
                    <a:pt x="1007" y="372"/>
                  </a:lnTo>
                  <a:lnTo>
                    <a:pt x="1007" y="372"/>
                  </a:lnTo>
                  <a:lnTo>
                    <a:pt x="1007" y="372"/>
                  </a:lnTo>
                  <a:lnTo>
                    <a:pt x="1007" y="374"/>
                  </a:lnTo>
                  <a:lnTo>
                    <a:pt x="1007" y="374"/>
                  </a:lnTo>
                  <a:lnTo>
                    <a:pt x="1007" y="376"/>
                  </a:lnTo>
                  <a:lnTo>
                    <a:pt x="1007" y="379"/>
                  </a:lnTo>
                  <a:lnTo>
                    <a:pt x="1010" y="384"/>
                  </a:lnTo>
                  <a:lnTo>
                    <a:pt x="1012" y="386"/>
                  </a:lnTo>
                  <a:lnTo>
                    <a:pt x="1012" y="388"/>
                  </a:lnTo>
                  <a:lnTo>
                    <a:pt x="1012" y="391"/>
                  </a:lnTo>
                  <a:lnTo>
                    <a:pt x="1012" y="391"/>
                  </a:lnTo>
                  <a:lnTo>
                    <a:pt x="1014" y="393"/>
                  </a:lnTo>
                  <a:lnTo>
                    <a:pt x="1014" y="393"/>
                  </a:lnTo>
                  <a:lnTo>
                    <a:pt x="1014" y="393"/>
                  </a:lnTo>
                  <a:lnTo>
                    <a:pt x="1014" y="395"/>
                  </a:lnTo>
                  <a:lnTo>
                    <a:pt x="1014" y="395"/>
                  </a:lnTo>
                  <a:lnTo>
                    <a:pt x="1014" y="398"/>
                  </a:lnTo>
                  <a:lnTo>
                    <a:pt x="1014" y="398"/>
                  </a:lnTo>
                  <a:lnTo>
                    <a:pt x="1012" y="398"/>
                  </a:lnTo>
                  <a:lnTo>
                    <a:pt x="1012" y="400"/>
                  </a:lnTo>
                  <a:lnTo>
                    <a:pt x="1012" y="400"/>
                  </a:lnTo>
                  <a:lnTo>
                    <a:pt x="1012" y="400"/>
                  </a:lnTo>
                  <a:lnTo>
                    <a:pt x="1010" y="403"/>
                  </a:lnTo>
                  <a:lnTo>
                    <a:pt x="1007" y="405"/>
                  </a:lnTo>
                  <a:lnTo>
                    <a:pt x="1007" y="407"/>
                  </a:lnTo>
                  <a:lnTo>
                    <a:pt x="1005" y="410"/>
                  </a:lnTo>
                  <a:lnTo>
                    <a:pt x="1003" y="412"/>
                  </a:lnTo>
                  <a:lnTo>
                    <a:pt x="1000" y="414"/>
                  </a:lnTo>
                  <a:lnTo>
                    <a:pt x="998" y="414"/>
                  </a:lnTo>
                  <a:lnTo>
                    <a:pt x="998" y="417"/>
                  </a:lnTo>
                  <a:lnTo>
                    <a:pt x="995" y="419"/>
                  </a:lnTo>
                  <a:lnTo>
                    <a:pt x="993" y="419"/>
                  </a:lnTo>
                  <a:lnTo>
                    <a:pt x="991" y="421"/>
                  </a:lnTo>
                  <a:lnTo>
                    <a:pt x="988" y="424"/>
                  </a:lnTo>
                  <a:lnTo>
                    <a:pt x="986" y="424"/>
                  </a:lnTo>
                  <a:lnTo>
                    <a:pt x="984" y="426"/>
                  </a:lnTo>
                  <a:lnTo>
                    <a:pt x="981" y="426"/>
                  </a:lnTo>
                  <a:lnTo>
                    <a:pt x="979" y="429"/>
                  </a:lnTo>
                  <a:lnTo>
                    <a:pt x="977" y="431"/>
                  </a:lnTo>
                  <a:lnTo>
                    <a:pt x="974" y="431"/>
                  </a:lnTo>
                  <a:lnTo>
                    <a:pt x="972" y="433"/>
                  </a:lnTo>
                  <a:lnTo>
                    <a:pt x="969" y="433"/>
                  </a:lnTo>
                  <a:lnTo>
                    <a:pt x="962" y="436"/>
                  </a:lnTo>
                  <a:lnTo>
                    <a:pt x="958" y="438"/>
                  </a:lnTo>
                  <a:lnTo>
                    <a:pt x="955" y="438"/>
                  </a:lnTo>
                  <a:lnTo>
                    <a:pt x="953" y="438"/>
                  </a:lnTo>
                  <a:lnTo>
                    <a:pt x="951" y="440"/>
                  </a:lnTo>
                  <a:lnTo>
                    <a:pt x="948" y="440"/>
                  </a:lnTo>
                  <a:lnTo>
                    <a:pt x="946" y="443"/>
                  </a:lnTo>
                  <a:lnTo>
                    <a:pt x="943" y="443"/>
                  </a:lnTo>
                  <a:lnTo>
                    <a:pt x="941" y="445"/>
                  </a:lnTo>
                  <a:lnTo>
                    <a:pt x="941" y="447"/>
                  </a:lnTo>
                  <a:lnTo>
                    <a:pt x="894" y="488"/>
                  </a:lnTo>
                  <a:lnTo>
                    <a:pt x="880" y="518"/>
                  </a:lnTo>
                  <a:lnTo>
                    <a:pt x="898" y="516"/>
                  </a:lnTo>
                  <a:lnTo>
                    <a:pt x="903" y="514"/>
                  </a:lnTo>
                  <a:lnTo>
                    <a:pt x="908" y="511"/>
                  </a:lnTo>
                  <a:lnTo>
                    <a:pt x="913" y="509"/>
                  </a:lnTo>
                  <a:lnTo>
                    <a:pt x="917" y="507"/>
                  </a:lnTo>
                  <a:lnTo>
                    <a:pt x="922" y="504"/>
                  </a:lnTo>
                  <a:lnTo>
                    <a:pt x="927" y="502"/>
                  </a:lnTo>
                  <a:lnTo>
                    <a:pt x="932" y="500"/>
                  </a:lnTo>
                  <a:lnTo>
                    <a:pt x="936" y="497"/>
                  </a:lnTo>
                  <a:lnTo>
                    <a:pt x="936" y="495"/>
                  </a:lnTo>
                  <a:lnTo>
                    <a:pt x="939" y="495"/>
                  </a:lnTo>
                  <a:lnTo>
                    <a:pt x="941" y="495"/>
                  </a:lnTo>
                  <a:lnTo>
                    <a:pt x="946" y="492"/>
                  </a:lnTo>
                  <a:lnTo>
                    <a:pt x="948" y="492"/>
                  </a:lnTo>
                  <a:lnTo>
                    <a:pt x="951" y="490"/>
                  </a:lnTo>
                  <a:lnTo>
                    <a:pt x="953" y="490"/>
                  </a:lnTo>
                  <a:lnTo>
                    <a:pt x="955" y="490"/>
                  </a:lnTo>
                  <a:lnTo>
                    <a:pt x="958" y="490"/>
                  </a:lnTo>
                  <a:lnTo>
                    <a:pt x="960" y="490"/>
                  </a:lnTo>
                  <a:lnTo>
                    <a:pt x="960" y="490"/>
                  </a:lnTo>
                  <a:lnTo>
                    <a:pt x="962" y="490"/>
                  </a:lnTo>
                  <a:lnTo>
                    <a:pt x="962" y="490"/>
                  </a:lnTo>
                  <a:lnTo>
                    <a:pt x="965" y="490"/>
                  </a:lnTo>
                  <a:lnTo>
                    <a:pt x="965" y="490"/>
                  </a:lnTo>
                  <a:lnTo>
                    <a:pt x="967" y="490"/>
                  </a:lnTo>
                  <a:lnTo>
                    <a:pt x="969" y="490"/>
                  </a:lnTo>
                  <a:lnTo>
                    <a:pt x="969" y="490"/>
                  </a:lnTo>
                  <a:lnTo>
                    <a:pt x="972" y="492"/>
                  </a:lnTo>
                  <a:lnTo>
                    <a:pt x="972" y="492"/>
                  </a:lnTo>
                  <a:lnTo>
                    <a:pt x="974" y="492"/>
                  </a:lnTo>
                  <a:lnTo>
                    <a:pt x="974" y="492"/>
                  </a:lnTo>
                  <a:lnTo>
                    <a:pt x="974" y="495"/>
                  </a:lnTo>
                  <a:lnTo>
                    <a:pt x="977" y="495"/>
                  </a:lnTo>
                  <a:lnTo>
                    <a:pt x="977" y="495"/>
                  </a:lnTo>
                  <a:lnTo>
                    <a:pt x="977" y="497"/>
                  </a:lnTo>
                  <a:lnTo>
                    <a:pt x="977" y="497"/>
                  </a:lnTo>
                  <a:lnTo>
                    <a:pt x="977" y="497"/>
                  </a:lnTo>
                  <a:lnTo>
                    <a:pt x="977" y="497"/>
                  </a:lnTo>
                  <a:lnTo>
                    <a:pt x="977" y="497"/>
                  </a:lnTo>
                  <a:lnTo>
                    <a:pt x="977" y="497"/>
                  </a:lnTo>
                  <a:lnTo>
                    <a:pt x="977" y="500"/>
                  </a:lnTo>
                  <a:lnTo>
                    <a:pt x="977" y="500"/>
                  </a:lnTo>
                  <a:lnTo>
                    <a:pt x="977" y="500"/>
                  </a:lnTo>
                  <a:lnTo>
                    <a:pt x="974" y="502"/>
                  </a:lnTo>
                  <a:lnTo>
                    <a:pt x="974" y="502"/>
                  </a:lnTo>
                  <a:lnTo>
                    <a:pt x="974" y="504"/>
                  </a:lnTo>
                  <a:lnTo>
                    <a:pt x="972" y="507"/>
                  </a:lnTo>
                  <a:lnTo>
                    <a:pt x="972" y="507"/>
                  </a:lnTo>
                  <a:lnTo>
                    <a:pt x="972" y="507"/>
                  </a:lnTo>
                  <a:lnTo>
                    <a:pt x="969" y="509"/>
                  </a:lnTo>
                  <a:lnTo>
                    <a:pt x="969" y="509"/>
                  </a:lnTo>
                  <a:lnTo>
                    <a:pt x="969" y="514"/>
                  </a:lnTo>
                  <a:lnTo>
                    <a:pt x="969" y="516"/>
                  </a:lnTo>
                  <a:lnTo>
                    <a:pt x="967" y="518"/>
                  </a:lnTo>
                  <a:lnTo>
                    <a:pt x="967" y="523"/>
                  </a:lnTo>
                  <a:lnTo>
                    <a:pt x="967" y="528"/>
                  </a:lnTo>
                  <a:lnTo>
                    <a:pt x="967" y="535"/>
                  </a:lnTo>
                  <a:lnTo>
                    <a:pt x="965" y="542"/>
                  </a:lnTo>
                  <a:lnTo>
                    <a:pt x="965" y="549"/>
                  </a:lnTo>
                  <a:lnTo>
                    <a:pt x="965" y="552"/>
                  </a:lnTo>
                  <a:lnTo>
                    <a:pt x="962" y="554"/>
                  </a:lnTo>
                  <a:lnTo>
                    <a:pt x="962" y="559"/>
                  </a:lnTo>
                  <a:lnTo>
                    <a:pt x="962" y="561"/>
                  </a:lnTo>
                  <a:lnTo>
                    <a:pt x="960" y="566"/>
                  </a:lnTo>
                  <a:lnTo>
                    <a:pt x="960" y="568"/>
                  </a:lnTo>
                  <a:lnTo>
                    <a:pt x="960" y="573"/>
                  </a:lnTo>
                  <a:lnTo>
                    <a:pt x="958" y="575"/>
                  </a:lnTo>
                  <a:lnTo>
                    <a:pt x="958" y="580"/>
                  </a:lnTo>
                  <a:lnTo>
                    <a:pt x="955" y="582"/>
                  </a:lnTo>
                  <a:lnTo>
                    <a:pt x="955" y="587"/>
                  </a:lnTo>
                  <a:lnTo>
                    <a:pt x="953" y="589"/>
                  </a:lnTo>
                  <a:lnTo>
                    <a:pt x="953" y="594"/>
                  </a:lnTo>
                  <a:lnTo>
                    <a:pt x="951" y="597"/>
                  </a:lnTo>
                  <a:lnTo>
                    <a:pt x="951" y="601"/>
                  </a:lnTo>
                  <a:lnTo>
                    <a:pt x="948" y="604"/>
                  </a:lnTo>
                  <a:lnTo>
                    <a:pt x="946" y="608"/>
                  </a:lnTo>
                  <a:lnTo>
                    <a:pt x="946" y="611"/>
                  </a:lnTo>
                  <a:lnTo>
                    <a:pt x="943" y="615"/>
                  </a:lnTo>
                  <a:lnTo>
                    <a:pt x="941" y="618"/>
                  </a:lnTo>
                  <a:lnTo>
                    <a:pt x="927" y="653"/>
                  </a:lnTo>
                  <a:lnTo>
                    <a:pt x="910" y="656"/>
                  </a:lnTo>
                  <a:lnTo>
                    <a:pt x="896" y="642"/>
                  </a:lnTo>
                  <a:lnTo>
                    <a:pt x="851" y="611"/>
                  </a:lnTo>
                  <a:lnTo>
                    <a:pt x="813" y="594"/>
                  </a:lnTo>
                  <a:lnTo>
                    <a:pt x="780" y="571"/>
                  </a:lnTo>
                  <a:lnTo>
                    <a:pt x="780" y="571"/>
                  </a:lnTo>
                  <a:close/>
                  <a:moveTo>
                    <a:pt x="1208" y="495"/>
                  </a:moveTo>
                  <a:lnTo>
                    <a:pt x="1208" y="495"/>
                  </a:lnTo>
                  <a:lnTo>
                    <a:pt x="1206" y="495"/>
                  </a:lnTo>
                  <a:lnTo>
                    <a:pt x="1206" y="492"/>
                  </a:lnTo>
                  <a:lnTo>
                    <a:pt x="1206" y="492"/>
                  </a:lnTo>
                  <a:lnTo>
                    <a:pt x="1206" y="490"/>
                  </a:lnTo>
                  <a:lnTo>
                    <a:pt x="1206" y="490"/>
                  </a:lnTo>
                  <a:lnTo>
                    <a:pt x="1206" y="488"/>
                  </a:lnTo>
                  <a:lnTo>
                    <a:pt x="1206" y="488"/>
                  </a:lnTo>
                  <a:lnTo>
                    <a:pt x="1206" y="485"/>
                  </a:lnTo>
                  <a:lnTo>
                    <a:pt x="1208" y="485"/>
                  </a:lnTo>
                  <a:lnTo>
                    <a:pt x="1208" y="483"/>
                  </a:lnTo>
                  <a:lnTo>
                    <a:pt x="1208" y="483"/>
                  </a:lnTo>
                  <a:lnTo>
                    <a:pt x="1208" y="481"/>
                  </a:lnTo>
                  <a:lnTo>
                    <a:pt x="1211" y="481"/>
                  </a:lnTo>
                  <a:lnTo>
                    <a:pt x="1211" y="481"/>
                  </a:lnTo>
                  <a:lnTo>
                    <a:pt x="1213" y="478"/>
                  </a:lnTo>
                  <a:lnTo>
                    <a:pt x="1215" y="478"/>
                  </a:lnTo>
                  <a:lnTo>
                    <a:pt x="1215" y="478"/>
                  </a:lnTo>
                  <a:lnTo>
                    <a:pt x="1218" y="476"/>
                  </a:lnTo>
                  <a:lnTo>
                    <a:pt x="1218" y="476"/>
                  </a:lnTo>
                  <a:lnTo>
                    <a:pt x="1220" y="476"/>
                  </a:lnTo>
                  <a:lnTo>
                    <a:pt x="1220" y="476"/>
                  </a:lnTo>
                  <a:lnTo>
                    <a:pt x="1222" y="476"/>
                  </a:lnTo>
                  <a:lnTo>
                    <a:pt x="1222" y="476"/>
                  </a:lnTo>
                  <a:lnTo>
                    <a:pt x="1225" y="476"/>
                  </a:lnTo>
                  <a:lnTo>
                    <a:pt x="1225" y="476"/>
                  </a:lnTo>
                  <a:lnTo>
                    <a:pt x="1225" y="476"/>
                  </a:lnTo>
                  <a:lnTo>
                    <a:pt x="1227" y="476"/>
                  </a:lnTo>
                  <a:lnTo>
                    <a:pt x="1227" y="476"/>
                  </a:lnTo>
                  <a:lnTo>
                    <a:pt x="1230" y="478"/>
                  </a:lnTo>
                  <a:lnTo>
                    <a:pt x="1230" y="478"/>
                  </a:lnTo>
                  <a:lnTo>
                    <a:pt x="1232" y="478"/>
                  </a:lnTo>
                  <a:lnTo>
                    <a:pt x="1232" y="478"/>
                  </a:lnTo>
                  <a:lnTo>
                    <a:pt x="1232" y="481"/>
                  </a:lnTo>
                  <a:lnTo>
                    <a:pt x="1232" y="481"/>
                  </a:lnTo>
                  <a:lnTo>
                    <a:pt x="1232" y="481"/>
                  </a:lnTo>
                  <a:lnTo>
                    <a:pt x="1232" y="481"/>
                  </a:lnTo>
                  <a:lnTo>
                    <a:pt x="1232" y="481"/>
                  </a:lnTo>
                  <a:lnTo>
                    <a:pt x="1232" y="481"/>
                  </a:lnTo>
                  <a:lnTo>
                    <a:pt x="1232" y="481"/>
                  </a:lnTo>
                  <a:lnTo>
                    <a:pt x="1232" y="481"/>
                  </a:lnTo>
                  <a:lnTo>
                    <a:pt x="1232" y="483"/>
                  </a:lnTo>
                  <a:lnTo>
                    <a:pt x="1232" y="483"/>
                  </a:lnTo>
                  <a:lnTo>
                    <a:pt x="1232" y="483"/>
                  </a:lnTo>
                  <a:lnTo>
                    <a:pt x="1232" y="483"/>
                  </a:lnTo>
                  <a:lnTo>
                    <a:pt x="1230" y="483"/>
                  </a:lnTo>
                  <a:lnTo>
                    <a:pt x="1230" y="483"/>
                  </a:lnTo>
                  <a:lnTo>
                    <a:pt x="1227" y="483"/>
                  </a:lnTo>
                  <a:lnTo>
                    <a:pt x="1227" y="485"/>
                  </a:lnTo>
                  <a:lnTo>
                    <a:pt x="1225" y="485"/>
                  </a:lnTo>
                  <a:lnTo>
                    <a:pt x="1225" y="485"/>
                  </a:lnTo>
                  <a:lnTo>
                    <a:pt x="1222" y="485"/>
                  </a:lnTo>
                  <a:lnTo>
                    <a:pt x="1222" y="485"/>
                  </a:lnTo>
                  <a:lnTo>
                    <a:pt x="1220" y="485"/>
                  </a:lnTo>
                  <a:lnTo>
                    <a:pt x="1220" y="485"/>
                  </a:lnTo>
                  <a:lnTo>
                    <a:pt x="1218" y="485"/>
                  </a:lnTo>
                  <a:lnTo>
                    <a:pt x="1218" y="485"/>
                  </a:lnTo>
                  <a:lnTo>
                    <a:pt x="1218" y="488"/>
                  </a:lnTo>
                  <a:lnTo>
                    <a:pt x="1218" y="488"/>
                  </a:lnTo>
                  <a:lnTo>
                    <a:pt x="1215" y="488"/>
                  </a:lnTo>
                  <a:lnTo>
                    <a:pt x="1215" y="488"/>
                  </a:lnTo>
                  <a:lnTo>
                    <a:pt x="1215" y="490"/>
                  </a:lnTo>
                  <a:lnTo>
                    <a:pt x="1215" y="490"/>
                  </a:lnTo>
                  <a:lnTo>
                    <a:pt x="1215" y="490"/>
                  </a:lnTo>
                  <a:lnTo>
                    <a:pt x="1213" y="492"/>
                  </a:lnTo>
                  <a:lnTo>
                    <a:pt x="1213" y="492"/>
                  </a:lnTo>
                  <a:lnTo>
                    <a:pt x="1213" y="495"/>
                  </a:lnTo>
                  <a:lnTo>
                    <a:pt x="1213" y="495"/>
                  </a:lnTo>
                  <a:lnTo>
                    <a:pt x="1213" y="495"/>
                  </a:lnTo>
                  <a:lnTo>
                    <a:pt x="1211" y="497"/>
                  </a:lnTo>
                  <a:lnTo>
                    <a:pt x="1211" y="497"/>
                  </a:lnTo>
                  <a:lnTo>
                    <a:pt x="1211" y="497"/>
                  </a:lnTo>
                  <a:lnTo>
                    <a:pt x="1211" y="497"/>
                  </a:lnTo>
                  <a:lnTo>
                    <a:pt x="1211" y="497"/>
                  </a:lnTo>
                  <a:lnTo>
                    <a:pt x="1211" y="497"/>
                  </a:lnTo>
                  <a:lnTo>
                    <a:pt x="1211" y="497"/>
                  </a:lnTo>
                  <a:lnTo>
                    <a:pt x="1208" y="497"/>
                  </a:lnTo>
                  <a:lnTo>
                    <a:pt x="1208" y="497"/>
                  </a:lnTo>
                  <a:lnTo>
                    <a:pt x="1208" y="497"/>
                  </a:lnTo>
                  <a:lnTo>
                    <a:pt x="1208" y="495"/>
                  </a:lnTo>
                  <a:lnTo>
                    <a:pt x="1208" y="495"/>
                  </a:lnTo>
                  <a:close/>
                  <a:moveTo>
                    <a:pt x="1225" y="516"/>
                  </a:moveTo>
                  <a:lnTo>
                    <a:pt x="1225" y="516"/>
                  </a:lnTo>
                  <a:lnTo>
                    <a:pt x="1222" y="514"/>
                  </a:lnTo>
                  <a:lnTo>
                    <a:pt x="1222" y="514"/>
                  </a:lnTo>
                  <a:lnTo>
                    <a:pt x="1222" y="514"/>
                  </a:lnTo>
                  <a:lnTo>
                    <a:pt x="1225" y="511"/>
                  </a:lnTo>
                  <a:lnTo>
                    <a:pt x="1225" y="511"/>
                  </a:lnTo>
                  <a:lnTo>
                    <a:pt x="1225" y="509"/>
                  </a:lnTo>
                  <a:lnTo>
                    <a:pt x="1225" y="507"/>
                  </a:lnTo>
                  <a:lnTo>
                    <a:pt x="1225" y="507"/>
                  </a:lnTo>
                  <a:lnTo>
                    <a:pt x="1227" y="504"/>
                  </a:lnTo>
                  <a:lnTo>
                    <a:pt x="1227" y="502"/>
                  </a:lnTo>
                  <a:lnTo>
                    <a:pt x="1230" y="500"/>
                  </a:lnTo>
                  <a:lnTo>
                    <a:pt x="1230" y="500"/>
                  </a:lnTo>
                  <a:lnTo>
                    <a:pt x="1230" y="500"/>
                  </a:lnTo>
                  <a:lnTo>
                    <a:pt x="1232" y="497"/>
                  </a:lnTo>
                  <a:lnTo>
                    <a:pt x="1232" y="497"/>
                  </a:lnTo>
                  <a:lnTo>
                    <a:pt x="1234" y="495"/>
                  </a:lnTo>
                  <a:lnTo>
                    <a:pt x="1234" y="495"/>
                  </a:lnTo>
                  <a:lnTo>
                    <a:pt x="1237" y="492"/>
                  </a:lnTo>
                  <a:lnTo>
                    <a:pt x="1237" y="492"/>
                  </a:lnTo>
                  <a:lnTo>
                    <a:pt x="1237" y="492"/>
                  </a:lnTo>
                  <a:lnTo>
                    <a:pt x="1239" y="492"/>
                  </a:lnTo>
                  <a:lnTo>
                    <a:pt x="1239" y="492"/>
                  </a:lnTo>
                  <a:lnTo>
                    <a:pt x="1239" y="492"/>
                  </a:lnTo>
                  <a:lnTo>
                    <a:pt x="1241" y="492"/>
                  </a:lnTo>
                  <a:lnTo>
                    <a:pt x="1241" y="492"/>
                  </a:lnTo>
                  <a:lnTo>
                    <a:pt x="1244" y="492"/>
                  </a:lnTo>
                  <a:lnTo>
                    <a:pt x="1246" y="492"/>
                  </a:lnTo>
                  <a:lnTo>
                    <a:pt x="1249" y="492"/>
                  </a:lnTo>
                  <a:lnTo>
                    <a:pt x="1251" y="492"/>
                  </a:lnTo>
                  <a:lnTo>
                    <a:pt x="1253" y="492"/>
                  </a:lnTo>
                  <a:lnTo>
                    <a:pt x="1253" y="492"/>
                  </a:lnTo>
                  <a:lnTo>
                    <a:pt x="1256" y="495"/>
                  </a:lnTo>
                  <a:lnTo>
                    <a:pt x="1256" y="495"/>
                  </a:lnTo>
                  <a:lnTo>
                    <a:pt x="1256" y="495"/>
                  </a:lnTo>
                  <a:lnTo>
                    <a:pt x="1256" y="495"/>
                  </a:lnTo>
                  <a:lnTo>
                    <a:pt x="1256" y="495"/>
                  </a:lnTo>
                  <a:lnTo>
                    <a:pt x="1256" y="497"/>
                  </a:lnTo>
                  <a:lnTo>
                    <a:pt x="1253" y="497"/>
                  </a:lnTo>
                  <a:lnTo>
                    <a:pt x="1253" y="497"/>
                  </a:lnTo>
                  <a:lnTo>
                    <a:pt x="1251" y="500"/>
                  </a:lnTo>
                  <a:lnTo>
                    <a:pt x="1251" y="500"/>
                  </a:lnTo>
                  <a:lnTo>
                    <a:pt x="1249" y="502"/>
                  </a:lnTo>
                  <a:lnTo>
                    <a:pt x="1246" y="502"/>
                  </a:lnTo>
                  <a:lnTo>
                    <a:pt x="1246" y="502"/>
                  </a:lnTo>
                  <a:lnTo>
                    <a:pt x="1244" y="504"/>
                  </a:lnTo>
                  <a:lnTo>
                    <a:pt x="1241" y="504"/>
                  </a:lnTo>
                  <a:lnTo>
                    <a:pt x="1241" y="504"/>
                  </a:lnTo>
                  <a:lnTo>
                    <a:pt x="1241" y="504"/>
                  </a:lnTo>
                  <a:lnTo>
                    <a:pt x="1239" y="504"/>
                  </a:lnTo>
                  <a:lnTo>
                    <a:pt x="1239" y="504"/>
                  </a:lnTo>
                  <a:lnTo>
                    <a:pt x="1239" y="507"/>
                  </a:lnTo>
                  <a:lnTo>
                    <a:pt x="1237" y="507"/>
                  </a:lnTo>
                  <a:lnTo>
                    <a:pt x="1234" y="511"/>
                  </a:lnTo>
                  <a:lnTo>
                    <a:pt x="1234" y="511"/>
                  </a:lnTo>
                  <a:lnTo>
                    <a:pt x="1232" y="514"/>
                  </a:lnTo>
                  <a:lnTo>
                    <a:pt x="1232" y="514"/>
                  </a:lnTo>
                  <a:lnTo>
                    <a:pt x="1232" y="516"/>
                  </a:lnTo>
                  <a:lnTo>
                    <a:pt x="1230" y="516"/>
                  </a:lnTo>
                  <a:lnTo>
                    <a:pt x="1230" y="516"/>
                  </a:lnTo>
                  <a:lnTo>
                    <a:pt x="1227" y="516"/>
                  </a:lnTo>
                  <a:lnTo>
                    <a:pt x="1227" y="516"/>
                  </a:lnTo>
                  <a:lnTo>
                    <a:pt x="1227" y="518"/>
                  </a:lnTo>
                  <a:lnTo>
                    <a:pt x="1225" y="518"/>
                  </a:lnTo>
                  <a:lnTo>
                    <a:pt x="1225" y="518"/>
                  </a:lnTo>
                  <a:lnTo>
                    <a:pt x="1225" y="518"/>
                  </a:lnTo>
                  <a:lnTo>
                    <a:pt x="1225" y="518"/>
                  </a:lnTo>
                  <a:lnTo>
                    <a:pt x="1225" y="516"/>
                  </a:lnTo>
                  <a:lnTo>
                    <a:pt x="1225" y="516"/>
                  </a:lnTo>
                  <a:lnTo>
                    <a:pt x="1225" y="516"/>
                  </a:lnTo>
                  <a:lnTo>
                    <a:pt x="1225" y="516"/>
                  </a:lnTo>
                  <a:lnTo>
                    <a:pt x="1225" y="516"/>
                  </a:lnTo>
                  <a:lnTo>
                    <a:pt x="1225" y="516"/>
                  </a:lnTo>
                  <a:close/>
                  <a:moveTo>
                    <a:pt x="1239" y="523"/>
                  </a:moveTo>
                  <a:lnTo>
                    <a:pt x="1239" y="523"/>
                  </a:lnTo>
                  <a:lnTo>
                    <a:pt x="1239" y="521"/>
                  </a:lnTo>
                  <a:lnTo>
                    <a:pt x="1239" y="521"/>
                  </a:lnTo>
                  <a:lnTo>
                    <a:pt x="1239" y="521"/>
                  </a:lnTo>
                  <a:lnTo>
                    <a:pt x="1241" y="518"/>
                  </a:lnTo>
                  <a:lnTo>
                    <a:pt x="1241" y="518"/>
                  </a:lnTo>
                  <a:lnTo>
                    <a:pt x="1241" y="516"/>
                  </a:lnTo>
                  <a:lnTo>
                    <a:pt x="1241" y="516"/>
                  </a:lnTo>
                  <a:lnTo>
                    <a:pt x="1241" y="516"/>
                  </a:lnTo>
                  <a:lnTo>
                    <a:pt x="1244" y="514"/>
                  </a:lnTo>
                  <a:lnTo>
                    <a:pt x="1244" y="514"/>
                  </a:lnTo>
                  <a:lnTo>
                    <a:pt x="1244" y="511"/>
                  </a:lnTo>
                  <a:lnTo>
                    <a:pt x="1246" y="511"/>
                  </a:lnTo>
                  <a:lnTo>
                    <a:pt x="1246" y="511"/>
                  </a:lnTo>
                  <a:lnTo>
                    <a:pt x="1246" y="509"/>
                  </a:lnTo>
                  <a:lnTo>
                    <a:pt x="1249" y="509"/>
                  </a:lnTo>
                  <a:lnTo>
                    <a:pt x="1249" y="509"/>
                  </a:lnTo>
                  <a:lnTo>
                    <a:pt x="1251" y="509"/>
                  </a:lnTo>
                  <a:lnTo>
                    <a:pt x="1251" y="507"/>
                  </a:lnTo>
                  <a:lnTo>
                    <a:pt x="1253" y="507"/>
                  </a:lnTo>
                  <a:lnTo>
                    <a:pt x="1253" y="507"/>
                  </a:lnTo>
                  <a:lnTo>
                    <a:pt x="1253" y="507"/>
                  </a:lnTo>
                  <a:lnTo>
                    <a:pt x="1256" y="507"/>
                  </a:lnTo>
                  <a:lnTo>
                    <a:pt x="1256" y="507"/>
                  </a:lnTo>
                  <a:lnTo>
                    <a:pt x="1258" y="507"/>
                  </a:lnTo>
                  <a:lnTo>
                    <a:pt x="1258" y="507"/>
                  </a:lnTo>
                  <a:lnTo>
                    <a:pt x="1260" y="507"/>
                  </a:lnTo>
                  <a:lnTo>
                    <a:pt x="1260" y="507"/>
                  </a:lnTo>
                  <a:lnTo>
                    <a:pt x="1263" y="507"/>
                  </a:lnTo>
                  <a:lnTo>
                    <a:pt x="1263" y="507"/>
                  </a:lnTo>
                  <a:lnTo>
                    <a:pt x="1265" y="507"/>
                  </a:lnTo>
                  <a:lnTo>
                    <a:pt x="1265" y="509"/>
                  </a:lnTo>
                  <a:lnTo>
                    <a:pt x="1267" y="509"/>
                  </a:lnTo>
                  <a:lnTo>
                    <a:pt x="1267" y="511"/>
                  </a:lnTo>
                  <a:lnTo>
                    <a:pt x="1270" y="511"/>
                  </a:lnTo>
                  <a:lnTo>
                    <a:pt x="1270" y="511"/>
                  </a:lnTo>
                  <a:lnTo>
                    <a:pt x="1270" y="514"/>
                  </a:lnTo>
                  <a:lnTo>
                    <a:pt x="1272" y="514"/>
                  </a:lnTo>
                  <a:lnTo>
                    <a:pt x="1272" y="514"/>
                  </a:lnTo>
                  <a:lnTo>
                    <a:pt x="1272" y="514"/>
                  </a:lnTo>
                  <a:lnTo>
                    <a:pt x="1272" y="516"/>
                  </a:lnTo>
                  <a:lnTo>
                    <a:pt x="1272" y="516"/>
                  </a:lnTo>
                  <a:lnTo>
                    <a:pt x="1272" y="516"/>
                  </a:lnTo>
                  <a:lnTo>
                    <a:pt x="1272" y="516"/>
                  </a:lnTo>
                  <a:lnTo>
                    <a:pt x="1270" y="516"/>
                  </a:lnTo>
                  <a:lnTo>
                    <a:pt x="1270" y="516"/>
                  </a:lnTo>
                  <a:lnTo>
                    <a:pt x="1270" y="516"/>
                  </a:lnTo>
                  <a:lnTo>
                    <a:pt x="1267" y="516"/>
                  </a:lnTo>
                  <a:lnTo>
                    <a:pt x="1265" y="516"/>
                  </a:lnTo>
                  <a:lnTo>
                    <a:pt x="1263" y="516"/>
                  </a:lnTo>
                  <a:lnTo>
                    <a:pt x="1260" y="516"/>
                  </a:lnTo>
                  <a:lnTo>
                    <a:pt x="1258" y="516"/>
                  </a:lnTo>
                  <a:lnTo>
                    <a:pt x="1258" y="516"/>
                  </a:lnTo>
                  <a:lnTo>
                    <a:pt x="1258" y="516"/>
                  </a:lnTo>
                  <a:lnTo>
                    <a:pt x="1256" y="516"/>
                  </a:lnTo>
                  <a:lnTo>
                    <a:pt x="1256" y="516"/>
                  </a:lnTo>
                  <a:lnTo>
                    <a:pt x="1256" y="518"/>
                  </a:lnTo>
                  <a:lnTo>
                    <a:pt x="1253" y="518"/>
                  </a:lnTo>
                  <a:lnTo>
                    <a:pt x="1253" y="521"/>
                  </a:lnTo>
                  <a:lnTo>
                    <a:pt x="1251" y="521"/>
                  </a:lnTo>
                  <a:lnTo>
                    <a:pt x="1251" y="523"/>
                  </a:lnTo>
                  <a:lnTo>
                    <a:pt x="1249" y="523"/>
                  </a:lnTo>
                  <a:lnTo>
                    <a:pt x="1249" y="526"/>
                  </a:lnTo>
                  <a:lnTo>
                    <a:pt x="1246" y="526"/>
                  </a:lnTo>
                  <a:lnTo>
                    <a:pt x="1246" y="526"/>
                  </a:lnTo>
                  <a:lnTo>
                    <a:pt x="1244" y="526"/>
                  </a:lnTo>
                  <a:lnTo>
                    <a:pt x="1244" y="526"/>
                  </a:lnTo>
                  <a:lnTo>
                    <a:pt x="1244" y="526"/>
                  </a:lnTo>
                  <a:lnTo>
                    <a:pt x="1244" y="526"/>
                  </a:lnTo>
                  <a:lnTo>
                    <a:pt x="1241" y="526"/>
                  </a:lnTo>
                  <a:lnTo>
                    <a:pt x="1241" y="526"/>
                  </a:lnTo>
                  <a:lnTo>
                    <a:pt x="1241" y="526"/>
                  </a:lnTo>
                  <a:lnTo>
                    <a:pt x="1241" y="526"/>
                  </a:lnTo>
                  <a:lnTo>
                    <a:pt x="1241" y="526"/>
                  </a:lnTo>
                  <a:lnTo>
                    <a:pt x="1241" y="526"/>
                  </a:lnTo>
                  <a:lnTo>
                    <a:pt x="1239" y="523"/>
                  </a:lnTo>
                  <a:lnTo>
                    <a:pt x="1239" y="523"/>
                  </a:lnTo>
                  <a:close/>
                  <a:moveTo>
                    <a:pt x="1317" y="568"/>
                  </a:moveTo>
                  <a:lnTo>
                    <a:pt x="1317" y="568"/>
                  </a:lnTo>
                  <a:lnTo>
                    <a:pt x="1317" y="568"/>
                  </a:lnTo>
                  <a:lnTo>
                    <a:pt x="1317" y="568"/>
                  </a:lnTo>
                  <a:lnTo>
                    <a:pt x="1317" y="568"/>
                  </a:lnTo>
                  <a:lnTo>
                    <a:pt x="1317" y="566"/>
                  </a:lnTo>
                  <a:lnTo>
                    <a:pt x="1319" y="566"/>
                  </a:lnTo>
                  <a:lnTo>
                    <a:pt x="1319" y="566"/>
                  </a:lnTo>
                  <a:lnTo>
                    <a:pt x="1319" y="566"/>
                  </a:lnTo>
                  <a:lnTo>
                    <a:pt x="1319" y="563"/>
                  </a:lnTo>
                  <a:lnTo>
                    <a:pt x="1319" y="563"/>
                  </a:lnTo>
                  <a:lnTo>
                    <a:pt x="1319" y="563"/>
                  </a:lnTo>
                  <a:lnTo>
                    <a:pt x="1317" y="561"/>
                  </a:lnTo>
                  <a:lnTo>
                    <a:pt x="1317" y="561"/>
                  </a:lnTo>
                  <a:lnTo>
                    <a:pt x="1317" y="559"/>
                  </a:lnTo>
                  <a:lnTo>
                    <a:pt x="1317" y="559"/>
                  </a:lnTo>
                  <a:lnTo>
                    <a:pt x="1317" y="556"/>
                  </a:lnTo>
                  <a:lnTo>
                    <a:pt x="1315" y="554"/>
                  </a:lnTo>
                  <a:lnTo>
                    <a:pt x="1315" y="554"/>
                  </a:lnTo>
                  <a:lnTo>
                    <a:pt x="1312" y="549"/>
                  </a:lnTo>
                  <a:lnTo>
                    <a:pt x="1310" y="547"/>
                  </a:lnTo>
                  <a:lnTo>
                    <a:pt x="1310" y="547"/>
                  </a:lnTo>
                  <a:lnTo>
                    <a:pt x="1308" y="544"/>
                  </a:lnTo>
                  <a:lnTo>
                    <a:pt x="1308" y="544"/>
                  </a:lnTo>
                  <a:lnTo>
                    <a:pt x="1305" y="542"/>
                  </a:lnTo>
                  <a:lnTo>
                    <a:pt x="1305" y="542"/>
                  </a:lnTo>
                  <a:lnTo>
                    <a:pt x="1303" y="542"/>
                  </a:lnTo>
                  <a:lnTo>
                    <a:pt x="1303" y="542"/>
                  </a:lnTo>
                  <a:lnTo>
                    <a:pt x="1301" y="540"/>
                  </a:lnTo>
                  <a:lnTo>
                    <a:pt x="1298" y="540"/>
                  </a:lnTo>
                  <a:lnTo>
                    <a:pt x="1296" y="540"/>
                  </a:lnTo>
                  <a:lnTo>
                    <a:pt x="1293" y="540"/>
                  </a:lnTo>
                  <a:lnTo>
                    <a:pt x="1291" y="537"/>
                  </a:lnTo>
                  <a:lnTo>
                    <a:pt x="1291" y="537"/>
                  </a:lnTo>
                  <a:lnTo>
                    <a:pt x="1289" y="537"/>
                  </a:lnTo>
                  <a:lnTo>
                    <a:pt x="1289" y="540"/>
                  </a:lnTo>
                  <a:lnTo>
                    <a:pt x="1286" y="540"/>
                  </a:lnTo>
                  <a:lnTo>
                    <a:pt x="1286" y="540"/>
                  </a:lnTo>
                  <a:lnTo>
                    <a:pt x="1286" y="542"/>
                  </a:lnTo>
                  <a:lnTo>
                    <a:pt x="1286" y="542"/>
                  </a:lnTo>
                  <a:lnTo>
                    <a:pt x="1286" y="544"/>
                  </a:lnTo>
                  <a:lnTo>
                    <a:pt x="1286" y="544"/>
                  </a:lnTo>
                  <a:lnTo>
                    <a:pt x="1286" y="547"/>
                  </a:lnTo>
                  <a:lnTo>
                    <a:pt x="1286" y="549"/>
                  </a:lnTo>
                  <a:lnTo>
                    <a:pt x="1286" y="552"/>
                  </a:lnTo>
                  <a:lnTo>
                    <a:pt x="1286" y="552"/>
                  </a:lnTo>
                  <a:lnTo>
                    <a:pt x="1286" y="554"/>
                  </a:lnTo>
                  <a:lnTo>
                    <a:pt x="1286" y="556"/>
                  </a:lnTo>
                  <a:lnTo>
                    <a:pt x="1289" y="559"/>
                  </a:lnTo>
                  <a:lnTo>
                    <a:pt x="1289" y="559"/>
                  </a:lnTo>
                  <a:lnTo>
                    <a:pt x="1291" y="561"/>
                  </a:lnTo>
                  <a:lnTo>
                    <a:pt x="1291" y="563"/>
                  </a:lnTo>
                  <a:lnTo>
                    <a:pt x="1293" y="563"/>
                  </a:lnTo>
                  <a:lnTo>
                    <a:pt x="1293" y="566"/>
                  </a:lnTo>
                  <a:lnTo>
                    <a:pt x="1296" y="568"/>
                  </a:lnTo>
                  <a:lnTo>
                    <a:pt x="1298" y="568"/>
                  </a:lnTo>
                  <a:lnTo>
                    <a:pt x="1298" y="571"/>
                  </a:lnTo>
                  <a:lnTo>
                    <a:pt x="1301" y="571"/>
                  </a:lnTo>
                  <a:lnTo>
                    <a:pt x="1303" y="571"/>
                  </a:lnTo>
                  <a:lnTo>
                    <a:pt x="1305" y="571"/>
                  </a:lnTo>
                  <a:lnTo>
                    <a:pt x="1308" y="571"/>
                  </a:lnTo>
                  <a:lnTo>
                    <a:pt x="1310" y="571"/>
                  </a:lnTo>
                  <a:lnTo>
                    <a:pt x="1312" y="571"/>
                  </a:lnTo>
                  <a:lnTo>
                    <a:pt x="1315" y="571"/>
                  </a:lnTo>
                  <a:lnTo>
                    <a:pt x="1317" y="568"/>
                  </a:lnTo>
                  <a:lnTo>
                    <a:pt x="1317" y="568"/>
                  </a:lnTo>
                  <a:close/>
                  <a:moveTo>
                    <a:pt x="1348" y="556"/>
                  </a:moveTo>
                  <a:lnTo>
                    <a:pt x="1348" y="554"/>
                  </a:lnTo>
                  <a:lnTo>
                    <a:pt x="1348" y="554"/>
                  </a:lnTo>
                  <a:lnTo>
                    <a:pt x="1348" y="554"/>
                  </a:lnTo>
                  <a:lnTo>
                    <a:pt x="1348" y="552"/>
                  </a:lnTo>
                  <a:lnTo>
                    <a:pt x="1348" y="552"/>
                  </a:lnTo>
                  <a:lnTo>
                    <a:pt x="1348" y="549"/>
                  </a:lnTo>
                  <a:lnTo>
                    <a:pt x="1345" y="547"/>
                  </a:lnTo>
                  <a:lnTo>
                    <a:pt x="1345" y="547"/>
                  </a:lnTo>
                  <a:lnTo>
                    <a:pt x="1345" y="544"/>
                  </a:lnTo>
                  <a:lnTo>
                    <a:pt x="1343" y="542"/>
                  </a:lnTo>
                  <a:lnTo>
                    <a:pt x="1343" y="542"/>
                  </a:lnTo>
                  <a:lnTo>
                    <a:pt x="1341" y="540"/>
                  </a:lnTo>
                  <a:lnTo>
                    <a:pt x="1341" y="537"/>
                  </a:lnTo>
                  <a:lnTo>
                    <a:pt x="1338" y="535"/>
                  </a:lnTo>
                  <a:lnTo>
                    <a:pt x="1336" y="535"/>
                  </a:lnTo>
                  <a:lnTo>
                    <a:pt x="1336" y="533"/>
                  </a:lnTo>
                  <a:lnTo>
                    <a:pt x="1334" y="530"/>
                  </a:lnTo>
                  <a:lnTo>
                    <a:pt x="1331" y="530"/>
                  </a:lnTo>
                  <a:lnTo>
                    <a:pt x="1331" y="528"/>
                  </a:lnTo>
                  <a:lnTo>
                    <a:pt x="1329" y="528"/>
                  </a:lnTo>
                  <a:lnTo>
                    <a:pt x="1327" y="526"/>
                  </a:lnTo>
                  <a:lnTo>
                    <a:pt x="1327" y="526"/>
                  </a:lnTo>
                  <a:lnTo>
                    <a:pt x="1324" y="526"/>
                  </a:lnTo>
                  <a:lnTo>
                    <a:pt x="1322" y="523"/>
                  </a:lnTo>
                  <a:lnTo>
                    <a:pt x="1322" y="523"/>
                  </a:lnTo>
                  <a:lnTo>
                    <a:pt x="1319" y="523"/>
                  </a:lnTo>
                  <a:lnTo>
                    <a:pt x="1319" y="523"/>
                  </a:lnTo>
                  <a:lnTo>
                    <a:pt x="1317" y="523"/>
                  </a:lnTo>
                  <a:lnTo>
                    <a:pt x="1315" y="523"/>
                  </a:lnTo>
                  <a:lnTo>
                    <a:pt x="1315" y="526"/>
                  </a:lnTo>
                  <a:lnTo>
                    <a:pt x="1312" y="526"/>
                  </a:lnTo>
                  <a:lnTo>
                    <a:pt x="1312" y="528"/>
                  </a:lnTo>
                  <a:lnTo>
                    <a:pt x="1312" y="528"/>
                  </a:lnTo>
                  <a:lnTo>
                    <a:pt x="1312" y="530"/>
                  </a:lnTo>
                  <a:lnTo>
                    <a:pt x="1312" y="530"/>
                  </a:lnTo>
                  <a:lnTo>
                    <a:pt x="1312" y="533"/>
                  </a:lnTo>
                  <a:lnTo>
                    <a:pt x="1312" y="533"/>
                  </a:lnTo>
                  <a:lnTo>
                    <a:pt x="1312" y="535"/>
                  </a:lnTo>
                  <a:lnTo>
                    <a:pt x="1312" y="535"/>
                  </a:lnTo>
                  <a:lnTo>
                    <a:pt x="1315" y="537"/>
                  </a:lnTo>
                  <a:lnTo>
                    <a:pt x="1315" y="540"/>
                  </a:lnTo>
                  <a:lnTo>
                    <a:pt x="1317" y="540"/>
                  </a:lnTo>
                  <a:lnTo>
                    <a:pt x="1317" y="542"/>
                  </a:lnTo>
                  <a:lnTo>
                    <a:pt x="1319" y="544"/>
                  </a:lnTo>
                  <a:lnTo>
                    <a:pt x="1319" y="544"/>
                  </a:lnTo>
                  <a:lnTo>
                    <a:pt x="1322" y="547"/>
                  </a:lnTo>
                  <a:lnTo>
                    <a:pt x="1324" y="549"/>
                  </a:lnTo>
                  <a:lnTo>
                    <a:pt x="1324" y="549"/>
                  </a:lnTo>
                  <a:lnTo>
                    <a:pt x="1327" y="552"/>
                  </a:lnTo>
                  <a:lnTo>
                    <a:pt x="1329" y="552"/>
                  </a:lnTo>
                  <a:lnTo>
                    <a:pt x="1329" y="554"/>
                  </a:lnTo>
                  <a:lnTo>
                    <a:pt x="1331" y="554"/>
                  </a:lnTo>
                  <a:lnTo>
                    <a:pt x="1334" y="556"/>
                  </a:lnTo>
                  <a:lnTo>
                    <a:pt x="1334" y="556"/>
                  </a:lnTo>
                  <a:lnTo>
                    <a:pt x="1336" y="559"/>
                  </a:lnTo>
                  <a:lnTo>
                    <a:pt x="1338" y="559"/>
                  </a:lnTo>
                  <a:lnTo>
                    <a:pt x="1338" y="559"/>
                  </a:lnTo>
                  <a:lnTo>
                    <a:pt x="1341" y="559"/>
                  </a:lnTo>
                  <a:lnTo>
                    <a:pt x="1343" y="559"/>
                  </a:lnTo>
                  <a:lnTo>
                    <a:pt x="1343" y="559"/>
                  </a:lnTo>
                  <a:lnTo>
                    <a:pt x="1345" y="559"/>
                  </a:lnTo>
                  <a:lnTo>
                    <a:pt x="1345" y="559"/>
                  </a:lnTo>
                  <a:lnTo>
                    <a:pt x="1348" y="556"/>
                  </a:lnTo>
                  <a:lnTo>
                    <a:pt x="1348" y="556"/>
                  </a:lnTo>
                  <a:lnTo>
                    <a:pt x="1348" y="556"/>
                  </a:lnTo>
                  <a:close/>
                  <a:moveTo>
                    <a:pt x="1277" y="686"/>
                  </a:moveTo>
                  <a:lnTo>
                    <a:pt x="1275" y="686"/>
                  </a:lnTo>
                  <a:lnTo>
                    <a:pt x="1275" y="686"/>
                  </a:lnTo>
                  <a:lnTo>
                    <a:pt x="1275" y="686"/>
                  </a:lnTo>
                  <a:lnTo>
                    <a:pt x="1275" y="684"/>
                  </a:lnTo>
                  <a:lnTo>
                    <a:pt x="1272" y="684"/>
                  </a:lnTo>
                  <a:lnTo>
                    <a:pt x="1272" y="684"/>
                  </a:lnTo>
                  <a:lnTo>
                    <a:pt x="1272" y="684"/>
                  </a:lnTo>
                  <a:lnTo>
                    <a:pt x="1272" y="684"/>
                  </a:lnTo>
                  <a:lnTo>
                    <a:pt x="1272" y="682"/>
                  </a:lnTo>
                  <a:lnTo>
                    <a:pt x="1275" y="682"/>
                  </a:lnTo>
                  <a:lnTo>
                    <a:pt x="1275" y="682"/>
                  </a:lnTo>
                  <a:lnTo>
                    <a:pt x="1275" y="682"/>
                  </a:lnTo>
                  <a:lnTo>
                    <a:pt x="1275" y="679"/>
                  </a:lnTo>
                  <a:lnTo>
                    <a:pt x="1277" y="679"/>
                  </a:lnTo>
                  <a:lnTo>
                    <a:pt x="1279" y="677"/>
                  </a:lnTo>
                  <a:lnTo>
                    <a:pt x="1282" y="675"/>
                  </a:lnTo>
                  <a:lnTo>
                    <a:pt x="1284" y="675"/>
                  </a:lnTo>
                  <a:lnTo>
                    <a:pt x="1284" y="675"/>
                  </a:lnTo>
                  <a:lnTo>
                    <a:pt x="1284" y="672"/>
                  </a:lnTo>
                  <a:lnTo>
                    <a:pt x="1284" y="672"/>
                  </a:lnTo>
                  <a:lnTo>
                    <a:pt x="1284" y="672"/>
                  </a:lnTo>
                  <a:lnTo>
                    <a:pt x="1284" y="672"/>
                  </a:lnTo>
                  <a:lnTo>
                    <a:pt x="1286" y="670"/>
                  </a:lnTo>
                  <a:lnTo>
                    <a:pt x="1286" y="668"/>
                  </a:lnTo>
                  <a:lnTo>
                    <a:pt x="1289" y="668"/>
                  </a:lnTo>
                  <a:lnTo>
                    <a:pt x="1289" y="665"/>
                  </a:lnTo>
                  <a:lnTo>
                    <a:pt x="1291" y="665"/>
                  </a:lnTo>
                  <a:lnTo>
                    <a:pt x="1291" y="663"/>
                  </a:lnTo>
                  <a:lnTo>
                    <a:pt x="1291" y="663"/>
                  </a:lnTo>
                  <a:lnTo>
                    <a:pt x="1293" y="663"/>
                  </a:lnTo>
                  <a:lnTo>
                    <a:pt x="1293" y="663"/>
                  </a:lnTo>
                  <a:lnTo>
                    <a:pt x="1293" y="663"/>
                  </a:lnTo>
                  <a:lnTo>
                    <a:pt x="1296" y="663"/>
                  </a:lnTo>
                  <a:lnTo>
                    <a:pt x="1296" y="663"/>
                  </a:lnTo>
                  <a:lnTo>
                    <a:pt x="1296" y="665"/>
                  </a:lnTo>
                  <a:lnTo>
                    <a:pt x="1296" y="665"/>
                  </a:lnTo>
                  <a:lnTo>
                    <a:pt x="1296" y="665"/>
                  </a:lnTo>
                  <a:lnTo>
                    <a:pt x="1296" y="668"/>
                  </a:lnTo>
                  <a:lnTo>
                    <a:pt x="1296" y="668"/>
                  </a:lnTo>
                  <a:lnTo>
                    <a:pt x="1298" y="670"/>
                  </a:lnTo>
                  <a:lnTo>
                    <a:pt x="1296" y="670"/>
                  </a:lnTo>
                  <a:lnTo>
                    <a:pt x="1296" y="672"/>
                  </a:lnTo>
                  <a:lnTo>
                    <a:pt x="1296" y="672"/>
                  </a:lnTo>
                  <a:lnTo>
                    <a:pt x="1296" y="675"/>
                  </a:lnTo>
                  <a:lnTo>
                    <a:pt x="1296" y="675"/>
                  </a:lnTo>
                  <a:lnTo>
                    <a:pt x="1296" y="677"/>
                  </a:lnTo>
                  <a:lnTo>
                    <a:pt x="1293" y="679"/>
                  </a:lnTo>
                  <a:lnTo>
                    <a:pt x="1293" y="679"/>
                  </a:lnTo>
                  <a:lnTo>
                    <a:pt x="1293" y="682"/>
                  </a:lnTo>
                  <a:lnTo>
                    <a:pt x="1291" y="682"/>
                  </a:lnTo>
                  <a:lnTo>
                    <a:pt x="1291" y="684"/>
                  </a:lnTo>
                  <a:lnTo>
                    <a:pt x="1289" y="684"/>
                  </a:lnTo>
                  <a:lnTo>
                    <a:pt x="1286" y="684"/>
                  </a:lnTo>
                  <a:lnTo>
                    <a:pt x="1286" y="686"/>
                  </a:lnTo>
                  <a:lnTo>
                    <a:pt x="1284" y="686"/>
                  </a:lnTo>
                  <a:lnTo>
                    <a:pt x="1282" y="689"/>
                  </a:lnTo>
                  <a:lnTo>
                    <a:pt x="1279" y="689"/>
                  </a:lnTo>
                  <a:lnTo>
                    <a:pt x="1279" y="689"/>
                  </a:lnTo>
                  <a:lnTo>
                    <a:pt x="1279" y="689"/>
                  </a:lnTo>
                  <a:lnTo>
                    <a:pt x="1279" y="689"/>
                  </a:lnTo>
                  <a:lnTo>
                    <a:pt x="1277" y="689"/>
                  </a:lnTo>
                  <a:lnTo>
                    <a:pt x="1277" y="689"/>
                  </a:lnTo>
                  <a:lnTo>
                    <a:pt x="1277" y="689"/>
                  </a:lnTo>
                  <a:lnTo>
                    <a:pt x="1277" y="686"/>
                  </a:lnTo>
                  <a:lnTo>
                    <a:pt x="1277" y="686"/>
                  </a:lnTo>
                  <a:close/>
                  <a:moveTo>
                    <a:pt x="1291" y="696"/>
                  </a:moveTo>
                  <a:lnTo>
                    <a:pt x="1291" y="696"/>
                  </a:lnTo>
                  <a:lnTo>
                    <a:pt x="1293" y="696"/>
                  </a:lnTo>
                  <a:lnTo>
                    <a:pt x="1293" y="696"/>
                  </a:lnTo>
                  <a:lnTo>
                    <a:pt x="1293" y="694"/>
                  </a:lnTo>
                  <a:lnTo>
                    <a:pt x="1296" y="694"/>
                  </a:lnTo>
                  <a:lnTo>
                    <a:pt x="1298" y="694"/>
                  </a:lnTo>
                  <a:lnTo>
                    <a:pt x="1298" y="691"/>
                  </a:lnTo>
                  <a:lnTo>
                    <a:pt x="1301" y="691"/>
                  </a:lnTo>
                  <a:lnTo>
                    <a:pt x="1301" y="691"/>
                  </a:lnTo>
                  <a:lnTo>
                    <a:pt x="1303" y="689"/>
                  </a:lnTo>
                  <a:lnTo>
                    <a:pt x="1303" y="689"/>
                  </a:lnTo>
                  <a:lnTo>
                    <a:pt x="1303" y="686"/>
                  </a:lnTo>
                  <a:lnTo>
                    <a:pt x="1305" y="686"/>
                  </a:lnTo>
                  <a:lnTo>
                    <a:pt x="1305" y="686"/>
                  </a:lnTo>
                  <a:lnTo>
                    <a:pt x="1305" y="686"/>
                  </a:lnTo>
                  <a:lnTo>
                    <a:pt x="1305" y="684"/>
                  </a:lnTo>
                  <a:lnTo>
                    <a:pt x="1308" y="682"/>
                  </a:lnTo>
                  <a:lnTo>
                    <a:pt x="1308" y="677"/>
                  </a:lnTo>
                  <a:lnTo>
                    <a:pt x="1310" y="677"/>
                  </a:lnTo>
                  <a:lnTo>
                    <a:pt x="1310" y="675"/>
                  </a:lnTo>
                  <a:lnTo>
                    <a:pt x="1312" y="675"/>
                  </a:lnTo>
                  <a:lnTo>
                    <a:pt x="1312" y="672"/>
                  </a:lnTo>
                  <a:lnTo>
                    <a:pt x="1312" y="672"/>
                  </a:lnTo>
                  <a:lnTo>
                    <a:pt x="1312" y="672"/>
                  </a:lnTo>
                  <a:lnTo>
                    <a:pt x="1315" y="672"/>
                  </a:lnTo>
                  <a:lnTo>
                    <a:pt x="1315" y="670"/>
                  </a:lnTo>
                  <a:lnTo>
                    <a:pt x="1315" y="670"/>
                  </a:lnTo>
                  <a:lnTo>
                    <a:pt x="1315" y="670"/>
                  </a:lnTo>
                  <a:lnTo>
                    <a:pt x="1317" y="670"/>
                  </a:lnTo>
                  <a:lnTo>
                    <a:pt x="1317" y="670"/>
                  </a:lnTo>
                  <a:lnTo>
                    <a:pt x="1317" y="670"/>
                  </a:lnTo>
                  <a:lnTo>
                    <a:pt x="1317" y="670"/>
                  </a:lnTo>
                  <a:lnTo>
                    <a:pt x="1317" y="670"/>
                  </a:lnTo>
                  <a:lnTo>
                    <a:pt x="1317" y="672"/>
                  </a:lnTo>
                  <a:lnTo>
                    <a:pt x="1319" y="672"/>
                  </a:lnTo>
                  <a:lnTo>
                    <a:pt x="1319" y="672"/>
                  </a:lnTo>
                  <a:lnTo>
                    <a:pt x="1319" y="672"/>
                  </a:lnTo>
                  <a:lnTo>
                    <a:pt x="1319" y="675"/>
                  </a:lnTo>
                  <a:lnTo>
                    <a:pt x="1319" y="675"/>
                  </a:lnTo>
                  <a:lnTo>
                    <a:pt x="1322" y="677"/>
                  </a:lnTo>
                  <a:lnTo>
                    <a:pt x="1322" y="679"/>
                  </a:lnTo>
                  <a:lnTo>
                    <a:pt x="1322" y="679"/>
                  </a:lnTo>
                  <a:lnTo>
                    <a:pt x="1322" y="682"/>
                  </a:lnTo>
                  <a:lnTo>
                    <a:pt x="1319" y="684"/>
                  </a:lnTo>
                  <a:lnTo>
                    <a:pt x="1319" y="684"/>
                  </a:lnTo>
                  <a:lnTo>
                    <a:pt x="1319" y="686"/>
                  </a:lnTo>
                  <a:lnTo>
                    <a:pt x="1317" y="689"/>
                  </a:lnTo>
                  <a:lnTo>
                    <a:pt x="1317" y="689"/>
                  </a:lnTo>
                  <a:lnTo>
                    <a:pt x="1315" y="691"/>
                  </a:lnTo>
                  <a:lnTo>
                    <a:pt x="1315" y="694"/>
                  </a:lnTo>
                  <a:lnTo>
                    <a:pt x="1312" y="694"/>
                  </a:lnTo>
                  <a:lnTo>
                    <a:pt x="1312" y="696"/>
                  </a:lnTo>
                  <a:lnTo>
                    <a:pt x="1310" y="696"/>
                  </a:lnTo>
                  <a:lnTo>
                    <a:pt x="1308" y="698"/>
                  </a:lnTo>
                  <a:lnTo>
                    <a:pt x="1308" y="698"/>
                  </a:lnTo>
                  <a:lnTo>
                    <a:pt x="1305" y="701"/>
                  </a:lnTo>
                  <a:lnTo>
                    <a:pt x="1305" y="701"/>
                  </a:lnTo>
                  <a:lnTo>
                    <a:pt x="1303" y="701"/>
                  </a:lnTo>
                  <a:lnTo>
                    <a:pt x="1301" y="701"/>
                  </a:lnTo>
                  <a:lnTo>
                    <a:pt x="1301" y="701"/>
                  </a:lnTo>
                  <a:lnTo>
                    <a:pt x="1298" y="703"/>
                  </a:lnTo>
                  <a:lnTo>
                    <a:pt x="1298" y="703"/>
                  </a:lnTo>
                  <a:lnTo>
                    <a:pt x="1296" y="703"/>
                  </a:lnTo>
                  <a:lnTo>
                    <a:pt x="1296" y="701"/>
                  </a:lnTo>
                  <a:lnTo>
                    <a:pt x="1293" y="701"/>
                  </a:lnTo>
                  <a:lnTo>
                    <a:pt x="1293" y="701"/>
                  </a:lnTo>
                  <a:lnTo>
                    <a:pt x="1293" y="701"/>
                  </a:lnTo>
                  <a:lnTo>
                    <a:pt x="1293" y="698"/>
                  </a:lnTo>
                  <a:lnTo>
                    <a:pt x="1291" y="698"/>
                  </a:lnTo>
                  <a:lnTo>
                    <a:pt x="1291" y="696"/>
                  </a:lnTo>
                  <a:lnTo>
                    <a:pt x="1291" y="696"/>
                  </a:lnTo>
                  <a:close/>
                  <a:moveTo>
                    <a:pt x="1308" y="708"/>
                  </a:moveTo>
                  <a:lnTo>
                    <a:pt x="1308" y="708"/>
                  </a:lnTo>
                  <a:lnTo>
                    <a:pt x="1308" y="708"/>
                  </a:lnTo>
                  <a:lnTo>
                    <a:pt x="1310" y="708"/>
                  </a:lnTo>
                  <a:lnTo>
                    <a:pt x="1312" y="705"/>
                  </a:lnTo>
                  <a:lnTo>
                    <a:pt x="1312" y="705"/>
                  </a:lnTo>
                  <a:lnTo>
                    <a:pt x="1315" y="705"/>
                  </a:lnTo>
                  <a:lnTo>
                    <a:pt x="1315" y="703"/>
                  </a:lnTo>
                  <a:lnTo>
                    <a:pt x="1317" y="703"/>
                  </a:lnTo>
                  <a:lnTo>
                    <a:pt x="1317" y="703"/>
                  </a:lnTo>
                  <a:lnTo>
                    <a:pt x="1319" y="701"/>
                  </a:lnTo>
                  <a:lnTo>
                    <a:pt x="1319" y="701"/>
                  </a:lnTo>
                  <a:lnTo>
                    <a:pt x="1322" y="698"/>
                  </a:lnTo>
                  <a:lnTo>
                    <a:pt x="1322" y="698"/>
                  </a:lnTo>
                  <a:lnTo>
                    <a:pt x="1322" y="696"/>
                  </a:lnTo>
                  <a:lnTo>
                    <a:pt x="1324" y="696"/>
                  </a:lnTo>
                  <a:lnTo>
                    <a:pt x="1324" y="694"/>
                  </a:lnTo>
                  <a:lnTo>
                    <a:pt x="1327" y="691"/>
                  </a:lnTo>
                  <a:lnTo>
                    <a:pt x="1327" y="689"/>
                  </a:lnTo>
                  <a:lnTo>
                    <a:pt x="1329" y="686"/>
                  </a:lnTo>
                  <a:lnTo>
                    <a:pt x="1329" y="686"/>
                  </a:lnTo>
                  <a:lnTo>
                    <a:pt x="1329" y="684"/>
                  </a:lnTo>
                  <a:lnTo>
                    <a:pt x="1329" y="684"/>
                  </a:lnTo>
                  <a:lnTo>
                    <a:pt x="1329" y="684"/>
                  </a:lnTo>
                  <a:lnTo>
                    <a:pt x="1329" y="684"/>
                  </a:lnTo>
                  <a:lnTo>
                    <a:pt x="1331" y="684"/>
                  </a:lnTo>
                  <a:lnTo>
                    <a:pt x="1334" y="684"/>
                  </a:lnTo>
                  <a:lnTo>
                    <a:pt x="1334" y="684"/>
                  </a:lnTo>
                  <a:lnTo>
                    <a:pt x="1334" y="684"/>
                  </a:lnTo>
                  <a:lnTo>
                    <a:pt x="1336" y="686"/>
                  </a:lnTo>
                  <a:lnTo>
                    <a:pt x="1336" y="686"/>
                  </a:lnTo>
                  <a:lnTo>
                    <a:pt x="1336" y="686"/>
                  </a:lnTo>
                  <a:lnTo>
                    <a:pt x="1338" y="689"/>
                  </a:lnTo>
                  <a:lnTo>
                    <a:pt x="1338" y="689"/>
                  </a:lnTo>
                  <a:lnTo>
                    <a:pt x="1338" y="691"/>
                  </a:lnTo>
                  <a:lnTo>
                    <a:pt x="1338" y="691"/>
                  </a:lnTo>
                  <a:lnTo>
                    <a:pt x="1338" y="694"/>
                  </a:lnTo>
                  <a:lnTo>
                    <a:pt x="1338" y="696"/>
                  </a:lnTo>
                  <a:lnTo>
                    <a:pt x="1338" y="696"/>
                  </a:lnTo>
                  <a:lnTo>
                    <a:pt x="1336" y="698"/>
                  </a:lnTo>
                  <a:lnTo>
                    <a:pt x="1336" y="698"/>
                  </a:lnTo>
                  <a:lnTo>
                    <a:pt x="1336" y="701"/>
                  </a:lnTo>
                  <a:lnTo>
                    <a:pt x="1336" y="703"/>
                  </a:lnTo>
                  <a:lnTo>
                    <a:pt x="1334" y="703"/>
                  </a:lnTo>
                  <a:lnTo>
                    <a:pt x="1334" y="705"/>
                  </a:lnTo>
                  <a:lnTo>
                    <a:pt x="1331" y="705"/>
                  </a:lnTo>
                  <a:lnTo>
                    <a:pt x="1331" y="708"/>
                  </a:lnTo>
                  <a:lnTo>
                    <a:pt x="1329" y="710"/>
                  </a:lnTo>
                  <a:lnTo>
                    <a:pt x="1329" y="710"/>
                  </a:lnTo>
                  <a:lnTo>
                    <a:pt x="1327" y="710"/>
                  </a:lnTo>
                  <a:lnTo>
                    <a:pt x="1324" y="712"/>
                  </a:lnTo>
                  <a:lnTo>
                    <a:pt x="1322" y="712"/>
                  </a:lnTo>
                  <a:lnTo>
                    <a:pt x="1322" y="715"/>
                  </a:lnTo>
                  <a:lnTo>
                    <a:pt x="1319" y="715"/>
                  </a:lnTo>
                  <a:lnTo>
                    <a:pt x="1317" y="715"/>
                  </a:lnTo>
                  <a:lnTo>
                    <a:pt x="1315" y="715"/>
                  </a:lnTo>
                  <a:lnTo>
                    <a:pt x="1312" y="715"/>
                  </a:lnTo>
                  <a:lnTo>
                    <a:pt x="1312" y="715"/>
                  </a:lnTo>
                  <a:lnTo>
                    <a:pt x="1310" y="715"/>
                  </a:lnTo>
                  <a:lnTo>
                    <a:pt x="1310" y="715"/>
                  </a:lnTo>
                  <a:lnTo>
                    <a:pt x="1310" y="715"/>
                  </a:lnTo>
                  <a:lnTo>
                    <a:pt x="1308" y="715"/>
                  </a:lnTo>
                  <a:lnTo>
                    <a:pt x="1308" y="715"/>
                  </a:lnTo>
                  <a:lnTo>
                    <a:pt x="1308" y="712"/>
                  </a:lnTo>
                  <a:lnTo>
                    <a:pt x="1308" y="712"/>
                  </a:lnTo>
                  <a:lnTo>
                    <a:pt x="1308" y="712"/>
                  </a:lnTo>
                  <a:lnTo>
                    <a:pt x="1305" y="712"/>
                  </a:lnTo>
                  <a:lnTo>
                    <a:pt x="1305" y="712"/>
                  </a:lnTo>
                  <a:lnTo>
                    <a:pt x="1305" y="710"/>
                  </a:lnTo>
                  <a:lnTo>
                    <a:pt x="1305" y="710"/>
                  </a:lnTo>
                  <a:lnTo>
                    <a:pt x="1305" y="710"/>
                  </a:lnTo>
                  <a:lnTo>
                    <a:pt x="1305" y="708"/>
                  </a:lnTo>
                  <a:lnTo>
                    <a:pt x="1308" y="708"/>
                  </a:lnTo>
                  <a:lnTo>
                    <a:pt x="1308" y="708"/>
                  </a:lnTo>
                  <a:close/>
                  <a:moveTo>
                    <a:pt x="932" y="720"/>
                  </a:moveTo>
                  <a:lnTo>
                    <a:pt x="932" y="720"/>
                  </a:lnTo>
                  <a:lnTo>
                    <a:pt x="934" y="722"/>
                  </a:lnTo>
                  <a:lnTo>
                    <a:pt x="934" y="724"/>
                  </a:lnTo>
                  <a:lnTo>
                    <a:pt x="934" y="724"/>
                  </a:lnTo>
                  <a:lnTo>
                    <a:pt x="936" y="724"/>
                  </a:lnTo>
                  <a:lnTo>
                    <a:pt x="936" y="727"/>
                  </a:lnTo>
                  <a:lnTo>
                    <a:pt x="936" y="727"/>
                  </a:lnTo>
                  <a:lnTo>
                    <a:pt x="939" y="727"/>
                  </a:lnTo>
                  <a:lnTo>
                    <a:pt x="939" y="727"/>
                  </a:lnTo>
                  <a:lnTo>
                    <a:pt x="941" y="729"/>
                  </a:lnTo>
                  <a:lnTo>
                    <a:pt x="941" y="729"/>
                  </a:lnTo>
                  <a:lnTo>
                    <a:pt x="943" y="729"/>
                  </a:lnTo>
                  <a:lnTo>
                    <a:pt x="946" y="729"/>
                  </a:lnTo>
                  <a:lnTo>
                    <a:pt x="948" y="729"/>
                  </a:lnTo>
                  <a:lnTo>
                    <a:pt x="951" y="731"/>
                  </a:lnTo>
                  <a:lnTo>
                    <a:pt x="953" y="731"/>
                  </a:lnTo>
                  <a:lnTo>
                    <a:pt x="953" y="731"/>
                  </a:lnTo>
                  <a:lnTo>
                    <a:pt x="955" y="731"/>
                  </a:lnTo>
                  <a:lnTo>
                    <a:pt x="955" y="731"/>
                  </a:lnTo>
                  <a:lnTo>
                    <a:pt x="958" y="731"/>
                  </a:lnTo>
                  <a:lnTo>
                    <a:pt x="958" y="731"/>
                  </a:lnTo>
                  <a:lnTo>
                    <a:pt x="960" y="729"/>
                  </a:lnTo>
                  <a:lnTo>
                    <a:pt x="960" y="729"/>
                  </a:lnTo>
                  <a:lnTo>
                    <a:pt x="960" y="729"/>
                  </a:lnTo>
                  <a:lnTo>
                    <a:pt x="960" y="729"/>
                  </a:lnTo>
                  <a:lnTo>
                    <a:pt x="960" y="729"/>
                  </a:lnTo>
                  <a:lnTo>
                    <a:pt x="962" y="729"/>
                  </a:lnTo>
                  <a:lnTo>
                    <a:pt x="962" y="727"/>
                  </a:lnTo>
                  <a:lnTo>
                    <a:pt x="962" y="727"/>
                  </a:lnTo>
                  <a:lnTo>
                    <a:pt x="962" y="727"/>
                  </a:lnTo>
                  <a:lnTo>
                    <a:pt x="962" y="727"/>
                  </a:lnTo>
                  <a:lnTo>
                    <a:pt x="962" y="727"/>
                  </a:lnTo>
                  <a:lnTo>
                    <a:pt x="962" y="724"/>
                  </a:lnTo>
                  <a:lnTo>
                    <a:pt x="960" y="724"/>
                  </a:lnTo>
                  <a:lnTo>
                    <a:pt x="960" y="722"/>
                  </a:lnTo>
                  <a:lnTo>
                    <a:pt x="960" y="722"/>
                  </a:lnTo>
                  <a:lnTo>
                    <a:pt x="960" y="720"/>
                  </a:lnTo>
                  <a:lnTo>
                    <a:pt x="958" y="720"/>
                  </a:lnTo>
                  <a:lnTo>
                    <a:pt x="958" y="720"/>
                  </a:lnTo>
                  <a:lnTo>
                    <a:pt x="955" y="717"/>
                  </a:lnTo>
                  <a:lnTo>
                    <a:pt x="955" y="717"/>
                  </a:lnTo>
                  <a:lnTo>
                    <a:pt x="953" y="715"/>
                  </a:lnTo>
                  <a:lnTo>
                    <a:pt x="953" y="715"/>
                  </a:lnTo>
                  <a:lnTo>
                    <a:pt x="951" y="715"/>
                  </a:lnTo>
                  <a:lnTo>
                    <a:pt x="951" y="715"/>
                  </a:lnTo>
                  <a:lnTo>
                    <a:pt x="948" y="712"/>
                  </a:lnTo>
                  <a:lnTo>
                    <a:pt x="946" y="712"/>
                  </a:lnTo>
                  <a:lnTo>
                    <a:pt x="946" y="712"/>
                  </a:lnTo>
                  <a:lnTo>
                    <a:pt x="943" y="712"/>
                  </a:lnTo>
                  <a:lnTo>
                    <a:pt x="943" y="712"/>
                  </a:lnTo>
                  <a:lnTo>
                    <a:pt x="941" y="712"/>
                  </a:lnTo>
                  <a:lnTo>
                    <a:pt x="939" y="710"/>
                  </a:lnTo>
                  <a:lnTo>
                    <a:pt x="939" y="710"/>
                  </a:lnTo>
                  <a:lnTo>
                    <a:pt x="936" y="710"/>
                  </a:lnTo>
                  <a:lnTo>
                    <a:pt x="936" y="710"/>
                  </a:lnTo>
                  <a:lnTo>
                    <a:pt x="934" y="712"/>
                  </a:lnTo>
                  <a:lnTo>
                    <a:pt x="934" y="712"/>
                  </a:lnTo>
                  <a:lnTo>
                    <a:pt x="934" y="712"/>
                  </a:lnTo>
                  <a:lnTo>
                    <a:pt x="932" y="712"/>
                  </a:lnTo>
                  <a:lnTo>
                    <a:pt x="932" y="712"/>
                  </a:lnTo>
                  <a:lnTo>
                    <a:pt x="932" y="715"/>
                  </a:lnTo>
                  <a:lnTo>
                    <a:pt x="932" y="715"/>
                  </a:lnTo>
                  <a:lnTo>
                    <a:pt x="932" y="715"/>
                  </a:lnTo>
                  <a:lnTo>
                    <a:pt x="932" y="717"/>
                  </a:lnTo>
                  <a:lnTo>
                    <a:pt x="932" y="717"/>
                  </a:lnTo>
                  <a:lnTo>
                    <a:pt x="932" y="720"/>
                  </a:lnTo>
                  <a:lnTo>
                    <a:pt x="932" y="720"/>
                  </a:lnTo>
                  <a:close/>
                  <a:moveTo>
                    <a:pt x="489" y="350"/>
                  </a:moveTo>
                  <a:lnTo>
                    <a:pt x="492" y="350"/>
                  </a:lnTo>
                  <a:lnTo>
                    <a:pt x="492" y="350"/>
                  </a:lnTo>
                  <a:lnTo>
                    <a:pt x="492" y="350"/>
                  </a:lnTo>
                  <a:lnTo>
                    <a:pt x="494" y="350"/>
                  </a:lnTo>
                  <a:lnTo>
                    <a:pt x="494" y="350"/>
                  </a:lnTo>
                  <a:lnTo>
                    <a:pt x="496" y="350"/>
                  </a:lnTo>
                  <a:lnTo>
                    <a:pt x="496" y="353"/>
                  </a:lnTo>
                  <a:lnTo>
                    <a:pt x="496" y="353"/>
                  </a:lnTo>
                  <a:lnTo>
                    <a:pt x="499" y="353"/>
                  </a:lnTo>
                  <a:lnTo>
                    <a:pt x="499" y="355"/>
                  </a:lnTo>
                  <a:lnTo>
                    <a:pt x="499" y="355"/>
                  </a:lnTo>
                  <a:lnTo>
                    <a:pt x="499" y="355"/>
                  </a:lnTo>
                  <a:lnTo>
                    <a:pt x="501" y="358"/>
                  </a:lnTo>
                  <a:lnTo>
                    <a:pt x="501" y="358"/>
                  </a:lnTo>
                  <a:lnTo>
                    <a:pt x="501" y="360"/>
                  </a:lnTo>
                  <a:lnTo>
                    <a:pt x="501" y="360"/>
                  </a:lnTo>
                  <a:lnTo>
                    <a:pt x="501" y="362"/>
                  </a:lnTo>
                  <a:lnTo>
                    <a:pt x="501" y="362"/>
                  </a:lnTo>
                  <a:lnTo>
                    <a:pt x="501" y="362"/>
                  </a:lnTo>
                  <a:lnTo>
                    <a:pt x="501" y="365"/>
                  </a:lnTo>
                  <a:lnTo>
                    <a:pt x="501" y="365"/>
                  </a:lnTo>
                  <a:lnTo>
                    <a:pt x="499" y="367"/>
                  </a:lnTo>
                  <a:lnTo>
                    <a:pt x="499" y="367"/>
                  </a:lnTo>
                  <a:lnTo>
                    <a:pt x="499" y="367"/>
                  </a:lnTo>
                  <a:lnTo>
                    <a:pt x="499" y="369"/>
                  </a:lnTo>
                  <a:lnTo>
                    <a:pt x="496" y="369"/>
                  </a:lnTo>
                  <a:lnTo>
                    <a:pt x="496" y="369"/>
                  </a:lnTo>
                  <a:lnTo>
                    <a:pt x="494" y="369"/>
                  </a:lnTo>
                  <a:lnTo>
                    <a:pt x="494" y="372"/>
                  </a:lnTo>
                  <a:lnTo>
                    <a:pt x="494" y="372"/>
                  </a:lnTo>
                  <a:lnTo>
                    <a:pt x="492" y="372"/>
                  </a:lnTo>
                  <a:lnTo>
                    <a:pt x="492" y="372"/>
                  </a:lnTo>
                  <a:lnTo>
                    <a:pt x="489" y="372"/>
                  </a:lnTo>
                  <a:lnTo>
                    <a:pt x="489" y="372"/>
                  </a:lnTo>
                  <a:lnTo>
                    <a:pt x="487" y="372"/>
                  </a:lnTo>
                  <a:lnTo>
                    <a:pt x="487" y="372"/>
                  </a:lnTo>
                  <a:lnTo>
                    <a:pt x="485" y="372"/>
                  </a:lnTo>
                  <a:lnTo>
                    <a:pt x="485" y="369"/>
                  </a:lnTo>
                  <a:lnTo>
                    <a:pt x="485" y="369"/>
                  </a:lnTo>
                  <a:lnTo>
                    <a:pt x="482" y="369"/>
                  </a:lnTo>
                  <a:lnTo>
                    <a:pt x="482" y="369"/>
                  </a:lnTo>
                  <a:lnTo>
                    <a:pt x="482" y="367"/>
                  </a:lnTo>
                  <a:lnTo>
                    <a:pt x="480" y="367"/>
                  </a:lnTo>
                  <a:lnTo>
                    <a:pt x="480" y="365"/>
                  </a:lnTo>
                  <a:lnTo>
                    <a:pt x="480" y="365"/>
                  </a:lnTo>
                  <a:lnTo>
                    <a:pt x="480" y="365"/>
                  </a:lnTo>
                  <a:lnTo>
                    <a:pt x="480" y="362"/>
                  </a:lnTo>
                  <a:lnTo>
                    <a:pt x="480" y="362"/>
                  </a:lnTo>
                  <a:lnTo>
                    <a:pt x="480" y="360"/>
                  </a:lnTo>
                  <a:lnTo>
                    <a:pt x="480" y="360"/>
                  </a:lnTo>
                  <a:lnTo>
                    <a:pt x="480" y="358"/>
                  </a:lnTo>
                  <a:lnTo>
                    <a:pt x="480" y="358"/>
                  </a:lnTo>
                  <a:lnTo>
                    <a:pt x="480" y="355"/>
                  </a:lnTo>
                  <a:lnTo>
                    <a:pt x="480" y="355"/>
                  </a:lnTo>
                  <a:lnTo>
                    <a:pt x="482" y="355"/>
                  </a:lnTo>
                  <a:lnTo>
                    <a:pt x="482" y="353"/>
                  </a:lnTo>
                  <a:lnTo>
                    <a:pt x="482" y="353"/>
                  </a:lnTo>
                  <a:lnTo>
                    <a:pt x="485" y="353"/>
                  </a:lnTo>
                  <a:lnTo>
                    <a:pt x="485" y="350"/>
                  </a:lnTo>
                  <a:lnTo>
                    <a:pt x="485" y="350"/>
                  </a:lnTo>
                  <a:lnTo>
                    <a:pt x="487" y="350"/>
                  </a:lnTo>
                  <a:lnTo>
                    <a:pt x="487" y="350"/>
                  </a:lnTo>
                  <a:lnTo>
                    <a:pt x="489" y="350"/>
                  </a:lnTo>
                  <a:lnTo>
                    <a:pt x="489" y="350"/>
                  </a:lnTo>
                  <a:lnTo>
                    <a:pt x="489" y="350"/>
                  </a:lnTo>
                  <a:close/>
                  <a:moveTo>
                    <a:pt x="539" y="353"/>
                  </a:moveTo>
                  <a:lnTo>
                    <a:pt x="541" y="353"/>
                  </a:lnTo>
                  <a:lnTo>
                    <a:pt x="541" y="353"/>
                  </a:lnTo>
                  <a:lnTo>
                    <a:pt x="544" y="353"/>
                  </a:lnTo>
                  <a:lnTo>
                    <a:pt x="544" y="355"/>
                  </a:lnTo>
                  <a:lnTo>
                    <a:pt x="544" y="355"/>
                  </a:lnTo>
                  <a:lnTo>
                    <a:pt x="546" y="355"/>
                  </a:lnTo>
                  <a:lnTo>
                    <a:pt x="546" y="355"/>
                  </a:lnTo>
                  <a:lnTo>
                    <a:pt x="548" y="355"/>
                  </a:lnTo>
                  <a:lnTo>
                    <a:pt x="548" y="358"/>
                  </a:lnTo>
                  <a:lnTo>
                    <a:pt x="548" y="358"/>
                  </a:lnTo>
                  <a:lnTo>
                    <a:pt x="548" y="358"/>
                  </a:lnTo>
                  <a:lnTo>
                    <a:pt x="551" y="360"/>
                  </a:lnTo>
                  <a:lnTo>
                    <a:pt x="551" y="360"/>
                  </a:lnTo>
                  <a:lnTo>
                    <a:pt x="551" y="362"/>
                  </a:lnTo>
                  <a:lnTo>
                    <a:pt x="551" y="362"/>
                  </a:lnTo>
                  <a:lnTo>
                    <a:pt x="551" y="365"/>
                  </a:lnTo>
                  <a:lnTo>
                    <a:pt x="551" y="365"/>
                  </a:lnTo>
                  <a:lnTo>
                    <a:pt x="551" y="367"/>
                  </a:lnTo>
                  <a:lnTo>
                    <a:pt x="551" y="367"/>
                  </a:lnTo>
                  <a:lnTo>
                    <a:pt x="551" y="367"/>
                  </a:lnTo>
                  <a:lnTo>
                    <a:pt x="551" y="369"/>
                  </a:lnTo>
                  <a:lnTo>
                    <a:pt x="548" y="369"/>
                  </a:lnTo>
                  <a:lnTo>
                    <a:pt x="548" y="372"/>
                  </a:lnTo>
                  <a:lnTo>
                    <a:pt x="548" y="372"/>
                  </a:lnTo>
                  <a:lnTo>
                    <a:pt x="548" y="372"/>
                  </a:lnTo>
                  <a:lnTo>
                    <a:pt x="546" y="374"/>
                  </a:lnTo>
                  <a:lnTo>
                    <a:pt x="546" y="374"/>
                  </a:lnTo>
                  <a:lnTo>
                    <a:pt x="546" y="374"/>
                  </a:lnTo>
                  <a:lnTo>
                    <a:pt x="544" y="374"/>
                  </a:lnTo>
                  <a:lnTo>
                    <a:pt x="544" y="374"/>
                  </a:lnTo>
                  <a:lnTo>
                    <a:pt x="541" y="376"/>
                  </a:lnTo>
                  <a:lnTo>
                    <a:pt x="541" y="376"/>
                  </a:lnTo>
                  <a:lnTo>
                    <a:pt x="539" y="376"/>
                  </a:lnTo>
                  <a:lnTo>
                    <a:pt x="539" y="376"/>
                  </a:lnTo>
                  <a:lnTo>
                    <a:pt x="537" y="374"/>
                  </a:lnTo>
                  <a:lnTo>
                    <a:pt x="537" y="374"/>
                  </a:lnTo>
                  <a:lnTo>
                    <a:pt x="537" y="374"/>
                  </a:lnTo>
                  <a:lnTo>
                    <a:pt x="534" y="374"/>
                  </a:lnTo>
                  <a:lnTo>
                    <a:pt x="534" y="374"/>
                  </a:lnTo>
                  <a:lnTo>
                    <a:pt x="532" y="372"/>
                  </a:lnTo>
                  <a:lnTo>
                    <a:pt x="532" y="372"/>
                  </a:lnTo>
                  <a:lnTo>
                    <a:pt x="532" y="372"/>
                  </a:lnTo>
                  <a:lnTo>
                    <a:pt x="532" y="369"/>
                  </a:lnTo>
                  <a:lnTo>
                    <a:pt x="529" y="369"/>
                  </a:lnTo>
                  <a:lnTo>
                    <a:pt x="529" y="369"/>
                  </a:lnTo>
                  <a:lnTo>
                    <a:pt x="529" y="367"/>
                  </a:lnTo>
                  <a:lnTo>
                    <a:pt x="529" y="367"/>
                  </a:lnTo>
                  <a:lnTo>
                    <a:pt x="529" y="365"/>
                  </a:lnTo>
                  <a:lnTo>
                    <a:pt x="529" y="365"/>
                  </a:lnTo>
                  <a:lnTo>
                    <a:pt x="529" y="362"/>
                  </a:lnTo>
                  <a:lnTo>
                    <a:pt x="529" y="362"/>
                  </a:lnTo>
                  <a:lnTo>
                    <a:pt x="529" y="360"/>
                  </a:lnTo>
                  <a:lnTo>
                    <a:pt x="529" y="360"/>
                  </a:lnTo>
                  <a:lnTo>
                    <a:pt x="529" y="360"/>
                  </a:lnTo>
                  <a:lnTo>
                    <a:pt x="532" y="358"/>
                  </a:lnTo>
                  <a:lnTo>
                    <a:pt x="532" y="358"/>
                  </a:lnTo>
                  <a:lnTo>
                    <a:pt x="532" y="358"/>
                  </a:lnTo>
                  <a:lnTo>
                    <a:pt x="534" y="355"/>
                  </a:lnTo>
                  <a:lnTo>
                    <a:pt x="534" y="355"/>
                  </a:lnTo>
                  <a:lnTo>
                    <a:pt x="534" y="355"/>
                  </a:lnTo>
                  <a:lnTo>
                    <a:pt x="537" y="355"/>
                  </a:lnTo>
                  <a:lnTo>
                    <a:pt x="537" y="355"/>
                  </a:lnTo>
                  <a:lnTo>
                    <a:pt x="539" y="353"/>
                  </a:lnTo>
                  <a:lnTo>
                    <a:pt x="539" y="353"/>
                  </a:lnTo>
                  <a:lnTo>
                    <a:pt x="539" y="353"/>
                  </a:lnTo>
                  <a:close/>
                  <a:moveTo>
                    <a:pt x="596" y="350"/>
                  </a:moveTo>
                  <a:lnTo>
                    <a:pt x="598" y="350"/>
                  </a:lnTo>
                  <a:lnTo>
                    <a:pt x="598" y="350"/>
                  </a:lnTo>
                  <a:lnTo>
                    <a:pt x="600" y="350"/>
                  </a:lnTo>
                  <a:lnTo>
                    <a:pt x="600" y="350"/>
                  </a:lnTo>
                  <a:lnTo>
                    <a:pt x="600" y="350"/>
                  </a:lnTo>
                  <a:lnTo>
                    <a:pt x="603" y="350"/>
                  </a:lnTo>
                  <a:lnTo>
                    <a:pt x="603" y="350"/>
                  </a:lnTo>
                  <a:lnTo>
                    <a:pt x="605" y="353"/>
                  </a:lnTo>
                  <a:lnTo>
                    <a:pt x="605" y="353"/>
                  </a:lnTo>
                  <a:lnTo>
                    <a:pt x="605" y="353"/>
                  </a:lnTo>
                  <a:lnTo>
                    <a:pt x="605" y="355"/>
                  </a:lnTo>
                  <a:lnTo>
                    <a:pt x="608" y="355"/>
                  </a:lnTo>
                  <a:lnTo>
                    <a:pt x="608" y="358"/>
                  </a:lnTo>
                  <a:lnTo>
                    <a:pt x="608" y="358"/>
                  </a:lnTo>
                  <a:lnTo>
                    <a:pt x="608" y="358"/>
                  </a:lnTo>
                  <a:lnTo>
                    <a:pt x="608" y="360"/>
                  </a:lnTo>
                  <a:lnTo>
                    <a:pt x="608" y="360"/>
                  </a:lnTo>
                  <a:lnTo>
                    <a:pt x="608" y="362"/>
                  </a:lnTo>
                  <a:lnTo>
                    <a:pt x="608" y="362"/>
                  </a:lnTo>
                  <a:lnTo>
                    <a:pt x="608" y="365"/>
                  </a:lnTo>
                  <a:lnTo>
                    <a:pt x="608" y="365"/>
                  </a:lnTo>
                  <a:lnTo>
                    <a:pt x="605" y="367"/>
                  </a:lnTo>
                  <a:lnTo>
                    <a:pt x="605" y="367"/>
                  </a:lnTo>
                  <a:lnTo>
                    <a:pt x="605" y="367"/>
                  </a:lnTo>
                  <a:lnTo>
                    <a:pt x="605" y="369"/>
                  </a:lnTo>
                  <a:lnTo>
                    <a:pt x="603" y="369"/>
                  </a:lnTo>
                  <a:lnTo>
                    <a:pt x="603" y="369"/>
                  </a:lnTo>
                  <a:lnTo>
                    <a:pt x="603" y="369"/>
                  </a:lnTo>
                  <a:lnTo>
                    <a:pt x="600" y="372"/>
                  </a:lnTo>
                  <a:lnTo>
                    <a:pt x="600" y="372"/>
                  </a:lnTo>
                  <a:lnTo>
                    <a:pt x="598" y="372"/>
                  </a:lnTo>
                  <a:lnTo>
                    <a:pt x="598" y="372"/>
                  </a:lnTo>
                  <a:lnTo>
                    <a:pt x="596" y="372"/>
                  </a:lnTo>
                  <a:lnTo>
                    <a:pt x="596" y="372"/>
                  </a:lnTo>
                  <a:lnTo>
                    <a:pt x="593" y="372"/>
                  </a:lnTo>
                  <a:lnTo>
                    <a:pt x="593" y="372"/>
                  </a:lnTo>
                  <a:lnTo>
                    <a:pt x="593" y="369"/>
                  </a:lnTo>
                  <a:lnTo>
                    <a:pt x="591" y="369"/>
                  </a:lnTo>
                  <a:lnTo>
                    <a:pt x="591" y="369"/>
                  </a:lnTo>
                  <a:lnTo>
                    <a:pt x="589" y="369"/>
                  </a:lnTo>
                  <a:lnTo>
                    <a:pt x="589" y="367"/>
                  </a:lnTo>
                  <a:lnTo>
                    <a:pt x="589" y="367"/>
                  </a:lnTo>
                  <a:lnTo>
                    <a:pt x="589" y="367"/>
                  </a:lnTo>
                  <a:lnTo>
                    <a:pt x="586" y="365"/>
                  </a:lnTo>
                  <a:lnTo>
                    <a:pt x="586" y="365"/>
                  </a:lnTo>
                  <a:lnTo>
                    <a:pt x="586" y="365"/>
                  </a:lnTo>
                  <a:lnTo>
                    <a:pt x="586" y="362"/>
                  </a:lnTo>
                  <a:lnTo>
                    <a:pt x="586" y="362"/>
                  </a:lnTo>
                  <a:lnTo>
                    <a:pt x="586" y="360"/>
                  </a:lnTo>
                  <a:lnTo>
                    <a:pt x="586" y="360"/>
                  </a:lnTo>
                  <a:lnTo>
                    <a:pt x="586" y="358"/>
                  </a:lnTo>
                  <a:lnTo>
                    <a:pt x="586" y="358"/>
                  </a:lnTo>
                  <a:lnTo>
                    <a:pt x="586" y="355"/>
                  </a:lnTo>
                  <a:lnTo>
                    <a:pt x="586" y="355"/>
                  </a:lnTo>
                  <a:lnTo>
                    <a:pt x="589" y="355"/>
                  </a:lnTo>
                  <a:lnTo>
                    <a:pt x="589" y="353"/>
                  </a:lnTo>
                  <a:lnTo>
                    <a:pt x="589" y="353"/>
                  </a:lnTo>
                  <a:lnTo>
                    <a:pt x="591" y="353"/>
                  </a:lnTo>
                  <a:lnTo>
                    <a:pt x="591" y="350"/>
                  </a:lnTo>
                  <a:lnTo>
                    <a:pt x="591" y="350"/>
                  </a:lnTo>
                  <a:lnTo>
                    <a:pt x="593" y="350"/>
                  </a:lnTo>
                  <a:lnTo>
                    <a:pt x="593" y="350"/>
                  </a:lnTo>
                  <a:lnTo>
                    <a:pt x="596" y="350"/>
                  </a:lnTo>
                  <a:lnTo>
                    <a:pt x="596" y="350"/>
                  </a:lnTo>
                  <a:lnTo>
                    <a:pt x="596" y="350"/>
                  </a:lnTo>
                  <a:close/>
                  <a:moveTo>
                    <a:pt x="380" y="746"/>
                  </a:moveTo>
                  <a:lnTo>
                    <a:pt x="380" y="746"/>
                  </a:lnTo>
                  <a:lnTo>
                    <a:pt x="383" y="746"/>
                  </a:lnTo>
                  <a:lnTo>
                    <a:pt x="383" y="746"/>
                  </a:lnTo>
                  <a:lnTo>
                    <a:pt x="385" y="746"/>
                  </a:lnTo>
                  <a:lnTo>
                    <a:pt x="385" y="746"/>
                  </a:lnTo>
                  <a:lnTo>
                    <a:pt x="388" y="748"/>
                  </a:lnTo>
                  <a:lnTo>
                    <a:pt x="388" y="748"/>
                  </a:lnTo>
                  <a:lnTo>
                    <a:pt x="390" y="748"/>
                  </a:lnTo>
                  <a:lnTo>
                    <a:pt x="390" y="750"/>
                  </a:lnTo>
                  <a:lnTo>
                    <a:pt x="390" y="750"/>
                  </a:lnTo>
                  <a:lnTo>
                    <a:pt x="392" y="750"/>
                  </a:lnTo>
                  <a:lnTo>
                    <a:pt x="392" y="753"/>
                  </a:lnTo>
                  <a:lnTo>
                    <a:pt x="392" y="753"/>
                  </a:lnTo>
                  <a:lnTo>
                    <a:pt x="392" y="755"/>
                  </a:lnTo>
                  <a:lnTo>
                    <a:pt x="392" y="755"/>
                  </a:lnTo>
                  <a:lnTo>
                    <a:pt x="392" y="757"/>
                  </a:lnTo>
                  <a:lnTo>
                    <a:pt x="392" y="757"/>
                  </a:lnTo>
                  <a:lnTo>
                    <a:pt x="392" y="760"/>
                  </a:lnTo>
                  <a:lnTo>
                    <a:pt x="392" y="762"/>
                  </a:lnTo>
                  <a:lnTo>
                    <a:pt x="392" y="762"/>
                  </a:lnTo>
                  <a:lnTo>
                    <a:pt x="392" y="762"/>
                  </a:lnTo>
                  <a:lnTo>
                    <a:pt x="392" y="765"/>
                  </a:lnTo>
                  <a:lnTo>
                    <a:pt x="390" y="765"/>
                  </a:lnTo>
                  <a:lnTo>
                    <a:pt x="390" y="767"/>
                  </a:lnTo>
                  <a:lnTo>
                    <a:pt x="390" y="767"/>
                  </a:lnTo>
                  <a:lnTo>
                    <a:pt x="388" y="767"/>
                  </a:lnTo>
                  <a:lnTo>
                    <a:pt x="388" y="769"/>
                  </a:lnTo>
                  <a:lnTo>
                    <a:pt x="385" y="769"/>
                  </a:lnTo>
                  <a:lnTo>
                    <a:pt x="385" y="769"/>
                  </a:lnTo>
                  <a:lnTo>
                    <a:pt x="383" y="769"/>
                  </a:lnTo>
                  <a:lnTo>
                    <a:pt x="383" y="769"/>
                  </a:lnTo>
                  <a:lnTo>
                    <a:pt x="380" y="772"/>
                  </a:lnTo>
                  <a:lnTo>
                    <a:pt x="380" y="772"/>
                  </a:lnTo>
                  <a:lnTo>
                    <a:pt x="378" y="772"/>
                  </a:lnTo>
                  <a:lnTo>
                    <a:pt x="378" y="769"/>
                  </a:lnTo>
                  <a:lnTo>
                    <a:pt x="376" y="769"/>
                  </a:lnTo>
                  <a:lnTo>
                    <a:pt x="376" y="769"/>
                  </a:lnTo>
                  <a:lnTo>
                    <a:pt x="373" y="769"/>
                  </a:lnTo>
                  <a:lnTo>
                    <a:pt x="373" y="769"/>
                  </a:lnTo>
                  <a:lnTo>
                    <a:pt x="373" y="767"/>
                  </a:lnTo>
                  <a:lnTo>
                    <a:pt x="371" y="767"/>
                  </a:lnTo>
                  <a:lnTo>
                    <a:pt x="371" y="767"/>
                  </a:lnTo>
                  <a:lnTo>
                    <a:pt x="371" y="765"/>
                  </a:lnTo>
                  <a:lnTo>
                    <a:pt x="369" y="765"/>
                  </a:lnTo>
                  <a:lnTo>
                    <a:pt x="369" y="762"/>
                  </a:lnTo>
                  <a:lnTo>
                    <a:pt x="369" y="762"/>
                  </a:lnTo>
                  <a:lnTo>
                    <a:pt x="369" y="760"/>
                  </a:lnTo>
                  <a:lnTo>
                    <a:pt x="369" y="760"/>
                  </a:lnTo>
                  <a:lnTo>
                    <a:pt x="369" y="757"/>
                  </a:lnTo>
                  <a:lnTo>
                    <a:pt x="369" y="757"/>
                  </a:lnTo>
                  <a:lnTo>
                    <a:pt x="369" y="755"/>
                  </a:lnTo>
                  <a:lnTo>
                    <a:pt x="369" y="755"/>
                  </a:lnTo>
                  <a:lnTo>
                    <a:pt x="369" y="753"/>
                  </a:lnTo>
                  <a:lnTo>
                    <a:pt x="369" y="753"/>
                  </a:lnTo>
                  <a:lnTo>
                    <a:pt x="371" y="750"/>
                  </a:lnTo>
                  <a:lnTo>
                    <a:pt x="371" y="750"/>
                  </a:lnTo>
                  <a:lnTo>
                    <a:pt x="371" y="748"/>
                  </a:lnTo>
                  <a:lnTo>
                    <a:pt x="373" y="748"/>
                  </a:lnTo>
                  <a:lnTo>
                    <a:pt x="373" y="748"/>
                  </a:lnTo>
                  <a:lnTo>
                    <a:pt x="376" y="748"/>
                  </a:lnTo>
                  <a:lnTo>
                    <a:pt x="376" y="746"/>
                  </a:lnTo>
                  <a:lnTo>
                    <a:pt x="378" y="746"/>
                  </a:lnTo>
                  <a:lnTo>
                    <a:pt x="378" y="746"/>
                  </a:lnTo>
                  <a:lnTo>
                    <a:pt x="380" y="746"/>
                  </a:lnTo>
                  <a:lnTo>
                    <a:pt x="380" y="746"/>
                  </a:lnTo>
                  <a:close/>
                  <a:moveTo>
                    <a:pt x="376" y="665"/>
                  </a:moveTo>
                  <a:lnTo>
                    <a:pt x="378" y="665"/>
                  </a:lnTo>
                  <a:lnTo>
                    <a:pt x="378" y="665"/>
                  </a:lnTo>
                  <a:lnTo>
                    <a:pt x="378" y="665"/>
                  </a:lnTo>
                  <a:lnTo>
                    <a:pt x="378" y="665"/>
                  </a:lnTo>
                  <a:lnTo>
                    <a:pt x="380" y="665"/>
                  </a:lnTo>
                  <a:lnTo>
                    <a:pt x="380" y="665"/>
                  </a:lnTo>
                  <a:lnTo>
                    <a:pt x="380" y="665"/>
                  </a:lnTo>
                  <a:lnTo>
                    <a:pt x="383" y="668"/>
                  </a:lnTo>
                  <a:lnTo>
                    <a:pt x="383" y="668"/>
                  </a:lnTo>
                  <a:lnTo>
                    <a:pt x="383" y="668"/>
                  </a:lnTo>
                  <a:lnTo>
                    <a:pt x="383" y="668"/>
                  </a:lnTo>
                  <a:lnTo>
                    <a:pt x="385" y="670"/>
                  </a:lnTo>
                  <a:lnTo>
                    <a:pt x="385" y="670"/>
                  </a:lnTo>
                  <a:lnTo>
                    <a:pt x="385" y="672"/>
                  </a:lnTo>
                  <a:lnTo>
                    <a:pt x="388" y="675"/>
                  </a:lnTo>
                  <a:lnTo>
                    <a:pt x="388" y="675"/>
                  </a:lnTo>
                  <a:lnTo>
                    <a:pt x="390" y="677"/>
                  </a:lnTo>
                  <a:lnTo>
                    <a:pt x="390" y="679"/>
                  </a:lnTo>
                  <a:lnTo>
                    <a:pt x="390" y="682"/>
                  </a:lnTo>
                  <a:lnTo>
                    <a:pt x="390" y="684"/>
                  </a:lnTo>
                  <a:lnTo>
                    <a:pt x="392" y="686"/>
                  </a:lnTo>
                  <a:lnTo>
                    <a:pt x="392" y="689"/>
                  </a:lnTo>
                  <a:lnTo>
                    <a:pt x="392" y="691"/>
                  </a:lnTo>
                  <a:lnTo>
                    <a:pt x="392" y="694"/>
                  </a:lnTo>
                  <a:lnTo>
                    <a:pt x="392" y="696"/>
                  </a:lnTo>
                  <a:lnTo>
                    <a:pt x="390" y="698"/>
                  </a:lnTo>
                  <a:lnTo>
                    <a:pt x="390" y="701"/>
                  </a:lnTo>
                  <a:lnTo>
                    <a:pt x="390" y="703"/>
                  </a:lnTo>
                  <a:lnTo>
                    <a:pt x="390" y="705"/>
                  </a:lnTo>
                  <a:lnTo>
                    <a:pt x="390" y="708"/>
                  </a:lnTo>
                  <a:lnTo>
                    <a:pt x="388" y="710"/>
                  </a:lnTo>
                  <a:lnTo>
                    <a:pt x="388" y="710"/>
                  </a:lnTo>
                  <a:lnTo>
                    <a:pt x="388" y="712"/>
                  </a:lnTo>
                  <a:lnTo>
                    <a:pt x="385" y="712"/>
                  </a:lnTo>
                  <a:lnTo>
                    <a:pt x="385" y="712"/>
                  </a:lnTo>
                  <a:lnTo>
                    <a:pt x="385" y="712"/>
                  </a:lnTo>
                  <a:lnTo>
                    <a:pt x="385" y="715"/>
                  </a:lnTo>
                  <a:lnTo>
                    <a:pt x="383" y="715"/>
                  </a:lnTo>
                  <a:lnTo>
                    <a:pt x="383" y="715"/>
                  </a:lnTo>
                  <a:lnTo>
                    <a:pt x="383" y="715"/>
                  </a:lnTo>
                  <a:lnTo>
                    <a:pt x="383" y="715"/>
                  </a:lnTo>
                  <a:lnTo>
                    <a:pt x="380" y="715"/>
                  </a:lnTo>
                  <a:lnTo>
                    <a:pt x="380" y="715"/>
                  </a:lnTo>
                  <a:lnTo>
                    <a:pt x="380" y="715"/>
                  </a:lnTo>
                  <a:lnTo>
                    <a:pt x="380" y="715"/>
                  </a:lnTo>
                  <a:lnTo>
                    <a:pt x="378" y="715"/>
                  </a:lnTo>
                  <a:lnTo>
                    <a:pt x="378" y="715"/>
                  </a:lnTo>
                  <a:lnTo>
                    <a:pt x="378" y="715"/>
                  </a:lnTo>
                  <a:lnTo>
                    <a:pt x="376" y="715"/>
                  </a:lnTo>
                  <a:lnTo>
                    <a:pt x="376" y="715"/>
                  </a:lnTo>
                  <a:lnTo>
                    <a:pt x="376" y="715"/>
                  </a:lnTo>
                  <a:lnTo>
                    <a:pt x="376" y="715"/>
                  </a:lnTo>
                  <a:lnTo>
                    <a:pt x="373" y="712"/>
                  </a:lnTo>
                  <a:lnTo>
                    <a:pt x="373" y="712"/>
                  </a:lnTo>
                  <a:lnTo>
                    <a:pt x="373" y="712"/>
                  </a:lnTo>
                  <a:lnTo>
                    <a:pt x="373" y="712"/>
                  </a:lnTo>
                  <a:lnTo>
                    <a:pt x="371" y="710"/>
                  </a:lnTo>
                  <a:lnTo>
                    <a:pt x="371" y="710"/>
                  </a:lnTo>
                  <a:lnTo>
                    <a:pt x="369" y="708"/>
                  </a:lnTo>
                  <a:lnTo>
                    <a:pt x="369" y="705"/>
                  </a:lnTo>
                  <a:lnTo>
                    <a:pt x="369" y="703"/>
                  </a:lnTo>
                  <a:lnTo>
                    <a:pt x="366" y="701"/>
                  </a:lnTo>
                  <a:lnTo>
                    <a:pt x="366" y="698"/>
                  </a:lnTo>
                  <a:lnTo>
                    <a:pt x="366" y="696"/>
                  </a:lnTo>
                  <a:lnTo>
                    <a:pt x="366" y="694"/>
                  </a:lnTo>
                  <a:lnTo>
                    <a:pt x="366" y="691"/>
                  </a:lnTo>
                  <a:lnTo>
                    <a:pt x="364" y="689"/>
                  </a:lnTo>
                  <a:lnTo>
                    <a:pt x="364" y="686"/>
                  </a:lnTo>
                  <a:lnTo>
                    <a:pt x="366" y="684"/>
                  </a:lnTo>
                  <a:lnTo>
                    <a:pt x="366" y="682"/>
                  </a:lnTo>
                  <a:lnTo>
                    <a:pt x="366" y="679"/>
                  </a:lnTo>
                  <a:lnTo>
                    <a:pt x="366" y="677"/>
                  </a:lnTo>
                  <a:lnTo>
                    <a:pt x="366" y="675"/>
                  </a:lnTo>
                  <a:lnTo>
                    <a:pt x="369" y="672"/>
                  </a:lnTo>
                  <a:lnTo>
                    <a:pt x="369" y="672"/>
                  </a:lnTo>
                  <a:lnTo>
                    <a:pt x="369" y="670"/>
                  </a:lnTo>
                  <a:lnTo>
                    <a:pt x="371" y="670"/>
                  </a:lnTo>
                  <a:lnTo>
                    <a:pt x="371" y="668"/>
                  </a:lnTo>
                  <a:lnTo>
                    <a:pt x="371" y="668"/>
                  </a:lnTo>
                  <a:lnTo>
                    <a:pt x="371" y="668"/>
                  </a:lnTo>
                  <a:lnTo>
                    <a:pt x="371" y="668"/>
                  </a:lnTo>
                  <a:lnTo>
                    <a:pt x="373" y="668"/>
                  </a:lnTo>
                  <a:lnTo>
                    <a:pt x="373" y="665"/>
                  </a:lnTo>
                  <a:lnTo>
                    <a:pt x="373" y="665"/>
                  </a:lnTo>
                  <a:lnTo>
                    <a:pt x="373" y="665"/>
                  </a:lnTo>
                  <a:lnTo>
                    <a:pt x="376" y="665"/>
                  </a:lnTo>
                  <a:lnTo>
                    <a:pt x="376" y="665"/>
                  </a:lnTo>
                  <a:lnTo>
                    <a:pt x="376" y="665"/>
                  </a:lnTo>
                  <a:lnTo>
                    <a:pt x="376" y="665"/>
                  </a:lnTo>
                  <a:close/>
                  <a:moveTo>
                    <a:pt x="373" y="800"/>
                  </a:moveTo>
                  <a:lnTo>
                    <a:pt x="376" y="800"/>
                  </a:lnTo>
                  <a:lnTo>
                    <a:pt x="376" y="800"/>
                  </a:lnTo>
                  <a:lnTo>
                    <a:pt x="376" y="800"/>
                  </a:lnTo>
                  <a:lnTo>
                    <a:pt x="378" y="800"/>
                  </a:lnTo>
                  <a:lnTo>
                    <a:pt x="378" y="800"/>
                  </a:lnTo>
                  <a:lnTo>
                    <a:pt x="378" y="800"/>
                  </a:lnTo>
                  <a:lnTo>
                    <a:pt x="378" y="802"/>
                  </a:lnTo>
                  <a:lnTo>
                    <a:pt x="380" y="802"/>
                  </a:lnTo>
                  <a:lnTo>
                    <a:pt x="380" y="802"/>
                  </a:lnTo>
                  <a:lnTo>
                    <a:pt x="380" y="802"/>
                  </a:lnTo>
                  <a:lnTo>
                    <a:pt x="380" y="805"/>
                  </a:lnTo>
                  <a:lnTo>
                    <a:pt x="380" y="805"/>
                  </a:lnTo>
                  <a:lnTo>
                    <a:pt x="383" y="805"/>
                  </a:lnTo>
                  <a:lnTo>
                    <a:pt x="383" y="807"/>
                  </a:lnTo>
                  <a:lnTo>
                    <a:pt x="383" y="810"/>
                  </a:lnTo>
                  <a:lnTo>
                    <a:pt x="385" y="812"/>
                  </a:lnTo>
                  <a:lnTo>
                    <a:pt x="385" y="814"/>
                  </a:lnTo>
                  <a:lnTo>
                    <a:pt x="385" y="817"/>
                  </a:lnTo>
                  <a:lnTo>
                    <a:pt x="385" y="819"/>
                  </a:lnTo>
                  <a:lnTo>
                    <a:pt x="385" y="821"/>
                  </a:lnTo>
                  <a:lnTo>
                    <a:pt x="385" y="824"/>
                  </a:lnTo>
                  <a:lnTo>
                    <a:pt x="385" y="826"/>
                  </a:lnTo>
                  <a:lnTo>
                    <a:pt x="385" y="828"/>
                  </a:lnTo>
                  <a:lnTo>
                    <a:pt x="385" y="831"/>
                  </a:lnTo>
                  <a:lnTo>
                    <a:pt x="385" y="833"/>
                  </a:lnTo>
                  <a:lnTo>
                    <a:pt x="383" y="836"/>
                  </a:lnTo>
                  <a:lnTo>
                    <a:pt x="383" y="838"/>
                  </a:lnTo>
                  <a:lnTo>
                    <a:pt x="383" y="840"/>
                  </a:lnTo>
                  <a:lnTo>
                    <a:pt x="380" y="843"/>
                  </a:lnTo>
                  <a:lnTo>
                    <a:pt x="380" y="843"/>
                  </a:lnTo>
                  <a:lnTo>
                    <a:pt x="378" y="845"/>
                  </a:lnTo>
                  <a:lnTo>
                    <a:pt x="378" y="847"/>
                  </a:lnTo>
                  <a:lnTo>
                    <a:pt x="378" y="847"/>
                  </a:lnTo>
                  <a:lnTo>
                    <a:pt x="376" y="847"/>
                  </a:lnTo>
                  <a:lnTo>
                    <a:pt x="376" y="847"/>
                  </a:lnTo>
                  <a:lnTo>
                    <a:pt x="376" y="847"/>
                  </a:lnTo>
                  <a:lnTo>
                    <a:pt x="373" y="850"/>
                  </a:lnTo>
                  <a:lnTo>
                    <a:pt x="373" y="850"/>
                  </a:lnTo>
                  <a:lnTo>
                    <a:pt x="373" y="850"/>
                  </a:lnTo>
                  <a:lnTo>
                    <a:pt x="373" y="850"/>
                  </a:lnTo>
                  <a:lnTo>
                    <a:pt x="371" y="850"/>
                  </a:lnTo>
                  <a:lnTo>
                    <a:pt x="371" y="850"/>
                  </a:lnTo>
                  <a:lnTo>
                    <a:pt x="371" y="850"/>
                  </a:lnTo>
                  <a:lnTo>
                    <a:pt x="371" y="850"/>
                  </a:lnTo>
                  <a:lnTo>
                    <a:pt x="369" y="850"/>
                  </a:lnTo>
                  <a:lnTo>
                    <a:pt x="369" y="850"/>
                  </a:lnTo>
                  <a:lnTo>
                    <a:pt x="369" y="850"/>
                  </a:lnTo>
                  <a:lnTo>
                    <a:pt x="366" y="850"/>
                  </a:lnTo>
                  <a:lnTo>
                    <a:pt x="366" y="850"/>
                  </a:lnTo>
                  <a:lnTo>
                    <a:pt x="366" y="847"/>
                  </a:lnTo>
                  <a:lnTo>
                    <a:pt x="366" y="847"/>
                  </a:lnTo>
                  <a:lnTo>
                    <a:pt x="364" y="847"/>
                  </a:lnTo>
                  <a:lnTo>
                    <a:pt x="364" y="847"/>
                  </a:lnTo>
                  <a:lnTo>
                    <a:pt x="364" y="847"/>
                  </a:lnTo>
                  <a:lnTo>
                    <a:pt x="364" y="845"/>
                  </a:lnTo>
                  <a:lnTo>
                    <a:pt x="364" y="845"/>
                  </a:lnTo>
                  <a:lnTo>
                    <a:pt x="362" y="843"/>
                  </a:lnTo>
                  <a:lnTo>
                    <a:pt x="362" y="843"/>
                  </a:lnTo>
                  <a:lnTo>
                    <a:pt x="362" y="840"/>
                  </a:lnTo>
                  <a:lnTo>
                    <a:pt x="359" y="838"/>
                  </a:lnTo>
                  <a:lnTo>
                    <a:pt x="359" y="836"/>
                  </a:lnTo>
                  <a:lnTo>
                    <a:pt x="359" y="833"/>
                  </a:lnTo>
                  <a:lnTo>
                    <a:pt x="359" y="831"/>
                  </a:lnTo>
                  <a:lnTo>
                    <a:pt x="359" y="828"/>
                  </a:lnTo>
                  <a:lnTo>
                    <a:pt x="359" y="826"/>
                  </a:lnTo>
                  <a:lnTo>
                    <a:pt x="359" y="824"/>
                  </a:lnTo>
                  <a:lnTo>
                    <a:pt x="359" y="821"/>
                  </a:lnTo>
                  <a:lnTo>
                    <a:pt x="359" y="819"/>
                  </a:lnTo>
                  <a:lnTo>
                    <a:pt x="362" y="817"/>
                  </a:lnTo>
                  <a:lnTo>
                    <a:pt x="362" y="814"/>
                  </a:lnTo>
                  <a:lnTo>
                    <a:pt x="362" y="812"/>
                  </a:lnTo>
                  <a:lnTo>
                    <a:pt x="362" y="810"/>
                  </a:lnTo>
                  <a:lnTo>
                    <a:pt x="364" y="807"/>
                  </a:lnTo>
                  <a:lnTo>
                    <a:pt x="364" y="805"/>
                  </a:lnTo>
                  <a:lnTo>
                    <a:pt x="366" y="805"/>
                  </a:lnTo>
                  <a:lnTo>
                    <a:pt x="366" y="802"/>
                  </a:lnTo>
                  <a:lnTo>
                    <a:pt x="366" y="802"/>
                  </a:lnTo>
                  <a:lnTo>
                    <a:pt x="369" y="802"/>
                  </a:lnTo>
                  <a:lnTo>
                    <a:pt x="369" y="802"/>
                  </a:lnTo>
                  <a:lnTo>
                    <a:pt x="369" y="800"/>
                  </a:lnTo>
                  <a:lnTo>
                    <a:pt x="371" y="800"/>
                  </a:lnTo>
                  <a:lnTo>
                    <a:pt x="371" y="800"/>
                  </a:lnTo>
                  <a:lnTo>
                    <a:pt x="371" y="800"/>
                  </a:lnTo>
                  <a:lnTo>
                    <a:pt x="371" y="800"/>
                  </a:lnTo>
                  <a:lnTo>
                    <a:pt x="373" y="800"/>
                  </a:lnTo>
                  <a:lnTo>
                    <a:pt x="373" y="800"/>
                  </a:lnTo>
                  <a:lnTo>
                    <a:pt x="373" y="800"/>
                  </a:lnTo>
                  <a:lnTo>
                    <a:pt x="373" y="800"/>
                  </a:lnTo>
                  <a:lnTo>
                    <a:pt x="373" y="800"/>
                  </a:lnTo>
                  <a:close/>
                  <a:moveTo>
                    <a:pt x="435" y="679"/>
                  </a:moveTo>
                  <a:lnTo>
                    <a:pt x="435" y="679"/>
                  </a:lnTo>
                  <a:lnTo>
                    <a:pt x="437" y="682"/>
                  </a:lnTo>
                  <a:lnTo>
                    <a:pt x="437" y="682"/>
                  </a:lnTo>
                  <a:lnTo>
                    <a:pt x="437" y="682"/>
                  </a:lnTo>
                  <a:lnTo>
                    <a:pt x="437" y="682"/>
                  </a:lnTo>
                  <a:lnTo>
                    <a:pt x="437" y="684"/>
                  </a:lnTo>
                  <a:lnTo>
                    <a:pt x="437" y="684"/>
                  </a:lnTo>
                  <a:lnTo>
                    <a:pt x="437" y="684"/>
                  </a:lnTo>
                  <a:lnTo>
                    <a:pt x="437" y="684"/>
                  </a:lnTo>
                  <a:lnTo>
                    <a:pt x="437" y="686"/>
                  </a:lnTo>
                  <a:lnTo>
                    <a:pt x="437" y="686"/>
                  </a:lnTo>
                  <a:lnTo>
                    <a:pt x="440" y="686"/>
                  </a:lnTo>
                  <a:lnTo>
                    <a:pt x="437" y="689"/>
                  </a:lnTo>
                  <a:lnTo>
                    <a:pt x="437" y="691"/>
                  </a:lnTo>
                  <a:lnTo>
                    <a:pt x="437" y="694"/>
                  </a:lnTo>
                  <a:lnTo>
                    <a:pt x="437" y="696"/>
                  </a:lnTo>
                  <a:lnTo>
                    <a:pt x="437" y="698"/>
                  </a:lnTo>
                  <a:lnTo>
                    <a:pt x="435" y="701"/>
                  </a:lnTo>
                  <a:lnTo>
                    <a:pt x="435" y="701"/>
                  </a:lnTo>
                  <a:lnTo>
                    <a:pt x="433" y="703"/>
                  </a:lnTo>
                  <a:lnTo>
                    <a:pt x="433" y="705"/>
                  </a:lnTo>
                  <a:lnTo>
                    <a:pt x="430" y="708"/>
                  </a:lnTo>
                  <a:lnTo>
                    <a:pt x="430" y="710"/>
                  </a:lnTo>
                  <a:lnTo>
                    <a:pt x="428" y="712"/>
                  </a:lnTo>
                  <a:lnTo>
                    <a:pt x="425" y="715"/>
                  </a:lnTo>
                  <a:lnTo>
                    <a:pt x="423" y="715"/>
                  </a:lnTo>
                  <a:lnTo>
                    <a:pt x="423" y="717"/>
                  </a:lnTo>
                  <a:lnTo>
                    <a:pt x="421" y="717"/>
                  </a:lnTo>
                  <a:lnTo>
                    <a:pt x="418" y="720"/>
                  </a:lnTo>
                  <a:lnTo>
                    <a:pt x="416" y="720"/>
                  </a:lnTo>
                  <a:lnTo>
                    <a:pt x="416" y="722"/>
                  </a:lnTo>
                  <a:lnTo>
                    <a:pt x="414" y="722"/>
                  </a:lnTo>
                  <a:lnTo>
                    <a:pt x="414" y="722"/>
                  </a:lnTo>
                  <a:lnTo>
                    <a:pt x="411" y="722"/>
                  </a:lnTo>
                  <a:lnTo>
                    <a:pt x="411" y="722"/>
                  </a:lnTo>
                  <a:lnTo>
                    <a:pt x="411" y="722"/>
                  </a:lnTo>
                  <a:lnTo>
                    <a:pt x="409" y="722"/>
                  </a:lnTo>
                  <a:lnTo>
                    <a:pt x="409" y="722"/>
                  </a:lnTo>
                  <a:lnTo>
                    <a:pt x="409" y="722"/>
                  </a:lnTo>
                  <a:lnTo>
                    <a:pt x="407" y="722"/>
                  </a:lnTo>
                  <a:lnTo>
                    <a:pt x="407" y="722"/>
                  </a:lnTo>
                  <a:lnTo>
                    <a:pt x="407" y="722"/>
                  </a:lnTo>
                  <a:lnTo>
                    <a:pt x="407" y="722"/>
                  </a:lnTo>
                  <a:lnTo>
                    <a:pt x="404" y="720"/>
                  </a:lnTo>
                  <a:lnTo>
                    <a:pt x="404" y="720"/>
                  </a:lnTo>
                  <a:lnTo>
                    <a:pt x="404" y="720"/>
                  </a:lnTo>
                  <a:lnTo>
                    <a:pt x="404" y="720"/>
                  </a:lnTo>
                  <a:lnTo>
                    <a:pt x="404" y="720"/>
                  </a:lnTo>
                  <a:lnTo>
                    <a:pt x="402" y="717"/>
                  </a:lnTo>
                  <a:lnTo>
                    <a:pt x="402" y="717"/>
                  </a:lnTo>
                  <a:lnTo>
                    <a:pt x="402" y="717"/>
                  </a:lnTo>
                  <a:lnTo>
                    <a:pt x="402" y="717"/>
                  </a:lnTo>
                  <a:lnTo>
                    <a:pt x="402" y="715"/>
                  </a:lnTo>
                  <a:lnTo>
                    <a:pt x="402" y="715"/>
                  </a:lnTo>
                  <a:lnTo>
                    <a:pt x="402" y="715"/>
                  </a:lnTo>
                  <a:lnTo>
                    <a:pt x="402" y="712"/>
                  </a:lnTo>
                  <a:lnTo>
                    <a:pt x="402" y="710"/>
                  </a:lnTo>
                  <a:lnTo>
                    <a:pt x="402" y="710"/>
                  </a:lnTo>
                  <a:lnTo>
                    <a:pt x="402" y="708"/>
                  </a:lnTo>
                  <a:lnTo>
                    <a:pt x="402" y="705"/>
                  </a:lnTo>
                  <a:lnTo>
                    <a:pt x="404" y="703"/>
                  </a:lnTo>
                  <a:lnTo>
                    <a:pt x="404" y="701"/>
                  </a:lnTo>
                  <a:lnTo>
                    <a:pt x="407" y="698"/>
                  </a:lnTo>
                  <a:lnTo>
                    <a:pt x="407" y="696"/>
                  </a:lnTo>
                  <a:lnTo>
                    <a:pt x="409" y="694"/>
                  </a:lnTo>
                  <a:lnTo>
                    <a:pt x="409" y="694"/>
                  </a:lnTo>
                  <a:lnTo>
                    <a:pt x="411" y="691"/>
                  </a:lnTo>
                  <a:lnTo>
                    <a:pt x="414" y="689"/>
                  </a:lnTo>
                  <a:lnTo>
                    <a:pt x="414" y="686"/>
                  </a:lnTo>
                  <a:lnTo>
                    <a:pt x="416" y="684"/>
                  </a:lnTo>
                  <a:lnTo>
                    <a:pt x="418" y="684"/>
                  </a:lnTo>
                  <a:lnTo>
                    <a:pt x="421" y="682"/>
                  </a:lnTo>
                  <a:lnTo>
                    <a:pt x="421" y="682"/>
                  </a:lnTo>
                  <a:lnTo>
                    <a:pt x="423" y="679"/>
                  </a:lnTo>
                  <a:lnTo>
                    <a:pt x="425" y="679"/>
                  </a:lnTo>
                  <a:lnTo>
                    <a:pt x="425" y="679"/>
                  </a:lnTo>
                  <a:lnTo>
                    <a:pt x="428" y="679"/>
                  </a:lnTo>
                  <a:lnTo>
                    <a:pt x="428" y="679"/>
                  </a:lnTo>
                  <a:lnTo>
                    <a:pt x="430" y="679"/>
                  </a:lnTo>
                  <a:lnTo>
                    <a:pt x="430" y="679"/>
                  </a:lnTo>
                  <a:lnTo>
                    <a:pt x="430" y="679"/>
                  </a:lnTo>
                  <a:lnTo>
                    <a:pt x="430" y="679"/>
                  </a:lnTo>
                  <a:lnTo>
                    <a:pt x="433" y="679"/>
                  </a:lnTo>
                  <a:lnTo>
                    <a:pt x="433" y="679"/>
                  </a:lnTo>
                  <a:lnTo>
                    <a:pt x="433" y="679"/>
                  </a:lnTo>
                  <a:lnTo>
                    <a:pt x="435" y="679"/>
                  </a:lnTo>
                  <a:lnTo>
                    <a:pt x="435" y="679"/>
                  </a:lnTo>
                  <a:lnTo>
                    <a:pt x="435" y="679"/>
                  </a:lnTo>
                  <a:lnTo>
                    <a:pt x="435" y="679"/>
                  </a:lnTo>
                  <a:close/>
                  <a:moveTo>
                    <a:pt x="475" y="731"/>
                  </a:moveTo>
                  <a:lnTo>
                    <a:pt x="475" y="734"/>
                  </a:lnTo>
                  <a:lnTo>
                    <a:pt x="475" y="734"/>
                  </a:lnTo>
                  <a:lnTo>
                    <a:pt x="475" y="734"/>
                  </a:lnTo>
                  <a:lnTo>
                    <a:pt x="475" y="734"/>
                  </a:lnTo>
                  <a:lnTo>
                    <a:pt x="475" y="736"/>
                  </a:lnTo>
                  <a:lnTo>
                    <a:pt x="475" y="736"/>
                  </a:lnTo>
                  <a:lnTo>
                    <a:pt x="475" y="736"/>
                  </a:lnTo>
                  <a:lnTo>
                    <a:pt x="475" y="739"/>
                  </a:lnTo>
                  <a:lnTo>
                    <a:pt x="473" y="739"/>
                  </a:lnTo>
                  <a:lnTo>
                    <a:pt x="473" y="739"/>
                  </a:lnTo>
                  <a:lnTo>
                    <a:pt x="473" y="739"/>
                  </a:lnTo>
                  <a:lnTo>
                    <a:pt x="473" y="741"/>
                  </a:lnTo>
                  <a:lnTo>
                    <a:pt x="470" y="741"/>
                  </a:lnTo>
                  <a:lnTo>
                    <a:pt x="470" y="743"/>
                  </a:lnTo>
                  <a:lnTo>
                    <a:pt x="468" y="743"/>
                  </a:lnTo>
                  <a:lnTo>
                    <a:pt x="466" y="746"/>
                  </a:lnTo>
                  <a:lnTo>
                    <a:pt x="463" y="746"/>
                  </a:lnTo>
                  <a:lnTo>
                    <a:pt x="461" y="746"/>
                  </a:lnTo>
                  <a:lnTo>
                    <a:pt x="461" y="748"/>
                  </a:lnTo>
                  <a:lnTo>
                    <a:pt x="459" y="748"/>
                  </a:lnTo>
                  <a:lnTo>
                    <a:pt x="454" y="748"/>
                  </a:lnTo>
                  <a:lnTo>
                    <a:pt x="451" y="750"/>
                  </a:lnTo>
                  <a:lnTo>
                    <a:pt x="449" y="750"/>
                  </a:lnTo>
                  <a:lnTo>
                    <a:pt x="447" y="750"/>
                  </a:lnTo>
                  <a:lnTo>
                    <a:pt x="444" y="750"/>
                  </a:lnTo>
                  <a:lnTo>
                    <a:pt x="442" y="750"/>
                  </a:lnTo>
                  <a:lnTo>
                    <a:pt x="440" y="750"/>
                  </a:lnTo>
                  <a:lnTo>
                    <a:pt x="437" y="750"/>
                  </a:lnTo>
                  <a:lnTo>
                    <a:pt x="435" y="750"/>
                  </a:lnTo>
                  <a:lnTo>
                    <a:pt x="435" y="748"/>
                  </a:lnTo>
                  <a:lnTo>
                    <a:pt x="433" y="748"/>
                  </a:lnTo>
                  <a:lnTo>
                    <a:pt x="430" y="748"/>
                  </a:lnTo>
                  <a:lnTo>
                    <a:pt x="430" y="748"/>
                  </a:lnTo>
                  <a:lnTo>
                    <a:pt x="430" y="746"/>
                  </a:lnTo>
                  <a:lnTo>
                    <a:pt x="428" y="746"/>
                  </a:lnTo>
                  <a:lnTo>
                    <a:pt x="428" y="746"/>
                  </a:lnTo>
                  <a:lnTo>
                    <a:pt x="428" y="746"/>
                  </a:lnTo>
                  <a:lnTo>
                    <a:pt x="428" y="746"/>
                  </a:lnTo>
                  <a:lnTo>
                    <a:pt x="425" y="743"/>
                  </a:lnTo>
                  <a:lnTo>
                    <a:pt x="425" y="743"/>
                  </a:lnTo>
                  <a:lnTo>
                    <a:pt x="425" y="743"/>
                  </a:lnTo>
                  <a:lnTo>
                    <a:pt x="425" y="741"/>
                  </a:lnTo>
                  <a:lnTo>
                    <a:pt x="425" y="741"/>
                  </a:lnTo>
                  <a:lnTo>
                    <a:pt x="425" y="741"/>
                  </a:lnTo>
                  <a:lnTo>
                    <a:pt x="425" y="741"/>
                  </a:lnTo>
                  <a:lnTo>
                    <a:pt x="425" y="739"/>
                  </a:lnTo>
                  <a:lnTo>
                    <a:pt x="425" y="739"/>
                  </a:lnTo>
                  <a:lnTo>
                    <a:pt x="425" y="739"/>
                  </a:lnTo>
                  <a:lnTo>
                    <a:pt x="425" y="739"/>
                  </a:lnTo>
                  <a:lnTo>
                    <a:pt x="425" y="736"/>
                  </a:lnTo>
                  <a:lnTo>
                    <a:pt x="425" y="736"/>
                  </a:lnTo>
                  <a:lnTo>
                    <a:pt x="425" y="736"/>
                  </a:lnTo>
                  <a:lnTo>
                    <a:pt x="425" y="734"/>
                  </a:lnTo>
                  <a:lnTo>
                    <a:pt x="428" y="734"/>
                  </a:lnTo>
                  <a:lnTo>
                    <a:pt x="428" y="734"/>
                  </a:lnTo>
                  <a:lnTo>
                    <a:pt x="428" y="734"/>
                  </a:lnTo>
                  <a:lnTo>
                    <a:pt x="430" y="731"/>
                  </a:lnTo>
                  <a:lnTo>
                    <a:pt x="430" y="731"/>
                  </a:lnTo>
                  <a:lnTo>
                    <a:pt x="433" y="729"/>
                  </a:lnTo>
                  <a:lnTo>
                    <a:pt x="435" y="729"/>
                  </a:lnTo>
                  <a:lnTo>
                    <a:pt x="437" y="727"/>
                  </a:lnTo>
                  <a:lnTo>
                    <a:pt x="437" y="727"/>
                  </a:lnTo>
                  <a:lnTo>
                    <a:pt x="440" y="724"/>
                  </a:lnTo>
                  <a:lnTo>
                    <a:pt x="442" y="724"/>
                  </a:lnTo>
                  <a:lnTo>
                    <a:pt x="444" y="724"/>
                  </a:lnTo>
                  <a:lnTo>
                    <a:pt x="447" y="724"/>
                  </a:lnTo>
                  <a:lnTo>
                    <a:pt x="451" y="722"/>
                  </a:lnTo>
                  <a:lnTo>
                    <a:pt x="454" y="722"/>
                  </a:lnTo>
                  <a:lnTo>
                    <a:pt x="456" y="722"/>
                  </a:lnTo>
                  <a:lnTo>
                    <a:pt x="459" y="722"/>
                  </a:lnTo>
                  <a:lnTo>
                    <a:pt x="461" y="722"/>
                  </a:lnTo>
                  <a:lnTo>
                    <a:pt x="463" y="724"/>
                  </a:lnTo>
                  <a:lnTo>
                    <a:pt x="463" y="724"/>
                  </a:lnTo>
                  <a:lnTo>
                    <a:pt x="466" y="724"/>
                  </a:lnTo>
                  <a:lnTo>
                    <a:pt x="468" y="724"/>
                  </a:lnTo>
                  <a:lnTo>
                    <a:pt x="470" y="727"/>
                  </a:lnTo>
                  <a:lnTo>
                    <a:pt x="470" y="727"/>
                  </a:lnTo>
                  <a:lnTo>
                    <a:pt x="470" y="727"/>
                  </a:lnTo>
                  <a:lnTo>
                    <a:pt x="473" y="727"/>
                  </a:lnTo>
                  <a:lnTo>
                    <a:pt x="473" y="727"/>
                  </a:lnTo>
                  <a:lnTo>
                    <a:pt x="473" y="729"/>
                  </a:lnTo>
                  <a:lnTo>
                    <a:pt x="473" y="729"/>
                  </a:lnTo>
                  <a:lnTo>
                    <a:pt x="473" y="729"/>
                  </a:lnTo>
                  <a:lnTo>
                    <a:pt x="475" y="729"/>
                  </a:lnTo>
                  <a:lnTo>
                    <a:pt x="475" y="729"/>
                  </a:lnTo>
                  <a:lnTo>
                    <a:pt x="475" y="731"/>
                  </a:lnTo>
                  <a:lnTo>
                    <a:pt x="475" y="731"/>
                  </a:lnTo>
                  <a:lnTo>
                    <a:pt x="475" y="731"/>
                  </a:lnTo>
                  <a:lnTo>
                    <a:pt x="475" y="731"/>
                  </a:lnTo>
                  <a:close/>
                  <a:moveTo>
                    <a:pt x="475" y="791"/>
                  </a:moveTo>
                  <a:lnTo>
                    <a:pt x="473" y="791"/>
                  </a:lnTo>
                  <a:lnTo>
                    <a:pt x="473" y="791"/>
                  </a:lnTo>
                  <a:lnTo>
                    <a:pt x="473" y="791"/>
                  </a:lnTo>
                  <a:lnTo>
                    <a:pt x="473" y="793"/>
                  </a:lnTo>
                  <a:lnTo>
                    <a:pt x="473" y="793"/>
                  </a:lnTo>
                  <a:lnTo>
                    <a:pt x="470" y="793"/>
                  </a:lnTo>
                  <a:lnTo>
                    <a:pt x="470" y="793"/>
                  </a:lnTo>
                  <a:lnTo>
                    <a:pt x="470" y="793"/>
                  </a:lnTo>
                  <a:lnTo>
                    <a:pt x="470" y="795"/>
                  </a:lnTo>
                  <a:lnTo>
                    <a:pt x="468" y="795"/>
                  </a:lnTo>
                  <a:lnTo>
                    <a:pt x="468" y="795"/>
                  </a:lnTo>
                  <a:lnTo>
                    <a:pt x="468" y="795"/>
                  </a:lnTo>
                  <a:lnTo>
                    <a:pt x="466" y="795"/>
                  </a:lnTo>
                  <a:lnTo>
                    <a:pt x="463" y="795"/>
                  </a:lnTo>
                  <a:lnTo>
                    <a:pt x="461" y="795"/>
                  </a:lnTo>
                  <a:lnTo>
                    <a:pt x="459" y="795"/>
                  </a:lnTo>
                  <a:lnTo>
                    <a:pt x="456" y="795"/>
                  </a:lnTo>
                  <a:lnTo>
                    <a:pt x="456" y="795"/>
                  </a:lnTo>
                  <a:lnTo>
                    <a:pt x="454" y="795"/>
                  </a:lnTo>
                  <a:lnTo>
                    <a:pt x="451" y="795"/>
                  </a:lnTo>
                  <a:lnTo>
                    <a:pt x="447" y="793"/>
                  </a:lnTo>
                  <a:lnTo>
                    <a:pt x="444" y="793"/>
                  </a:lnTo>
                  <a:lnTo>
                    <a:pt x="442" y="793"/>
                  </a:lnTo>
                  <a:lnTo>
                    <a:pt x="442" y="791"/>
                  </a:lnTo>
                  <a:lnTo>
                    <a:pt x="440" y="791"/>
                  </a:lnTo>
                  <a:lnTo>
                    <a:pt x="437" y="788"/>
                  </a:lnTo>
                  <a:lnTo>
                    <a:pt x="435" y="786"/>
                  </a:lnTo>
                  <a:lnTo>
                    <a:pt x="433" y="786"/>
                  </a:lnTo>
                  <a:lnTo>
                    <a:pt x="433" y="783"/>
                  </a:lnTo>
                  <a:lnTo>
                    <a:pt x="430" y="783"/>
                  </a:lnTo>
                  <a:lnTo>
                    <a:pt x="430" y="781"/>
                  </a:lnTo>
                  <a:lnTo>
                    <a:pt x="428" y="779"/>
                  </a:lnTo>
                  <a:lnTo>
                    <a:pt x="428" y="779"/>
                  </a:lnTo>
                  <a:lnTo>
                    <a:pt x="428" y="779"/>
                  </a:lnTo>
                  <a:lnTo>
                    <a:pt x="428" y="776"/>
                  </a:lnTo>
                  <a:lnTo>
                    <a:pt x="425" y="776"/>
                  </a:lnTo>
                  <a:lnTo>
                    <a:pt x="425" y="776"/>
                  </a:lnTo>
                  <a:lnTo>
                    <a:pt x="425" y="776"/>
                  </a:lnTo>
                  <a:lnTo>
                    <a:pt x="425" y="774"/>
                  </a:lnTo>
                  <a:lnTo>
                    <a:pt x="425" y="774"/>
                  </a:lnTo>
                  <a:lnTo>
                    <a:pt x="425" y="774"/>
                  </a:lnTo>
                  <a:lnTo>
                    <a:pt x="425" y="772"/>
                  </a:lnTo>
                  <a:lnTo>
                    <a:pt x="425" y="772"/>
                  </a:lnTo>
                  <a:lnTo>
                    <a:pt x="425" y="772"/>
                  </a:lnTo>
                  <a:lnTo>
                    <a:pt x="428" y="772"/>
                  </a:lnTo>
                  <a:lnTo>
                    <a:pt x="428" y="769"/>
                  </a:lnTo>
                  <a:lnTo>
                    <a:pt x="428" y="769"/>
                  </a:lnTo>
                  <a:lnTo>
                    <a:pt x="428" y="769"/>
                  </a:lnTo>
                  <a:lnTo>
                    <a:pt x="428" y="769"/>
                  </a:lnTo>
                  <a:lnTo>
                    <a:pt x="430" y="767"/>
                  </a:lnTo>
                  <a:lnTo>
                    <a:pt x="430" y="767"/>
                  </a:lnTo>
                  <a:lnTo>
                    <a:pt x="430" y="767"/>
                  </a:lnTo>
                  <a:lnTo>
                    <a:pt x="430" y="767"/>
                  </a:lnTo>
                  <a:lnTo>
                    <a:pt x="433" y="767"/>
                  </a:lnTo>
                  <a:lnTo>
                    <a:pt x="433" y="767"/>
                  </a:lnTo>
                  <a:lnTo>
                    <a:pt x="433" y="767"/>
                  </a:lnTo>
                  <a:lnTo>
                    <a:pt x="435" y="765"/>
                  </a:lnTo>
                  <a:lnTo>
                    <a:pt x="437" y="765"/>
                  </a:lnTo>
                  <a:lnTo>
                    <a:pt x="440" y="765"/>
                  </a:lnTo>
                  <a:lnTo>
                    <a:pt x="442" y="765"/>
                  </a:lnTo>
                  <a:lnTo>
                    <a:pt x="444" y="765"/>
                  </a:lnTo>
                  <a:lnTo>
                    <a:pt x="444" y="765"/>
                  </a:lnTo>
                  <a:lnTo>
                    <a:pt x="447" y="767"/>
                  </a:lnTo>
                  <a:lnTo>
                    <a:pt x="449" y="767"/>
                  </a:lnTo>
                  <a:lnTo>
                    <a:pt x="454" y="767"/>
                  </a:lnTo>
                  <a:lnTo>
                    <a:pt x="456" y="769"/>
                  </a:lnTo>
                  <a:lnTo>
                    <a:pt x="459" y="769"/>
                  </a:lnTo>
                  <a:lnTo>
                    <a:pt x="461" y="769"/>
                  </a:lnTo>
                  <a:lnTo>
                    <a:pt x="461" y="772"/>
                  </a:lnTo>
                  <a:lnTo>
                    <a:pt x="463" y="772"/>
                  </a:lnTo>
                  <a:lnTo>
                    <a:pt x="466" y="774"/>
                  </a:lnTo>
                  <a:lnTo>
                    <a:pt x="468" y="776"/>
                  </a:lnTo>
                  <a:lnTo>
                    <a:pt x="468" y="776"/>
                  </a:lnTo>
                  <a:lnTo>
                    <a:pt x="470" y="779"/>
                  </a:lnTo>
                  <a:lnTo>
                    <a:pt x="473" y="779"/>
                  </a:lnTo>
                  <a:lnTo>
                    <a:pt x="473" y="781"/>
                  </a:lnTo>
                  <a:lnTo>
                    <a:pt x="473" y="781"/>
                  </a:lnTo>
                  <a:lnTo>
                    <a:pt x="473" y="783"/>
                  </a:lnTo>
                  <a:lnTo>
                    <a:pt x="473" y="783"/>
                  </a:lnTo>
                  <a:lnTo>
                    <a:pt x="475" y="783"/>
                  </a:lnTo>
                  <a:lnTo>
                    <a:pt x="475" y="786"/>
                  </a:lnTo>
                  <a:lnTo>
                    <a:pt x="475" y="786"/>
                  </a:lnTo>
                  <a:lnTo>
                    <a:pt x="475" y="786"/>
                  </a:lnTo>
                  <a:lnTo>
                    <a:pt x="475" y="788"/>
                  </a:lnTo>
                  <a:lnTo>
                    <a:pt x="475" y="788"/>
                  </a:lnTo>
                  <a:lnTo>
                    <a:pt x="475" y="788"/>
                  </a:lnTo>
                  <a:lnTo>
                    <a:pt x="475" y="788"/>
                  </a:lnTo>
                  <a:lnTo>
                    <a:pt x="475" y="791"/>
                  </a:lnTo>
                  <a:lnTo>
                    <a:pt x="475" y="791"/>
                  </a:lnTo>
                  <a:close/>
                  <a:moveTo>
                    <a:pt x="428" y="838"/>
                  </a:moveTo>
                  <a:lnTo>
                    <a:pt x="428" y="838"/>
                  </a:lnTo>
                  <a:lnTo>
                    <a:pt x="425" y="838"/>
                  </a:lnTo>
                  <a:lnTo>
                    <a:pt x="425" y="838"/>
                  </a:lnTo>
                  <a:lnTo>
                    <a:pt x="425" y="838"/>
                  </a:lnTo>
                  <a:lnTo>
                    <a:pt x="425" y="838"/>
                  </a:lnTo>
                  <a:lnTo>
                    <a:pt x="423" y="838"/>
                  </a:lnTo>
                  <a:lnTo>
                    <a:pt x="423" y="838"/>
                  </a:lnTo>
                  <a:lnTo>
                    <a:pt x="423" y="838"/>
                  </a:lnTo>
                  <a:lnTo>
                    <a:pt x="421" y="838"/>
                  </a:lnTo>
                  <a:lnTo>
                    <a:pt x="421" y="838"/>
                  </a:lnTo>
                  <a:lnTo>
                    <a:pt x="421" y="838"/>
                  </a:lnTo>
                  <a:lnTo>
                    <a:pt x="418" y="838"/>
                  </a:lnTo>
                  <a:lnTo>
                    <a:pt x="418" y="836"/>
                  </a:lnTo>
                  <a:lnTo>
                    <a:pt x="416" y="836"/>
                  </a:lnTo>
                  <a:lnTo>
                    <a:pt x="416" y="833"/>
                  </a:lnTo>
                  <a:lnTo>
                    <a:pt x="414" y="831"/>
                  </a:lnTo>
                  <a:lnTo>
                    <a:pt x="411" y="831"/>
                  </a:lnTo>
                  <a:lnTo>
                    <a:pt x="411" y="828"/>
                  </a:lnTo>
                  <a:lnTo>
                    <a:pt x="409" y="826"/>
                  </a:lnTo>
                  <a:lnTo>
                    <a:pt x="409" y="824"/>
                  </a:lnTo>
                  <a:lnTo>
                    <a:pt x="407" y="821"/>
                  </a:lnTo>
                  <a:lnTo>
                    <a:pt x="407" y="819"/>
                  </a:lnTo>
                  <a:lnTo>
                    <a:pt x="404" y="817"/>
                  </a:lnTo>
                  <a:lnTo>
                    <a:pt x="404" y="814"/>
                  </a:lnTo>
                  <a:lnTo>
                    <a:pt x="404" y="812"/>
                  </a:lnTo>
                  <a:lnTo>
                    <a:pt x="402" y="810"/>
                  </a:lnTo>
                  <a:lnTo>
                    <a:pt x="402" y="807"/>
                  </a:lnTo>
                  <a:lnTo>
                    <a:pt x="402" y="805"/>
                  </a:lnTo>
                  <a:lnTo>
                    <a:pt x="402" y="805"/>
                  </a:lnTo>
                  <a:lnTo>
                    <a:pt x="402" y="802"/>
                  </a:lnTo>
                  <a:lnTo>
                    <a:pt x="402" y="800"/>
                  </a:lnTo>
                  <a:lnTo>
                    <a:pt x="402" y="798"/>
                  </a:lnTo>
                  <a:lnTo>
                    <a:pt x="404" y="798"/>
                  </a:lnTo>
                  <a:lnTo>
                    <a:pt x="404" y="795"/>
                  </a:lnTo>
                  <a:lnTo>
                    <a:pt x="404" y="795"/>
                  </a:lnTo>
                  <a:lnTo>
                    <a:pt x="404" y="795"/>
                  </a:lnTo>
                  <a:lnTo>
                    <a:pt x="404" y="795"/>
                  </a:lnTo>
                  <a:lnTo>
                    <a:pt x="404" y="793"/>
                  </a:lnTo>
                  <a:lnTo>
                    <a:pt x="404" y="793"/>
                  </a:lnTo>
                  <a:lnTo>
                    <a:pt x="407" y="793"/>
                  </a:lnTo>
                  <a:lnTo>
                    <a:pt x="407" y="793"/>
                  </a:lnTo>
                  <a:lnTo>
                    <a:pt x="407" y="793"/>
                  </a:lnTo>
                  <a:lnTo>
                    <a:pt x="407" y="791"/>
                  </a:lnTo>
                  <a:lnTo>
                    <a:pt x="409" y="791"/>
                  </a:lnTo>
                  <a:lnTo>
                    <a:pt x="409" y="791"/>
                  </a:lnTo>
                  <a:lnTo>
                    <a:pt x="409" y="791"/>
                  </a:lnTo>
                  <a:lnTo>
                    <a:pt x="409" y="791"/>
                  </a:lnTo>
                  <a:lnTo>
                    <a:pt x="411" y="791"/>
                  </a:lnTo>
                  <a:lnTo>
                    <a:pt x="411" y="791"/>
                  </a:lnTo>
                  <a:lnTo>
                    <a:pt x="411" y="791"/>
                  </a:lnTo>
                  <a:lnTo>
                    <a:pt x="414" y="791"/>
                  </a:lnTo>
                  <a:lnTo>
                    <a:pt x="414" y="791"/>
                  </a:lnTo>
                  <a:lnTo>
                    <a:pt x="414" y="791"/>
                  </a:lnTo>
                  <a:lnTo>
                    <a:pt x="416" y="791"/>
                  </a:lnTo>
                  <a:lnTo>
                    <a:pt x="416" y="793"/>
                  </a:lnTo>
                  <a:lnTo>
                    <a:pt x="416" y="793"/>
                  </a:lnTo>
                  <a:lnTo>
                    <a:pt x="418" y="793"/>
                  </a:lnTo>
                  <a:lnTo>
                    <a:pt x="418" y="795"/>
                  </a:lnTo>
                  <a:lnTo>
                    <a:pt x="421" y="795"/>
                  </a:lnTo>
                  <a:lnTo>
                    <a:pt x="423" y="798"/>
                  </a:lnTo>
                  <a:lnTo>
                    <a:pt x="423" y="798"/>
                  </a:lnTo>
                  <a:lnTo>
                    <a:pt x="425" y="800"/>
                  </a:lnTo>
                  <a:lnTo>
                    <a:pt x="425" y="802"/>
                  </a:lnTo>
                  <a:lnTo>
                    <a:pt x="428" y="805"/>
                  </a:lnTo>
                  <a:lnTo>
                    <a:pt x="428" y="807"/>
                  </a:lnTo>
                  <a:lnTo>
                    <a:pt x="430" y="810"/>
                  </a:lnTo>
                  <a:lnTo>
                    <a:pt x="430" y="812"/>
                  </a:lnTo>
                  <a:lnTo>
                    <a:pt x="433" y="814"/>
                  </a:lnTo>
                  <a:lnTo>
                    <a:pt x="433" y="817"/>
                  </a:lnTo>
                  <a:lnTo>
                    <a:pt x="433" y="819"/>
                  </a:lnTo>
                  <a:lnTo>
                    <a:pt x="433" y="821"/>
                  </a:lnTo>
                  <a:lnTo>
                    <a:pt x="433" y="824"/>
                  </a:lnTo>
                  <a:lnTo>
                    <a:pt x="433" y="826"/>
                  </a:lnTo>
                  <a:lnTo>
                    <a:pt x="433" y="828"/>
                  </a:lnTo>
                  <a:lnTo>
                    <a:pt x="433" y="828"/>
                  </a:lnTo>
                  <a:lnTo>
                    <a:pt x="433" y="831"/>
                  </a:lnTo>
                  <a:lnTo>
                    <a:pt x="433" y="831"/>
                  </a:lnTo>
                  <a:lnTo>
                    <a:pt x="433" y="833"/>
                  </a:lnTo>
                  <a:lnTo>
                    <a:pt x="433" y="833"/>
                  </a:lnTo>
                  <a:lnTo>
                    <a:pt x="433" y="833"/>
                  </a:lnTo>
                  <a:lnTo>
                    <a:pt x="433" y="836"/>
                  </a:lnTo>
                  <a:lnTo>
                    <a:pt x="430" y="836"/>
                  </a:lnTo>
                  <a:lnTo>
                    <a:pt x="430" y="836"/>
                  </a:lnTo>
                  <a:lnTo>
                    <a:pt x="430" y="836"/>
                  </a:lnTo>
                  <a:lnTo>
                    <a:pt x="430" y="838"/>
                  </a:lnTo>
                  <a:lnTo>
                    <a:pt x="430" y="838"/>
                  </a:lnTo>
                  <a:lnTo>
                    <a:pt x="428" y="838"/>
                  </a:lnTo>
                  <a:lnTo>
                    <a:pt x="428" y="838"/>
                  </a:lnTo>
                  <a:lnTo>
                    <a:pt x="428" y="838"/>
                  </a:lnTo>
                  <a:close/>
                  <a:moveTo>
                    <a:pt x="310" y="819"/>
                  </a:moveTo>
                  <a:lnTo>
                    <a:pt x="310" y="819"/>
                  </a:lnTo>
                  <a:lnTo>
                    <a:pt x="310" y="819"/>
                  </a:lnTo>
                  <a:lnTo>
                    <a:pt x="310" y="817"/>
                  </a:lnTo>
                  <a:lnTo>
                    <a:pt x="307" y="817"/>
                  </a:lnTo>
                  <a:lnTo>
                    <a:pt x="307" y="817"/>
                  </a:lnTo>
                  <a:lnTo>
                    <a:pt x="307" y="817"/>
                  </a:lnTo>
                  <a:lnTo>
                    <a:pt x="307" y="814"/>
                  </a:lnTo>
                  <a:lnTo>
                    <a:pt x="307" y="814"/>
                  </a:lnTo>
                  <a:lnTo>
                    <a:pt x="307" y="814"/>
                  </a:lnTo>
                  <a:lnTo>
                    <a:pt x="307" y="812"/>
                  </a:lnTo>
                  <a:lnTo>
                    <a:pt x="307" y="812"/>
                  </a:lnTo>
                  <a:lnTo>
                    <a:pt x="307" y="812"/>
                  </a:lnTo>
                  <a:lnTo>
                    <a:pt x="310" y="810"/>
                  </a:lnTo>
                  <a:lnTo>
                    <a:pt x="310" y="807"/>
                  </a:lnTo>
                  <a:lnTo>
                    <a:pt x="310" y="805"/>
                  </a:lnTo>
                  <a:lnTo>
                    <a:pt x="312" y="805"/>
                  </a:lnTo>
                  <a:lnTo>
                    <a:pt x="312" y="802"/>
                  </a:lnTo>
                  <a:lnTo>
                    <a:pt x="314" y="800"/>
                  </a:lnTo>
                  <a:lnTo>
                    <a:pt x="314" y="798"/>
                  </a:lnTo>
                  <a:lnTo>
                    <a:pt x="317" y="795"/>
                  </a:lnTo>
                  <a:lnTo>
                    <a:pt x="319" y="795"/>
                  </a:lnTo>
                  <a:lnTo>
                    <a:pt x="319" y="793"/>
                  </a:lnTo>
                  <a:lnTo>
                    <a:pt x="321" y="791"/>
                  </a:lnTo>
                  <a:lnTo>
                    <a:pt x="324" y="791"/>
                  </a:lnTo>
                  <a:lnTo>
                    <a:pt x="326" y="788"/>
                  </a:lnTo>
                  <a:lnTo>
                    <a:pt x="328" y="788"/>
                  </a:lnTo>
                  <a:lnTo>
                    <a:pt x="331" y="786"/>
                  </a:lnTo>
                  <a:lnTo>
                    <a:pt x="333" y="786"/>
                  </a:lnTo>
                  <a:lnTo>
                    <a:pt x="333" y="783"/>
                  </a:lnTo>
                  <a:lnTo>
                    <a:pt x="336" y="783"/>
                  </a:lnTo>
                  <a:lnTo>
                    <a:pt x="338" y="783"/>
                  </a:lnTo>
                  <a:lnTo>
                    <a:pt x="340" y="783"/>
                  </a:lnTo>
                  <a:lnTo>
                    <a:pt x="340" y="783"/>
                  </a:lnTo>
                  <a:lnTo>
                    <a:pt x="340" y="783"/>
                  </a:lnTo>
                  <a:lnTo>
                    <a:pt x="343" y="783"/>
                  </a:lnTo>
                  <a:lnTo>
                    <a:pt x="343" y="783"/>
                  </a:lnTo>
                  <a:lnTo>
                    <a:pt x="343" y="783"/>
                  </a:lnTo>
                  <a:lnTo>
                    <a:pt x="345" y="783"/>
                  </a:lnTo>
                  <a:lnTo>
                    <a:pt x="345" y="783"/>
                  </a:lnTo>
                  <a:lnTo>
                    <a:pt x="345" y="783"/>
                  </a:lnTo>
                  <a:lnTo>
                    <a:pt x="347" y="786"/>
                  </a:lnTo>
                  <a:lnTo>
                    <a:pt x="347" y="786"/>
                  </a:lnTo>
                  <a:lnTo>
                    <a:pt x="347" y="786"/>
                  </a:lnTo>
                  <a:lnTo>
                    <a:pt x="347" y="786"/>
                  </a:lnTo>
                  <a:lnTo>
                    <a:pt x="347" y="786"/>
                  </a:lnTo>
                  <a:lnTo>
                    <a:pt x="350" y="788"/>
                  </a:lnTo>
                  <a:lnTo>
                    <a:pt x="350" y="788"/>
                  </a:lnTo>
                  <a:lnTo>
                    <a:pt x="350" y="788"/>
                  </a:lnTo>
                  <a:lnTo>
                    <a:pt x="350" y="788"/>
                  </a:lnTo>
                  <a:lnTo>
                    <a:pt x="350" y="791"/>
                  </a:lnTo>
                  <a:lnTo>
                    <a:pt x="350" y="791"/>
                  </a:lnTo>
                  <a:lnTo>
                    <a:pt x="350" y="791"/>
                  </a:lnTo>
                  <a:lnTo>
                    <a:pt x="350" y="793"/>
                  </a:lnTo>
                  <a:lnTo>
                    <a:pt x="350" y="793"/>
                  </a:lnTo>
                  <a:lnTo>
                    <a:pt x="350" y="793"/>
                  </a:lnTo>
                  <a:lnTo>
                    <a:pt x="350" y="795"/>
                  </a:lnTo>
                  <a:lnTo>
                    <a:pt x="350" y="795"/>
                  </a:lnTo>
                  <a:lnTo>
                    <a:pt x="347" y="798"/>
                  </a:lnTo>
                  <a:lnTo>
                    <a:pt x="347" y="800"/>
                  </a:lnTo>
                  <a:lnTo>
                    <a:pt x="347" y="802"/>
                  </a:lnTo>
                  <a:lnTo>
                    <a:pt x="345" y="802"/>
                  </a:lnTo>
                  <a:lnTo>
                    <a:pt x="345" y="805"/>
                  </a:lnTo>
                  <a:lnTo>
                    <a:pt x="343" y="807"/>
                  </a:lnTo>
                  <a:lnTo>
                    <a:pt x="340" y="810"/>
                  </a:lnTo>
                  <a:lnTo>
                    <a:pt x="340" y="812"/>
                  </a:lnTo>
                  <a:lnTo>
                    <a:pt x="338" y="812"/>
                  </a:lnTo>
                  <a:lnTo>
                    <a:pt x="336" y="814"/>
                  </a:lnTo>
                  <a:lnTo>
                    <a:pt x="333" y="817"/>
                  </a:lnTo>
                  <a:lnTo>
                    <a:pt x="331" y="817"/>
                  </a:lnTo>
                  <a:lnTo>
                    <a:pt x="328" y="819"/>
                  </a:lnTo>
                  <a:lnTo>
                    <a:pt x="326" y="819"/>
                  </a:lnTo>
                  <a:lnTo>
                    <a:pt x="326" y="821"/>
                  </a:lnTo>
                  <a:lnTo>
                    <a:pt x="324" y="821"/>
                  </a:lnTo>
                  <a:lnTo>
                    <a:pt x="321" y="821"/>
                  </a:lnTo>
                  <a:lnTo>
                    <a:pt x="319" y="821"/>
                  </a:lnTo>
                  <a:lnTo>
                    <a:pt x="317" y="821"/>
                  </a:lnTo>
                  <a:lnTo>
                    <a:pt x="317" y="821"/>
                  </a:lnTo>
                  <a:lnTo>
                    <a:pt x="317" y="821"/>
                  </a:lnTo>
                  <a:lnTo>
                    <a:pt x="314" y="821"/>
                  </a:lnTo>
                  <a:lnTo>
                    <a:pt x="314" y="821"/>
                  </a:lnTo>
                  <a:lnTo>
                    <a:pt x="314" y="821"/>
                  </a:lnTo>
                  <a:lnTo>
                    <a:pt x="312" y="821"/>
                  </a:lnTo>
                  <a:lnTo>
                    <a:pt x="312" y="821"/>
                  </a:lnTo>
                  <a:lnTo>
                    <a:pt x="312" y="821"/>
                  </a:lnTo>
                  <a:lnTo>
                    <a:pt x="312" y="821"/>
                  </a:lnTo>
                  <a:lnTo>
                    <a:pt x="310" y="821"/>
                  </a:lnTo>
                  <a:lnTo>
                    <a:pt x="310" y="819"/>
                  </a:lnTo>
                  <a:lnTo>
                    <a:pt x="310" y="819"/>
                  </a:lnTo>
                  <a:lnTo>
                    <a:pt x="310" y="819"/>
                  </a:lnTo>
                  <a:close/>
                  <a:moveTo>
                    <a:pt x="286" y="753"/>
                  </a:moveTo>
                  <a:lnTo>
                    <a:pt x="286" y="753"/>
                  </a:lnTo>
                  <a:lnTo>
                    <a:pt x="286" y="753"/>
                  </a:lnTo>
                  <a:lnTo>
                    <a:pt x="286" y="750"/>
                  </a:lnTo>
                  <a:lnTo>
                    <a:pt x="288" y="750"/>
                  </a:lnTo>
                  <a:lnTo>
                    <a:pt x="288" y="750"/>
                  </a:lnTo>
                  <a:lnTo>
                    <a:pt x="288" y="750"/>
                  </a:lnTo>
                  <a:lnTo>
                    <a:pt x="288" y="750"/>
                  </a:lnTo>
                  <a:lnTo>
                    <a:pt x="288" y="748"/>
                  </a:lnTo>
                  <a:lnTo>
                    <a:pt x="291" y="748"/>
                  </a:lnTo>
                  <a:lnTo>
                    <a:pt x="291" y="748"/>
                  </a:lnTo>
                  <a:lnTo>
                    <a:pt x="291" y="748"/>
                  </a:lnTo>
                  <a:lnTo>
                    <a:pt x="291" y="746"/>
                  </a:lnTo>
                  <a:lnTo>
                    <a:pt x="293" y="746"/>
                  </a:lnTo>
                  <a:lnTo>
                    <a:pt x="295" y="746"/>
                  </a:lnTo>
                  <a:lnTo>
                    <a:pt x="298" y="746"/>
                  </a:lnTo>
                  <a:lnTo>
                    <a:pt x="300" y="743"/>
                  </a:lnTo>
                  <a:lnTo>
                    <a:pt x="300" y="743"/>
                  </a:lnTo>
                  <a:lnTo>
                    <a:pt x="302" y="743"/>
                  </a:lnTo>
                  <a:lnTo>
                    <a:pt x="305" y="743"/>
                  </a:lnTo>
                  <a:lnTo>
                    <a:pt x="307" y="743"/>
                  </a:lnTo>
                  <a:lnTo>
                    <a:pt x="312" y="743"/>
                  </a:lnTo>
                  <a:lnTo>
                    <a:pt x="314" y="743"/>
                  </a:lnTo>
                  <a:lnTo>
                    <a:pt x="317" y="746"/>
                  </a:lnTo>
                  <a:lnTo>
                    <a:pt x="319" y="746"/>
                  </a:lnTo>
                  <a:lnTo>
                    <a:pt x="321" y="746"/>
                  </a:lnTo>
                  <a:lnTo>
                    <a:pt x="324" y="746"/>
                  </a:lnTo>
                  <a:lnTo>
                    <a:pt x="326" y="748"/>
                  </a:lnTo>
                  <a:lnTo>
                    <a:pt x="326" y="748"/>
                  </a:lnTo>
                  <a:lnTo>
                    <a:pt x="328" y="750"/>
                  </a:lnTo>
                  <a:lnTo>
                    <a:pt x="331" y="750"/>
                  </a:lnTo>
                  <a:lnTo>
                    <a:pt x="333" y="753"/>
                  </a:lnTo>
                  <a:lnTo>
                    <a:pt x="333" y="753"/>
                  </a:lnTo>
                  <a:lnTo>
                    <a:pt x="333" y="753"/>
                  </a:lnTo>
                  <a:lnTo>
                    <a:pt x="336" y="755"/>
                  </a:lnTo>
                  <a:lnTo>
                    <a:pt x="336" y="755"/>
                  </a:lnTo>
                  <a:lnTo>
                    <a:pt x="336" y="755"/>
                  </a:lnTo>
                  <a:lnTo>
                    <a:pt x="336" y="757"/>
                  </a:lnTo>
                  <a:lnTo>
                    <a:pt x="336" y="757"/>
                  </a:lnTo>
                  <a:lnTo>
                    <a:pt x="336" y="757"/>
                  </a:lnTo>
                  <a:lnTo>
                    <a:pt x="336" y="757"/>
                  </a:lnTo>
                  <a:lnTo>
                    <a:pt x="336" y="760"/>
                  </a:lnTo>
                  <a:lnTo>
                    <a:pt x="336" y="760"/>
                  </a:lnTo>
                  <a:lnTo>
                    <a:pt x="336" y="760"/>
                  </a:lnTo>
                  <a:lnTo>
                    <a:pt x="336" y="762"/>
                  </a:lnTo>
                  <a:lnTo>
                    <a:pt x="336" y="762"/>
                  </a:lnTo>
                  <a:lnTo>
                    <a:pt x="336" y="762"/>
                  </a:lnTo>
                  <a:lnTo>
                    <a:pt x="336" y="762"/>
                  </a:lnTo>
                  <a:lnTo>
                    <a:pt x="336" y="765"/>
                  </a:lnTo>
                  <a:lnTo>
                    <a:pt x="336" y="765"/>
                  </a:lnTo>
                  <a:lnTo>
                    <a:pt x="336" y="765"/>
                  </a:lnTo>
                  <a:lnTo>
                    <a:pt x="336" y="765"/>
                  </a:lnTo>
                  <a:lnTo>
                    <a:pt x="333" y="767"/>
                  </a:lnTo>
                  <a:lnTo>
                    <a:pt x="333" y="767"/>
                  </a:lnTo>
                  <a:lnTo>
                    <a:pt x="333" y="767"/>
                  </a:lnTo>
                  <a:lnTo>
                    <a:pt x="331" y="767"/>
                  </a:lnTo>
                  <a:lnTo>
                    <a:pt x="331" y="767"/>
                  </a:lnTo>
                  <a:lnTo>
                    <a:pt x="328" y="769"/>
                  </a:lnTo>
                  <a:lnTo>
                    <a:pt x="328" y="769"/>
                  </a:lnTo>
                  <a:lnTo>
                    <a:pt x="326" y="769"/>
                  </a:lnTo>
                  <a:lnTo>
                    <a:pt x="324" y="769"/>
                  </a:lnTo>
                  <a:lnTo>
                    <a:pt x="321" y="772"/>
                  </a:lnTo>
                  <a:lnTo>
                    <a:pt x="319" y="772"/>
                  </a:lnTo>
                  <a:lnTo>
                    <a:pt x="317" y="772"/>
                  </a:lnTo>
                  <a:lnTo>
                    <a:pt x="314" y="772"/>
                  </a:lnTo>
                  <a:lnTo>
                    <a:pt x="312" y="772"/>
                  </a:lnTo>
                  <a:lnTo>
                    <a:pt x="310" y="769"/>
                  </a:lnTo>
                  <a:lnTo>
                    <a:pt x="307" y="769"/>
                  </a:lnTo>
                  <a:lnTo>
                    <a:pt x="305" y="769"/>
                  </a:lnTo>
                  <a:lnTo>
                    <a:pt x="302" y="769"/>
                  </a:lnTo>
                  <a:lnTo>
                    <a:pt x="300" y="767"/>
                  </a:lnTo>
                  <a:lnTo>
                    <a:pt x="298" y="767"/>
                  </a:lnTo>
                  <a:lnTo>
                    <a:pt x="295" y="767"/>
                  </a:lnTo>
                  <a:lnTo>
                    <a:pt x="293" y="765"/>
                  </a:lnTo>
                  <a:lnTo>
                    <a:pt x="293" y="765"/>
                  </a:lnTo>
                  <a:lnTo>
                    <a:pt x="291" y="762"/>
                  </a:lnTo>
                  <a:lnTo>
                    <a:pt x="291" y="762"/>
                  </a:lnTo>
                  <a:lnTo>
                    <a:pt x="288" y="760"/>
                  </a:lnTo>
                  <a:lnTo>
                    <a:pt x="288" y="760"/>
                  </a:lnTo>
                  <a:lnTo>
                    <a:pt x="288" y="760"/>
                  </a:lnTo>
                  <a:lnTo>
                    <a:pt x="288" y="760"/>
                  </a:lnTo>
                  <a:lnTo>
                    <a:pt x="288" y="757"/>
                  </a:lnTo>
                  <a:lnTo>
                    <a:pt x="286" y="757"/>
                  </a:lnTo>
                  <a:lnTo>
                    <a:pt x="286" y="757"/>
                  </a:lnTo>
                  <a:lnTo>
                    <a:pt x="286" y="755"/>
                  </a:lnTo>
                  <a:lnTo>
                    <a:pt x="286" y="755"/>
                  </a:lnTo>
                  <a:lnTo>
                    <a:pt x="286" y="755"/>
                  </a:lnTo>
                  <a:lnTo>
                    <a:pt x="286" y="755"/>
                  </a:lnTo>
                  <a:lnTo>
                    <a:pt x="286" y="753"/>
                  </a:lnTo>
                  <a:lnTo>
                    <a:pt x="286" y="753"/>
                  </a:lnTo>
                  <a:close/>
                  <a:moveTo>
                    <a:pt x="307" y="701"/>
                  </a:moveTo>
                  <a:lnTo>
                    <a:pt x="307" y="701"/>
                  </a:lnTo>
                  <a:lnTo>
                    <a:pt x="307" y="698"/>
                  </a:lnTo>
                  <a:lnTo>
                    <a:pt x="310" y="698"/>
                  </a:lnTo>
                  <a:lnTo>
                    <a:pt x="310" y="698"/>
                  </a:lnTo>
                  <a:lnTo>
                    <a:pt x="310" y="698"/>
                  </a:lnTo>
                  <a:lnTo>
                    <a:pt x="310" y="698"/>
                  </a:lnTo>
                  <a:lnTo>
                    <a:pt x="312" y="698"/>
                  </a:lnTo>
                  <a:lnTo>
                    <a:pt x="312" y="698"/>
                  </a:lnTo>
                  <a:lnTo>
                    <a:pt x="312" y="696"/>
                  </a:lnTo>
                  <a:lnTo>
                    <a:pt x="314" y="696"/>
                  </a:lnTo>
                  <a:lnTo>
                    <a:pt x="314" y="696"/>
                  </a:lnTo>
                  <a:lnTo>
                    <a:pt x="314" y="696"/>
                  </a:lnTo>
                  <a:lnTo>
                    <a:pt x="317" y="696"/>
                  </a:lnTo>
                  <a:lnTo>
                    <a:pt x="319" y="696"/>
                  </a:lnTo>
                  <a:lnTo>
                    <a:pt x="321" y="698"/>
                  </a:lnTo>
                  <a:lnTo>
                    <a:pt x="324" y="698"/>
                  </a:lnTo>
                  <a:lnTo>
                    <a:pt x="326" y="698"/>
                  </a:lnTo>
                  <a:lnTo>
                    <a:pt x="326" y="698"/>
                  </a:lnTo>
                  <a:lnTo>
                    <a:pt x="328" y="701"/>
                  </a:lnTo>
                  <a:lnTo>
                    <a:pt x="331" y="701"/>
                  </a:lnTo>
                  <a:lnTo>
                    <a:pt x="333" y="703"/>
                  </a:lnTo>
                  <a:lnTo>
                    <a:pt x="336" y="703"/>
                  </a:lnTo>
                  <a:lnTo>
                    <a:pt x="338" y="705"/>
                  </a:lnTo>
                  <a:lnTo>
                    <a:pt x="340" y="708"/>
                  </a:lnTo>
                  <a:lnTo>
                    <a:pt x="343" y="708"/>
                  </a:lnTo>
                  <a:lnTo>
                    <a:pt x="343" y="710"/>
                  </a:lnTo>
                  <a:lnTo>
                    <a:pt x="345" y="712"/>
                  </a:lnTo>
                  <a:lnTo>
                    <a:pt x="345" y="715"/>
                  </a:lnTo>
                  <a:lnTo>
                    <a:pt x="347" y="715"/>
                  </a:lnTo>
                  <a:lnTo>
                    <a:pt x="347" y="717"/>
                  </a:lnTo>
                  <a:lnTo>
                    <a:pt x="350" y="720"/>
                  </a:lnTo>
                  <a:lnTo>
                    <a:pt x="350" y="720"/>
                  </a:lnTo>
                  <a:lnTo>
                    <a:pt x="350" y="722"/>
                  </a:lnTo>
                  <a:lnTo>
                    <a:pt x="350" y="722"/>
                  </a:lnTo>
                  <a:lnTo>
                    <a:pt x="350" y="724"/>
                  </a:lnTo>
                  <a:lnTo>
                    <a:pt x="350" y="724"/>
                  </a:lnTo>
                  <a:lnTo>
                    <a:pt x="350" y="724"/>
                  </a:lnTo>
                  <a:lnTo>
                    <a:pt x="350" y="724"/>
                  </a:lnTo>
                  <a:lnTo>
                    <a:pt x="350" y="727"/>
                  </a:lnTo>
                  <a:lnTo>
                    <a:pt x="350" y="727"/>
                  </a:lnTo>
                  <a:lnTo>
                    <a:pt x="350" y="727"/>
                  </a:lnTo>
                  <a:lnTo>
                    <a:pt x="350" y="729"/>
                  </a:lnTo>
                  <a:lnTo>
                    <a:pt x="350" y="729"/>
                  </a:lnTo>
                  <a:lnTo>
                    <a:pt x="350" y="729"/>
                  </a:lnTo>
                  <a:lnTo>
                    <a:pt x="350" y="729"/>
                  </a:lnTo>
                  <a:lnTo>
                    <a:pt x="347" y="731"/>
                  </a:lnTo>
                  <a:lnTo>
                    <a:pt x="347" y="731"/>
                  </a:lnTo>
                  <a:lnTo>
                    <a:pt x="347" y="731"/>
                  </a:lnTo>
                  <a:lnTo>
                    <a:pt x="347" y="731"/>
                  </a:lnTo>
                  <a:lnTo>
                    <a:pt x="345" y="731"/>
                  </a:lnTo>
                  <a:lnTo>
                    <a:pt x="345" y="731"/>
                  </a:lnTo>
                  <a:lnTo>
                    <a:pt x="345" y="731"/>
                  </a:lnTo>
                  <a:lnTo>
                    <a:pt x="343" y="734"/>
                  </a:lnTo>
                  <a:lnTo>
                    <a:pt x="343" y="734"/>
                  </a:lnTo>
                  <a:lnTo>
                    <a:pt x="343" y="734"/>
                  </a:lnTo>
                  <a:lnTo>
                    <a:pt x="340" y="734"/>
                  </a:lnTo>
                  <a:lnTo>
                    <a:pt x="340" y="734"/>
                  </a:lnTo>
                  <a:lnTo>
                    <a:pt x="338" y="734"/>
                  </a:lnTo>
                  <a:lnTo>
                    <a:pt x="336" y="731"/>
                  </a:lnTo>
                  <a:lnTo>
                    <a:pt x="333" y="731"/>
                  </a:lnTo>
                  <a:lnTo>
                    <a:pt x="331" y="731"/>
                  </a:lnTo>
                  <a:lnTo>
                    <a:pt x="328" y="731"/>
                  </a:lnTo>
                  <a:lnTo>
                    <a:pt x="326" y="729"/>
                  </a:lnTo>
                  <a:lnTo>
                    <a:pt x="326" y="729"/>
                  </a:lnTo>
                  <a:lnTo>
                    <a:pt x="324" y="727"/>
                  </a:lnTo>
                  <a:lnTo>
                    <a:pt x="321" y="727"/>
                  </a:lnTo>
                  <a:lnTo>
                    <a:pt x="319" y="724"/>
                  </a:lnTo>
                  <a:lnTo>
                    <a:pt x="317" y="722"/>
                  </a:lnTo>
                  <a:lnTo>
                    <a:pt x="314" y="720"/>
                  </a:lnTo>
                  <a:lnTo>
                    <a:pt x="314" y="720"/>
                  </a:lnTo>
                  <a:lnTo>
                    <a:pt x="312" y="717"/>
                  </a:lnTo>
                  <a:lnTo>
                    <a:pt x="310" y="715"/>
                  </a:lnTo>
                  <a:lnTo>
                    <a:pt x="310" y="715"/>
                  </a:lnTo>
                  <a:lnTo>
                    <a:pt x="307" y="712"/>
                  </a:lnTo>
                  <a:lnTo>
                    <a:pt x="307" y="710"/>
                  </a:lnTo>
                  <a:lnTo>
                    <a:pt x="307" y="708"/>
                  </a:lnTo>
                  <a:lnTo>
                    <a:pt x="307" y="708"/>
                  </a:lnTo>
                  <a:lnTo>
                    <a:pt x="307" y="708"/>
                  </a:lnTo>
                  <a:lnTo>
                    <a:pt x="307" y="705"/>
                  </a:lnTo>
                  <a:lnTo>
                    <a:pt x="307" y="705"/>
                  </a:lnTo>
                  <a:lnTo>
                    <a:pt x="307" y="705"/>
                  </a:lnTo>
                  <a:lnTo>
                    <a:pt x="307" y="703"/>
                  </a:lnTo>
                  <a:lnTo>
                    <a:pt x="307" y="703"/>
                  </a:lnTo>
                  <a:lnTo>
                    <a:pt x="307" y="703"/>
                  </a:lnTo>
                  <a:lnTo>
                    <a:pt x="307" y="703"/>
                  </a:lnTo>
                  <a:lnTo>
                    <a:pt x="307" y="701"/>
                  </a:lnTo>
                  <a:lnTo>
                    <a:pt x="307" y="701"/>
                  </a:lnTo>
                  <a:lnTo>
                    <a:pt x="307" y="701"/>
                  </a:lnTo>
                  <a:lnTo>
                    <a:pt x="307" y="701"/>
                  </a:lnTo>
                  <a:close/>
                  <a:moveTo>
                    <a:pt x="116" y="585"/>
                  </a:moveTo>
                  <a:lnTo>
                    <a:pt x="116" y="585"/>
                  </a:lnTo>
                  <a:lnTo>
                    <a:pt x="118" y="585"/>
                  </a:lnTo>
                  <a:lnTo>
                    <a:pt x="118" y="585"/>
                  </a:lnTo>
                  <a:lnTo>
                    <a:pt x="118" y="585"/>
                  </a:lnTo>
                  <a:lnTo>
                    <a:pt x="120" y="585"/>
                  </a:lnTo>
                  <a:lnTo>
                    <a:pt x="120" y="587"/>
                  </a:lnTo>
                  <a:lnTo>
                    <a:pt x="120" y="587"/>
                  </a:lnTo>
                  <a:lnTo>
                    <a:pt x="120" y="587"/>
                  </a:lnTo>
                  <a:lnTo>
                    <a:pt x="123" y="587"/>
                  </a:lnTo>
                  <a:lnTo>
                    <a:pt x="123" y="587"/>
                  </a:lnTo>
                  <a:lnTo>
                    <a:pt x="125" y="589"/>
                  </a:lnTo>
                  <a:lnTo>
                    <a:pt x="125" y="592"/>
                  </a:lnTo>
                  <a:lnTo>
                    <a:pt x="127" y="592"/>
                  </a:lnTo>
                  <a:lnTo>
                    <a:pt x="127" y="594"/>
                  </a:lnTo>
                  <a:lnTo>
                    <a:pt x="130" y="597"/>
                  </a:lnTo>
                  <a:lnTo>
                    <a:pt x="130" y="597"/>
                  </a:lnTo>
                  <a:lnTo>
                    <a:pt x="132" y="599"/>
                  </a:lnTo>
                  <a:lnTo>
                    <a:pt x="132" y="601"/>
                  </a:lnTo>
                  <a:lnTo>
                    <a:pt x="132" y="604"/>
                  </a:lnTo>
                  <a:lnTo>
                    <a:pt x="132" y="606"/>
                  </a:lnTo>
                  <a:lnTo>
                    <a:pt x="132" y="608"/>
                  </a:lnTo>
                  <a:lnTo>
                    <a:pt x="135" y="611"/>
                  </a:lnTo>
                  <a:lnTo>
                    <a:pt x="135" y="613"/>
                  </a:lnTo>
                  <a:lnTo>
                    <a:pt x="135" y="615"/>
                  </a:lnTo>
                  <a:lnTo>
                    <a:pt x="132" y="618"/>
                  </a:lnTo>
                  <a:lnTo>
                    <a:pt x="132" y="620"/>
                  </a:lnTo>
                  <a:lnTo>
                    <a:pt x="132" y="620"/>
                  </a:lnTo>
                  <a:lnTo>
                    <a:pt x="132" y="623"/>
                  </a:lnTo>
                  <a:lnTo>
                    <a:pt x="132" y="625"/>
                  </a:lnTo>
                  <a:lnTo>
                    <a:pt x="130" y="625"/>
                  </a:lnTo>
                  <a:lnTo>
                    <a:pt x="130" y="627"/>
                  </a:lnTo>
                  <a:lnTo>
                    <a:pt x="130" y="630"/>
                  </a:lnTo>
                  <a:lnTo>
                    <a:pt x="130" y="630"/>
                  </a:lnTo>
                  <a:lnTo>
                    <a:pt x="127" y="630"/>
                  </a:lnTo>
                  <a:lnTo>
                    <a:pt x="127" y="630"/>
                  </a:lnTo>
                  <a:lnTo>
                    <a:pt x="127" y="630"/>
                  </a:lnTo>
                  <a:lnTo>
                    <a:pt x="127" y="630"/>
                  </a:lnTo>
                  <a:lnTo>
                    <a:pt x="125" y="632"/>
                  </a:lnTo>
                  <a:lnTo>
                    <a:pt x="125" y="632"/>
                  </a:lnTo>
                  <a:lnTo>
                    <a:pt x="125" y="632"/>
                  </a:lnTo>
                  <a:lnTo>
                    <a:pt x="125" y="632"/>
                  </a:lnTo>
                  <a:lnTo>
                    <a:pt x="123" y="632"/>
                  </a:lnTo>
                  <a:lnTo>
                    <a:pt x="123" y="632"/>
                  </a:lnTo>
                  <a:lnTo>
                    <a:pt x="123" y="632"/>
                  </a:lnTo>
                  <a:lnTo>
                    <a:pt x="120" y="632"/>
                  </a:lnTo>
                  <a:lnTo>
                    <a:pt x="120" y="632"/>
                  </a:lnTo>
                  <a:lnTo>
                    <a:pt x="120" y="630"/>
                  </a:lnTo>
                  <a:lnTo>
                    <a:pt x="120" y="630"/>
                  </a:lnTo>
                  <a:lnTo>
                    <a:pt x="118" y="630"/>
                  </a:lnTo>
                  <a:lnTo>
                    <a:pt x="118" y="630"/>
                  </a:lnTo>
                  <a:lnTo>
                    <a:pt x="116" y="627"/>
                  </a:lnTo>
                  <a:lnTo>
                    <a:pt x="116" y="627"/>
                  </a:lnTo>
                  <a:lnTo>
                    <a:pt x="113" y="625"/>
                  </a:lnTo>
                  <a:lnTo>
                    <a:pt x="113" y="623"/>
                  </a:lnTo>
                  <a:lnTo>
                    <a:pt x="111" y="620"/>
                  </a:lnTo>
                  <a:lnTo>
                    <a:pt x="111" y="620"/>
                  </a:lnTo>
                  <a:lnTo>
                    <a:pt x="108" y="618"/>
                  </a:lnTo>
                  <a:lnTo>
                    <a:pt x="108" y="615"/>
                  </a:lnTo>
                  <a:lnTo>
                    <a:pt x="108" y="613"/>
                  </a:lnTo>
                  <a:lnTo>
                    <a:pt x="108" y="611"/>
                  </a:lnTo>
                  <a:lnTo>
                    <a:pt x="108" y="608"/>
                  </a:lnTo>
                  <a:lnTo>
                    <a:pt x="106" y="606"/>
                  </a:lnTo>
                  <a:lnTo>
                    <a:pt x="106" y="604"/>
                  </a:lnTo>
                  <a:lnTo>
                    <a:pt x="106" y="601"/>
                  </a:lnTo>
                  <a:lnTo>
                    <a:pt x="106" y="599"/>
                  </a:lnTo>
                  <a:lnTo>
                    <a:pt x="108" y="597"/>
                  </a:lnTo>
                  <a:lnTo>
                    <a:pt x="108" y="597"/>
                  </a:lnTo>
                  <a:lnTo>
                    <a:pt x="108" y="594"/>
                  </a:lnTo>
                  <a:lnTo>
                    <a:pt x="108" y="592"/>
                  </a:lnTo>
                  <a:lnTo>
                    <a:pt x="111" y="592"/>
                  </a:lnTo>
                  <a:lnTo>
                    <a:pt x="111" y="589"/>
                  </a:lnTo>
                  <a:lnTo>
                    <a:pt x="111" y="589"/>
                  </a:lnTo>
                  <a:lnTo>
                    <a:pt x="113" y="587"/>
                  </a:lnTo>
                  <a:lnTo>
                    <a:pt x="113" y="587"/>
                  </a:lnTo>
                  <a:lnTo>
                    <a:pt x="113" y="587"/>
                  </a:lnTo>
                  <a:lnTo>
                    <a:pt x="113" y="587"/>
                  </a:lnTo>
                  <a:lnTo>
                    <a:pt x="113" y="587"/>
                  </a:lnTo>
                  <a:lnTo>
                    <a:pt x="116" y="587"/>
                  </a:lnTo>
                  <a:lnTo>
                    <a:pt x="116" y="585"/>
                  </a:lnTo>
                  <a:lnTo>
                    <a:pt x="116" y="585"/>
                  </a:lnTo>
                  <a:lnTo>
                    <a:pt x="116" y="585"/>
                  </a:lnTo>
                  <a:close/>
                  <a:moveTo>
                    <a:pt x="73" y="634"/>
                  </a:moveTo>
                  <a:lnTo>
                    <a:pt x="75" y="632"/>
                  </a:lnTo>
                  <a:lnTo>
                    <a:pt x="75" y="632"/>
                  </a:lnTo>
                  <a:lnTo>
                    <a:pt x="75" y="632"/>
                  </a:lnTo>
                  <a:lnTo>
                    <a:pt x="75" y="632"/>
                  </a:lnTo>
                  <a:lnTo>
                    <a:pt x="75" y="632"/>
                  </a:lnTo>
                  <a:lnTo>
                    <a:pt x="78" y="632"/>
                  </a:lnTo>
                  <a:lnTo>
                    <a:pt x="78" y="632"/>
                  </a:lnTo>
                  <a:lnTo>
                    <a:pt x="78" y="632"/>
                  </a:lnTo>
                  <a:lnTo>
                    <a:pt x="80" y="630"/>
                  </a:lnTo>
                  <a:lnTo>
                    <a:pt x="82" y="630"/>
                  </a:lnTo>
                  <a:lnTo>
                    <a:pt x="82" y="632"/>
                  </a:lnTo>
                  <a:lnTo>
                    <a:pt x="85" y="632"/>
                  </a:lnTo>
                  <a:lnTo>
                    <a:pt x="87" y="632"/>
                  </a:lnTo>
                  <a:lnTo>
                    <a:pt x="90" y="632"/>
                  </a:lnTo>
                  <a:lnTo>
                    <a:pt x="92" y="632"/>
                  </a:lnTo>
                  <a:lnTo>
                    <a:pt x="92" y="634"/>
                  </a:lnTo>
                  <a:lnTo>
                    <a:pt x="94" y="634"/>
                  </a:lnTo>
                  <a:lnTo>
                    <a:pt x="97" y="637"/>
                  </a:lnTo>
                  <a:lnTo>
                    <a:pt x="99" y="637"/>
                  </a:lnTo>
                  <a:lnTo>
                    <a:pt x="101" y="639"/>
                  </a:lnTo>
                  <a:lnTo>
                    <a:pt x="101" y="642"/>
                  </a:lnTo>
                  <a:lnTo>
                    <a:pt x="104" y="642"/>
                  </a:lnTo>
                  <a:lnTo>
                    <a:pt x="106" y="644"/>
                  </a:lnTo>
                  <a:lnTo>
                    <a:pt x="106" y="646"/>
                  </a:lnTo>
                  <a:lnTo>
                    <a:pt x="108" y="649"/>
                  </a:lnTo>
                  <a:lnTo>
                    <a:pt x="108" y="649"/>
                  </a:lnTo>
                  <a:lnTo>
                    <a:pt x="111" y="651"/>
                  </a:lnTo>
                  <a:lnTo>
                    <a:pt x="111" y="653"/>
                  </a:lnTo>
                  <a:lnTo>
                    <a:pt x="111" y="656"/>
                  </a:lnTo>
                  <a:lnTo>
                    <a:pt x="111" y="656"/>
                  </a:lnTo>
                  <a:lnTo>
                    <a:pt x="111" y="658"/>
                  </a:lnTo>
                  <a:lnTo>
                    <a:pt x="113" y="658"/>
                  </a:lnTo>
                  <a:lnTo>
                    <a:pt x="113" y="658"/>
                  </a:lnTo>
                  <a:lnTo>
                    <a:pt x="113" y="660"/>
                  </a:lnTo>
                  <a:lnTo>
                    <a:pt x="113" y="660"/>
                  </a:lnTo>
                  <a:lnTo>
                    <a:pt x="111" y="660"/>
                  </a:lnTo>
                  <a:lnTo>
                    <a:pt x="111" y="663"/>
                  </a:lnTo>
                  <a:lnTo>
                    <a:pt x="111" y="663"/>
                  </a:lnTo>
                  <a:lnTo>
                    <a:pt x="111" y="663"/>
                  </a:lnTo>
                  <a:lnTo>
                    <a:pt x="111" y="663"/>
                  </a:lnTo>
                  <a:lnTo>
                    <a:pt x="111" y="665"/>
                  </a:lnTo>
                  <a:lnTo>
                    <a:pt x="111" y="665"/>
                  </a:lnTo>
                  <a:lnTo>
                    <a:pt x="111" y="665"/>
                  </a:lnTo>
                  <a:lnTo>
                    <a:pt x="108" y="665"/>
                  </a:lnTo>
                  <a:lnTo>
                    <a:pt x="108" y="665"/>
                  </a:lnTo>
                  <a:lnTo>
                    <a:pt x="108" y="665"/>
                  </a:lnTo>
                  <a:lnTo>
                    <a:pt x="108" y="668"/>
                  </a:lnTo>
                  <a:lnTo>
                    <a:pt x="106" y="668"/>
                  </a:lnTo>
                  <a:lnTo>
                    <a:pt x="106" y="668"/>
                  </a:lnTo>
                  <a:lnTo>
                    <a:pt x="106" y="668"/>
                  </a:lnTo>
                  <a:lnTo>
                    <a:pt x="104" y="668"/>
                  </a:lnTo>
                  <a:lnTo>
                    <a:pt x="104" y="668"/>
                  </a:lnTo>
                  <a:lnTo>
                    <a:pt x="104" y="668"/>
                  </a:lnTo>
                  <a:lnTo>
                    <a:pt x="101" y="668"/>
                  </a:lnTo>
                  <a:lnTo>
                    <a:pt x="101" y="668"/>
                  </a:lnTo>
                  <a:lnTo>
                    <a:pt x="99" y="668"/>
                  </a:lnTo>
                  <a:lnTo>
                    <a:pt x="97" y="668"/>
                  </a:lnTo>
                  <a:lnTo>
                    <a:pt x="94" y="665"/>
                  </a:lnTo>
                  <a:lnTo>
                    <a:pt x="94" y="665"/>
                  </a:lnTo>
                  <a:lnTo>
                    <a:pt x="92" y="665"/>
                  </a:lnTo>
                  <a:lnTo>
                    <a:pt x="90" y="663"/>
                  </a:lnTo>
                  <a:lnTo>
                    <a:pt x="87" y="663"/>
                  </a:lnTo>
                  <a:lnTo>
                    <a:pt x="85" y="660"/>
                  </a:lnTo>
                  <a:lnTo>
                    <a:pt x="82" y="658"/>
                  </a:lnTo>
                  <a:lnTo>
                    <a:pt x="82" y="658"/>
                  </a:lnTo>
                  <a:lnTo>
                    <a:pt x="80" y="656"/>
                  </a:lnTo>
                  <a:lnTo>
                    <a:pt x="78" y="653"/>
                  </a:lnTo>
                  <a:lnTo>
                    <a:pt x="78" y="653"/>
                  </a:lnTo>
                  <a:lnTo>
                    <a:pt x="75" y="651"/>
                  </a:lnTo>
                  <a:lnTo>
                    <a:pt x="75" y="649"/>
                  </a:lnTo>
                  <a:lnTo>
                    <a:pt x="73" y="646"/>
                  </a:lnTo>
                  <a:lnTo>
                    <a:pt x="73" y="646"/>
                  </a:lnTo>
                  <a:lnTo>
                    <a:pt x="73" y="644"/>
                  </a:lnTo>
                  <a:lnTo>
                    <a:pt x="73" y="642"/>
                  </a:lnTo>
                  <a:lnTo>
                    <a:pt x="73" y="642"/>
                  </a:lnTo>
                  <a:lnTo>
                    <a:pt x="73" y="639"/>
                  </a:lnTo>
                  <a:lnTo>
                    <a:pt x="73" y="639"/>
                  </a:lnTo>
                  <a:lnTo>
                    <a:pt x="73" y="639"/>
                  </a:lnTo>
                  <a:lnTo>
                    <a:pt x="73" y="639"/>
                  </a:lnTo>
                  <a:lnTo>
                    <a:pt x="73" y="637"/>
                  </a:lnTo>
                  <a:lnTo>
                    <a:pt x="73" y="637"/>
                  </a:lnTo>
                  <a:lnTo>
                    <a:pt x="73" y="637"/>
                  </a:lnTo>
                  <a:lnTo>
                    <a:pt x="73" y="634"/>
                  </a:lnTo>
                  <a:lnTo>
                    <a:pt x="73" y="634"/>
                  </a:lnTo>
                  <a:lnTo>
                    <a:pt x="73" y="634"/>
                  </a:lnTo>
                  <a:lnTo>
                    <a:pt x="73" y="634"/>
                  </a:lnTo>
                  <a:lnTo>
                    <a:pt x="73" y="634"/>
                  </a:lnTo>
                  <a:close/>
                  <a:moveTo>
                    <a:pt x="64" y="689"/>
                  </a:moveTo>
                  <a:lnTo>
                    <a:pt x="64" y="689"/>
                  </a:lnTo>
                  <a:lnTo>
                    <a:pt x="64" y="686"/>
                  </a:lnTo>
                  <a:lnTo>
                    <a:pt x="66" y="686"/>
                  </a:lnTo>
                  <a:lnTo>
                    <a:pt x="66" y="686"/>
                  </a:lnTo>
                  <a:lnTo>
                    <a:pt x="66" y="686"/>
                  </a:lnTo>
                  <a:lnTo>
                    <a:pt x="66" y="686"/>
                  </a:lnTo>
                  <a:lnTo>
                    <a:pt x="66" y="684"/>
                  </a:lnTo>
                  <a:lnTo>
                    <a:pt x="68" y="684"/>
                  </a:lnTo>
                  <a:lnTo>
                    <a:pt x="68" y="684"/>
                  </a:lnTo>
                  <a:lnTo>
                    <a:pt x="68" y="684"/>
                  </a:lnTo>
                  <a:lnTo>
                    <a:pt x="71" y="684"/>
                  </a:lnTo>
                  <a:lnTo>
                    <a:pt x="71" y="684"/>
                  </a:lnTo>
                  <a:lnTo>
                    <a:pt x="73" y="682"/>
                  </a:lnTo>
                  <a:lnTo>
                    <a:pt x="73" y="682"/>
                  </a:lnTo>
                  <a:lnTo>
                    <a:pt x="75" y="682"/>
                  </a:lnTo>
                  <a:lnTo>
                    <a:pt x="78" y="682"/>
                  </a:lnTo>
                  <a:lnTo>
                    <a:pt x="80" y="682"/>
                  </a:lnTo>
                  <a:lnTo>
                    <a:pt x="82" y="682"/>
                  </a:lnTo>
                  <a:lnTo>
                    <a:pt x="85" y="682"/>
                  </a:lnTo>
                  <a:lnTo>
                    <a:pt x="87" y="684"/>
                  </a:lnTo>
                  <a:lnTo>
                    <a:pt x="90" y="684"/>
                  </a:lnTo>
                  <a:lnTo>
                    <a:pt x="92" y="684"/>
                  </a:lnTo>
                  <a:lnTo>
                    <a:pt x="94" y="686"/>
                  </a:lnTo>
                  <a:lnTo>
                    <a:pt x="94" y="686"/>
                  </a:lnTo>
                  <a:lnTo>
                    <a:pt x="97" y="689"/>
                  </a:lnTo>
                  <a:lnTo>
                    <a:pt x="99" y="689"/>
                  </a:lnTo>
                  <a:lnTo>
                    <a:pt x="101" y="691"/>
                  </a:lnTo>
                  <a:lnTo>
                    <a:pt x="104" y="691"/>
                  </a:lnTo>
                  <a:lnTo>
                    <a:pt x="104" y="694"/>
                  </a:lnTo>
                  <a:lnTo>
                    <a:pt x="106" y="694"/>
                  </a:lnTo>
                  <a:lnTo>
                    <a:pt x="106" y="696"/>
                  </a:lnTo>
                  <a:lnTo>
                    <a:pt x="108" y="696"/>
                  </a:lnTo>
                  <a:lnTo>
                    <a:pt x="108" y="698"/>
                  </a:lnTo>
                  <a:lnTo>
                    <a:pt x="108" y="698"/>
                  </a:lnTo>
                  <a:lnTo>
                    <a:pt x="108" y="698"/>
                  </a:lnTo>
                  <a:lnTo>
                    <a:pt x="108" y="701"/>
                  </a:lnTo>
                  <a:lnTo>
                    <a:pt x="108" y="701"/>
                  </a:lnTo>
                  <a:lnTo>
                    <a:pt x="108" y="701"/>
                  </a:lnTo>
                  <a:lnTo>
                    <a:pt x="108" y="703"/>
                  </a:lnTo>
                  <a:lnTo>
                    <a:pt x="108" y="703"/>
                  </a:lnTo>
                  <a:lnTo>
                    <a:pt x="108" y="703"/>
                  </a:lnTo>
                  <a:lnTo>
                    <a:pt x="108" y="703"/>
                  </a:lnTo>
                  <a:lnTo>
                    <a:pt x="108" y="705"/>
                  </a:lnTo>
                  <a:lnTo>
                    <a:pt x="108" y="705"/>
                  </a:lnTo>
                  <a:lnTo>
                    <a:pt x="108" y="705"/>
                  </a:lnTo>
                  <a:lnTo>
                    <a:pt x="108" y="705"/>
                  </a:lnTo>
                  <a:lnTo>
                    <a:pt x="108" y="708"/>
                  </a:lnTo>
                  <a:lnTo>
                    <a:pt x="108" y="708"/>
                  </a:lnTo>
                  <a:lnTo>
                    <a:pt x="106" y="708"/>
                  </a:lnTo>
                  <a:lnTo>
                    <a:pt x="106" y="708"/>
                  </a:lnTo>
                  <a:lnTo>
                    <a:pt x="106" y="710"/>
                  </a:lnTo>
                  <a:lnTo>
                    <a:pt x="106" y="710"/>
                  </a:lnTo>
                  <a:lnTo>
                    <a:pt x="104" y="710"/>
                  </a:lnTo>
                  <a:lnTo>
                    <a:pt x="104" y="710"/>
                  </a:lnTo>
                  <a:lnTo>
                    <a:pt x="104" y="710"/>
                  </a:lnTo>
                  <a:lnTo>
                    <a:pt x="104" y="710"/>
                  </a:lnTo>
                  <a:lnTo>
                    <a:pt x="101" y="710"/>
                  </a:lnTo>
                  <a:lnTo>
                    <a:pt x="99" y="712"/>
                  </a:lnTo>
                  <a:lnTo>
                    <a:pt x="97" y="712"/>
                  </a:lnTo>
                  <a:lnTo>
                    <a:pt x="94" y="712"/>
                  </a:lnTo>
                  <a:lnTo>
                    <a:pt x="94" y="712"/>
                  </a:lnTo>
                  <a:lnTo>
                    <a:pt x="92" y="712"/>
                  </a:lnTo>
                  <a:lnTo>
                    <a:pt x="90" y="710"/>
                  </a:lnTo>
                  <a:lnTo>
                    <a:pt x="87" y="710"/>
                  </a:lnTo>
                  <a:lnTo>
                    <a:pt x="85" y="710"/>
                  </a:lnTo>
                  <a:lnTo>
                    <a:pt x="82" y="710"/>
                  </a:lnTo>
                  <a:lnTo>
                    <a:pt x="80" y="708"/>
                  </a:lnTo>
                  <a:lnTo>
                    <a:pt x="78" y="708"/>
                  </a:lnTo>
                  <a:lnTo>
                    <a:pt x="75" y="705"/>
                  </a:lnTo>
                  <a:lnTo>
                    <a:pt x="73" y="705"/>
                  </a:lnTo>
                  <a:lnTo>
                    <a:pt x="73" y="703"/>
                  </a:lnTo>
                  <a:lnTo>
                    <a:pt x="71" y="703"/>
                  </a:lnTo>
                  <a:lnTo>
                    <a:pt x="68" y="701"/>
                  </a:lnTo>
                  <a:lnTo>
                    <a:pt x="68" y="701"/>
                  </a:lnTo>
                  <a:lnTo>
                    <a:pt x="66" y="698"/>
                  </a:lnTo>
                  <a:lnTo>
                    <a:pt x="66" y="696"/>
                  </a:lnTo>
                  <a:lnTo>
                    <a:pt x="66" y="696"/>
                  </a:lnTo>
                  <a:lnTo>
                    <a:pt x="64" y="696"/>
                  </a:lnTo>
                  <a:lnTo>
                    <a:pt x="64" y="696"/>
                  </a:lnTo>
                  <a:lnTo>
                    <a:pt x="64" y="694"/>
                  </a:lnTo>
                  <a:lnTo>
                    <a:pt x="64" y="694"/>
                  </a:lnTo>
                  <a:lnTo>
                    <a:pt x="64" y="694"/>
                  </a:lnTo>
                  <a:lnTo>
                    <a:pt x="64" y="691"/>
                  </a:lnTo>
                  <a:lnTo>
                    <a:pt x="64" y="691"/>
                  </a:lnTo>
                  <a:lnTo>
                    <a:pt x="64" y="691"/>
                  </a:lnTo>
                  <a:lnTo>
                    <a:pt x="64" y="691"/>
                  </a:lnTo>
                  <a:lnTo>
                    <a:pt x="64" y="689"/>
                  </a:lnTo>
                  <a:lnTo>
                    <a:pt x="64" y="689"/>
                  </a:lnTo>
                  <a:lnTo>
                    <a:pt x="64" y="689"/>
                  </a:lnTo>
                  <a:close/>
                  <a:moveTo>
                    <a:pt x="78" y="736"/>
                  </a:moveTo>
                  <a:lnTo>
                    <a:pt x="78" y="736"/>
                  </a:lnTo>
                  <a:lnTo>
                    <a:pt x="78" y="734"/>
                  </a:lnTo>
                  <a:lnTo>
                    <a:pt x="78" y="734"/>
                  </a:lnTo>
                  <a:lnTo>
                    <a:pt x="78" y="734"/>
                  </a:lnTo>
                  <a:lnTo>
                    <a:pt x="78" y="734"/>
                  </a:lnTo>
                  <a:lnTo>
                    <a:pt x="78" y="731"/>
                  </a:lnTo>
                  <a:lnTo>
                    <a:pt x="78" y="731"/>
                  </a:lnTo>
                  <a:lnTo>
                    <a:pt x="78" y="731"/>
                  </a:lnTo>
                  <a:lnTo>
                    <a:pt x="78" y="729"/>
                  </a:lnTo>
                  <a:lnTo>
                    <a:pt x="78" y="729"/>
                  </a:lnTo>
                  <a:lnTo>
                    <a:pt x="80" y="729"/>
                  </a:lnTo>
                  <a:lnTo>
                    <a:pt x="80" y="729"/>
                  </a:lnTo>
                  <a:lnTo>
                    <a:pt x="80" y="727"/>
                  </a:lnTo>
                  <a:lnTo>
                    <a:pt x="82" y="727"/>
                  </a:lnTo>
                  <a:lnTo>
                    <a:pt x="85" y="724"/>
                  </a:lnTo>
                  <a:lnTo>
                    <a:pt x="87" y="724"/>
                  </a:lnTo>
                  <a:lnTo>
                    <a:pt x="87" y="722"/>
                  </a:lnTo>
                  <a:lnTo>
                    <a:pt x="90" y="722"/>
                  </a:lnTo>
                  <a:lnTo>
                    <a:pt x="92" y="722"/>
                  </a:lnTo>
                  <a:lnTo>
                    <a:pt x="94" y="720"/>
                  </a:lnTo>
                  <a:lnTo>
                    <a:pt x="97" y="720"/>
                  </a:lnTo>
                  <a:lnTo>
                    <a:pt x="99" y="720"/>
                  </a:lnTo>
                  <a:lnTo>
                    <a:pt x="101" y="720"/>
                  </a:lnTo>
                  <a:lnTo>
                    <a:pt x="104" y="720"/>
                  </a:lnTo>
                  <a:lnTo>
                    <a:pt x="106" y="720"/>
                  </a:lnTo>
                  <a:lnTo>
                    <a:pt x="108" y="720"/>
                  </a:lnTo>
                  <a:lnTo>
                    <a:pt x="111" y="720"/>
                  </a:lnTo>
                  <a:lnTo>
                    <a:pt x="113" y="720"/>
                  </a:lnTo>
                  <a:lnTo>
                    <a:pt x="116" y="720"/>
                  </a:lnTo>
                  <a:lnTo>
                    <a:pt x="118" y="720"/>
                  </a:lnTo>
                  <a:lnTo>
                    <a:pt x="120" y="720"/>
                  </a:lnTo>
                  <a:lnTo>
                    <a:pt x="120" y="722"/>
                  </a:lnTo>
                  <a:lnTo>
                    <a:pt x="123" y="722"/>
                  </a:lnTo>
                  <a:lnTo>
                    <a:pt x="123" y="722"/>
                  </a:lnTo>
                  <a:lnTo>
                    <a:pt x="123" y="722"/>
                  </a:lnTo>
                  <a:lnTo>
                    <a:pt x="123" y="724"/>
                  </a:lnTo>
                  <a:lnTo>
                    <a:pt x="125" y="724"/>
                  </a:lnTo>
                  <a:lnTo>
                    <a:pt x="125" y="724"/>
                  </a:lnTo>
                  <a:lnTo>
                    <a:pt x="125" y="724"/>
                  </a:lnTo>
                  <a:lnTo>
                    <a:pt x="125" y="727"/>
                  </a:lnTo>
                  <a:lnTo>
                    <a:pt x="125" y="727"/>
                  </a:lnTo>
                  <a:lnTo>
                    <a:pt x="125" y="727"/>
                  </a:lnTo>
                  <a:lnTo>
                    <a:pt x="127" y="727"/>
                  </a:lnTo>
                  <a:lnTo>
                    <a:pt x="127" y="729"/>
                  </a:lnTo>
                  <a:lnTo>
                    <a:pt x="127" y="729"/>
                  </a:lnTo>
                  <a:lnTo>
                    <a:pt x="127" y="729"/>
                  </a:lnTo>
                  <a:lnTo>
                    <a:pt x="127" y="729"/>
                  </a:lnTo>
                  <a:lnTo>
                    <a:pt x="127" y="731"/>
                  </a:lnTo>
                  <a:lnTo>
                    <a:pt x="125" y="731"/>
                  </a:lnTo>
                  <a:lnTo>
                    <a:pt x="125" y="731"/>
                  </a:lnTo>
                  <a:lnTo>
                    <a:pt x="125" y="734"/>
                  </a:lnTo>
                  <a:lnTo>
                    <a:pt x="125" y="734"/>
                  </a:lnTo>
                  <a:lnTo>
                    <a:pt x="125" y="734"/>
                  </a:lnTo>
                  <a:lnTo>
                    <a:pt x="125" y="734"/>
                  </a:lnTo>
                  <a:lnTo>
                    <a:pt x="125" y="736"/>
                  </a:lnTo>
                  <a:lnTo>
                    <a:pt x="123" y="736"/>
                  </a:lnTo>
                  <a:lnTo>
                    <a:pt x="123" y="736"/>
                  </a:lnTo>
                  <a:lnTo>
                    <a:pt x="120" y="739"/>
                  </a:lnTo>
                  <a:lnTo>
                    <a:pt x="118" y="739"/>
                  </a:lnTo>
                  <a:lnTo>
                    <a:pt x="118" y="741"/>
                  </a:lnTo>
                  <a:lnTo>
                    <a:pt x="116" y="741"/>
                  </a:lnTo>
                  <a:lnTo>
                    <a:pt x="113" y="741"/>
                  </a:lnTo>
                  <a:lnTo>
                    <a:pt x="111" y="743"/>
                  </a:lnTo>
                  <a:lnTo>
                    <a:pt x="108" y="743"/>
                  </a:lnTo>
                  <a:lnTo>
                    <a:pt x="106" y="743"/>
                  </a:lnTo>
                  <a:lnTo>
                    <a:pt x="104" y="746"/>
                  </a:lnTo>
                  <a:lnTo>
                    <a:pt x="101" y="746"/>
                  </a:lnTo>
                  <a:lnTo>
                    <a:pt x="99" y="746"/>
                  </a:lnTo>
                  <a:lnTo>
                    <a:pt x="97" y="746"/>
                  </a:lnTo>
                  <a:lnTo>
                    <a:pt x="94" y="746"/>
                  </a:lnTo>
                  <a:lnTo>
                    <a:pt x="92" y="746"/>
                  </a:lnTo>
                  <a:lnTo>
                    <a:pt x="90" y="746"/>
                  </a:lnTo>
                  <a:lnTo>
                    <a:pt x="87" y="743"/>
                  </a:lnTo>
                  <a:lnTo>
                    <a:pt x="85" y="743"/>
                  </a:lnTo>
                  <a:lnTo>
                    <a:pt x="85" y="743"/>
                  </a:lnTo>
                  <a:lnTo>
                    <a:pt x="82" y="743"/>
                  </a:lnTo>
                  <a:lnTo>
                    <a:pt x="82" y="741"/>
                  </a:lnTo>
                  <a:lnTo>
                    <a:pt x="80" y="741"/>
                  </a:lnTo>
                  <a:lnTo>
                    <a:pt x="80" y="741"/>
                  </a:lnTo>
                  <a:lnTo>
                    <a:pt x="80" y="741"/>
                  </a:lnTo>
                  <a:lnTo>
                    <a:pt x="80" y="741"/>
                  </a:lnTo>
                  <a:lnTo>
                    <a:pt x="78" y="739"/>
                  </a:lnTo>
                  <a:lnTo>
                    <a:pt x="78" y="739"/>
                  </a:lnTo>
                  <a:lnTo>
                    <a:pt x="78" y="739"/>
                  </a:lnTo>
                  <a:lnTo>
                    <a:pt x="78" y="739"/>
                  </a:lnTo>
                  <a:lnTo>
                    <a:pt x="78" y="736"/>
                  </a:lnTo>
                  <a:lnTo>
                    <a:pt x="78" y="736"/>
                  </a:lnTo>
                  <a:lnTo>
                    <a:pt x="78" y="736"/>
                  </a:lnTo>
                  <a:lnTo>
                    <a:pt x="78" y="736"/>
                  </a:lnTo>
                  <a:close/>
                  <a:moveTo>
                    <a:pt x="120" y="776"/>
                  </a:moveTo>
                  <a:lnTo>
                    <a:pt x="120" y="776"/>
                  </a:lnTo>
                  <a:lnTo>
                    <a:pt x="120" y="776"/>
                  </a:lnTo>
                  <a:lnTo>
                    <a:pt x="120" y="774"/>
                  </a:lnTo>
                  <a:lnTo>
                    <a:pt x="120" y="774"/>
                  </a:lnTo>
                  <a:lnTo>
                    <a:pt x="120" y="774"/>
                  </a:lnTo>
                  <a:lnTo>
                    <a:pt x="120" y="774"/>
                  </a:lnTo>
                  <a:lnTo>
                    <a:pt x="120" y="772"/>
                  </a:lnTo>
                  <a:lnTo>
                    <a:pt x="120" y="772"/>
                  </a:lnTo>
                  <a:lnTo>
                    <a:pt x="120" y="772"/>
                  </a:lnTo>
                  <a:lnTo>
                    <a:pt x="120" y="769"/>
                  </a:lnTo>
                  <a:lnTo>
                    <a:pt x="123" y="769"/>
                  </a:lnTo>
                  <a:lnTo>
                    <a:pt x="123" y="769"/>
                  </a:lnTo>
                  <a:lnTo>
                    <a:pt x="123" y="767"/>
                  </a:lnTo>
                  <a:lnTo>
                    <a:pt x="125" y="767"/>
                  </a:lnTo>
                  <a:lnTo>
                    <a:pt x="125" y="765"/>
                  </a:lnTo>
                  <a:lnTo>
                    <a:pt x="127" y="765"/>
                  </a:lnTo>
                  <a:lnTo>
                    <a:pt x="130" y="762"/>
                  </a:lnTo>
                  <a:lnTo>
                    <a:pt x="132" y="762"/>
                  </a:lnTo>
                  <a:lnTo>
                    <a:pt x="135" y="760"/>
                  </a:lnTo>
                  <a:lnTo>
                    <a:pt x="137" y="760"/>
                  </a:lnTo>
                  <a:lnTo>
                    <a:pt x="139" y="760"/>
                  </a:lnTo>
                  <a:lnTo>
                    <a:pt x="142" y="757"/>
                  </a:lnTo>
                  <a:lnTo>
                    <a:pt x="144" y="757"/>
                  </a:lnTo>
                  <a:lnTo>
                    <a:pt x="146" y="757"/>
                  </a:lnTo>
                  <a:lnTo>
                    <a:pt x="149" y="757"/>
                  </a:lnTo>
                  <a:lnTo>
                    <a:pt x="151" y="755"/>
                  </a:lnTo>
                  <a:lnTo>
                    <a:pt x="153" y="755"/>
                  </a:lnTo>
                  <a:lnTo>
                    <a:pt x="153" y="755"/>
                  </a:lnTo>
                  <a:lnTo>
                    <a:pt x="156" y="757"/>
                  </a:lnTo>
                  <a:lnTo>
                    <a:pt x="158" y="757"/>
                  </a:lnTo>
                  <a:lnTo>
                    <a:pt x="161" y="757"/>
                  </a:lnTo>
                  <a:lnTo>
                    <a:pt x="163" y="757"/>
                  </a:lnTo>
                  <a:lnTo>
                    <a:pt x="163" y="757"/>
                  </a:lnTo>
                  <a:lnTo>
                    <a:pt x="163" y="757"/>
                  </a:lnTo>
                  <a:lnTo>
                    <a:pt x="165" y="760"/>
                  </a:lnTo>
                  <a:lnTo>
                    <a:pt x="165" y="760"/>
                  </a:lnTo>
                  <a:lnTo>
                    <a:pt x="165" y="760"/>
                  </a:lnTo>
                  <a:lnTo>
                    <a:pt x="165" y="760"/>
                  </a:lnTo>
                  <a:lnTo>
                    <a:pt x="168" y="760"/>
                  </a:lnTo>
                  <a:lnTo>
                    <a:pt x="168" y="762"/>
                  </a:lnTo>
                  <a:lnTo>
                    <a:pt x="168" y="762"/>
                  </a:lnTo>
                  <a:lnTo>
                    <a:pt x="168" y="762"/>
                  </a:lnTo>
                  <a:lnTo>
                    <a:pt x="168" y="762"/>
                  </a:lnTo>
                  <a:lnTo>
                    <a:pt x="168" y="765"/>
                  </a:lnTo>
                  <a:lnTo>
                    <a:pt x="168" y="765"/>
                  </a:lnTo>
                  <a:lnTo>
                    <a:pt x="168" y="765"/>
                  </a:lnTo>
                  <a:lnTo>
                    <a:pt x="168" y="765"/>
                  </a:lnTo>
                  <a:lnTo>
                    <a:pt x="168" y="767"/>
                  </a:lnTo>
                  <a:lnTo>
                    <a:pt x="168" y="767"/>
                  </a:lnTo>
                  <a:lnTo>
                    <a:pt x="168" y="767"/>
                  </a:lnTo>
                  <a:lnTo>
                    <a:pt x="168" y="767"/>
                  </a:lnTo>
                  <a:lnTo>
                    <a:pt x="168" y="769"/>
                  </a:lnTo>
                  <a:lnTo>
                    <a:pt x="168" y="769"/>
                  </a:lnTo>
                  <a:lnTo>
                    <a:pt x="168" y="769"/>
                  </a:lnTo>
                  <a:lnTo>
                    <a:pt x="168" y="772"/>
                  </a:lnTo>
                  <a:lnTo>
                    <a:pt x="165" y="772"/>
                  </a:lnTo>
                  <a:lnTo>
                    <a:pt x="165" y="772"/>
                  </a:lnTo>
                  <a:lnTo>
                    <a:pt x="163" y="774"/>
                  </a:lnTo>
                  <a:lnTo>
                    <a:pt x="163" y="776"/>
                  </a:lnTo>
                  <a:lnTo>
                    <a:pt x="161" y="776"/>
                  </a:lnTo>
                  <a:lnTo>
                    <a:pt x="158" y="779"/>
                  </a:lnTo>
                  <a:lnTo>
                    <a:pt x="156" y="779"/>
                  </a:lnTo>
                  <a:lnTo>
                    <a:pt x="156" y="779"/>
                  </a:lnTo>
                  <a:lnTo>
                    <a:pt x="153" y="781"/>
                  </a:lnTo>
                  <a:lnTo>
                    <a:pt x="151" y="781"/>
                  </a:lnTo>
                  <a:lnTo>
                    <a:pt x="149" y="783"/>
                  </a:lnTo>
                  <a:lnTo>
                    <a:pt x="146" y="783"/>
                  </a:lnTo>
                  <a:lnTo>
                    <a:pt x="144" y="783"/>
                  </a:lnTo>
                  <a:lnTo>
                    <a:pt x="142" y="783"/>
                  </a:lnTo>
                  <a:lnTo>
                    <a:pt x="139" y="783"/>
                  </a:lnTo>
                  <a:lnTo>
                    <a:pt x="137" y="783"/>
                  </a:lnTo>
                  <a:lnTo>
                    <a:pt x="135" y="783"/>
                  </a:lnTo>
                  <a:lnTo>
                    <a:pt x="132" y="783"/>
                  </a:lnTo>
                  <a:lnTo>
                    <a:pt x="130" y="783"/>
                  </a:lnTo>
                  <a:lnTo>
                    <a:pt x="127" y="783"/>
                  </a:lnTo>
                  <a:lnTo>
                    <a:pt x="127" y="783"/>
                  </a:lnTo>
                  <a:lnTo>
                    <a:pt x="125" y="783"/>
                  </a:lnTo>
                  <a:lnTo>
                    <a:pt x="125" y="781"/>
                  </a:lnTo>
                  <a:lnTo>
                    <a:pt x="125" y="781"/>
                  </a:lnTo>
                  <a:lnTo>
                    <a:pt x="123" y="781"/>
                  </a:lnTo>
                  <a:lnTo>
                    <a:pt x="123" y="781"/>
                  </a:lnTo>
                  <a:lnTo>
                    <a:pt x="123" y="781"/>
                  </a:lnTo>
                  <a:lnTo>
                    <a:pt x="123" y="779"/>
                  </a:lnTo>
                  <a:lnTo>
                    <a:pt x="120" y="779"/>
                  </a:lnTo>
                  <a:lnTo>
                    <a:pt x="120" y="779"/>
                  </a:lnTo>
                  <a:lnTo>
                    <a:pt x="120" y="779"/>
                  </a:lnTo>
                  <a:lnTo>
                    <a:pt x="120" y="779"/>
                  </a:lnTo>
                  <a:lnTo>
                    <a:pt x="120" y="776"/>
                  </a:lnTo>
                  <a:lnTo>
                    <a:pt x="120" y="776"/>
                  </a:lnTo>
                  <a:close/>
                  <a:moveTo>
                    <a:pt x="203" y="805"/>
                  </a:moveTo>
                  <a:lnTo>
                    <a:pt x="203" y="805"/>
                  </a:lnTo>
                  <a:lnTo>
                    <a:pt x="201" y="805"/>
                  </a:lnTo>
                  <a:lnTo>
                    <a:pt x="201" y="805"/>
                  </a:lnTo>
                  <a:lnTo>
                    <a:pt x="201" y="802"/>
                  </a:lnTo>
                  <a:lnTo>
                    <a:pt x="201" y="802"/>
                  </a:lnTo>
                  <a:lnTo>
                    <a:pt x="198" y="802"/>
                  </a:lnTo>
                  <a:lnTo>
                    <a:pt x="198" y="802"/>
                  </a:lnTo>
                  <a:lnTo>
                    <a:pt x="198" y="802"/>
                  </a:lnTo>
                  <a:lnTo>
                    <a:pt x="198" y="800"/>
                  </a:lnTo>
                  <a:lnTo>
                    <a:pt x="198" y="800"/>
                  </a:lnTo>
                  <a:lnTo>
                    <a:pt x="196" y="800"/>
                  </a:lnTo>
                  <a:lnTo>
                    <a:pt x="196" y="800"/>
                  </a:lnTo>
                  <a:lnTo>
                    <a:pt x="196" y="798"/>
                  </a:lnTo>
                  <a:lnTo>
                    <a:pt x="196" y="795"/>
                  </a:lnTo>
                  <a:lnTo>
                    <a:pt x="194" y="793"/>
                  </a:lnTo>
                  <a:lnTo>
                    <a:pt x="194" y="793"/>
                  </a:lnTo>
                  <a:lnTo>
                    <a:pt x="194" y="791"/>
                  </a:lnTo>
                  <a:lnTo>
                    <a:pt x="194" y="788"/>
                  </a:lnTo>
                  <a:lnTo>
                    <a:pt x="194" y="786"/>
                  </a:lnTo>
                  <a:lnTo>
                    <a:pt x="194" y="783"/>
                  </a:lnTo>
                  <a:lnTo>
                    <a:pt x="194" y="781"/>
                  </a:lnTo>
                  <a:lnTo>
                    <a:pt x="194" y="779"/>
                  </a:lnTo>
                  <a:lnTo>
                    <a:pt x="194" y="776"/>
                  </a:lnTo>
                  <a:lnTo>
                    <a:pt x="196" y="774"/>
                  </a:lnTo>
                  <a:lnTo>
                    <a:pt x="196" y="772"/>
                  </a:lnTo>
                  <a:lnTo>
                    <a:pt x="196" y="769"/>
                  </a:lnTo>
                  <a:lnTo>
                    <a:pt x="196" y="767"/>
                  </a:lnTo>
                  <a:lnTo>
                    <a:pt x="198" y="765"/>
                  </a:lnTo>
                  <a:lnTo>
                    <a:pt x="198" y="762"/>
                  </a:lnTo>
                  <a:lnTo>
                    <a:pt x="201" y="760"/>
                  </a:lnTo>
                  <a:lnTo>
                    <a:pt x="201" y="760"/>
                  </a:lnTo>
                  <a:lnTo>
                    <a:pt x="203" y="757"/>
                  </a:lnTo>
                  <a:lnTo>
                    <a:pt x="203" y="757"/>
                  </a:lnTo>
                  <a:lnTo>
                    <a:pt x="203" y="757"/>
                  </a:lnTo>
                  <a:lnTo>
                    <a:pt x="203" y="757"/>
                  </a:lnTo>
                  <a:lnTo>
                    <a:pt x="205" y="755"/>
                  </a:lnTo>
                  <a:lnTo>
                    <a:pt x="205" y="755"/>
                  </a:lnTo>
                  <a:lnTo>
                    <a:pt x="205" y="755"/>
                  </a:lnTo>
                  <a:lnTo>
                    <a:pt x="208" y="755"/>
                  </a:lnTo>
                  <a:lnTo>
                    <a:pt x="208" y="755"/>
                  </a:lnTo>
                  <a:lnTo>
                    <a:pt x="208" y="755"/>
                  </a:lnTo>
                  <a:lnTo>
                    <a:pt x="208" y="755"/>
                  </a:lnTo>
                  <a:lnTo>
                    <a:pt x="210" y="755"/>
                  </a:lnTo>
                  <a:lnTo>
                    <a:pt x="210" y="755"/>
                  </a:lnTo>
                  <a:lnTo>
                    <a:pt x="210" y="755"/>
                  </a:lnTo>
                  <a:lnTo>
                    <a:pt x="213" y="755"/>
                  </a:lnTo>
                  <a:lnTo>
                    <a:pt x="213" y="755"/>
                  </a:lnTo>
                  <a:lnTo>
                    <a:pt x="213" y="755"/>
                  </a:lnTo>
                  <a:lnTo>
                    <a:pt x="213" y="755"/>
                  </a:lnTo>
                  <a:lnTo>
                    <a:pt x="213" y="757"/>
                  </a:lnTo>
                  <a:lnTo>
                    <a:pt x="215" y="757"/>
                  </a:lnTo>
                  <a:lnTo>
                    <a:pt x="215" y="757"/>
                  </a:lnTo>
                  <a:lnTo>
                    <a:pt x="215" y="757"/>
                  </a:lnTo>
                  <a:lnTo>
                    <a:pt x="215" y="757"/>
                  </a:lnTo>
                  <a:lnTo>
                    <a:pt x="217" y="760"/>
                  </a:lnTo>
                  <a:lnTo>
                    <a:pt x="217" y="760"/>
                  </a:lnTo>
                  <a:lnTo>
                    <a:pt x="217" y="762"/>
                  </a:lnTo>
                  <a:lnTo>
                    <a:pt x="217" y="762"/>
                  </a:lnTo>
                  <a:lnTo>
                    <a:pt x="220" y="765"/>
                  </a:lnTo>
                  <a:lnTo>
                    <a:pt x="220" y="767"/>
                  </a:lnTo>
                  <a:lnTo>
                    <a:pt x="220" y="769"/>
                  </a:lnTo>
                  <a:lnTo>
                    <a:pt x="220" y="772"/>
                  </a:lnTo>
                  <a:lnTo>
                    <a:pt x="220" y="774"/>
                  </a:lnTo>
                  <a:lnTo>
                    <a:pt x="220" y="776"/>
                  </a:lnTo>
                  <a:lnTo>
                    <a:pt x="220" y="779"/>
                  </a:lnTo>
                  <a:lnTo>
                    <a:pt x="220" y="781"/>
                  </a:lnTo>
                  <a:lnTo>
                    <a:pt x="220" y="783"/>
                  </a:lnTo>
                  <a:lnTo>
                    <a:pt x="217" y="786"/>
                  </a:lnTo>
                  <a:lnTo>
                    <a:pt x="217" y="788"/>
                  </a:lnTo>
                  <a:lnTo>
                    <a:pt x="217" y="791"/>
                  </a:lnTo>
                  <a:lnTo>
                    <a:pt x="215" y="793"/>
                  </a:lnTo>
                  <a:lnTo>
                    <a:pt x="215" y="795"/>
                  </a:lnTo>
                  <a:lnTo>
                    <a:pt x="215" y="798"/>
                  </a:lnTo>
                  <a:lnTo>
                    <a:pt x="213" y="798"/>
                  </a:lnTo>
                  <a:lnTo>
                    <a:pt x="213" y="800"/>
                  </a:lnTo>
                  <a:lnTo>
                    <a:pt x="210" y="800"/>
                  </a:lnTo>
                  <a:lnTo>
                    <a:pt x="210" y="802"/>
                  </a:lnTo>
                  <a:lnTo>
                    <a:pt x="210" y="802"/>
                  </a:lnTo>
                  <a:lnTo>
                    <a:pt x="208" y="802"/>
                  </a:lnTo>
                  <a:lnTo>
                    <a:pt x="208" y="802"/>
                  </a:lnTo>
                  <a:lnTo>
                    <a:pt x="208" y="802"/>
                  </a:lnTo>
                  <a:lnTo>
                    <a:pt x="208" y="805"/>
                  </a:lnTo>
                  <a:lnTo>
                    <a:pt x="205" y="805"/>
                  </a:lnTo>
                  <a:lnTo>
                    <a:pt x="205" y="805"/>
                  </a:lnTo>
                  <a:lnTo>
                    <a:pt x="205" y="805"/>
                  </a:lnTo>
                  <a:lnTo>
                    <a:pt x="205" y="805"/>
                  </a:lnTo>
                  <a:lnTo>
                    <a:pt x="203" y="805"/>
                  </a:lnTo>
                  <a:lnTo>
                    <a:pt x="203" y="805"/>
                  </a:lnTo>
                  <a:lnTo>
                    <a:pt x="203" y="805"/>
                  </a:lnTo>
                  <a:close/>
                  <a:moveTo>
                    <a:pt x="328" y="440"/>
                  </a:moveTo>
                  <a:lnTo>
                    <a:pt x="328" y="440"/>
                  </a:lnTo>
                  <a:lnTo>
                    <a:pt x="331" y="443"/>
                  </a:lnTo>
                  <a:lnTo>
                    <a:pt x="333" y="443"/>
                  </a:lnTo>
                  <a:lnTo>
                    <a:pt x="333" y="443"/>
                  </a:lnTo>
                  <a:lnTo>
                    <a:pt x="336" y="443"/>
                  </a:lnTo>
                  <a:lnTo>
                    <a:pt x="336" y="443"/>
                  </a:lnTo>
                  <a:lnTo>
                    <a:pt x="338" y="443"/>
                  </a:lnTo>
                  <a:lnTo>
                    <a:pt x="338" y="443"/>
                  </a:lnTo>
                  <a:lnTo>
                    <a:pt x="338" y="443"/>
                  </a:lnTo>
                  <a:lnTo>
                    <a:pt x="340" y="443"/>
                  </a:lnTo>
                  <a:lnTo>
                    <a:pt x="340" y="443"/>
                  </a:lnTo>
                  <a:lnTo>
                    <a:pt x="340" y="443"/>
                  </a:lnTo>
                  <a:lnTo>
                    <a:pt x="340" y="443"/>
                  </a:lnTo>
                  <a:lnTo>
                    <a:pt x="340" y="443"/>
                  </a:lnTo>
                  <a:lnTo>
                    <a:pt x="340" y="440"/>
                  </a:lnTo>
                  <a:lnTo>
                    <a:pt x="340" y="440"/>
                  </a:lnTo>
                  <a:lnTo>
                    <a:pt x="340" y="440"/>
                  </a:lnTo>
                  <a:lnTo>
                    <a:pt x="340" y="440"/>
                  </a:lnTo>
                  <a:lnTo>
                    <a:pt x="340" y="438"/>
                  </a:lnTo>
                  <a:lnTo>
                    <a:pt x="340" y="438"/>
                  </a:lnTo>
                  <a:lnTo>
                    <a:pt x="340" y="438"/>
                  </a:lnTo>
                  <a:lnTo>
                    <a:pt x="340" y="436"/>
                  </a:lnTo>
                  <a:lnTo>
                    <a:pt x="340" y="436"/>
                  </a:lnTo>
                  <a:lnTo>
                    <a:pt x="340" y="436"/>
                  </a:lnTo>
                  <a:lnTo>
                    <a:pt x="340" y="433"/>
                  </a:lnTo>
                  <a:lnTo>
                    <a:pt x="338" y="433"/>
                  </a:lnTo>
                  <a:lnTo>
                    <a:pt x="338" y="433"/>
                  </a:lnTo>
                  <a:lnTo>
                    <a:pt x="338" y="433"/>
                  </a:lnTo>
                  <a:lnTo>
                    <a:pt x="336" y="433"/>
                  </a:lnTo>
                  <a:lnTo>
                    <a:pt x="336" y="431"/>
                  </a:lnTo>
                  <a:lnTo>
                    <a:pt x="336" y="431"/>
                  </a:lnTo>
                  <a:lnTo>
                    <a:pt x="333" y="431"/>
                  </a:lnTo>
                  <a:lnTo>
                    <a:pt x="331" y="431"/>
                  </a:lnTo>
                  <a:lnTo>
                    <a:pt x="328" y="431"/>
                  </a:lnTo>
                  <a:lnTo>
                    <a:pt x="326" y="431"/>
                  </a:lnTo>
                  <a:lnTo>
                    <a:pt x="326" y="431"/>
                  </a:lnTo>
                  <a:lnTo>
                    <a:pt x="324" y="431"/>
                  </a:lnTo>
                  <a:lnTo>
                    <a:pt x="324" y="431"/>
                  </a:lnTo>
                  <a:lnTo>
                    <a:pt x="321" y="431"/>
                  </a:lnTo>
                  <a:lnTo>
                    <a:pt x="321" y="431"/>
                  </a:lnTo>
                  <a:lnTo>
                    <a:pt x="321" y="431"/>
                  </a:lnTo>
                  <a:lnTo>
                    <a:pt x="319" y="431"/>
                  </a:lnTo>
                  <a:lnTo>
                    <a:pt x="319" y="431"/>
                  </a:lnTo>
                  <a:lnTo>
                    <a:pt x="319" y="431"/>
                  </a:lnTo>
                  <a:lnTo>
                    <a:pt x="317" y="431"/>
                  </a:lnTo>
                  <a:lnTo>
                    <a:pt x="317" y="433"/>
                  </a:lnTo>
                  <a:lnTo>
                    <a:pt x="317" y="433"/>
                  </a:lnTo>
                  <a:lnTo>
                    <a:pt x="317" y="433"/>
                  </a:lnTo>
                  <a:lnTo>
                    <a:pt x="314" y="433"/>
                  </a:lnTo>
                  <a:lnTo>
                    <a:pt x="314" y="436"/>
                  </a:lnTo>
                  <a:lnTo>
                    <a:pt x="314" y="436"/>
                  </a:lnTo>
                  <a:lnTo>
                    <a:pt x="314" y="438"/>
                  </a:lnTo>
                  <a:lnTo>
                    <a:pt x="314" y="438"/>
                  </a:lnTo>
                  <a:lnTo>
                    <a:pt x="314" y="438"/>
                  </a:lnTo>
                  <a:lnTo>
                    <a:pt x="314" y="438"/>
                  </a:lnTo>
                  <a:lnTo>
                    <a:pt x="314" y="438"/>
                  </a:lnTo>
                  <a:lnTo>
                    <a:pt x="314" y="440"/>
                  </a:lnTo>
                  <a:lnTo>
                    <a:pt x="314" y="440"/>
                  </a:lnTo>
                  <a:lnTo>
                    <a:pt x="314" y="440"/>
                  </a:lnTo>
                  <a:lnTo>
                    <a:pt x="314" y="440"/>
                  </a:lnTo>
                  <a:lnTo>
                    <a:pt x="314" y="440"/>
                  </a:lnTo>
                  <a:lnTo>
                    <a:pt x="317" y="440"/>
                  </a:lnTo>
                  <a:lnTo>
                    <a:pt x="317" y="440"/>
                  </a:lnTo>
                  <a:lnTo>
                    <a:pt x="317" y="440"/>
                  </a:lnTo>
                  <a:lnTo>
                    <a:pt x="319" y="440"/>
                  </a:lnTo>
                  <a:lnTo>
                    <a:pt x="321" y="440"/>
                  </a:lnTo>
                  <a:lnTo>
                    <a:pt x="324" y="440"/>
                  </a:lnTo>
                  <a:lnTo>
                    <a:pt x="326" y="440"/>
                  </a:lnTo>
                  <a:lnTo>
                    <a:pt x="326" y="440"/>
                  </a:lnTo>
                  <a:lnTo>
                    <a:pt x="326" y="440"/>
                  </a:lnTo>
                  <a:lnTo>
                    <a:pt x="326" y="440"/>
                  </a:lnTo>
                  <a:lnTo>
                    <a:pt x="328" y="440"/>
                  </a:lnTo>
                  <a:lnTo>
                    <a:pt x="328" y="440"/>
                  </a:lnTo>
                  <a:close/>
                  <a:moveTo>
                    <a:pt x="312" y="507"/>
                  </a:moveTo>
                  <a:lnTo>
                    <a:pt x="314" y="507"/>
                  </a:lnTo>
                  <a:lnTo>
                    <a:pt x="314" y="504"/>
                  </a:lnTo>
                  <a:lnTo>
                    <a:pt x="317" y="504"/>
                  </a:lnTo>
                  <a:lnTo>
                    <a:pt x="317" y="502"/>
                  </a:lnTo>
                  <a:lnTo>
                    <a:pt x="319" y="502"/>
                  </a:lnTo>
                  <a:lnTo>
                    <a:pt x="319" y="500"/>
                  </a:lnTo>
                  <a:lnTo>
                    <a:pt x="321" y="497"/>
                  </a:lnTo>
                  <a:lnTo>
                    <a:pt x="321" y="497"/>
                  </a:lnTo>
                  <a:lnTo>
                    <a:pt x="324" y="495"/>
                  </a:lnTo>
                  <a:lnTo>
                    <a:pt x="324" y="492"/>
                  </a:lnTo>
                  <a:lnTo>
                    <a:pt x="326" y="492"/>
                  </a:lnTo>
                  <a:lnTo>
                    <a:pt x="326" y="490"/>
                  </a:lnTo>
                  <a:lnTo>
                    <a:pt x="326" y="488"/>
                  </a:lnTo>
                  <a:lnTo>
                    <a:pt x="328" y="488"/>
                  </a:lnTo>
                  <a:lnTo>
                    <a:pt x="328" y="485"/>
                  </a:lnTo>
                  <a:lnTo>
                    <a:pt x="328" y="485"/>
                  </a:lnTo>
                  <a:lnTo>
                    <a:pt x="328" y="485"/>
                  </a:lnTo>
                  <a:lnTo>
                    <a:pt x="328" y="485"/>
                  </a:lnTo>
                  <a:lnTo>
                    <a:pt x="326" y="483"/>
                  </a:lnTo>
                  <a:lnTo>
                    <a:pt x="326" y="483"/>
                  </a:lnTo>
                  <a:lnTo>
                    <a:pt x="326" y="481"/>
                  </a:lnTo>
                  <a:lnTo>
                    <a:pt x="326" y="481"/>
                  </a:lnTo>
                  <a:lnTo>
                    <a:pt x="326" y="481"/>
                  </a:lnTo>
                  <a:lnTo>
                    <a:pt x="326" y="481"/>
                  </a:lnTo>
                  <a:lnTo>
                    <a:pt x="324" y="481"/>
                  </a:lnTo>
                  <a:lnTo>
                    <a:pt x="324" y="481"/>
                  </a:lnTo>
                  <a:lnTo>
                    <a:pt x="324" y="481"/>
                  </a:lnTo>
                  <a:lnTo>
                    <a:pt x="321" y="481"/>
                  </a:lnTo>
                  <a:lnTo>
                    <a:pt x="321" y="481"/>
                  </a:lnTo>
                  <a:lnTo>
                    <a:pt x="319" y="483"/>
                  </a:lnTo>
                  <a:lnTo>
                    <a:pt x="319" y="483"/>
                  </a:lnTo>
                  <a:lnTo>
                    <a:pt x="317" y="485"/>
                  </a:lnTo>
                  <a:lnTo>
                    <a:pt x="314" y="488"/>
                  </a:lnTo>
                  <a:lnTo>
                    <a:pt x="312" y="488"/>
                  </a:lnTo>
                  <a:lnTo>
                    <a:pt x="312" y="490"/>
                  </a:lnTo>
                  <a:lnTo>
                    <a:pt x="310" y="492"/>
                  </a:lnTo>
                  <a:lnTo>
                    <a:pt x="310" y="495"/>
                  </a:lnTo>
                  <a:lnTo>
                    <a:pt x="307" y="495"/>
                  </a:lnTo>
                  <a:lnTo>
                    <a:pt x="307" y="497"/>
                  </a:lnTo>
                  <a:lnTo>
                    <a:pt x="307" y="497"/>
                  </a:lnTo>
                  <a:lnTo>
                    <a:pt x="307" y="500"/>
                  </a:lnTo>
                  <a:lnTo>
                    <a:pt x="305" y="500"/>
                  </a:lnTo>
                  <a:lnTo>
                    <a:pt x="305" y="500"/>
                  </a:lnTo>
                  <a:lnTo>
                    <a:pt x="305" y="502"/>
                  </a:lnTo>
                  <a:lnTo>
                    <a:pt x="305" y="502"/>
                  </a:lnTo>
                  <a:lnTo>
                    <a:pt x="305" y="504"/>
                  </a:lnTo>
                  <a:lnTo>
                    <a:pt x="305" y="504"/>
                  </a:lnTo>
                  <a:lnTo>
                    <a:pt x="305" y="504"/>
                  </a:lnTo>
                  <a:lnTo>
                    <a:pt x="307" y="507"/>
                  </a:lnTo>
                  <a:lnTo>
                    <a:pt x="307" y="507"/>
                  </a:lnTo>
                  <a:lnTo>
                    <a:pt x="307" y="507"/>
                  </a:lnTo>
                  <a:lnTo>
                    <a:pt x="307" y="507"/>
                  </a:lnTo>
                  <a:lnTo>
                    <a:pt x="307" y="507"/>
                  </a:lnTo>
                  <a:lnTo>
                    <a:pt x="307" y="507"/>
                  </a:lnTo>
                  <a:lnTo>
                    <a:pt x="310" y="507"/>
                  </a:lnTo>
                  <a:lnTo>
                    <a:pt x="310" y="507"/>
                  </a:lnTo>
                  <a:lnTo>
                    <a:pt x="310" y="507"/>
                  </a:lnTo>
                  <a:lnTo>
                    <a:pt x="310" y="507"/>
                  </a:lnTo>
                  <a:lnTo>
                    <a:pt x="312" y="507"/>
                  </a:lnTo>
                  <a:lnTo>
                    <a:pt x="312" y="507"/>
                  </a:lnTo>
                  <a:lnTo>
                    <a:pt x="312" y="507"/>
                  </a:lnTo>
                  <a:close/>
                  <a:moveTo>
                    <a:pt x="321" y="516"/>
                  </a:moveTo>
                  <a:lnTo>
                    <a:pt x="321" y="516"/>
                  </a:lnTo>
                  <a:lnTo>
                    <a:pt x="321" y="514"/>
                  </a:lnTo>
                  <a:lnTo>
                    <a:pt x="324" y="514"/>
                  </a:lnTo>
                  <a:lnTo>
                    <a:pt x="324" y="511"/>
                  </a:lnTo>
                  <a:lnTo>
                    <a:pt x="324" y="511"/>
                  </a:lnTo>
                  <a:lnTo>
                    <a:pt x="326" y="509"/>
                  </a:lnTo>
                  <a:lnTo>
                    <a:pt x="326" y="507"/>
                  </a:lnTo>
                  <a:lnTo>
                    <a:pt x="326" y="507"/>
                  </a:lnTo>
                  <a:lnTo>
                    <a:pt x="328" y="504"/>
                  </a:lnTo>
                  <a:lnTo>
                    <a:pt x="328" y="504"/>
                  </a:lnTo>
                  <a:lnTo>
                    <a:pt x="331" y="502"/>
                  </a:lnTo>
                  <a:lnTo>
                    <a:pt x="331" y="502"/>
                  </a:lnTo>
                  <a:lnTo>
                    <a:pt x="333" y="500"/>
                  </a:lnTo>
                  <a:lnTo>
                    <a:pt x="333" y="500"/>
                  </a:lnTo>
                  <a:lnTo>
                    <a:pt x="333" y="500"/>
                  </a:lnTo>
                  <a:lnTo>
                    <a:pt x="336" y="497"/>
                  </a:lnTo>
                  <a:lnTo>
                    <a:pt x="336" y="497"/>
                  </a:lnTo>
                  <a:lnTo>
                    <a:pt x="338" y="497"/>
                  </a:lnTo>
                  <a:lnTo>
                    <a:pt x="340" y="495"/>
                  </a:lnTo>
                  <a:lnTo>
                    <a:pt x="340" y="495"/>
                  </a:lnTo>
                  <a:lnTo>
                    <a:pt x="343" y="495"/>
                  </a:lnTo>
                  <a:lnTo>
                    <a:pt x="343" y="492"/>
                  </a:lnTo>
                  <a:lnTo>
                    <a:pt x="345" y="492"/>
                  </a:lnTo>
                  <a:lnTo>
                    <a:pt x="345" y="492"/>
                  </a:lnTo>
                  <a:lnTo>
                    <a:pt x="345" y="492"/>
                  </a:lnTo>
                  <a:lnTo>
                    <a:pt x="347" y="492"/>
                  </a:lnTo>
                  <a:lnTo>
                    <a:pt x="347" y="492"/>
                  </a:lnTo>
                  <a:lnTo>
                    <a:pt x="347" y="492"/>
                  </a:lnTo>
                  <a:lnTo>
                    <a:pt x="347" y="492"/>
                  </a:lnTo>
                  <a:lnTo>
                    <a:pt x="347" y="492"/>
                  </a:lnTo>
                  <a:lnTo>
                    <a:pt x="347" y="495"/>
                  </a:lnTo>
                  <a:lnTo>
                    <a:pt x="347" y="495"/>
                  </a:lnTo>
                  <a:lnTo>
                    <a:pt x="347" y="495"/>
                  </a:lnTo>
                  <a:lnTo>
                    <a:pt x="347" y="495"/>
                  </a:lnTo>
                  <a:lnTo>
                    <a:pt x="347" y="497"/>
                  </a:lnTo>
                  <a:lnTo>
                    <a:pt x="347" y="500"/>
                  </a:lnTo>
                  <a:lnTo>
                    <a:pt x="347" y="500"/>
                  </a:lnTo>
                  <a:lnTo>
                    <a:pt x="347" y="502"/>
                  </a:lnTo>
                  <a:lnTo>
                    <a:pt x="347" y="504"/>
                  </a:lnTo>
                  <a:lnTo>
                    <a:pt x="347" y="507"/>
                  </a:lnTo>
                  <a:lnTo>
                    <a:pt x="345" y="507"/>
                  </a:lnTo>
                  <a:lnTo>
                    <a:pt x="345" y="509"/>
                  </a:lnTo>
                  <a:lnTo>
                    <a:pt x="345" y="511"/>
                  </a:lnTo>
                  <a:lnTo>
                    <a:pt x="343" y="511"/>
                  </a:lnTo>
                  <a:lnTo>
                    <a:pt x="343" y="514"/>
                  </a:lnTo>
                  <a:lnTo>
                    <a:pt x="343" y="516"/>
                  </a:lnTo>
                  <a:lnTo>
                    <a:pt x="343" y="516"/>
                  </a:lnTo>
                  <a:lnTo>
                    <a:pt x="340" y="516"/>
                  </a:lnTo>
                  <a:lnTo>
                    <a:pt x="340" y="518"/>
                  </a:lnTo>
                  <a:lnTo>
                    <a:pt x="338" y="518"/>
                  </a:lnTo>
                  <a:lnTo>
                    <a:pt x="338" y="521"/>
                  </a:lnTo>
                  <a:lnTo>
                    <a:pt x="336" y="521"/>
                  </a:lnTo>
                  <a:lnTo>
                    <a:pt x="333" y="523"/>
                  </a:lnTo>
                  <a:lnTo>
                    <a:pt x="333" y="523"/>
                  </a:lnTo>
                  <a:lnTo>
                    <a:pt x="331" y="523"/>
                  </a:lnTo>
                  <a:lnTo>
                    <a:pt x="328" y="526"/>
                  </a:lnTo>
                  <a:lnTo>
                    <a:pt x="328" y="526"/>
                  </a:lnTo>
                  <a:lnTo>
                    <a:pt x="326" y="526"/>
                  </a:lnTo>
                  <a:lnTo>
                    <a:pt x="326" y="526"/>
                  </a:lnTo>
                  <a:lnTo>
                    <a:pt x="326" y="526"/>
                  </a:lnTo>
                  <a:lnTo>
                    <a:pt x="324" y="526"/>
                  </a:lnTo>
                  <a:lnTo>
                    <a:pt x="324" y="526"/>
                  </a:lnTo>
                  <a:lnTo>
                    <a:pt x="324" y="526"/>
                  </a:lnTo>
                  <a:lnTo>
                    <a:pt x="324" y="523"/>
                  </a:lnTo>
                  <a:lnTo>
                    <a:pt x="321" y="523"/>
                  </a:lnTo>
                  <a:lnTo>
                    <a:pt x="321" y="523"/>
                  </a:lnTo>
                  <a:lnTo>
                    <a:pt x="321" y="523"/>
                  </a:lnTo>
                  <a:lnTo>
                    <a:pt x="321" y="521"/>
                  </a:lnTo>
                  <a:lnTo>
                    <a:pt x="321" y="521"/>
                  </a:lnTo>
                  <a:lnTo>
                    <a:pt x="321" y="518"/>
                  </a:lnTo>
                  <a:lnTo>
                    <a:pt x="321" y="518"/>
                  </a:lnTo>
                  <a:lnTo>
                    <a:pt x="321" y="516"/>
                  </a:lnTo>
                  <a:lnTo>
                    <a:pt x="321" y="516"/>
                  </a:lnTo>
                  <a:close/>
                  <a:moveTo>
                    <a:pt x="222" y="554"/>
                  </a:moveTo>
                  <a:lnTo>
                    <a:pt x="222" y="554"/>
                  </a:lnTo>
                  <a:lnTo>
                    <a:pt x="224" y="554"/>
                  </a:lnTo>
                  <a:lnTo>
                    <a:pt x="224" y="556"/>
                  </a:lnTo>
                  <a:lnTo>
                    <a:pt x="227" y="556"/>
                  </a:lnTo>
                  <a:lnTo>
                    <a:pt x="227" y="556"/>
                  </a:lnTo>
                  <a:lnTo>
                    <a:pt x="229" y="556"/>
                  </a:lnTo>
                  <a:lnTo>
                    <a:pt x="231" y="556"/>
                  </a:lnTo>
                  <a:lnTo>
                    <a:pt x="231" y="556"/>
                  </a:lnTo>
                  <a:lnTo>
                    <a:pt x="234" y="556"/>
                  </a:lnTo>
                  <a:lnTo>
                    <a:pt x="234" y="556"/>
                  </a:lnTo>
                  <a:lnTo>
                    <a:pt x="236" y="556"/>
                  </a:lnTo>
                  <a:lnTo>
                    <a:pt x="236" y="556"/>
                  </a:lnTo>
                  <a:lnTo>
                    <a:pt x="239" y="556"/>
                  </a:lnTo>
                  <a:lnTo>
                    <a:pt x="239" y="556"/>
                  </a:lnTo>
                  <a:lnTo>
                    <a:pt x="241" y="556"/>
                  </a:lnTo>
                  <a:lnTo>
                    <a:pt x="241" y="556"/>
                  </a:lnTo>
                  <a:lnTo>
                    <a:pt x="241" y="554"/>
                  </a:lnTo>
                  <a:lnTo>
                    <a:pt x="243" y="554"/>
                  </a:lnTo>
                  <a:lnTo>
                    <a:pt x="243" y="554"/>
                  </a:lnTo>
                  <a:lnTo>
                    <a:pt x="246" y="554"/>
                  </a:lnTo>
                  <a:lnTo>
                    <a:pt x="246" y="552"/>
                  </a:lnTo>
                  <a:lnTo>
                    <a:pt x="246" y="552"/>
                  </a:lnTo>
                  <a:lnTo>
                    <a:pt x="246" y="552"/>
                  </a:lnTo>
                  <a:lnTo>
                    <a:pt x="248" y="549"/>
                  </a:lnTo>
                  <a:lnTo>
                    <a:pt x="248" y="549"/>
                  </a:lnTo>
                  <a:lnTo>
                    <a:pt x="248" y="549"/>
                  </a:lnTo>
                  <a:lnTo>
                    <a:pt x="248" y="547"/>
                  </a:lnTo>
                  <a:lnTo>
                    <a:pt x="248" y="547"/>
                  </a:lnTo>
                  <a:lnTo>
                    <a:pt x="248" y="544"/>
                  </a:lnTo>
                  <a:lnTo>
                    <a:pt x="248" y="544"/>
                  </a:lnTo>
                  <a:lnTo>
                    <a:pt x="248" y="542"/>
                  </a:lnTo>
                  <a:lnTo>
                    <a:pt x="246" y="540"/>
                  </a:lnTo>
                  <a:lnTo>
                    <a:pt x="246" y="540"/>
                  </a:lnTo>
                  <a:lnTo>
                    <a:pt x="246" y="540"/>
                  </a:lnTo>
                  <a:lnTo>
                    <a:pt x="246" y="540"/>
                  </a:lnTo>
                  <a:lnTo>
                    <a:pt x="243" y="540"/>
                  </a:lnTo>
                  <a:lnTo>
                    <a:pt x="241" y="540"/>
                  </a:lnTo>
                  <a:lnTo>
                    <a:pt x="236" y="540"/>
                  </a:lnTo>
                  <a:lnTo>
                    <a:pt x="231" y="540"/>
                  </a:lnTo>
                  <a:lnTo>
                    <a:pt x="229" y="540"/>
                  </a:lnTo>
                  <a:lnTo>
                    <a:pt x="227" y="540"/>
                  </a:lnTo>
                  <a:lnTo>
                    <a:pt x="224" y="540"/>
                  </a:lnTo>
                  <a:lnTo>
                    <a:pt x="222" y="540"/>
                  </a:lnTo>
                  <a:lnTo>
                    <a:pt x="222" y="542"/>
                  </a:lnTo>
                  <a:lnTo>
                    <a:pt x="220" y="542"/>
                  </a:lnTo>
                  <a:lnTo>
                    <a:pt x="220" y="542"/>
                  </a:lnTo>
                  <a:lnTo>
                    <a:pt x="217" y="542"/>
                  </a:lnTo>
                  <a:lnTo>
                    <a:pt x="217" y="544"/>
                  </a:lnTo>
                  <a:lnTo>
                    <a:pt x="217" y="544"/>
                  </a:lnTo>
                  <a:lnTo>
                    <a:pt x="217" y="544"/>
                  </a:lnTo>
                  <a:lnTo>
                    <a:pt x="217" y="544"/>
                  </a:lnTo>
                  <a:lnTo>
                    <a:pt x="217" y="544"/>
                  </a:lnTo>
                  <a:lnTo>
                    <a:pt x="217" y="547"/>
                  </a:lnTo>
                  <a:lnTo>
                    <a:pt x="217" y="547"/>
                  </a:lnTo>
                  <a:lnTo>
                    <a:pt x="215" y="547"/>
                  </a:lnTo>
                  <a:lnTo>
                    <a:pt x="215" y="547"/>
                  </a:lnTo>
                  <a:lnTo>
                    <a:pt x="217" y="547"/>
                  </a:lnTo>
                  <a:lnTo>
                    <a:pt x="217" y="549"/>
                  </a:lnTo>
                  <a:lnTo>
                    <a:pt x="217" y="549"/>
                  </a:lnTo>
                  <a:lnTo>
                    <a:pt x="217" y="549"/>
                  </a:lnTo>
                  <a:lnTo>
                    <a:pt x="217" y="549"/>
                  </a:lnTo>
                  <a:lnTo>
                    <a:pt x="217" y="549"/>
                  </a:lnTo>
                  <a:lnTo>
                    <a:pt x="217" y="552"/>
                  </a:lnTo>
                  <a:lnTo>
                    <a:pt x="217" y="552"/>
                  </a:lnTo>
                  <a:lnTo>
                    <a:pt x="220" y="552"/>
                  </a:lnTo>
                  <a:lnTo>
                    <a:pt x="220" y="552"/>
                  </a:lnTo>
                  <a:lnTo>
                    <a:pt x="220" y="554"/>
                  </a:lnTo>
                  <a:lnTo>
                    <a:pt x="222" y="554"/>
                  </a:lnTo>
                  <a:lnTo>
                    <a:pt x="222" y="554"/>
                  </a:lnTo>
                  <a:close/>
                  <a:moveTo>
                    <a:pt x="345" y="978"/>
                  </a:moveTo>
                  <a:lnTo>
                    <a:pt x="347" y="978"/>
                  </a:lnTo>
                  <a:lnTo>
                    <a:pt x="350" y="980"/>
                  </a:lnTo>
                  <a:lnTo>
                    <a:pt x="354" y="980"/>
                  </a:lnTo>
                  <a:lnTo>
                    <a:pt x="357" y="982"/>
                  </a:lnTo>
                  <a:lnTo>
                    <a:pt x="359" y="982"/>
                  </a:lnTo>
                  <a:lnTo>
                    <a:pt x="362" y="985"/>
                  </a:lnTo>
                  <a:lnTo>
                    <a:pt x="366" y="985"/>
                  </a:lnTo>
                  <a:lnTo>
                    <a:pt x="369" y="985"/>
                  </a:lnTo>
                  <a:lnTo>
                    <a:pt x="371" y="987"/>
                  </a:lnTo>
                  <a:lnTo>
                    <a:pt x="373" y="987"/>
                  </a:lnTo>
                  <a:lnTo>
                    <a:pt x="378" y="987"/>
                  </a:lnTo>
                  <a:lnTo>
                    <a:pt x="380" y="987"/>
                  </a:lnTo>
                  <a:lnTo>
                    <a:pt x="383" y="987"/>
                  </a:lnTo>
                  <a:lnTo>
                    <a:pt x="388" y="987"/>
                  </a:lnTo>
                  <a:lnTo>
                    <a:pt x="390" y="987"/>
                  </a:lnTo>
                  <a:lnTo>
                    <a:pt x="392" y="987"/>
                  </a:lnTo>
                  <a:lnTo>
                    <a:pt x="397" y="987"/>
                  </a:lnTo>
                  <a:lnTo>
                    <a:pt x="399" y="987"/>
                  </a:lnTo>
                  <a:lnTo>
                    <a:pt x="402" y="987"/>
                  </a:lnTo>
                  <a:lnTo>
                    <a:pt x="407" y="987"/>
                  </a:lnTo>
                  <a:lnTo>
                    <a:pt x="409" y="987"/>
                  </a:lnTo>
                  <a:lnTo>
                    <a:pt x="411" y="987"/>
                  </a:lnTo>
                  <a:lnTo>
                    <a:pt x="416" y="987"/>
                  </a:lnTo>
                  <a:lnTo>
                    <a:pt x="418" y="985"/>
                  </a:lnTo>
                  <a:lnTo>
                    <a:pt x="421" y="985"/>
                  </a:lnTo>
                  <a:lnTo>
                    <a:pt x="425" y="985"/>
                  </a:lnTo>
                  <a:lnTo>
                    <a:pt x="428" y="982"/>
                  </a:lnTo>
                  <a:lnTo>
                    <a:pt x="430" y="982"/>
                  </a:lnTo>
                  <a:lnTo>
                    <a:pt x="433" y="982"/>
                  </a:lnTo>
                  <a:lnTo>
                    <a:pt x="437" y="980"/>
                  </a:lnTo>
                  <a:lnTo>
                    <a:pt x="440" y="980"/>
                  </a:lnTo>
                  <a:lnTo>
                    <a:pt x="442" y="978"/>
                  </a:lnTo>
                  <a:lnTo>
                    <a:pt x="435" y="1006"/>
                  </a:lnTo>
                  <a:lnTo>
                    <a:pt x="414" y="994"/>
                  </a:lnTo>
                  <a:lnTo>
                    <a:pt x="397" y="1013"/>
                  </a:lnTo>
                  <a:lnTo>
                    <a:pt x="378" y="994"/>
                  </a:lnTo>
                  <a:lnTo>
                    <a:pt x="357" y="1011"/>
                  </a:lnTo>
                  <a:lnTo>
                    <a:pt x="345" y="978"/>
                  </a:lnTo>
                  <a:lnTo>
                    <a:pt x="345" y="978"/>
                  </a:lnTo>
                  <a:close/>
                  <a:moveTo>
                    <a:pt x="239" y="1086"/>
                  </a:moveTo>
                  <a:lnTo>
                    <a:pt x="243" y="1089"/>
                  </a:lnTo>
                  <a:lnTo>
                    <a:pt x="248" y="1091"/>
                  </a:lnTo>
                  <a:lnTo>
                    <a:pt x="253" y="1091"/>
                  </a:lnTo>
                  <a:lnTo>
                    <a:pt x="258" y="1093"/>
                  </a:lnTo>
                  <a:lnTo>
                    <a:pt x="262" y="1093"/>
                  </a:lnTo>
                  <a:lnTo>
                    <a:pt x="267" y="1096"/>
                  </a:lnTo>
                  <a:lnTo>
                    <a:pt x="269" y="1096"/>
                  </a:lnTo>
                  <a:lnTo>
                    <a:pt x="274" y="1096"/>
                  </a:lnTo>
                  <a:lnTo>
                    <a:pt x="279" y="1098"/>
                  </a:lnTo>
                  <a:lnTo>
                    <a:pt x="281" y="1098"/>
                  </a:lnTo>
                  <a:lnTo>
                    <a:pt x="286" y="1098"/>
                  </a:lnTo>
                  <a:lnTo>
                    <a:pt x="288" y="1098"/>
                  </a:lnTo>
                  <a:lnTo>
                    <a:pt x="293" y="1098"/>
                  </a:lnTo>
                  <a:lnTo>
                    <a:pt x="298" y="1098"/>
                  </a:lnTo>
                  <a:lnTo>
                    <a:pt x="300" y="1096"/>
                  </a:lnTo>
                  <a:lnTo>
                    <a:pt x="305" y="1096"/>
                  </a:lnTo>
                  <a:lnTo>
                    <a:pt x="293" y="1122"/>
                  </a:lnTo>
                  <a:lnTo>
                    <a:pt x="284" y="1105"/>
                  </a:lnTo>
                  <a:lnTo>
                    <a:pt x="267" y="1117"/>
                  </a:lnTo>
                  <a:lnTo>
                    <a:pt x="258" y="1103"/>
                  </a:lnTo>
                  <a:lnTo>
                    <a:pt x="243" y="1115"/>
                  </a:lnTo>
                  <a:lnTo>
                    <a:pt x="239" y="1086"/>
                  </a:lnTo>
                  <a:lnTo>
                    <a:pt x="239" y="1086"/>
                  </a:lnTo>
                  <a:close/>
                  <a:moveTo>
                    <a:pt x="466" y="1103"/>
                  </a:moveTo>
                  <a:lnTo>
                    <a:pt x="470" y="1103"/>
                  </a:lnTo>
                  <a:lnTo>
                    <a:pt x="475" y="1103"/>
                  </a:lnTo>
                  <a:lnTo>
                    <a:pt x="480" y="1103"/>
                  </a:lnTo>
                  <a:lnTo>
                    <a:pt x="485" y="1103"/>
                  </a:lnTo>
                  <a:lnTo>
                    <a:pt x="489" y="1103"/>
                  </a:lnTo>
                  <a:lnTo>
                    <a:pt x="492" y="1103"/>
                  </a:lnTo>
                  <a:lnTo>
                    <a:pt x="496" y="1101"/>
                  </a:lnTo>
                  <a:lnTo>
                    <a:pt x="501" y="1101"/>
                  </a:lnTo>
                  <a:lnTo>
                    <a:pt x="506" y="1101"/>
                  </a:lnTo>
                  <a:lnTo>
                    <a:pt x="508" y="1101"/>
                  </a:lnTo>
                  <a:lnTo>
                    <a:pt x="513" y="1098"/>
                  </a:lnTo>
                  <a:lnTo>
                    <a:pt x="518" y="1098"/>
                  </a:lnTo>
                  <a:lnTo>
                    <a:pt x="522" y="1096"/>
                  </a:lnTo>
                  <a:lnTo>
                    <a:pt x="527" y="1096"/>
                  </a:lnTo>
                  <a:lnTo>
                    <a:pt x="532" y="1096"/>
                  </a:lnTo>
                  <a:lnTo>
                    <a:pt x="534" y="1093"/>
                  </a:lnTo>
                  <a:lnTo>
                    <a:pt x="525" y="1122"/>
                  </a:lnTo>
                  <a:lnTo>
                    <a:pt x="513" y="1108"/>
                  </a:lnTo>
                  <a:lnTo>
                    <a:pt x="503" y="1122"/>
                  </a:lnTo>
                  <a:lnTo>
                    <a:pt x="492" y="1110"/>
                  </a:lnTo>
                  <a:lnTo>
                    <a:pt x="480" y="1129"/>
                  </a:lnTo>
                  <a:lnTo>
                    <a:pt x="466" y="1103"/>
                  </a:lnTo>
                  <a:lnTo>
                    <a:pt x="466" y="1103"/>
                  </a:lnTo>
                  <a:close/>
                  <a:moveTo>
                    <a:pt x="459" y="1034"/>
                  </a:moveTo>
                  <a:lnTo>
                    <a:pt x="463" y="1034"/>
                  </a:lnTo>
                  <a:lnTo>
                    <a:pt x="470" y="1034"/>
                  </a:lnTo>
                  <a:lnTo>
                    <a:pt x="475" y="1032"/>
                  </a:lnTo>
                  <a:lnTo>
                    <a:pt x="480" y="1032"/>
                  </a:lnTo>
                  <a:lnTo>
                    <a:pt x="485" y="1030"/>
                  </a:lnTo>
                  <a:lnTo>
                    <a:pt x="492" y="1027"/>
                  </a:lnTo>
                  <a:lnTo>
                    <a:pt x="496" y="1027"/>
                  </a:lnTo>
                  <a:lnTo>
                    <a:pt x="501" y="1025"/>
                  </a:lnTo>
                  <a:lnTo>
                    <a:pt x="506" y="1022"/>
                  </a:lnTo>
                  <a:lnTo>
                    <a:pt x="511" y="1020"/>
                  </a:lnTo>
                  <a:lnTo>
                    <a:pt x="515" y="1018"/>
                  </a:lnTo>
                  <a:lnTo>
                    <a:pt x="520" y="1015"/>
                  </a:lnTo>
                  <a:lnTo>
                    <a:pt x="527" y="1013"/>
                  </a:lnTo>
                  <a:lnTo>
                    <a:pt x="532" y="1011"/>
                  </a:lnTo>
                  <a:lnTo>
                    <a:pt x="537" y="1008"/>
                  </a:lnTo>
                  <a:lnTo>
                    <a:pt x="541" y="1006"/>
                  </a:lnTo>
                  <a:lnTo>
                    <a:pt x="534" y="1039"/>
                  </a:lnTo>
                  <a:lnTo>
                    <a:pt x="522" y="1025"/>
                  </a:lnTo>
                  <a:lnTo>
                    <a:pt x="518" y="1044"/>
                  </a:lnTo>
                  <a:lnTo>
                    <a:pt x="503" y="1034"/>
                  </a:lnTo>
                  <a:lnTo>
                    <a:pt x="499" y="1051"/>
                  </a:lnTo>
                  <a:lnTo>
                    <a:pt x="485" y="1041"/>
                  </a:lnTo>
                  <a:lnTo>
                    <a:pt x="477" y="1058"/>
                  </a:lnTo>
                  <a:lnTo>
                    <a:pt x="459" y="1034"/>
                  </a:lnTo>
                  <a:lnTo>
                    <a:pt x="459" y="1034"/>
                  </a:lnTo>
                  <a:close/>
                  <a:moveTo>
                    <a:pt x="340" y="1247"/>
                  </a:moveTo>
                  <a:lnTo>
                    <a:pt x="340" y="1247"/>
                  </a:lnTo>
                  <a:lnTo>
                    <a:pt x="340" y="1247"/>
                  </a:lnTo>
                  <a:lnTo>
                    <a:pt x="343" y="1247"/>
                  </a:lnTo>
                  <a:lnTo>
                    <a:pt x="343" y="1247"/>
                  </a:lnTo>
                  <a:lnTo>
                    <a:pt x="345" y="1247"/>
                  </a:lnTo>
                  <a:lnTo>
                    <a:pt x="347" y="1247"/>
                  </a:lnTo>
                  <a:lnTo>
                    <a:pt x="350" y="1247"/>
                  </a:lnTo>
                  <a:lnTo>
                    <a:pt x="352" y="1247"/>
                  </a:lnTo>
                  <a:lnTo>
                    <a:pt x="352" y="1247"/>
                  </a:lnTo>
                  <a:lnTo>
                    <a:pt x="354" y="1247"/>
                  </a:lnTo>
                  <a:lnTo>
                    <a:pt x="354" y="1250"/>
                  </a:lnTo>
                  <a:lnTo>
                    <a:pt x="357" y="1250"/>
                  </a:lnTo>
                  <a:lnTo>
                    <a:pt x="362" y="1252"/>
                  </a:lnTo>
                  <a:lnTo>
                    <a:pt x="366" y="1252"/>
                  </a:lnTo>
                  <a:lnTo>
                    <a:pt x="369" y="1254"/>
                  </a:lnTo>
                  <a:lnTo>
                    <a:pt x="369" y="1254"/>
                  </a:lnTo>
                  <a:lnTo>
                    <a:pt x="371" y="1254"/>
                  </a:lnTo>
                  <a:lnTo>
                    <a:pt x="371" y="1254"/>
                  </a:lnTo>
                  <a:lnTo>
                    <a:pt x="371" y="1254"/>
                  </a:lnTo>
                  <a:lnTo>
                    <a:pt x="371" y="1254"/>
                  </a:lnTo>
                  <a:lnTo>
                    <a:pt x="373" y="1254"/>
                  </a:lnTo>
                  <a:lnTo>
                    <a:pt x="373" y="1254"/>
                  </a:lnTo>
                  <a:lnTo>
                    <a:pt x="373" y="1254"/>
                  </a:lnTo>
                  <a:lnTo>
                    <a:pt x="373" y="1254"/>
                  </a:lnTo>
                  <a:lnTo>
                    <a:pt x="373" y="1254"/>
                  </a:lnTo>
                  <a:lnTo>
                    <a:pt x="373" y="1252"/>
                  </a:lnTo>
                  <a:lnTo>
                    <a:pt x="373" y="1252"/>
                  </a:lnTo>
                  <a:lnTo>
                    <a:pt x="373" y="1252"/>
                  </a:lnTo>
                  <a:lnTo>
                    <a:pt x="373" y="1252"/>
                  </a:lnTo>
                  <a:lnTo>
                    <a:pt x="373" y="1250"/>
                  </a:lnTo>
                  <a:lnTo>
                    <a:pt x="373" y="1250"/>
                  </a:lnTo>
                  <a:lnTo>
                    <a:pt x="373" y="1247"/>
                  </a:lnTo>
                  <a:lnTo>
                    <a:pt x="371" y="1245"/>
                  </a:lnTo>
                  <a:lnTo>
                    <a:pt x="371" y="1243"/>
                  </a:lnTo>
                  <a:lnTo>
                    <a:pt x="369" y="1243"/>
                  </a:lnTo>
                  <a:lnTo>
                    <a:pt x="369" y="1240"/>
                  </a:lnTo>
                  <a:lnTo>
                    <a:pt x="369" y="1240"/>
                  </a:lnTo>
                  <a:lnTo>
                    <a:pt x="369" y="1240"/>
                  </a:lnTo>
                  <a:lnTo>
                    <a:pt x="369" y="1238"/>
                  </a:lnTo>
                  <a:lnTo>
                    <a:pt x="366" y="1238"/>
                  </a:lnTo>
                  <a:lnTo>
                    <a:pt x="366" y="1238"/>
                  </a:lnTo>
                  <a:lnTo>
                    <a:pt x="366" y="1238"/>
                  </a:lnTo>
                  <a:lnTo>
                    <a:pt x="366" y="1238"/>
                  </a:lnTo>
                  <a:lnTo>
                    <a:pt x="364" y="1235"/>
                  </a:lnTo>
                  <a:lnTo>
                    <a:pt x="364" y="1235"/>
                  </a:lnTo>
                  <a:lnTo>
                    <a:pt x="364" y="1235"/>
                  </a:lnTo>
                  <a:lnTo>
                    <a:pt x="362" y="1235"/>
                  </a:lnTo>
                  <a:lnTo>
                    <a:pt x="359" y="1235"/>
                  </a:lnTo>
                  <a:lnTo>
                    <a:pt x="359" y="1235"/>
                  </a:lnTo>
                  <a:lnTo>
                    <a:pt x="357" y="1235"/>
                  </a:lnTo>
                  <a:lnTo>
                    <a:pt x="354" y="1235"/>
                  </a:lnTo>
                  <a:lnTo>
                    <a:pt x="354" y="1235"/>
                  </a:lnTo>
                  <a:lnTo>
                    <a:pt x="352" y="1235"/>
                  </a:lnTo>
                  <a:lnTo>
                    <a:pt x="352" y="1235"/>
                  </a:lnTo>
                  <a:lnTo>
                    <a:pt x="350" y="1235"/>
                  </a:lnTo>
                  <a:lnTo>
                    <a:pt x="347" y="1235"/>
                  </a:lnTo>
                  <a:lnTo>
                    <a:pt x="347" y="1235"/>
                  </a:lnTo>
                  <a:lnTo>
                    <a:pt x="345" y="1238"/>
                  </a:lnTo>
                  <a:lnTo>
                    <a:pt x="345" y="1238"/>
                  </a:lnTo>
                  <a:lnTo>
                    <a:pt x="343" y="1240"/>
                  </a:lnTo>
                  <a:lnTo>
                    <a:pt x="340" y="1240"/>
                  </a:lnTo>
                  <a:lnTo>
                    <a:pt x="340" y="1243"/>
                  </a:lnTo>
                  <a:lnTo>
                    <a:pt x="340" y="1243"/>
                  </a:lnTo>
                  <a:lnTo>
                    <a:pt x="340" y="1243"/>
                  </a:lnTo>
                  <a:lnTo>
                    <a:pt x="338" y="1243"/>
                  </a:lnTo>
                  <a:lnTo>
                    <a:pt x="338" y="1245"/>
                  </a:lnTo>
                  <a:lnTo>
                    <a:pt x="338" y="1245"/>
                  </a:lnTo>
                  <a:lnTo>
                    <a:pt x="338" y="1245"/>
                  </a:lnTo>
                  <a:lnTo>
                    <a:pt x="338" y="1245"/>
                  </a:lnTo>
                  <a:lnTo>
                    <a:pt x="340" y="1245"/>
                  </a:lnTo>
                  <a:lnTo>
                    <a:pt x="340" y="1245"/>
                  </a:lnTo>
                  <a:lnTo>
                    <a:pt x="340" y="1247"/>
                  </a:lnTo>
                  <a:lnTo>
                    <a:pt x="340" y="1247"/>
                  </a:lnTo>
                  <a:close/>
                  <a:moveTo>
                    <a:pt x="631" y="1233"/>
                  </a:moveTo>
                  <a:lnTo>
                    <a:pt x="631" y="1235"/>
                  </a:lnTo>
                  <a:lnTo>
                    <a:pt x="631" y="1235"/>
                  </a:lnTo>
                  <a:lnTo>
                    <a:pt x="634" y="1235"/>
                  </a:lnTo>
                  <a:lnTo>
                    <a:pt x="634" y="1235"/>
                  </a:lnTo>
                  <a:lnTo>
                    <a:pt x="634" y="1235"/>
                  </a:lnTo>
                  <a:lnTo>
                    <a:pt x="636" y="1235"/>
                  </a:lnTo>
                  <a:lnTo>
                    <a:pt x="636" y="1235"/>
                  </a:lnTo>
                  <a:lnTo>
                    <a:pt x="638" y="1235"/>
                  </a:lnTo>
                  <a:lnTo>
                    <a:pt x="638" y="1235"/>
                  </a:lnTo>
                  <a:lnTo>
                    <a:pt x="638" y="1235"/>
                  </a:lnTo>
                  <a:lnTo>
                    <a:pt x="641" y="1235"/>
                  </a:lnTo>
                  <a:lnTo>
                    <a:pt x="641" y="1235"/>
                  </a:lnTo>
                  <a:lnTo>
                    <a:pt x="641" y="1235"/>
                  </a:lnTo>
                  <a:lnTo>
                    <a:pt x="643" y="1235"/>
                  </a:lnTo>
                  <a:lnTo>
                    <a:pt x="643" y="1233"/>
                  </a:lnTo>
                  <a:lnTo>
                    <a:pt x="643" y="1233"/>
                  </a:lnTo>
                  <a:lnTo>
                    <a:pt x="645" y="1233"/>
                  </a:lnTo>
                  <a:lnTo>
                    <a:pt x="645" y="1233"/>
                  </a:lnTo>
                  <a:lnTo>
                    <a:pt x="645" y="1231"/>
                  </a:lnTo>
                  <a:lnTo>
                    <a:pt x="645" y="1231"/>
                  </a:lnTo>
                  <a:lnTo>
                    <a:pt x="645" y="1228"/>
                  </a:lnTo>
                  <a:lnTo>
                    <a:pt x="645" y="1228"/>
                  </a:lnTo>
                  <a:lnTo>
                    <a:pt x="645" y="1228"/>
                  </a:lnTo>
                  <a:lnTo>
                    <a:pt x="645" y="1226"/>
                  </a:lnTo>
                  <a:lnTo>
                    <a:pt x="645" y="1226"/>
                  </a:lnTo>
                  <a:lnTo>
                    <a:pt x="645" y="1224"/>
                  </a:lnTo>
                  <a:lnTo>
                    <a:pt x="643" y="1221"/>
                  </a:lnTo>
                  <a:lnTo>
                    <a:pt x="643" y="1219"/>
                  </a:lnTo>
                  <a:lnTo>
                    <a:pt x="643" y="1219"/>
                  </a:lnTo>
                  <a:lnTo>
                    <a:pt x="643" y="1219"/>
                  </a:lnTo>
                  <a:lnTo>
                    <a:pt x="643" y="1217"/>
                  </a:lnTo>
                  <a:lnTo>
                    <a:pt x="643" y="1217"/>
                  </a:lnTo>
                  <a:lnTo>
                    <a:pt x="641" y="1217"/>
                  </a:lnTo>
                  <a:lnTo>
                    <a:pt x="641" y="1217"/>
                  </a:lnTo>
                  <a:lnTo>
                    <a:pt x="641" y="1217"/>
                  </a:lnTo>
                  <a:lnTo>
                    <a:pt x="638" y="1217"/>
                  </a:lnTo>
                  <a:lnTo>
                    <a:pt x="638" y="1217"/>
                  </a:lnTo>
                  <a:lnTo>
                    <a:pt x="638" y="1217"/>
                  </a:lnTo>
                  <a:lnTo>
                    <a:pt x="636" y="1217"/>
                  </a:lnTo>
                  <a:lnTo>
                    <a:pt x="636" y="1217"/>
                  </a:lnTo>
                  <a:lnTo>
                    <a:pt x="634" y="1219"/>
                  </a:lnTo>
                  <a:lnTo>
                    <a:pt x="634" y="1219"/>
                  </a:lnTo>
                  <a:lnTo>
                    <a:pt x="634" y="1219"/>
                  </a:lnTo>
                  <a:lnTo>
                    <a:pt x="631" y="1219"/>
                  </a:lnTo>
                  <a:lnTo>
                    <a:pt x="631" y="1221"/>
                  </a:lnTo>
                  <a:lnTo>
                    <a:pt x="631" y="1221"/>
                  </a:lnTo>
                  <a:lnTo>
                    <a:pt x="631" y="1221"/>
                  </a:lnTo>
                  <a:lnTo>
                    <a:pt x="629" y="1224"/>
                  </a:lnTo>
                  <a:lnTo>
                    <a:pt x="629" y="1224"/>
                  </a:lnTo>
                  <a:lnTo>
                    <a:pt x="629" y="1224"/>
                  </a:lnTo>
                  <a:lnTo>
                    <a:pt x="629" y="1226"/>
                  </a:lnTo>
                  <a:lnTo>
                    <a:pt x="629" y="1226"/>
                  </a:lnTo>
                  <a:lnTo>
                    <a:pt x="629" y="1228"/>
                  </a:lnTo>
                  <a:lnTo>
                    <a:pt x="629" y="1228"/>
                  </a:lnTo>
                  <a:lnTo>
                    <a:pt x="629" y="1231"/>
                  </a:lnTo>
                  <a:lnTo>
                    <a:pt x="629" y="1231"/>
                  </a:lnTo>
                  <a:lnTo>
                    <a:pt x="629" y="1231"/>
                  </a:lnTo>
                  <a:lnTo>
                    <a:pt x="629" y="1233"/>
                  </a:lnTo>
                  <a:lnTo>
                    <a:pt x="629" y="1233"/>
                  </a:lnTo>
                  <a:lnTo>
                    <a:pt x="631" y="1233"/>
                  </a:lnTo>
                  <a:lnTo>
                    <a:pt x="631" y="1233"/>
                  </a:lnTo>
                  <a:close/>
                  <a:moveTo>
                    <a:pt x="660" y="1238"/>
                  </a:moveTo>
                  <a:lnTo>
                    <a:pt x="662" y="1238"/>
                  </a:lnTo>
                  <a:lnTo>
                    <a:pt x="664" y="1238"/>
                  </a:lnTo>
                  <a:lnTo>
                    <a:pt x="667" y="1238"/>
                  </a:lnTo>
                  <a:lnTo>
                    <a:pt x="669" y="1238"/>
                  </a:lnTo>
                  <a:lnTo>
                    <a:pt x="671" y="1235"/>
                  </a:lnTo>
                  <a:lnTo>
                    <a:pt x="671" y="1235"/>
                  </a:lnTo>
                  <a:lnTo>
                    <a:pt x="674" y="1235"/>
                  </a:lnTo>
                  <a:lnTo>
                    <a:pt x="676" y="1235"/>
                  </a:lnTo>
                  <a:lnTo>
                    <a:pt x="676" y="1235"/>
                  </a:lnTo>
                  <a:lnTo>
                    <a:pt x="679" y="1235"/>
                  </a:lnTo>
                  <a:lnTo>
                    <a:pt x="679" y="1235"/>
                  </a:lnTo>
                  <a:lnTo>
                    <a:pt x="679" y="1233"/>
                  </a:lnTo>
                  <a:lnTo>
                    <a:pt x="681" y="1233"/>
                  </a:lnTo>
                  <a:lnTo>
                    <a:pt x="681" y="1233"/>
                  </a:lnTo>
                  <a:lnTo>
                    <a:pt x="681" y="1233"/>
                  </a:lnTo>
                  <a:lnTo>
                    <a:pt x="681" y="1231"/>
                  </a:lnTo>
                  <a:lnTo>
                    <a:pt x="681" y="1231"/>
                  </a:lnTo>
                  <a:lnTo>
                    <a:pt x="683" y="1231"/>
                  </a:lnTo>
                  <a:lnTo>
                    <a:pt x="683" y="1231"/>
                  </a:lnTo>
                  <a:lnTo>
                    <a:pt x="683" y="1228"/>
                  </a:lnTo>
                  <a:lnTo>
                    <a:pt x="683" y="1228"/>
                  </a:lnTo>
                  <a:lnTo>
                    <a:pt x="683" y="1228"/>
                  </a:lnTo>
                  <a:lnTo>
                    <a:pt x="683" y="1226"/>
                  </a:lnTo>
                  <a:lnTo>
                    <a:pt x="681" y="1226"/>
                  </a:lnTo>
                  <a:lnTo>
                    <a:pt x="681" y="1226"/>
                  </a:lnTo>
                  <a:lnTo>
                    <a:pt x="681" y="1226"/>
                  </a:lnTo>
                  <a:lnTo>
                    <a:pt x="681" y="1224"/>
                  </a:lnTo>
                  <a:lnTo>
                    <a:pt x="681" y="1224"/>
                  </a:lnTo>
                  <a:lnTo>
                    <a:pt x="679" y="1224"/>
                  </a:lnTo>
                  <a:lnTo>
                    <a:pt x="676" y="1221"/>
                  </a:lnTo>
                  <a:lnTo>
                    <a:pt x="674" y="1221"/>
                  </a:lnTo>
                  <a:lnTo>
                    <a:pt x="674" y="1219"/>
                  </a:lnTo>
                  <a:lnTo>
                    <a:pt x="671" y="1219"/>
                  </a:lnTo>
                  <a:lnTo>
                    <a:pt x="669" y="1217"/>
                  </a:lnTo>
                  <a:lnTo>
                    <a:pt x="667" y="1217"/>
                  </a:lnTo>
                  <a:lnTo>
                    <a:pt x="664" y="1217"/>
                  </a:lnTo>
                  <a:lnTo>
                    <a:pt x="664" y="1217"/>
                  </a:lnTo>
                  <a:lnTo>
                    <a:pt x="662" y="1217"/>
                  </a:lnTo>
                  <a:lnTo>
                    <a:pt x="662" y="1217"/>
                  </a:lnTo>
                  <a:lnTo>
                    <a:pt x="660" y="1217"/>
                  </a:lnTo>
                  <a:lnTo>
                    <a:pt x="660" y="1217"/>
                  </a:lnTo>
                  <a:lnTo>
                    <a:pt x="660" y="1217"/>
                  </a:lnTo>
                  <a:lnTo>
                    <a:pt x="657" y="1217"/>
                  </a:lnTo>
                  <a:lnTo>
                    <a:pt x="657" y="1217"/>
                  </a:lnTo>
                  <a:lnTo>
                    <a:pt x="657" y="1217"/>
                  </a:lnTo>
                  <a:lnTo>
                    <a:pt x="657" y="1217"/>
                  </a:lnTo>
                  <a:lnTo>
                    <a:pt x="657" y="1219"/>
                  </a:lnTo>
                  <a:lnTo>
                    <a:pt x="657" y="1219"/>
                  </a:lnTo>
                  <a:lnTo>
                    <a:pt x="657" y="1219"/>
                  </a:lnTo>
                  <a:lnTo>
                    <a:pt x="655" y="1219"/>
                  </a:lnTo>
                  <a:lnTo>
                    <a:pt x="655" y="1221"/>
                  </a:lnTo>
                  <a:lnTo>
                    <a:pt x="655" y="1224"/>
                  </a:lnTo>
                  <a:lnTo>
                    <a:pt x="655" y="1226"/>
                  </a:lnTo>
                  <a:lnTo>
                    <a:pt x="655" y="1226"/>
                  </a:lnTo>
                  <a:lnTo>
                    <a:pt x="655" y="1228"/>
                  </a:lnTo>
                  <a:lnTo>
                    <a:pt x="657" y="1231"/>
                  </a:lnTo>
                  <a:lnTo>
                    <a:pt x="657" y="1233"/>
                  </a:lnTo>
                  <a:lnTo>
                    <a:pt x="657" y="1233"/>
                  </a:lnTo>
                  <a:lnTo>
                    <a:pt x="657" y="1235"/>
                  </a:lnTo>
                  <a:lnTo>
                    <a:pt x="657" y="1235"/>
                  </a:lnTo>
                  <a:lnTo>
                    <a:pt x="657" y="1235"/>
                  </a:lnTo>
                  <a:lnTo>
                    <a:pt x="657" y="1238"/>
                  </a:lnTo>
                  <a:lnTo>
                    <a:pt x="660" y="1238"/>
                  </a:lnTo>
                  <a:lnTo>
                    <a:pt x="660" y="1238"/>
                  </a:lnTo>
                  <a:lnTo>
                    <a:pt x="660" y="1238"/>
                  </a:lnTo>
                  <a:close/>
                  <a:moveTo>
                    <a:pt x="714" y="1257"/>
                  </a:moveTo>
                  <a:lnTo>
                    <a:pt x="716" y="1259"/>
                  </a:lnTo>
                  <a:lnTo>
                    <a:pt x="716" y="1259"/>
                  </a:lnTo>
                  <a:lnTo>
                    <a:pt x="719" y="1259"/>
                  </a:lnTo>
                  <a:lnTo>
                    <a:pt x="719" y="1259"/>
                  </a:lnTo>
                  <a:lnTo>
                    <a:pt x="721" y="1259"/>
                  </a:lnTo>
                  <a:lnTo>
                    <a:pt x="721" y="1259"/>
                  </a:lnTo>
                  <a:lnTo>
                    <a:pt x="721" y="1259"/>
                  </a:lnTo>
                  <a:lnTo>
                    <a:pt x="723" y="1259"/>
                  </a:lnTo>
                  <a:lnTo>
                    <a:pt x="723" y="1259"/>
                  </a:lnTo>
                  <a:lnTo>
                    <a:pt x="726" y="1259"/>
                  </a:lnTo>
                  <a:lnTo>
                    <a:pt x="726" y="1257"/>
                  </a:lnTo>
                  <a:lnTo>
                    <a:pt x="726" y="1257"/>
                  </a:lnTo>
                  <a:lnTo>
                    <a:pt x="728" y="1257"/>
                  </a:lnTo>
                  <a:lnTo>
                    <a:pt x="728" y="1257"/>
                  </a:lnTo>
                  <a:lnTo>
                    <a:pt x="728" y="1257"/>
                  </a:lnTo>
                  <a:lnTo>
                    <a:pt x="731" y="1254"/>
                  </a:lnTo>
                  <a:lnTo>
                    <a:pt x="731" y="1252"/>
                  </a:lnTo>
                  <a:lnTo>
                    <a:pt x="733" y="1250"/>
                  </a:lnTo>
                  <a:lnTo>
                    <a:pt x="733" y="1250"/>
                  </a:lnTo>
                  <a:lnTo>
                    <a:pt x="735" y="1247"/>
                  </a:lnTo>
                  <a:lnTo>
                    <a:pt x="735" y="1245"/>
                  </a:lnTo>
                  <a:lnTo>
                    <a:pt x="738" y="1240"/>
                  </a:lnTo>
                  <a:lnTo>
                    <a:pt x="738" y="1240"/>
                  </a:lnTo>
                  <a:lnTo>
                    <a:pt x="738" y="1238"/>
                  </a:lnTo>
                  <a:lnTo>
                    <a:pt x="738" y="1238"/>
                  </a:lnTo>
                  <a:lnTo>
                    <a:pt x="738" y="1235"/>
                  </a:lnTo>
                  <a:lnTo>
                    <a:pt x="738" y="1235"/>
                  </a:lnTo>
                  <a:lnTo>
                    <a:pt x="738" y="1233"/>
                  </a:lnTo>
                  <a:lnTo>
                    <a:pt x="738" y="1233"/>
                  </a:lnTo>
                  <a:lnTo>
                    <a:pt x="738" y="1233"/>
                  </a:lnTo>
                  <a:lnTo>
                    <a:pt x="738" y="1231"/>
                  </a:lnTo>
                  <a:lnTo>
                    <a:pt x="738" y="1231"/>
                  </a:lnTo>
                  <a:lnTo>
                    <a:pt x="738" y="1228"/>
                  </a:lnTo>
                  <a:lnTo>
                    <a:pt x="738" y="1228"/>
                  </a:lnTo>
                  <a:lnTo>
                    <a:pt x="738" y="1228"/>
                  </a:lnTo>
                  <a:lnTo>
                    <a:pt x="735" y="1228"/>
                  </a:lnTo>
                  <a:lnTo>
                    <a:pt x="735" y="1228"/>
                  </a:lnTo>
                  <a:lnTo>
                    <a:pt x="735" y="1226"/>
                  </a:lnTo>
                  <a:lnTo>
                    <a:pt x="733" y="1226"/>
                  </a:lnTo>
                  <a:lnTo>
                    <a:pt x="731" y="1226"/>
                  </a:lnTo>
                  <a:lnTo>
                    <a:pt x="731" y="1226"/>
                  </a:lnTo>
                  <a:lnTo>
                    <a:pt x="728" y="1226"/>
                  </a:lnTo>
                  <a:lnTo>
                    <a:pt x="728" y="1226"/>
                  </a:lnTo>
                  <a:lnTo>
                    <a:pt x="726" y="1226"/>
                  </a:lnTo>
                  <a:lnTo>
                    <a:pt x="726" y="1228"/>
                  </a:lnTo>
                  <a:lnTo>
                    <a:pt x="723" y="1228"/>
                  </a:lnTo>
                  <a:lnTo>
                    <a:pt x="721" y="1228"/>
                  </a:lnTo>
                  <a:lnTo>
                    <a:pt x="719" y="1228"/>
                  </a:lnTo>
                  <a:lnTo>
                    <a:pt x="716" y="1231"/>
                  </a:lnTo>
                  <a:lnTo>
                    <a:pt x="714" y="1231"/>
                  </a:lnTo>
                  <a:lnTo>
                    <a:pt x="712" y="1233"/>
                  </a:lnTo>
                  <a:lnTo>
                    <a:pt x="709" y="1233"/>
                  </a:lnTo>
                  <a:lnTo>
                    <a:pt x="707" y="1233"/>
                  </a:lnTo>
                  <a:lnTo>
                    <a:pt x="707" y="1235"/>
                  </a:lnTo>
                  <a:lnTo>
                    <a:pt x="705" y="1235"/>
                  </a:lnTo>
                  <a:lnTo>
                    <a:pt x="705" y="1235"/>
                  </a:lnTo>
                  <a:lnTo>
                    <a:pt x="705" y="1238"/>
                  </a:lnTo>
                  <a:lnTo>
                    <a:pt x="702" y="1238"/>
                  </a:lnTo>
                  <a:lnTo>
                    <a:pt x="702" y="1238"/>
                  </a:lnTo>
                  <a:lnTo>
                    <a:pt x="702" y="1238"/>
                  </a:lnTo>
                  <a:lnTo>
                    <a:pt x="702" y="1240"/>
                  </a:lnTo>
                  <a:lnTo>
                    <a:pt x="702" y="1240"/>
                  </a:lnTo>
                  <a:lnTo>
                    <a:pt x="702" y="1240"/>
                  </a:lnTo>
                  <a:lnTo>
                    <a:pt x="702" y="1243"/>
                  </a:lnTo>
                  <a:lnTo>
                    <a:pt x="705" y="1245"/>
                  </a:lnTo>
                  <a:lnTo>
                    <a:pt x="707" y="1250"/>
                  </a:lnTo>
                  <a:lnTo>
                    <a:pt x="709" y="1252"/>
                  </a:lnTo>
                  <a:lnTo>
                    <a:pt x="712" y="1254"/>
                  </a:lnTo>
                  <a:lnTo>
                    <a:pt x="712" y="1257"/>
                  </a:lnTo>
                  <a:lnTo>
                    <a:pt x="712" y="1257"/>
                  </a:lnTo>
                  <a:lnTo>
                    <a:pt x="714" y="1257"/>
                  </a:lnTo>
                  <a:lnTo>
                    <a:pt x="714" y="1257"/>
                  </a:lnTo>
                  <a:lnTo>
                    <a:pt x="714" y="1257"/>
                  </a:lnTo>
                  <a:close/>
                  <a:moveTo>
                    <a:pt x="757" y="1231"/>
                  </a:moveTo>
                  <a:lnTo>
                    <a:pt x="757" y="1231"/>
                  </a:lnTo>
                  <a:lnTo>
                    <a:pt x="757" y="1231"/>
                  </a:lnTo>
                  <a:lnTo>
                    <a:pt x="759" y="1231"/>
                  </a:lnTo>
                  <a:lnTo>
                    <a:pt x="759" y="1231"/>
                  </a:lnTo>
                  <a:lnTo>
                    <a:pt x="759" y="1231"/>
                  </a:lnTo>
                  <a:lnTo>
                    <a:pt x="761" y="1231"/>
                  </a:lnTo>
                  <a:lnTo>
                    <a:pt x="761" y="1228"/>
                  </a:lnTo>
                  <a:lnTo>
                    <a:pt x="761" y="1228"/>
                  </a:lnTo>
                  <a:lnTo>
                    <a:pt x="764" y="1228"/>
                  </a:lnTo>
                  <a:lnTo>
                    <a:pt x="764" y="1228"/>
                  </a:lnTo>
                  <a:lnTo>
                    <a:pt x="764" y="1228"/>
                  </a:lnTo>
                  <a:lnTo>
                    <a:pt x="764" y="1226"/>
                  </a:lnTo>
                  <a:lnTo>
                    <a:pt x="764" y="1226"/>
                  </a:lnTo>
                  <a:lnTo>
                    <a:pt x="766" y="1226"/>
                  </a:lnTo>
                  <a:lnTo>
                    <a:pt x="766" y="1224"/>
                  </a:lnTo>
                  <a:lnTo>
                    <a:pt x="766" y="1224"/>
                  </a:lnTo>
                  <a:lnTo>
                    <a:pt x="766" y="1224"/>
                  </a:lnTo>
                  <a:lnTo>
                    <a:pt x="766" y="1221"/>
                  </a:lnTo>
                  <a:lnTo>
                    <a:pt x="766" y="1221"/>
                  </a:lnTo>
                  <a:lnTo>
                    <a:pt x="766" y="1219"/>
                  </a:lnTo>
                  <a:lnTo>
                    <a:pt x="768" y="1219"/>
                  </a:lnTo>
                  <a:lnTo>
                    <a:pt x="768" y="1219"/>
                  </a:lnTo>
                  <a:lnTo>
                    <a:pt x="768" y="1217"/>
                  </a:lnTo>
                  <a:lnTo>
                    <a:pt x="768" y="1217"/>
                  </a:lnTo>
                  <a:lnTo>
                    <a:pt x="768" y="1217"/>
                  </a:lnTo>
                  <a:lnTo>
                    <a:pt x="768" y="1214"/>
                  </a:lnTo>
                  <a:lnTo>
                    <a:pt x="766" y="1214"/>
                  </a:lnTo>
                  <a:lnTo>
                    <a:pt x="766" y="1212"/>
                  </a:lnTo>
                  <a:lnTo>
                    <a:pt x="766" y="1212"/>
                  </a:lnTo>
                  <a:lnTo>
                    <a:pt x="766" y="1212"/>
                  </a:lnTo>
                  <a:lnTo>
                    <a:pt x="766" y="1212"/>
                  </a:lnTo>
                  <a:lnTo>
                    <a:pt x="766" y="1209"/>
                  </a:lnTo>
                  <a:lnTo>
                    <a:pt x="766" y="1209"/>
                  </a:lnTo>
                  <a:lnTo>
                    <a:pt x="764" y="1209"/>
                  </a:lnTo>
                  <a:lnTo>
                    <a:pt x="764" y="1209"/>
                  </a:lnTo>
                  <a:lnTo>
                    <a:pt x="764" y="1209"/>
                  </a:lnTo>
                  <a:lnTo>
                    <a:pt x="764" y="1209"/>
                  </a:lnTo>
                  <a:lnTo>
                    <a:pt x="761" y="1207"/>
                  </a:lnTo>
                  <a:lnTo>
                    <a:pt x="761" y="1207"/>
                  </a:lnTo>
                  <a:lnTo>
                    <a:pt x="761" y="1207"/>
                  </a:lnTo>
                  <a:lnTo>
                    <a:pt x="759" y="1209"/>
                  </a:lnTo>
                  <a:lnTo>
                    <a:pt x="759" y="1209"/>
                  </a:lnTo>
                  <a:lnTo>
                    <a:pt x="759" y="1209"/>
                  </a:lnTo>
                  <a:lnTo>
                    <a:pt x="759" y="1209"/>
                  </a:lnTo>
                  <a:lnTo>
                    <a:pt x="757" y="1209"/>
                  </a:lnTo>
                  <a:lnTo>
                    <a:pt x="754" y="1209"/>
                  </a:lnTo>
                  <a:lnTo>
                    <a:pt x="754" y="1212"/>
                  </a:lnTo>
                  <a:lnTo>
                    <a:pt x="752" y="1212"/>
                  </a:lnTo>
                  <a:lnTo>
                    <a:pt x="752" y="1214"/>
                  </a:lnTo>
                  <a:lnTo>
                    <a:pt x="749" y="1217"/>
                  </a:lnTo>
                  <a:lnTo>
                    <a:pt x="749" y="1217"/>
                  </a:lnTo>
                  <a:lnTo>
                    <a:pt x="749" y="1217"/>
                  </a:lnTo>
                  <a:lnTo>
                    <a:pt x="749" y="1217"/>
                  </a:lnTo>
                  <a:lnTo>
                    <a:pt x="749" y="1219"/>
                  </a:lnTo>
                  <a:lnTo>
                    <a:pt x="749" y="1219"/>
                  </a:lnTo>
                  <a:lnTo>
                    <a:pt x="749" y="1219"/>
                  </a:lnTo>
                  <a:lnTo>
                    <a:pt x="749" y="1221"/>
                  </a:lnTo>
                  <a:lnTo>
                    <a:pt x="749" y="1221"/>
                  </a:lnTo>
                  <a:lnTo>
                    <a:pt x="749" y="1221"/>
                  </a:lnTo>
                  <a:lnTo>
                    <a:pt x="749" y="1224"/>
                  </a:lnTo>
                  <a:lnTo>
                    <a:pt x="749" y="1224"/>
                  </a:lnTo>
                  <a:lnTo>
                    <a:pt x="749" y="1224"/>
                  </a:lnTo>
                  <a:lnTo>
                    <a:pt x="749" y="1224"/>
                  </a:lnTo>
                  <a:lnTo>
                    <a:pt x="749" y="1226"/>
                  </a:lnTo>
                  <a:lnTo>
                    <a:pt x="749" y="1226"/>
                  </a:lnTo>
                  <a:lnTo>
                    <a:pt x="752" y="1226"/>
                  </a:lnTo>
                  <a:lnTo>
                    <a:pt x="752" y="1228"/>
                  </a:lnTo>
                  <a:lnTo>
                    <a:pt x="752" y="1228"/>
                  </a:lnTo>
                  <a:lnTo>
                    <a:pt x="752" y="1228"/>
                  </a:lnTo>
                  <a:lnTo>
                    <a:pt x="752" y="1228"/>
                  </a:lnTo>
                  <a:lnTo>
                    <a:pt x="754" y="1228"/>
                  </a:lnTo>
                  <a:lnTo>
                    <a:pt x="754" y="1231"/>
                  </a:lnTo>
                  <a:lnTo>
                    <a:pt x="754" y="1231"/>
                  </a:lnTo>
                  <a:lnTo>
                    <a:pt x="757" y="1231"/>
                  </a:lnTo>
                  <a:lnTo>
                    <a:pt x="757" y="1231"/>
                  </a:lnTo>
                  <a:close/>
                  <a:moveTo>
                    <a:pt x="787" y="1214"/>
                  </a:moveTo>
                  <a:lnTo>
                    <a:pt x="790" y="1214"/>
                  </a:lnTo>
                  <a:lnTo>
                    <a:pt x="790" y="1214"/>
                  </a:lnTo>
                  <a:lnTo>
                    <a:pt x="792" y="1214"/>
                  </a:lnTo>
                  <a:lnTo>
                    <a:pt x="792" y="1214"/>
                  </a:lnTo>
                  <a:lnTo>
                    <a:pt x="792" y="1214"/>
                  </a:lnTo>
                  <a:lnTo>
                    <a:pt x="794" y="1214"/>
                  </a:lnTo>
                  <a:lnTo>
                    <a:pt x="794" y="1214"/>
                  </a:lnTo>
                  <a:lnTo>
                    <a:pt x="794" y="1214"/>
                  </a:lnTo>
                  <a:lnTo>
                    <a:pt x="797" y="1212"/>
                  </a:lnTo>
                  <a:lnTo>
                    <a:pt x="797" y="1212"/>
                  </a:lnTo>
                  <a:lnTo>
                    <a:pt x="797" y="1212"/>
                  </a:lnTo>
                  <a:lnTo>
                    <a:pt x="797" y="1212"/>
                  </a:lnTo>
                  <a:lnTo>
                    <a:pt x="799" y="1212"/>
                  </a:lnTo>
                  <a:lnTo>
                    <a:pt x="799" y="1209"/>
                  </a:lnTo>
                  <a:lnTo>
                    <a:pt x="799" y="1209"/>
                  </a:lnTo>
                  <a:lnTo>
                    <a:pt x="799" y="1209"/>
                  </a:lnTo>
                  <a:lnTo>
                    <a:pt x="799" y="1207"/>
                  </a:lnTo>
                  <a:lnTo>
                    <a:pt x="801" y="1207"/>
                  </a:lnTo>
                  <a:lnTo>
                    <a:pt x="801" y="1207"/>
                  </a:lnTo>
                  <a:lnTo>
                    <a:pt x="801" y="1205"/>
                  </a:lnTo>
                  <a:lnTo>
                    <a:pt x="801" y="1205"/>
                  </a:lnTo>
                  <a:lnTo>
                    <a:pt x="801" y="1202"/>
                  </a:lnTo>
                  <a:lnTo>
                    <a:pt x="801" y="1200"/>
                  </a:lnTo>
                  <a:lnTo>
                    <a:pt x="801" y="1200"/>
                  </a:lnTo>
                  <a:lnTo>
                    <a:pt x="801" y="1200"/>
                  </a:lnTo>
                  <a:lnTo>
                    <a:pt x="801" y="1198"/>
                  </a:lnTo>
                  <a:lnTo>
                    <a:pt x="801" y="1198"/>
                  </a:lnTo>
                  <a:lnTo>
                    <a:pt x="801" y="1195"/>
                  </a:lnTo>
                  <a:lnTo>
                    <a:pt x="801" y="1195"/>
                  </a:lnTo>
                  <a:lnTo>
                    <a:pt x="801" y="1195"/>
                  </a:lnTo>
                  <a:lnTo>
                    <a:pt x="801" y="1193"/>
                  </a:lnTo>
                  <a:lnTo>
                    <a:pt x="801" y="1193"/>
                  </a:lnTo>
                  <a:lnTo>
                    <a:pt x="801" y="1193"/>
                  </a:lnTo>
                  <a:lnTo>
                    <a:pt x="799" y="1193"/>
                  </a:lnTo>
                  <a:lnTo>
                    <a:pt x="799" y="1190"/>
                  </a:lnTo>
                  <a:lnTo>
                    <a:pt x="799" y="1190"/>
                  </a:lnTo>
                  <a:lnTo>
                    <a:pt x="797" y="1190"/>
                  </a:lnTo>
                  <a:lnTo>
                    <a:pt x="797" y="1190"/>
                  </a:lnTo>
                  <a:lnTo>
                    <a:pt x="797" y="1190"/>
                  </a:lnTo>
                  <a:lnTo>
                    <a:pt x="794" y="1190"/>
                  </a:lnTo>
                  <a:lnTo>
                    <a:pt x="794" y="1190"/>
                  </a:lnTo>
                  <a:lnTo>
                    <a:pt x="794" y="1190"/>
                  </a:lnTo>
                  <a:lnTo>
                    <a:pt x="792" y="1190"/>
                  </a:lnTo>
                  <a:lnTo>
                    <a:pt x="792" y="1190"/>
                  </a:lnTo>
                  <a:lnTo>
                    <a:pt x="790" y="1190"/>
                  </a:lnTo>
                  <a:lnTo>
                    <a:pt x="790" y="1193"/>
                  </a:lnTo>
                  <a:lnTo>
                    <a:pt x="790" y="1193"/>
                  </a:lnTo>
                  <a:lnTo>
                    <a:pt x="787" y="1193"/>
                  </a:lnTo>
                  <a:lnTo>
                    <a:pt x="787" y="1193"/>
                  </a:lnTo>
                  <a:lnTo>
                    <a:pt x="787" y="1193"/>
                  </a:lnTo>
                  <a:lnTo>
                    <a:pt x="787" y="1195"/>
                  </a:lnTo>
                  <a:lnTo>
                    <a:pt x="785" y="1195"/>
                  </a:lnTo>
                  <a:lnTo>
                    <a:pt x="785" y="1195"/>
                  </a:lnTo>
                  <a:lnTo>
                    <a:pt x="785" y="1198"/>
                  </a:lnTo>
                  <a:lnTo>
                    <a:pt x="785" y="1198"/>
                  </a:lnTo>
                  <a:lnTo>
                    <a:pt x="785" y="1198"/>
                  </a:lnTo>
                  <a:lnTo>
                    <a:pt x="785" y="1200"/>
                  </a:lnTo>
                  <a:lnTo>
                    <a:pt x="785" y="1200"/>
                  </a:lnTo>
                  <a:lnTo>
                    <a:pt x="783" y="1200"/>
                  </a:lnTo>
                  <a:lnTo>
                    <a:pt x="783" y="1202"/>
                  </a:lnTo>
                  <a:lnTo>
                    <a:pt x="783" y="1202"/>
                  </a:lnTo>
                  <a:lnTo>
                    <a:pt x="783" y="1202"/>
                  </a:lnTo>
                  <a:lnTo>
                    <a:pt x="783" y="1205"/>
                  </a:lnTo>
                  <a:lnTo>
                    <a:pt x="785" y="1207"/>
                  </a:lnTo>
                  <a:lnTo>
                    <a:pt x="785" y="1207"/>
                  </a:lnTo>
                  <a:lnTo>
                    <a:pt x="785" y="1207"/>
                  </a:lnTo>
                  <a:lnTo>
                    <a:pt x="785" y="1209"/>
                  </a:lnTo>
                  <a:lnTo>
                    <a:pt x="785" y="1209"/>
                  </a:lnTo>
                  <a:lnTo>
                    <a:pt x="785" y="1209"/>
                  </a:lnTo>
                  <a:lnTo>
                    <a:pt x="785" y="1212"/>
                  </a:lnTo>
                  <a:lnTo>
                    <a:pt x="785" y="1212"/>
                  </a:lnTo>
                  <a:lnTo>
                    <a:pt x="787" y="1212"/>
                  </a:lnTo>
                  <a:lnTo>
                    <a:pt x="787" y="1212"/>
                  </a:lnTo>
                  <a:lnTo>
                    <a:pt x="787" y="1212"/>
                  </a:lnTo>
                  <a:lnTo>
                    <a:pt x="787" y="1214"/>
                  </a:lnTo>
                  <a:lnTo>
                    <a:pt x="787" y="1214"/>
                  </a:lnTo>
                  <a:lnTo>
                    <a:pt x="787" y="1214"/>
                  </a:lnTo>
                  <a:close/>
                  <a:moveTo>
                    <a:pt x="220" y="734"/>
                  </a:moveTo>
                  <a:lnTo>
                    <a:pt x="227" y="727"/>
                  </a:lnTo>
                  <a:lnTo>
                    <a:pt x="231" y="722"/>
                  </a:lnTo>
                  <a:lnTo>
                    <a:pt x="236" y="715"/>
                  </a:lnTo>
                  <a:lnTo>
                    <a:pt x="241" y="708"/>
                  </a:lnTo>
                  <a:lnTo>
                    <a:pt x="248" y="703"/>
                  </a:lnTo>
                  <a:lnTo>
                    <a:pt x="253" y="696"/>
                  </a:lnTo>
                  <a:lnTo>
                    <a:pt x="255" y="694"/>
                  </a:lnTo>
                  <a:lnTo>
                    <a:pt x="258" y="689"/>
                  </a:lnTo>
                  <a:lnTo>
                    <a:pt x="262" y="686"/>
                  </a:lnTo>
                  <a:lnTo>
                    <a:pt x="265" y="684"/>
                  </a:lnTo>
                  <a:lnTo>
                    <a:pt x="269" y="679"/>
                  </a:lnTo>
                  <a:lnTo>
                    <a:pt x="272" y="675"/>
                  </a:lnTo>
                  <a:lnTo>
                    <a:pt x="276" y="672"/>
                  </a:lnTo>
                  <a:lnTo>
                    <a:pt x="281" y="670"/>
                  </a:lnTo>
                  <a:lnTo>
                    <a:pt x="284" y="665"/>
                  </a:lnTo>
                  <a:lnTo>
                    <a:pt x="288" y="663"/>
                  </a:lnTo>
                  <a:lnTo>
                    <a:pt x="293" y="660"/>
                  </a:lnTo>
                  <a:lnTo>
                    <a:pt x="295" y="658"/>
                  </a:lnTo>
                  <a:lnTo>
                    <a:pt x="300" y="656"/>
                  </a:lnTo>
                  <a:lnTo>
                    <a:pt x="302" y="653"/>
                  </a:lnTo>
                  <a:lnTo>
                    <a:pt x="307" y="651"/>
                  </a:lnTo>
                  <a:lnTo>
                    <a:pt x="312" y="649"/>
                  </a:lnTo>
                  <a:lnTo>
                    <a:pt x="317" y="646"/>
                  </a:lnTo>
                  <a:lnTo>
                    <a:pt x="321" y="644"/>
                  </a:lnTo>
                  <a:lnTo>
                    <a:pt x="326" y="642"/>
                  </a:lnTo>
                  <a:lnTo>
                    <a:pt x="331" y="639"/>
                  </a:lnTo>
                  <a:lnTo>
                    <a:pt x="336" y="637"/>
                  </a:lnTo>
                  <a:lnTo>
                    <a:pt x="340" y="634"/>
                  </a:lnTo>
                  <a:lnTo>
                    <a:pt x="345" y="630"/>
                  </a:lnTo>
                  <a:lnTo>
                    <a:pt x="352" y="627"/>
                  </a:lnTo>
                  <a:lnTo>
                    <a:pt x="357" y="625"/>
                  </a:lnTo>
                  <a:lnTo>
                    <a:pt x="362" y="620"/>
                  </a:lnTo>
                  <a:lnTo>
                    <a:pt x="366" y="618"/>
                  </a:lnTo>
                  <a:lnTo>
                    <a:pt x="371" y="613"/>
                  </a:lnTo>
                  <a:lnTo>
                    <a:pt x="376" y="611"/>
                  </a:lnTo>
                  <a:lnTo>
                    <a:pt x="380" y="606"/>
                  </a:lnTo>
                  <a:lnTo>
                    <a:pt x="385" y="604"/>
                  </a:lnTo>
                  <a:lnTo>
                    <a:pt x="392" y="599"/>
                  </a:lnTo>
                  <a:lnTo>
                    <a:pt x="397" y="597"/>
                  </a:lnTo>
                  <a:lnTo>
                    <a:pt x="402" y="592"/>
                  </a:lnTo>
                  <a:lnTo>
                    <a:pt x="407" y="589"/>
                  </a:lnTo>
                  <a:lnTo>
                    <a:pt x="411" y="585"/>
                  </a:lnTo>
                  <a:lnTo>
                    <a:pt x="416" y="575"/>
                  </a:lnTo>
                  <a:lnTo>
                    <a:pt x="402" y="580"/>
                  </a:lnTo>
                  <a:lnTo>
                    <a:pt x="425" y="552"/>
                  </a:lnTo>
                  <a:lnTo>
                    <a:pt x="407" y="556"/>
                  </a:lnTo>
                  <a:lnTo>
                    <a:pt x="435" y="530"/>
                  </a:lnTo>
                  <a:lnTo>
                    <a:pt x="416" y="537"/>
                  </a:lnTo>
                  <a:lnTo>
                    <a:pt x="440" y="511"/>
                  </a:lnTo>
                  <a:lnTo>
                    <a:pt x="425" y="516"/>
                  </a:lnTo>
                  <a:lnTo>
                    <a:pt x="437" y="500"/>
                  </a:lnTo>
                  <a:lnTo>
                    <a:pt x="447" y="485"/>
                  </a:lnTo>
                  <a:lnTo>
                    <a:pt x="442" y="485"/>
                  </a:lnTo>
                  <a:lnTo>
                    <a:pt x="440" y="488"/>
                  </a:lnTo>
                  <a:lnTo>
                    <a:pt x="437" y="488"/>
                  </a:lnTo>
                  <a:lnTo>
                    <a:pt x="435" y="490"/>
                  </a:lnTo>
                  <a:lnTo>
                    <a:pt x="430" y="492"/>
                  </a:lnTo>
                  <a:lnTo>
                    <a:pt x="428" y="492"/>
                  </a:lnTo>
                  <a:lnTo>
                    <a:pt x="428" y="495"/>
                  </a:lnTo>
                  <a:lnTo>
                    <a:pt x="425" y="495"/>
                  </a:lnTo>
                  <a:lnTo>
                    <a:pt x="425" y="495"/>
                  </a:lnTo>
                  <a:lnTo>
                    <a:pt x="423" y="495"/>
                  </a:lnTo>
                  <a:lnTo>
                    <a:pt x="423" y="495"/>
                  </a:lnTo>
                  <a:lnTo>
                    <a:pt x="421" y="497"/>
                  </a:lnTo>
                  <a:lnTo>
                    <a:pt x="421" y="497"/>
                  </a:lnTo>
                  <a:lnTo>
                    <a:pt x="418" y="497"/>
                  </a:lnTo>
                  <a:lnTo>
                    <a:pt x="418" y="497"/>
                  </a:lnTo>
                  <a:lnTo>
                    <a:pt x="416" y="497"/>
                  </a:lnTo>
                  <a:lnTo>
                    <a:pt x="414" y="495"/>
                  </a:lnTo>
                  <a:lnTo>
                    <a:pt x="411" y="495"/>
                  </a:lnTo>
                  <a:lnTo>
                    <a:pt x="411" y="495"/>
                  </a:lnTo>
                  <a:lnTo>
                    <a:pt x="409" y="495"/>
                  </a:lnTo>
                  <a:lnTo>
                    <a:pt x="407" y="492"/>
                  </a:lnTo>
                  <a:lnTo>
                    <a:pt x="407" y="492"/>
                  </a:lnTo>
                  <a:lnTo>
                    <a:pt x="404" y="490"/>
                  </a:lnTo>
                  <a:lnTo>
                    <a:pt x="399" y="488"/>
                  </a:lnTo>
                  <a:lnTo>
                    <a:pt x="399" y="488"/>
                  </a:lnTo>
                  <a:lnTo>
                    <a:pt x="397" y="488"/>
                  </a:lnTo>
                  <a:lnTo>
                    <a:pt x="397" y="485"/>
                  </a:lnTo>
                  <a:lnTo>
                    <a:pt x="397" y="485"/>
                  </a:lnTo>
                  <a:lnTo>
                    <a:pt x="395" y="483"/>
                  </a:lnTo>
                  <a:lnTo>
                    <a:pt x="395" y="483"/>
                  </a:lnTo>
                  <a:lnTo>
                    <a:pt x="395" y="483"/>
                  </a:lnTo>
                  <a:lnTo>
                    <a:pt x="395" y="483"/>
                  </a:lnTo>
                  <a:lnTo>
                    <a:pt x="395" y="481"/>
                  </a:lnTo>
                  <a:lnTo>
                    <a:pt x="395" y="481"/>
                  </a:lnTo>
                  <a:lnTo>
                    <a:pt x="395" y="481"/>
                  </a:lnTo>
                  <a:lnTo>
                    <a:pt x="397" y="478"/>
                  </a:lnTo>
                  <a:lnTo>
                    <a:pt x="397" y="478"/>
                  </a:lnTo>
                  <a:lnTo>
                    <a:pt x="397" y="476"/>
                  </a:lnTo>
                  <a:lnTo>
                    <a:pt x="399" y="476"/>
                  </a:lnTo>
                  <a:lnTo>
                    <a:pt x="399" y="474"/>
                  </a:lnTo>
                  <a:lnTo>
                    <a:pt x="402" y="474"/>
                  </a:lnTo>
                  <a:lnTo>
                    <a:pt x="402" y="471"/>
                  </a:lnTo>
                  <a:lnTo>
                    <a:pt x="404" y="471"/>
                  </a:lnTo>
                  <a:lnTo>
                    <a:pt x="404" y="471"/>
                  </a:lnTo>
                  <a:lnTo>
                    <a:pt x="407" y="469"/>
                  </a:lnTo>
                  <a:lnTo>
                    <a:pt x="409" y="469"/>
                  </a:lnTo>
                  <a:lnTo>
                    <a:pt x="409" y="469"/>
                  </a:lnTo>
                  <a:lnTo>
                    <a:pt x="409" y="469"/>
                  </a:lnTo>
                  <a:lnTo>
                    <a:pt x="409" y="466"/>
                  </a:lnTo>
                  <a:lnTo>
                    <a:pt x="409" y="466"/>
                  </a:lnTo>
                  <a:lnTo>
                    <a:pt x="409" y="466"/>
                  </a:lnTo>
                  <a:lnTo>
                    <a:pt x="409" y="466"/>
                  </a:lnTo>
                  <a:lnTo>
                    <a:pt x="409" y="466"/>
                  </a:lnTo>
                  <a:lnTo>
                    <a:pt x="409" y="464"/>
                  </a:lnTo>
                  <a:lnTo>
                    <a:pt x="409" y="464"/>
                  </a:lnTo>
                  <a:lnTo>
                    <a:pt x="409" y="464"/>
                  </a:lnTo>
                  <a:lnTo>
                    <a:pt x="409" y="462"/>
                  </a:lnTo>
                  <a:lnTo>
                    <a:pt x="409" y="462"/>
                  </a:lnTo>
                  <a:lnTo>
                    <a:pt x="409" y="459"/>
                  </a:lnTo>
                  <a:lnTo>
                    <a:pt x="407" y="457"/>
                  </a:lnTo>
                  <a:lnTo>
                    <a:pt x="407" y="457"/>
                  </a:lnTo>
                  <a:lnTo>
                    <a:pt x="407" y="455"/>
                  </a:lnTo>
                  <a:lnTo>
                    <a:pt x="404" y="455"/>
                  </a:lnTo>
                  <a:lnTo>
                    <a:pt x="404" y="455"/>
                  </a:lnTo>
                  <a:lnTo>
                    <a:pt x="402" y="452"/>
                  </a:lnTo>
                  <a:lnTo>
                    <a:pt x="399" y="450"/>
                  </a:lnTo>
                  <a:lnTo>
                    <a:pt x="395" y="447"/>
                  </a:lnTo>
                  <a:lnTo>
                    <a:pt x="392" y="445"/>
                  </a:lnTo>
                  <a:lnTo>
                    <a:pt x="390" y="445"/>
                  </a:lnTo>
                  <a:lnTo>
                    <a:pt x="388" y="443"/>
                  </a:lnTo>
                  <a:lnTo>
                    <a:pt x="385" y="443"/>
                  </a:lnTo>
                  <a:lnTo>
                    <a:pt x="385" y="440"/>
                  </a:lnTo>
                  <a:lnTo>
                    <a:pt x="383" y="440"/>
                  </a:lnTo>
                  <a:lnTo>
                    <a:pt x="380" y="440"/>
                  </a:lnTo>
                  <a:lnTo>
                    <a:pt x="378" y="440"/>
                  </a:lnTo>
                  <a:lnTo>
                    <a:pt x="376" y="438"/>
                  </a:lnTo>
                  <a:lnTo>
                    <a:pt x="373" y="438"/>
                  </a:lnTo>
                  <a:lnTo>
                    <a:pt x="373" y="438"/>
                  </a:lnTo>
                  <a:lnTo>
                    <a:pt x="371" y="438"/>
                  </a:lnTo>
                  <a:lnTo>
                    <a:pt x="369" y="438"/>
                  </a:lnTo>
                  <a:lnTo>
                    <a:pt x="369" y="438"/>
                  </a:lnTo>
                  <a:lnTo>
                    <a:pt x="366" y="438"/>
                  </a:lnTo>
                  <a:lnTo>
                    <a:pt x="366" y="438"/>
                  </a:lnTo>
                  <a:lnTo>
                    <a:pt x="364" y="438"/>
                  </a:lnTo>
                  <a:lnTo>
                    <a:pt x="364" y="438"/>
                  </a:lnTo>
                  <a:lnTo>
                    <a:pt x="362" y="438"/>
                  </a:lnTo>
                  <a:lnTo>
                    <a:pt x="362" y="438"/>
                  </a:lnTo>
                  <a:lnTo>
                    <a:pt x="359" y="438"/>
                  </a:lnTo>
                  <a:lnTo>
                    <a:pt x="359" y="438"/>
                  </a:lnTo>
                  <a:lnTo>
                    <a:pt x="357" y="438"/>
                  </a:lnTo>
                  <a:lnTo>
                    <a:pt x="357" y="438"/>
                  </a:lnTo>
                  <a:lnTo>
                    <a:pt x="354" y="440"/>
                  </a:lnTo>
                  <a:lnTo>
                    <a:pt x="354" y="440"/>
                  </a:lnTo>
                  <a:lnTo>
                    <a:pt x="352" y="440"/>
                  </a:lnTo>
                  <a:lnTo>
                    <a:pt x="352" y="440"/>
                  </a:lnTo>
                  <a:lnTo>
                    <a:pt x="352" y="440"/>
                  </a:lnTo>
                  <a:lnTo>
                    <a:pt x="350" y="443"/>
                  </a:lnTo>
                  <a:lnTo>
                    <a:pt x="350" y="443"/>
                  </a:lnTo>
                  <a:lnTo>
                    <a:pt x="350" y="443"/>
                  </a:lnTo>
                  <a:lnTo>
                    <a:pt x="350" y="445"/>
                  </a:lnTo>
                  <a:lnTo>
                    <a:pt x="347" y="445"/>
                  </a:lnTo>
                  <a:lnTo>
                    <a:pt x="347" y="447"/>
                  </a:lnTo>
                  <a:lnTo>
                    <a:pt x="347" y="447"/>
                  </a:lnTo>
                  <a:lnTo>
                    <a:pt x="347" y="447"/>
                  </a:lnTo>
                  <a:lnTo>
                    <a:pt x="347" y="450"/>
                  </a:lnTo>
                  <a:lnTo>
                    <a:pt x="347" y="450"/>
                  </a:lnTo>
                  <a:lnTo>
                    <a:pt x="347" y="452"/>
                  </a:lnTo>
                  <a:lnTo>
                    <a:pt x="347" y="455"/>
                  </a:lnTo>
                  <a:lnTo>
                    <a:pt x="347" y="455"/>
                  </a:lnTo>
                  <a:lnTo>
                    <a:pt x="347" y="457"/>
                  </a:lnTo>
                  <a:lnTo>
                    <a:pt x="347" y="459"/>
                  </a:lnTo>
                  <a:lnTo>
                    <a:pt x="347" y="459"/>
                  </a:lnTo>
                  <a:lnTo>
                    <a:pt x="347" y="462"/>
                  </a:lnTo>
                  <a:lnTo>
                    <a:pt x="350" y="464"/>
                  </a:lnTo>
                  <a:lnTo>
                    <a:pt x="350" y="464"/>
                  </a:lnTo>
                  <a:lnTo>
                    <a:pt x="350" y="466"/>
                  </a:lnTo>
                  <a:lnTo>
                    <a:pt x="350" y="469"/>
                  </a:lnTo>
                  <a:lnTo>
                    <a:pt x="352" y="469"/>
                  </a:lnTo>
                  <a:lnTo>
                    <a:pt x="352" y="474"/>
                  </a:lnTo>
                  <a:lnTo>
                    <a:pt x="354" y="476"/>
                  </a:lnTo>
                  <a:lnTo>
                    <a:pt x="357" y="478"/>
                  </a:lnTo>
                  <a:lnTo>
                    <a:pt x="359" y="481"/>
                  </a:lnTo>
                  <a:lnTo>
                    <a:pt x="362" y="483"/>
                  </a:lnTo>
                  <a:lnTo>
                    <a:pt x="362" y="485"/>
                  </a:lnTo>
                  <a:lnTo>
                    <a:pt x="364" y="488"/>
                  </a:lnTo>
                  <a:lnTo>
                    <a:pt x="366" y="490"/>
                  </a:lnTo>
                  <a:lnTo>
                    <a:pt x="366" y="492"/>
                  </a:lnTo>
                  <a:lnTo>
                    <a:pt x="366" y="492"/>
                  </a:lnTo>
                  <a:lnTo>
                    <a:pt x="366" y="495"/>
                  </a:lnTo>
                  <a:lnTo>
                    <a:pt x="369" y="495"/>
                  </a:lnTo>
                  <a:lnTo>
                    <a:pt x="369" y="497"/>
                  </a:lnTo>
                  <a:lnTo>
                    <a:pt x="369" y="500"/>
                  </a:lnTo>
                  <a:lnTo>
                    <a:pt x="369" y="500"/>
                  </a:lnTo>
                  <a:lnTo>
                    <a:pt x="369" y="502"/>
                  </a:lnTo>
                  <a:lnTo>
                    <a:pt x="369" y="502"/>
                  </a:lnTo>
                  <a:lnTo>
                    <a:pt x="369" y="504"/>
                  </a:lnTo>
                  <a:lnTo>
                    <a:pt x="366" y="504"/>
                  </a:lnTo>
                  <a:lnTo>
                    <a:pt x="366" y="507"/>
                  </a:lnTo>
                  <a:lnTo>
                    <a:pt x="364" y="509"/>
                  </a:lnTo>
                  <a:lnTo>
                    <a:pt x="362" y="514"/>
                  </a:lnTo>
                  <a:lnTo>
                    <a:pt x="359" y="516"/>
                  </a:lnTo>
                  <a:lnTo>
                    <a:pt x="359" y="518"/>
                  </a:lnTo>
                  <a:lnTo>
                    <a:pt x="357" y="521"/>
                  </a:lnTo>
                  <a:lnTo>
                    <a:pt x="354" y="523"/>
                  </a:lnTo>
                  <a:lnTo>
                    <a:pt x="354" y="523"/>
                  </a:lnTo>
                  <a:lnTo>
                    <a:pt x="352" y="526"/>
                  </a:lnTo>
                  <a:lnTo>
                    <a:pt x="350" y="526"/>
                  </a:lnTo>
                  <a:lnTo>
                    <a:pt x="350" y="528"/>
                  </a:lnTo>
                  <a:lnTo>
                    <a:pt x="347" y="530"/>
                  </a:lnTo>
                  <a:lnTo>
                    <a:pt x="347" y="530"/>
                  </a:lnTo>
                  <a:lnTo>
                    <a:pt x="345" y="533"/>
                  </a:lnTo>
                  <a:lnTo>
                    <a:pt x="343" y="533"/>
                  </a:lnTo>
                  <a:lnTo>
                    <a:pt x="343" y="535"/>
                  </a:lnTo>
                  <a:lnTo>
                    <a:pt x="340" y="537"/>
                  </a:lnTo>
                  <a:lnTo>
                    <a:pt x="340" y="537"/>
                  </a:lnTo>
                  <a:lnTo>
                    <a:pt x="338" y="540"/>
                  </a:lnTo>
                  <a:lnTo>
                    <a:pt x="338" y="540"/>
                  </a:lnTo>
                  <a:lnTo>
                    <a:pt x="338" y="540"/>
                  </a:lnTo>
                  <a:lnTo>
                    <a:pt x="338" y="542"/>
                  </a:lnTo>
                  <a:lnTo>
                    <a:pt x="338" y="542"/>
                  </a:lnTo>
                  <a:lnTo>
                    <a:pt x="336" y="542"/>
                  </a:lnTo>
                  <a:lnTo>
                    <a:pt x="336" y="542"/>
                  </a:lnTo>
                  <a:lnTo>
                    <a:pt x="336" y="542"/>
                  </a:lnTo>
                  <a:lnTo>
                    <a:pt x="333" y="542"/>
                  </a:lnTo>
                  <a:lnTo>
                    <a:pt x="331" y="542"/>
                  </a:lnTo>
                  <a:lnTo>
                    <a:pt x="324" y="542"/>
                  </a:lnTo>
                  <a:lnTo>
                    <a:pt x="321" y="542"/>
                  </a:lnTo>
                  <a:lnTo>
                    <a:pt x="319" y="542"/>
                  </a:lnTo>
                  <a:lnTo>
                    <a:pt x="317" y="542"/>
                  </a:lnTo>
                  <a:lnTo>
                    <a:pt x="312" y="542"/>
                  </a:lnTo>
                  <a:lnTo>
                    <a:pt x="310" y="542"/>
                  </a:lnTo>
                  <a:lnTo>
                    <a:pt x="307" y="542"/>
                  </a:lnTo>
                  <a:lnTo>
                    <a:pt x="305" y="542"/>
                  </a:lnTo>
                  <a:lnTo>
                    <a:pt x="302" y="542"/>
                  </a:lnTo>
                  <a:lnTo>
                    <a:pt x="302" y="542"/>
                  </a:lnTo>
                  <a:lnTo>
                    <a:pt x="300" y="542"/>
                  </a:lnTo>
                  <a:lnTo>
                    <a:pt x="298" y="542"/>
                  </a:lnTo>
                  <a:lnTo>
                    <a:pt x="293" y="540"/>
                  </a:lnTo>
                  <a:lnTo>
                    <a:pt x="291" y="540"/>
                  </a:lnTo>
                  <a:lnTo>
                    <a:pt x="291" y="540"/>
                  </a:lnTo>
                  <a:lnTo>
                    <a:pt x="288" y="540"/>
                  </a:lnTo>
                  <a:lnTo>
                    <a:pt x="286" y="540"/>
                  </a:lnTo>
                  <a:lnTo>
                    <a:pt x="286" y="540"/>
                  </a:lnTo>
                  <a:lnTo>
                    <a:pt x="284" y="540"/>
                  </a:lnTo>
                  <a:lnTo>
                    <a:pt x="284" y="540"/>
                  </a:lnTo>
                  <a:lnTo>
                    <a:pt x="284" y="540"/>
                  </a:lnTo>
                  <a:lnTo>
                    <a:pt x="281" y="540"/>
                  </a:lnTo>
                  <a:lnTo>
                    <a:pt x="281" y="540"/>
                  </a:lnTo>
                  <a:lnTo>
                    <a:pt x="281" y="542"/>
                  </a:lnTo>
                  <a:lnTo>
                    <a:pt x="279" y="542"/>
                  </a:lnTo>
                  <a:lnTo>
                    <a:pt x="279" y="542"/>
                  </a:lnTo>
                  <a:lnTo>
                    <a:pt x="279" y="542"/>
                  </a:lnTo>
                  <a:lnTo>
                    <a:pt x="276" y="544"/>
                  </a:lnTo>
                  <a:lnTo>
                    <a:pt x="276" y="544"/>
                  </a:lnTo>
                  <a:lnTo>
                    <a:pt x="276" y="544"/>
                  </a:lnTo>
                  <a:lnTo>
                    <a:pt x="276" y="547"/>
                  </a:lnTo>
                  <a:lnTo>
                    <a:pt x="274" y="547"/>
                  </a:lnTo>
                  <a:lnTo>
                    <a:pt x="274" y="549"/>
                  </a:lnTo>
                  <a:lnTo>
                    <a:pt x="274" y="549"/>
                  </a:lnTo>
                  <a:lnTo>
                    <a:pt x="272" y="552"/>
                  </a:lnTo>
                  <a:lnTo>
                    <a:pt x="272" y="554"/>
                  </a:lnTo>
                  <a:lnTo>
                    <a:pt x="272" y="554"/>
                  </a:lnTo>
                  <a:lnTo>
                    <a:pt x="272" y="556"/>
                  </a:lnTo>
                  <a:lnTo>
                    <a:pt x="272" y="556"/>
                  </a:lnTo>
                  <a:lnTo>
                    <a:pt x="272" y="559"/>
                  </a:lnTo>
                  <a:lnTo>
                    <a:pt x="272" y="559"/>
                  </a:lnTo>
                  <a:lnTo>
                    <a:pt x="272" y="561"/>
                  </a:lnTo>
                  <a:lnTo>
                    <a:pt x="274" y="561"/>
                  </a:lnTo>
                  <a:lnTo>
                    <a:pt x="274" y="563"/>
                  </a:lnTo>
                  <a:lnTo>
                    <a:pt x="274" y="563"/>
                  </a:lnTo>
                  <a:lnTo>
                    <a:pt x="276" y="563"/>
                  </a:lnTo>
                  <a:lnTo>
                    <a:pt x="276" y="566"/>
                  </a:lnTo>
                  <a:lnTo>
                    <a:pt x="279" y="566"/>
                  </a:lnTo>
                  <a:lnTo>
                    <a:pt x="279" y="568"/>
                  </a:lnTo>
                  <a:lnTo>
                    <a:pt x="281" y="568"/>
                  </a:lnTo>
                  <a:lnTo>
                    <a:pt x="281" y="571"/>
                  </a:lnTo>
                  <a:lnTo>
                    <a:pt x="284" y="571"/>
                  </a:lnTo>
                  <a:lnTo>
                    <a:pt x="284" y="571"/>
                  </a:lnTo>
                  <a:lnTo>
                    <a:pt x="286" y="573"/>
                  </a:lnTo>
                  <a:lnTo>
                    <a:pt x="286" y="573"/>
                  </a:lnTo>
                  <a:lnTo>
                    <a:pt x="288" y="573"/>
                  </a:lnTo>
                  <a:lnTo>
                    <a:pt x="288" y="573"/>
                  </a:lnTo>
                  <a:lnTo>
                    <a:pt x="291" y="573"/>
                  </a:lnTo>
                  <a:lnTo>
                    <a:pt x="291" y="573"/>
                  </a:lnTo>
                  <a:lnTo>
                    <a:pt x="293" y="573"/>
                  </a:lnTo>
                  <a:lnTo>
                    <a:pt x="293" y="573"/>
                  </a:lnTo>
                  <a:lnTo>
                    <a:pt x="295" y="573"/>
                  </a:lnTo>
                  <a:lnTo>
                    <a:pt x="295" y="573"/>
                  </a:lnTo>
                  <a:lnTo>
                    <a:pt x="298" y="573"/>
                  </a:lnTo>
                  <a:lnTo>
                    <a:pt x="300" y="573"/>
                  </a:lnTo>
                  <a:lnTo>
                    <a:pt x="302" y="573"/>
                  </a:lnTo>
                  <a:lnTo>
                    <a:pt x="305" y="571"/>
                  </a:lnTo>
                  <a:lnTo>
                    <a:pt x="307" y="571"/>
                  </a:lnTo>
                  <a:lnTo>
                    <a:pt x="307" y="571"/>
                  </a:lnTo>
                  <a:lnTo>
                    <a:pt x="310" y="571"/>
                  </a:lnTo>
                  <a:lnTo>
                    <a:pt x="310" y="568"/>
                  </a:lnTo>
                  <a:lnTo>
                    <a:pt x="310" y="568"/>
                  </a:lnTo>
                  <a:lnTo>
                    <a:pt x="310" y="568"/>
                  </a:lnTo>
                  <a:lnTo>
                    <a:pt x="312" y="566"/>
                  </a:lnTo>
                  <a:lnTo>
                    <a:pt x="312" y="563"/>
                  </a:lnTo>
                  <a:lnTo>
                    <a:pt x="312" y="563"/>
                  </a:lnTo>
                  <a:lnTo>
                    <a:pt x="314" y="563"/>
                  </a:lnTo>
                  <a:lnTo>
                    <a:pt x="314" y="561"/>
                  </a:lnTo>
                  <a:lnTo>
                    <a:pt x="317" y="561"/>
                  </a:lnTo>
                  <a:lnTo>
                    <a:pt x="317" y="561"/>
                  </a:lnTo>
                  <a:lnTo>
                    <a:pt x="317" y="561"/>
                  </a:lnTo>
                  <a:lnTo>
                    <a:pt x="317" y="561"/>
                  </a:lnTo>
                  <a:lnTo>
                    <a:pt x="319" y="561"/>
                  </a:lnTo>
                  <a:lnTo>
                    <a:pt x="319" y="561"/>
                  </a:lnTo>
                  <a:lnTo>
                    <a:pt x="321" y="561"/>
                  </a:lnTo>
                  <a:lnTo>
                    <a:pt x="324" y="561"/>
                  </a:lnTo>
                  <a:lnTo>
                    <a:pt x="326" y="561"/>
                  </a:lnTo>
                  <a:lnTo>
                    <a:pt x="328" y="561"/>
                  </a:lnTo>
                  <a:lnTo>
                    <a:pt x="331" y="561"/>
                  </a:lnTo>
                  <a:lnTo>
                    <a:pt x="333" y="561"/>
                  </a:lnTo>
                  <a:lnTo>
                    <a:pt x="336" y="561"/>
                  </a:lnTo>
                  <a:lnTo>
                    <a:pt x="338" y="563"/>
                  </a:lnTo>
                  <a:lnTo>
                    <a:pt x="338" y="563"/>
                  </a:lnTo>
                  <a:lnTo>
                    <a:pt x="340" y="563"/>
                  </a:lnTo>
                  <a:lnTo>
                    <a:pt x="340" y="563"/>
                  </a:lnTo>
                  <a:lnTo>
                    <a:pt x="340" y="566"/>
                  </a:lnTo>
                  <a:lnTo>
                    <a:pt x="343" y="566"/>
                  </a:lnTo>
                  <a:lnTo>
                    <a:pt x="343" y="566"/>
                  </a:lnTo>
                  <a:lnTo>
                    <a:pt x="343" y="566"/>
                  </a:lnTo>
                  <a:lnTo>
                    <a:pt x="343" y="568"/>
                  </a:lnTo>
                  <a:lnTo>
                    <a:pt x="343" y="568"/>
                  </a:lnTo>
                  <a:lnTo>
                    <a:pt x="343" y="568"/>
                  </a:lnTo>
                  <a:lnTo>
                    <a:pt x="343" y="571"/>
                  </a:lnTo>
                  <a:lnTo>
                    <a:pt x="343" y="571"/>
                  </a:lnTo>
                  <a:lnTo>
                    <a:pt x="343" y="573"/>
                  </a:lnTo>
                  <a:lnTo>
                    <a:pt x="343" y="575"/>
                  </a:lnTo>
                  <a:lnTo>
                    <a:pt x="343" y="575"/>
                  </a:lnTo>
                  <a:lnTo>
                    <a:pt x="343" y="578"/>
                  </a:lnTo>
                  <a:lnTo>
                    <a:pt x="343" y="580"/>
                  </a:lnTo>
                  <a:lnTo>
                    <a:pt x="340" y="580"/>
                  </a:lnTo>
                  <a:lnTo>
                    <a:pt x="340" y="582"/>
                  </a:lnTo>
                  <a:lnTo>
                    <a:pt x="340" y="585"/>
                  </a:lnTo>
                  <a:lnTo>
                    <a:pt x="340" y="585"/>
                  </a:lnTo>
                  <a:lnTo>
                    <a:pt x="338" y="587"/>
                  </a:lnTo>
                  <a:lnTo>
                    <a:pt x="338" y="587"/>
                  </a:lnTo>
                  <a:lnTo>
                    <a:pt x="338" y="589"/>
                  </a:lnTo>
                  <a:lnTo>
                    <a:pt x="338" y="589"/>
                  </a:lnTo>
                  <a:lnTo>
                    <a:pt x="336" y="589"/>
                  </a:lnTo>
                  <a:lnTo>
                    <a:pt x="333" y="589"/>
                  </a:lnTo>
                  <a:lnTo>
                    <a:pt x="333" y="592"/>
                  </a:lnTo>
                  <a:lnTo>
                    <a:pt x="331" y="592"/>
                  </a:lnTo>
                  <a:lnTo>
                    <a:pt x="328" y="592"/>
                  </a:lnTo>
                  <a:lnTo>
                    <a:pt x="326" y="594"/>
                  </a:lnTo>
                  <a:lnTo>
                    <a:pt x="326" y="594"/>
                  </a:lnTo>
                  <a:lnTo>
                    <a:pt x="324" y="594"/>
                  </a:lnTo>
                  <a:lnTo>
                    <a:pt x="321" y="594"/>
                  </a:lnTo>
                  <a:lnTo>
                    <a:pt x="319" y="594"/>
                  </a:lnTo>
                  <a:lnTo>
                    <a:pt x="317" y="594"/>
                  </a:lnTo>
                  <a:lnTo>
                    <a:pt x="314" y="594"/>
                  </a:lnTo>
                  <a:lnTo>
                    <a:pt x="312" y="594"/>
                  </a:lnTo>
                  <a:lnTo>
                    <a:pt x="312" y="594"/>
                  </a:lnTo>
                  <a:lnTo>
                    <a:pt x="310" y="594"/>
                  </a:lnTo>
                  <a:lnTo>
                    <a:pt x="307" y="594"/>
                  </a:lnTo>
                  <a:lnTo>
                    <a:pt x="307" y="594"/>
                  </a:lnTo>
                  <a:lnTo>
                    <a:pt x="305" y="594"/>
                  </a:lnTo>
                  <a:lnTo>
                    <a:pt x="302" y="594"/>
                  </a:lnTo>
                  <a:lnTo>
                    <a:pt x="302" y="594"/>
                  </a:lnTo>
                  <a:lnTo>
                    <a:pt x="298" y="592"/>
                  </a:lnTo>
                  <a:lnTo>
                    <a:pt x="295" y="592"/>
                  </a:lnTo>
                  <a:lnTo>
                    <a:pt x="291" y="589"/>
                  </a:lnTo>
                  <a:lnTo>
                    <a:pt x="288" y="589"/>
                  </a:lnTo>
                  <a:lnTo>
                    <a:pt x="286" y="587"/>
                  </a:lnTo>
                  <a:lnTo>
                    <a:pt x="281" y="587"/>
                  </a:lnTo>
                  <a:lnTo>
                    <a:pt x="279" y="585"/>
                  </a:lnTo>
                  <a:lnTo>
                    <a:pt x="274" y="585"/>
                  </a:lnTo>
                  <a:lnTo>
                    <a:pt x="269" y="582"/>
                  </a:lnTo>
                  <a:lnTo>
                    <a:pt x="267" y="582"/>
                  </a:lnTo>
                  <a:lnTo>
                    <a:pt x="262" y="582"/>
                  </a:lnTo>
                  <a:lnTo>
                    <a:pt x="260" y="580"/>
                  </a:lnTo>
                  <a:lnTo>
                    <a:pt x="255" y="580"/>
                  </a:lnTo>
                  <a:lnTo>
                    <a:pt x="253" y="578"/>
                  </a:lnTo>
                  <a:lnTo>
                    <a:pt x="248" y="578"/>
                  </a:lnTo>
                  <a:lnTo>
                    <a:pt x="243" y="578"/>
                  </a:lnTo>
                  <a:lnTo>
                    <a:pt x="241" y="575"/>
                  </a:lnTo>
                  <a:lnTo>
                    <a:pt x="236" y="575"/>
                  </a:lnTo>
                  <a:lnTo>
                    <a:pt x="234" y="575"/>
                  </a:lnTo>
                  <a:lnTo>
                    <a:pt x="231" y="573"/>
                  </a:lnTo>
                  <a:lnTo>
                    <a:pt x="229" y="573"/>
                  </a:lnTo>
                  <a:lnTo>
                    <a:pt x="227" y="573"/>
                  </a:lnTo>
                  <a:lnTo>
                    <a:pt x="224" y="573"/>
                  </a:lnTo>
                  <a:lnTo>
                    <a:pt x="222" y="573"/>
                  </a:lnTo>
                  <a:lnTo>
                    <a:pt x="222" y="573"/>
                  </a:lnTo>
                  <a:lnTo>
                    <a:pt x="220" y="573"/>
                  </a:lnTo>
                  <a:lnTo>
                    <a:pt x="196" y="575"/>
                  </a:lnTo>
                  <a:lnTo>
                    <a:pt x="177" y="585"/>
                  </a:lnTo>
                  <a:lnTo>
                    <a:pt x="194" y="587"/>
                  </a:lnTo>
                  <a:lnTo>
                    <a:pt x="165" y="606"/>
                  </a:lnTo>
                  <a:lnTo>
                    <a:pt x="179" y="608"/>
                  </a:lnTo>
                  <a:lnTo>
                    <a:pt x="151" y="637"/>
                  </a:lnTo>
                  <a:lnTo>
                    <a:pt x="172" y="632"/>
                  </a:lnTo>
                  <a:lnTo>
                    <a:pt x="156" y="668"/>
                  </a:lnTo>
                  <a:lnTo>
                    <a:pt x="170" y="660"/>
                  </a:lnTo>
                  <a:lnTo>
                    <a:pt x="165" y="696"/>
                  </a:lnTo>
                  <a:lnTo>
                    <a:pt x="179" y="684"/>
                  </a:lnTo>
                  <a:lnTo>
                    <a:pt x="184" y="717"/>
                  </a:lnTo>
                  <a:lnTo>
                    <a:pt x="194" y="703"/>
                  </a:lnTo>
                  <a:lnTo>
                    <a:pt x="194" y="705"/>
                  </a:lnTo>
                  <a:lnTo>
                    <a:pt x="194" y="710"/>
                  </a:lnTo>
                  <a:lnTo>
                    <a:pt x="196" y="712"/>
                  </a:lnTo>
                  <a:lnTo>
                    <a:pt x="196" y="715"/>
                  </a:lnTo>
                  <a:lnTo>
                    <a:pt x="196" y="717"/>
                  </a:lnTo>
                  <a:lnTo>
                    <a:pt x="196" y="720"/>
                  </a:lnTo>
                  <a:lnTo>
                    <a:pt x="198" y="720"/>
                  </a:lnTo>
                  <a:lnTo>
                    <a:pt x="198" y="722"/>
                  </a:lnTo>
                  <a:lnTo>
                    <a:pt x="198" y="722"/>
                  </a:lnTo>
                  <a:lnTo>
                    <a:pt x="201" y="724"/>
                  </a:lnTo>
                  <a:lnTo>
                    <a:pt x="201" y="724"/>
                  </a:lnTo>
                  <a:lnTo>
                    <a:pt x="201" y="724"/>
                  </a:lnTo>
                  <a:lnTo>
                    <a:pt x="203" y="724"/>
                  </a:lnTo>
                  <a:lnTo>
                    <a:pt x="203" y="724"/>
                  </a:lnTo>
                  <a:lnTo>
                    <a:pt x="220" y="734"/>
                  </a:lnTo>
                  <a:lnTo>
                    <a:pt x="220" y="734"/>
                  </a:lnTo>
                  <a:close/>
                  <a:moveTo>
                    <a:pt x="203" y="547"/>
                  </a:moveTo>
                  <a:lnTo>
                    <a:pt x="194" y="537"/>
                  </a:lnTo>
                  <a:lnTo>
                    <a:pt x="184" y="516"/>
                  </a:lnTo>
                  <a:lnTo>
                    <a:pt x="182" y="507"/>
                  </a:lnTo>
                  <a:lnTo>
                    <a:pt x="184" y="507"/>
                  </a:lnTo>
                  <a:lnTo>
                    <a:pt x="187" y="509"/>
                  </a:lnTo>
                  <a:lnTo>
                    <a:pt x="189" y="509"/>
                  </a:lnTo>
                  <a:lnTo>
                    <a:pt x="191" y="511"/>
                  </a:lnTo>
                  <a:lnTo>
                    <a:pt x="196" y="514"/>
                  </a:lnTo>
                  <a:lnTo>
                    <a:pt x="201" y="516"/>
                  </a:lnTo>
                  <a:lnTo>
                    <a:pt x="205" y="518"/>
                  </a:lnTo>
                  <a:lnTo>
                    <a:pt x="210" y="521"/>
                  </a:lnTo>
                  <a:lnTo>
                    <a:pt x="213" y="521"/>
                  </a:lnTo>
                  <a:lnTo>
                    <a:pt x="215" y="521"/>
                  </a:lnTo>
                  <a:lnTo>
                    <a:pt x="217" y="523"/>
                  </a:lnTo>
                  <a:lnTo>
                    <a:pt x="217" y="523"/>
                  </a:lnTo>
                  <a:lnTo>
                    <a:pt x="220" y="523"/>
                  </a:lnTo>
                  <a:lnTo>
                    <a:pt x="222" y="523"/>
                  </a:lnTo>
                  <a:lnTo>
                    <a:pt x="224" y="526"/>
                  </a:lnTo>
                  <a:lnTo>
                    <a:pt x="227" y="526"/>
                  </a:lnTo>
                  <a:lnTo>
                    <a:pt x="229" y="526"/>
                  </a:lnTo>
                  <a:lnTo>
                    <a:pt x="231" y="526"/>
                  </a:lnTo>
                  <a:lnTo>
                    <a:pt x="234" y="526"/>
                  </a:lnTo>
                  <a:lnTo>
                    <a:pt x="236" y="526"/>
                  </a:lnTo>
                  <a:lnTo>
                    <a:pt x="239" y="526"/>
                  </a:lnTo>
                  <a:lnTo>
                    <a:pt x="241" y="526"/>
                  </a:lnTo>
                  <a:lnTo>
                    <a:pt x="243" y="526"/>
                  </a:lnTo>
                  <a:lnTo>
                    <a:pt x="246" y="526"/>
                  </a:lnTo>
                  <a:lnTo>
                    <a:pt x="250" y="526"/>
                  </a:lnTo>
                  <a:lnTo>
                    <a:pt x="255" y="523"/>
                  </a:lnTo>
                  <a:lnTo>
                    <a:pt x="258" y="523"/>
                  </a:lnTo>
                  <a:lnTo>
                    <a:pt x="262" y="523"/>
                  </a:lnTo>
                  <a:lnTo>
                    <a:pt x="262" y="523"/>
                  </a:lnTo>
                  <a:lnTo>
                    <a:pt x="265" y="523"/>
                  </a:lnTo>
                  <a:lnTo>
                    <a:pt x="267" y="523"/>
                  </a:lnTo>
                  <a:lnTo>
                    <a:pt x="267" y="523"/>
                  </a:lnTo>
                  <a:lnTo>
                    <a:pt x="269" y="521"/>
                  </a:lnTo>
                  <a:lnTo>
                    <a:pt x="272" y="521"/>
                  </a:lnTo>
                  <a:lnTo>
                    <a:pt x="272" y="521"/>
                  </a:lnTo>
                  <a:lnTo>
                    <a:pt x="274" y="518"/>
                  </a:lnTo>
                  <a:lnTo>
                    <a:pt x="274" y="518"/>
                  </a:lnTo>
                  <a:lnTo>
                    <a:pt x="274" y="518"/>
                  </a:lnTo>
                  <a:lnTo>
                    <a:pt x="274" y="518"/>
                  </a:lnTo>
                  <a:lnTo>
                    <a:pt x="276" y="518"/>
                  </a:lnTo>
                  <a:lnTo>
                    <a:pt x="276" y="516"/>
                  </a:lnTo>
                  <a:lnTo>
                    <a:pt x="276" y="516"/>
                  </a:lnTo>
                  <a:lnTo>
                    <a:pt x="276" y="516"/>
                  </a:lnTo>
                  <a:lnTo>
                    <a:pt x="276" y="516"/>
                  </a:lnTo>
                  <a:lnTo>
                    <a:pt x="276" y="514"/>
                  </a:lnTo>
                  <a:lnTo>
                    <a:pt x="276" y="514"/>
                  </a:lnTo>
                  <a:lnTo>
                    <a:pt x="276" y="514"/>
                  </a:lnTo>
                  <a:lnTo>
                    <a:pt x="276" y="511"/>
                  </a:lnTo>
                  <a:lnTo>
                    <a:pt x="276" y="511"/>
                  </a:lnTo>
                  <a:lnTo>
                    <a:pt x="276" y="511"/>
                  </a:lnTo>
                  <a:lnTo>
                    <a:pt x="276" y="509"/>
                  </a:lnTo>
                  <a:lnTo>
                    <a:pt x="276" y="509"/>
                  </a:lnTo>
                  <a:lnTo>
                    <a:pt x="274" y="509"/>
                  </a:lnTo>
                  <a:lnTo>
                    <a:pt x="274" y="507"/>
                  </a:lnTo>
                  <a:lnTo>
                    <a:pt x="274" y="504"/>
                  </a:lnTo>
                  <a:lnTo>
                    <a:pt x="274" y="504"/>
                  </a:lnTo>
                  <a:lnTo>
                    <a:pt x="272" y="500"/>
                  </a:lnTo>
                  <a:lnTo>
                    <a:pt x="272" y="497"/>
                  </a:lnTo>
                  <a:lnTo>
                    <a:pt x="272" y="495"/>
                  </a:lnTo>
                  <a:lnTo>
                    <a:pt x="272" y="495"/>
                  </a:lnTo>
                  <a:lnTo>
                    <a:pt x="269" y="492"/>
                  </a:lnTo>
                  <a:lnTo>
                    <a:pt x="269" y="492"/>
                  </a:lnTo>
                  <a:lnTo>
                    <a:pt x="269" y="490"/>
                  </a:lnTo>
                  <a:lnTo>
                    <a:pt x="269" y="488"/>
                  </a:lnTo>
                  <a:lnTo>
                    <a:pt x="269" y="488"/>
                  </a:lnTo>
                  <a:lnTo>
                    <a:pt x="272" y="485"/>
                  </a:lnTo>
                  <a:lnTo>
                    <a:pt x="272" y="485"/>
                  </a:lnTo>
                  <a:lnTo>
                    <a:pt x="272" y="483"/>
                  </a:lnTo>
                  <a:lnTo>
                    <a:pt x="272" y="483"/>
                  </a:lnTo>
                  <a:lnTo>
                    <a:pt x="272" y="483"/>
                  </a:lnTo>
                  <a:lnTo>
                    <a:pt x="272" y="481"/>
                  </a:lnTo>
                  <a:lnTo>
                    <a:pt x="274" y="481"/>
                  </a:lnTo>
                  <a:lnTo>
                    <a:pt x="274" y="481"/>
                  </a:lnTo>
                  <a:lnTo>
                    <a:pt x="274" y="478"/>
                  </a:lnTo>
                  <a:lnTo>
                    <a:pt x="274" y="478"/>
                  </a:lnTo>
                  <a:lnTo>
                    <a:pt x="276" y="478"/>
                  </a:lnTo>
                  <a:lnTo>
                    <a:pt x="276" y="476"/>
                  </a:lnTo>
                  <a:lnTo>
                    <a:pt x="279" y="476"/>
                  </a:lnTo>
                  <a:lnTo>
                    <a:pt x="279" y="476"/>
                  </a:lnTo>
                  <a:lnTo>
                    <a:pt x="281" y="474"/>
                  </a:lnTo>
                  <a:lnTo>
                    <a:pt x="281" y="474"/>
                  </a:lnTo>
                  <a:lnTo>
                    <a:pt x="281" y="474"/>
                  </a:lnTo>
                  <a:lnTo>
                    <a:pt x="284" y="471"/>
                  </a:lnTo>
                  <a:lnTo>
                    <a:pt x="286" y="471"/>
                  </a:lnTo>
                  <a:lnTo>
                    <a:pt x="288" y="471"/>
                  </a:lnTo>
                  <a:lnTo>
                    <a:pt x="291" y="471"/>
                  </a:lnTo>
                  <a:lnTo>
                    <a:pt x="293" y="469"/>
                  </a:lnTo>
                  <a:lnTo>
                    <a:pt x="295" y="469"/>
                  </a:lnTo>
                  <a:lnTo>
                    <a:pt x="298" y="469"/>
                  </a:lnTo>
                  <a:lnTo>
                    <a:pt x="298" y="469"/>
                  </a:lnTo>
                  <a:lnTo>
                    <a:pt x="300" y="469"/>
                  </a:lnTo>
                  <a:lnTo>
                    <a:pt x="300" y="469"/>
                  </a:lnTo>
                  <a:lnTo>
                    <a:pt x="300" y="466"/>
                  </a:lnTo>
                  <a:lnTo>
                    <a:pt x="300" y="466"/>
                  </a:lnTo>
                  <a:lnTo>
                    <a:pt x="300" y="466"/>
                  </a:lnTo>
                  <a:lnTo>
                    <a:pt x="302" y="466"/>
                  </a:lnTo>
                  <a:lnTo>
                    <a:pt x="302" y="464"/>
                  </a:lnTo>
                  <a:lnTo>
                    <a:pt x="302" y="464"/>
                  </a:lnTo>
                  <a:lnTo>
                    <a:pt x="302" y="464"/>
                  </a:lnTo>
                  <a:lnTo>
                    <a:pt x="305" y="462"/>
                  </a:lnTo>
                  <a:lnTo>
                    <a:pt x="305" y="462"/>
                  </a:lnTo>
                  <a:lnTo>
                    <a:pt x="305" y="462"/>
                  </a:lnTo>
                  <a:lnTo>
                    <a:pt x="305" y="459"/>
                  </a:lnTo>
                  <a:lnTo>
                    <a:pt x="305" y="459"/>
                  </a:lnTo>
                  <a:lnTo>
                    <a:pt x="305" y="459"/>
                  </a:lnTo>
                  <a:lnTo>
                    <a:pt x="305" y="459"/>
                  </a:lnTo>
                  <a:lnTo>
                    <a:pt x="305" y="457"/>
                  </a:lnTo>
                  <a:lnTo>
                    <a:pt x="305" y="457"/>
                  </a:lnTo>
                  <a:lnTo>
                    <a:pt x="305" y="457"/>
                  </a:lnTo>
                  <a:lnTo>
                    <a:pt x="302" y="457"/>
                  </a:lnTo>
                  <a:lnTo>
                    <a:pt x="302" y="455"/>
                  </a:lnTo>
                  <a:lnTo>
                    <a:pt x="302" y="455"/>
                  </a:lnTo>
                  <a:lnTo>
                    <a:pt x="300" y="452"/>
                  </a:lnTo>
                  <a:lnTo>
                    <a:pt x="300" y="452"/>
                  </a:lnTo>
                  <a:lnTo>
                    <a:pt x="298" y="450"/>
                  </a:lnTo>
                  <a:lnTo>
                    <a:pt x="298" y="450"/>
                  </a:lnTo>
                  <a:lnTo>
                    <a:pt x="298" y="447"/>
                  </a:lnTo>
                  <a:lnTo>
                    <a:pt x="295" y="447"/>
                  </a:lnTo>
                  <a:lnTo>
                    <a:pt x="295" y="445"/>
                  </a:lnTo>
                  <a:lnTo>
                    <a:pt x="295" y="445"/>
                  </a:lnTo>
                  <a:lnTo>
                    <a:pt x="295" y="443"/>
                  </a:lnTo>
                  <a:lnTo>
                    <a:pt x="293" y="443"/>
                  </a:lnTo>
                  <a:lnTo>
                    <a:pt x="293" y="440"/>
                  </a:lnTo>
                  <a:lnTo>
                    <a:pt x="293" y="440"/>
                  </a:lnTo>
                  <a:lnTo>
                    <a:pt x="293" y="438"/>
                  </a:lnTo>
                  <a:lnTo>
                    <a:pt x="293" y="438"/>
                  </a:lnTo>
                  <a:lnTo>
                    <a:pt x="293" y="436"/>
                  </a:lnTo>
                  <a:lnTo>
                    <a:pt x="293" y="436"/>
                  </a:lnTo>
                  <a:lnTo>
                    <a:pt x="295" y="433"/>
                  </a:lnTo>
                  <a:lnTo>
                    <a:pt x="295" y="433"/>
                  </a:lnTo>
                  <a:lnTo>
                    <a:pt x="295" y="431"/>
                  </a:lnTo>
                  <a:lnTo>
                    <a:pt x="295" y="431"/>
                  </a:lnTo>
                  <a:lnTo>
                    <a:pt x="298" y="431"/>
                  </a:lnTo>
                  <a:lnTo>
                    <a:pt x="298" y="431"/>
                  </a:lnTo>
                  <a:lnTo>
                    <a:pt x="298" y="429"/>
                  </a:lnTo>
                  <a:lnTo>
                    <a:pt x="300" y="429"/>
                  </a:lnTo>
                  <a:lnTo>
                    <a:pt x="302" y="429"/>
                  </a:lnTo>
                  <a:lnTo>
                    <a:pt x="305" y="426"/>
                  </a:lnTo>
                  <a:lnTo>
                    <a:pt x="307" y="426"/>
                  </a:lnTo>
                  <a:lnTo>
                    <a:pt x="310" y="426"/>
                  </a:lnTo>
                  <a:lnTo>
                    <a:pt x="312" y="426"/>
                  </a:lnTo>
                  <a:lnTo>
                    <a:pt x="314" y="424"/>
                  </a:lnTo>
                  <a:lnTo>
                    <a:pt x="317" y="424"/>
                  </a:lnTo>
                  <a:lnTo>
                    <a:pt x="319" y="424"/>
                  </a:lnTo>
                  <a:lnTo>
                    <a:pt x="324" y="421"/>
                  </a:lnTo>
                  <a:lnTo>
                    <a:pt x="331" y="421"/>
                  </a:lnTo>
                  <a:lnTo>
                    <a:pt x="333" y="421"/>
                  </a:lnTo>
                  <a:lnTo>
                    <a:pt x="336" y="419"/>
                  </a:lnTo>
                  <a:lnTo>
                    <a:pt x="338" y="419"/>
                  </a:lnTo>
                  <a:lnTo>
                    <a:pt x="340" y="419"/>
                  </a:lnTo>
                  <a:lnTo>
                    <a:pt x="343" y="419"/>
                  </a:lnTo>
                  <a:lnTo>
                    <a:pt x="347" y="419"/>
                  </a:lnTo>
                  <a:lnTo>
                    <a:pt x="350" y="419"/>
                  </a:lnTo>
                  <a:lnTo>
                    <a:pt x="352" y="419"/>
                  </a:lnTo>
                  <a:lnTo>
                    <a:pt x="354" y="419"/>
                  </a:lnTo>
                  <a:lnTo>
                    <a:pt x="357" y="419"/>
                  </a:lnTo>
                  <a:lnTo>
                    <a:pt x="359" y="419"/>
                  </a:lnTo>
                  <a:lnTo>
                    <a:pt x="362" y="419"/>
                  </a:lnTo>
                  <a:lnTo>
                    <a:pt x="364" y="421"/>
                  </a:lnTo>
                  <a:lnTo>
                    <a:pt x="366" y="421"/>
                  </a:lnTo>
                  <a:lnTo>
                    <a:pt x="366" y="421"/>
                  </a:lnTo>
                  <a:lnTo>
                    <a:pt x="369" y="421"/>
                  </a:lnTo>
                  <a:lnTo>
                    <a:pt x="371" y="424"/>
                  </a:lnTo>
                  <a:lnTo>
                    <a:pt x="373" y="424"/>
                  </a:lnTo>
                  <a:lnTo>
                    <a:pt x="378" y="426"/>
                  </a:lnTo>
                  <a:lnTo>
                    <a:pt x="383" y="426"/>
                  </a:lnTo>
                  <a:lnTo>
                    <a:pt x="388" y="429"/>
                  </a:lnTo>
                  <a:lnTo>
                    <a:pt x="395" y="431"/>
                  </a:lnTo>
                  <a:lnTo>
                    <a:pt x="399" y="433"/>
                  </a:lnTo>
                  <a:lnTo>
                    <a:pt x="404" y="436"/>
                  </a:lnTo>
                  <a:lnTo>
                    <a:pt x="409" y="438"/>
                  </a:lnTo>
                  <a:lnTo>
                    <a:pt x="411" y="440"/>
                  </a:lnTo>
                  <a:lnTo>
                    <a:pt x="414" y="443"/>
                  </a:lnTo>
                  <a:lnTo>
                    <a:pt x="416" y="443"/>
                  </a:lnTo>
                  <a:lnTo>
                    <a:pt x="418" y="445"/>
                  </a:lnTo>
                  <a:lnTo>
                    <a:pt x="421" y="447"/>
                  </a:lnTo>
                  <a:lnTo>
                    <a:pt x="423" y="447"/>
                  </a:lnTo>
                  <a:lnTo>
                    <a:pt x="423" y="447"/>
                  </a:lnTo>
                  <a:lnTo>
                    <a:pt x="425" y="450"/>
                  </a:lnTo>
                  <a:lnTo>
                    <a:pt x="425" y="450"/>
                  </a:lnTo>
                  <a:lnTo>
                    <a:pt x="428" y="452"/>
                  </a:lnTo>
                  <a:lnTo>
                    <a:pt x="428" y="452"/>
                  </a:lnTo>
                  <a:lnTo>
                    <a:pt x="428" y="455"/>
                  </a:lnTo>
                  <a:lnTo>
                    <a:pt x="428" y="455"/>
                  </a:lnTo>
                  <a:lnTo>
                    <a:pt x="428" y="455"/>
                  </a:lnTo>
                  <a:lnTo>
                    <a:pt x="428" y="455"/>
                  </a:lnTo>
                  <a:lnTo>
                    <a:pt x="430" y="457"/>
                  </a:lnTo>
                  <a:lnTo>
                    <a:pt x="430" y="459"/>
                  </a:lnTo>
                  <a:lnTo>
                    <a:pt x="430" y="459"/>
                  </a:lnTo>
                  <a:lnTo>
                    <a:pt x="430" y="462"/>
                  </a:lnTo>
                  <a:lnTo>
                    <a:pt x="430" y="464"/>
                  </a:lnTo>
                  <a:lnTo>
                    <a:pt x="430" y="466"/>
                  </a:lnTo>
                  <a:lnTo>
                    <a:pt x="430" y="469"/>
                  </a:lnTo>
                  <a:lnTo>
                    <a:pt x="428" y="469"/>
                  </a:lnTo>
                  <a:lnTo>
                    <a:pt x="428" y="471"/>
                  </a:lnTo>
                  <a:lnTo>
                    <a:pt x="428" y="471"/>
                  </a:lnTo>
                  <a:lnTo>
                    <a:pt x="430" y="474"/>
                  </a:lnTo>
                  <a:lnTo>
                    <a:pt x="430" y="474"/>
                  </a:lnTo>
                  <a:lnTo>
                    <a:pt x="430" y="474"/>
                  </a:lnTo>
                  <a:lnTo>
                    <a:pt x="430" y="474"/>
                  </a:lnTo>
                  <a:lnTo>
                    <a:pt x="430" y="474"/>
                  </a:lnTo>
                  <a:lnTo>
                    <a:pt x="430" y="476"/>
                  </a:lnTo>
                  <a:lnTo>
                    <a:pt x="430" y="476"/>
                  </a:lnTo>
                  <a:lnTo>
                    <a:pt x="433" y="476"/>
                  </a:lnTo>
                  <a:lnTo>
                    <a:pt x="433" y="476"/>
                  </a:lnTo>
                  <a:lnTo>
                    <a:pt x="433" y="478"/>
                  </a:lnTo>
                  <a:lnTo>
                    <a:pt x="435" y="478"/>
                  </a:lnTo>
                  <a:lnTo>
                    <a:pt x="435" y="478"/>
                  </a:lnTo>
                  <a:lnTo>
                    <a:pt x="437" y="478"/>
                  </a:lnTo>
                  <a:lnTo>
                    <a:pt x="437" y="478"/>
                  </a:lnTo>
                  <a:lnTo>
                    <a:pt x="437" y="478"/>
                  </a:lnTo>
                  <a:lnTo>
                    <a:pt x="437" y="478"/>
                  </a:lnTo>
                  <a:lnTo>
                    <a:pt x="440" y="478"/>
                  </a:lnTo>
                  <a:lnTo>
                    <a:pt x="440" y="478"/>
                  </a:lnTo>
                  <a:lnTo>
                    <a:pt x="440" y="476"/>
                  </a:lnTo>
                  <a:lnTo>
                    <a:pt x="440" y="476"/>
                  </a:lnTo>
                  <a:lnTo>
                    <a:pt x="442" y="476"/>
                  </a:lnTo>
                  <a:lnTo>
                    <a:pt x="442" y="476"/>
                  </a:lnTo>
                  <a:lnTo>
                    <a:pt x="442" y="474"/>
                  </a:lnTo>
                  <a:lnTo>
                    <a:pt x="444" y="474"/>
                  </a:lnTo>
                  <a:lnTo>
                    <a:pt x="444" y="471"/>
                  </a:lnTo>
                  <a:lnTo>
                    <a:pt x="447" y="469"/>
                  </a:lnTo>
                  <a:lnTo>
                    <a:pt x="447" y="466"/>
                  </a:lnTo>
                  <a:lnTo>
                    <a:pt x="449" y="466"/>
                  </a:lnTo>
                  <a:lnTo>
                    <a:pt x="449" y="464"/>
                  </a:lnTo>
                  <a:lnTo>
                    <a:pt x="449" y="462"/>
                  </a:lnTo>
                  <a:lnTo>
                    <a:pt x="449" y="459"/>
                  </a:lnTo>
                  <a:lnTo>
                    <a:pt x="449" y="457"/>
                  </a:lnTo>
                  <a:lnTo>
                    <a:pt x="449" y="455"/>
                  </a:lnTo>
                  <a:lnTo>
                    <a:pt x="449" y="455"/>
                  </a:lnTo>
                  <a:lnTo>
                    <a:pt x="449" y="450"/>
                  </a:lnTo>
                  <a:lnTo>
                    <a:pt x="449" y="445"/>
                  </a:lnTo>
                  <a:lnTo>
                    <a:pt x="449" y="440"/>
                  </a:lnTo>
                  <a:lnTo>
                    <a:pt x="449" y="438"/>
                  </a:lnTo>
                  <a:lnTo>
                    <a:pt x="435" y="445"/>
                  </a:lnTo>
                  <a:lnTo>
                    <a:pt x="451" y="405"/>
                  </a:lnTo>
                  <a:lnTo>
                    <a:pt x="437" y="412"/>
                  </a:lnTo>
                  <a:lnTo>
                    <a:pt x="451" y="376"/>
                  </a:lnTo>
                  <a:lnTo>
                    <a:pt x="435" y="386"/>
                  </a:lnTo>
                  <a:lnTo>
                    <a:pt x="447" y="353"/>
                  </a:lnTo>
                  <a:lnTo>
                    <a:pt x="433" y="362"/>
                  </a:lnTo>
                  <a:lnTo>
                    <a:pt x="447" y="324"/>
                  </a:lnTo>
                  <a:lnTo>
                    <a:pt x="430" y="334"/>
                  </a:lnTo>
                  <a:lnTo>
                    <a:pt x="437" y="317"/>
                  </a:lnTo>
                  <a:lnTo>
                    <a:pt x="442" y="306"/>
                  </a:lnTo>
                  <a:lnTo>
                    <a:pt x="440" y="301"/>
                  </a:lnTo>
                  <a:lnTo>
                    <a:pt x="433" y="301"/>
                  </a:lnTo>
                  <a:lnTo>
                    <a:pt x="425" y="306"/>
                  </a:lnTo>
                  <a:lnTo>
                    <a:pt x="407" y="320"/>
                  </a:lnTo>
                  <a:lnTo>
                    <a:pt x="402" y="310"/>
                  </a:lnTo>
                  <a:lnTo>
                    <a:pt x="373" y="327"/>
                  </a:lnTo>
                  <a:lnTo>
                    <a:pt x="376" y="313"/>
                  </a:lnTo>
                  <a:lnTo>
                    <a:pt x="350" y="332"/>
                  </a:lnTo>
                  <a:lnTo>
                    <a:pt x="350" y="320"/>
                  </a:lnTo>
                  <a:lnTo>
                    <a:pt x="324" y="336"/>
                  </a:lnTo>
                  <a:lnTo>
                    <a:pt x="328" y="322"/>
                  </a:lnTo>
                  <a:lnTo>
                    <a:pt x="293" y="339"/>
                  </a:lnTo>
                  <a:lnTo>
                    <a:pt x="295" y="327"/>
                  </a:lnTo>
                  <a:lnTo>
                    <a:pt x="267" y="341"/>
                  </a:lnTo>
                  <a:lnTo>
                    <a:pt x="276" y="320"/>
                  </a:lnTo>
                  <a:lnTo>
                    <a:pt x="265" y="320"/>
                  </a:lnTo>
                  <a:lnTo>
                    <a:pt x="276" y="287"/>
                  </a:lnTo>
                  <a:lnTo>
                    <a:pt x="262" y="287"/>
                  </a:lnTo>
                  <a:lnTo>
                    <a:pt x="284" y="251"/>
                  </a:lnTo>
                  <a:lnTo>
                    <a:pt x="267" y="261"/>
                  </a:lnTo>
                  <a:lnTo>
                    <a:pt x="293" y="223"/>
                  </a:lnTo>
                  <a:lnTo>
                    <a:pt x="276" y="225"/>
                  </a:lnTo>
                  <a:lnTo>
                    <a:pt x="307" y="192"/>
                  </a:lnTo>
                  <a:lnTo>
                    <a:pt x="288" y="194"/>
                  </a:lnTo>
                  <a:lnTo>
                    <a:pt x="317" y="166"/>
                  </a:lnTo>
                  <a:lnTo>
                    <a:pt x="298" y="168"/>
                  </a:lnTo>
                  <a:lnTo>
                    <a:pt x="331" y="137"/>
                  </a:lnTo>
                  <a:lnTo>
                    <a:pt x="312" y="137"/>
                  </a:lnTo>
                  <a:lnTo>
                    <a:pt x="345" y="107"/>
                  </a:lnTo>
                  <a:lnTo>
                    <a:pt x="333" y="107"/>
                  </a:lnTo>
                  <a:lnTo>
                    <a:pt x="364" y="93"/>
                  </a:lnTo>
                  <a:lnTo>
                    <a:pt x="347" y="85"/>
                  </a:lnTo>
                  <a:lnTo>
                    <a:pt x="390" y="76"/>
                  </a:lnTo>
                  <a:lnTo>
                    <a:pt x="373" y="69"/>
                  </a:lnTo>
                  <a:lnTo>
                    <a:pt x="418" y="59"/>
                  </a:lnTo>
                  <a:lnTo>
                    <a:pt x="407" y="55"/>
                  </a:lnTo>
                  <a:lnTo>
                    <a:pt x="444" y="48"/>
                  </a:lnTo>
                  <a:lnTo>
                    <a:pt x="428" y="40"/>
                  </a:lnTo>
                  <a:lnTo>
                    <a:pt x="468" y="36"/>
                  </a:lnTo>
                  <a:lnTo>
                    <a:pt x="454" y="29"/>
                  </a:lnTo>
                  <a:lnTo>
                    <a:pt x="492" y="24"/>
                  </a:lnTo>
                  <a:lnTo>
                    <a:pt x="480" y="17"/>
                  </a:lnTo>
                  <a:lnTo>
                    <a:pt x="515" y="17"/>
                  </a:lnTo>
                  <a:lnTo>
                    <a:pt x="506" y="7"/>
                  </a:lnTo>
                  <a:lnTo>
                    <a:pt x="544" y="12"/>
                  </a:lnTo>
                  <a:lnTo>
                    <a:pt x="537" y="3"/>
                  </a:lnTo>
                  <a:lnTo>
                    <a:pt x="570" y="7"/>
                  </a:lnTo>
                  <a:lnTo>
                    <a:pt x="565" y="0"/>
                  </a:lnTo>
                  <a:lnTo>
                    <a:pt x="591" y="7"/>
                  </a:lnTo>
                  <a:lnTo>
                    <a:pt x="593" y="7"/>
                  </a:lnTo>
                  <a:lnTo>
                    <a:pt x="598" y="7"/>
                  </a:lnTo>
                  <a:lnTo>
                    <a:pt x="600" y="7"/>
                  </a:lnTo>
                  <a:lnTo>
                    <a:pt x="603" y="7"/>
                  </a:lnTo>
                  <a:lnTo>
                    <a:pt x="608" y="7"/>
                  </a:lnTo>
                  <a:lnTo>
                    <a:pt x="610" y="7"/>
                  </a:lnTo>
                  <a:lnTo>
                    <a:pt x="615" y="5"/>
                  </a:lnTo>
                  <a:lnTo>
                    <a:pt x="617" y="5"/>
                  </a:lnTo>
                  <a:lnTo>
                    <a:pt x="619" y="5"/>
                  </a:lnTo>
                  <a:lnTo>
                    <a:pt x="622" y="5"/>
                  </a:lnTo>
                  <a:lnTo>
                    <a:pt x="622" y="5"/>
                  </a:lnTo>
                  <a:lnTo>
                    <a:pt x="624" y="5"/>
                  </a:lnTo>
                  <a:lnTo>
                    <a:pt x="626" y="5"/>
                  </a:lnTo>
                  <a:lnTo>
                    <a:pt x="629" y="5"/>
                  </a:lnTo>
                  <a:lnTo>
                    <a:pt x="629" y="5"/>
                  </a:lnTo>
                  <a:lnTo>
                    <a:pt x="631" y="7"/>
                  </a:lnTo>
                  <a:lnTo>
                    <a:pt x="634" y="7"/>
                  </a:lnTo>
                  <a:lnTo>
                    <a:pt x="636" y="7"/>
                  </a:lnTo>
                  <a:lnTo>
                    <a:pt x="638" y="7"/>
                  </a:lnTo>
                  <a:lnTo>
                    <a:pt x="638" y="7"/>
                  </a:lnTo>
                  <a:lnTo>
                    <a:pt x="641" y="10"/>
                  </a:lnTo>
                  <a:lnTo>
                    <a:pt x="643" y="10"/>
                  </a:lnTo>
                  <a:lnTo>
                    <a:pt x="643" y="10"/>
                  </a:lnTo>
                  <a:lnTo>
                    <a:pt x="645" y="10"/>
                  </a:lnTo>
                  <a:lnTo>
                    <a:pt x="645" y="10"/>
                  </a:lnTo>
                  <a:lnTo>
                    <a:pt x="645" y="12"/>
                  </a:lnTo>
                  <a:lnTo>
                    <a:pt x="648" y="12"/>
                  </a:lnTo>
                  <a:lnTo>
                    <a:pt x="648" y="14"/>
                  </a:lnTo>
                  <a:lnTo>
                    <a:pt x="650" y="14"/>
                  </a:lnTo>
                  <a:lnTo>
                    <a:pt x="650" y="17"/>
                  </a:lnTo>
                  <a:lnTo>
                    <a:pt x="652" y="17"/>
                  </a:lnTo>
                  <a:lnTo>
                    <a:pt x="652" y="19"/>
                  </a:lnTo>
                  <a:lnTo>
                    <a:pt x="655" y="22"/>
                  </a:lnTo>
                  <a:lnTo>
                    <a:pt x="655" y="24"/>
                  </a:lnTo>
                  <a:lnTo>
                    <a:pt x="655" y="24"/>
                  </a:lnTo>
                  <a:lnTo>
                    <a:pt x="655" y="24"/>
                  </a:lnTo>
                  <a:lnTo>
                    <a:pt x="655" y="26"/>
                  </a:lnTo>
                  <a:lnTo>
                    <a:pt x="655" y="26"/>
                  </a:lnTo>
                  <a:lnTo>
                    <a:pt x="657" y="29"/>
                  </a:lnTo>
                  <a:lnTo>
                    <a:pt x="657" y="31"/>
                  </a:lnTo>
                  <a:lnTo>
                    <a:pt x="657" y="33"/>
                  </a:lnTo>
                  <a:lnTo>
                    <a:pt x="657" y="36"/>
                  </a:lnTo>
                  <a:lnTo>
                    <a:pt x="657" y="36"/>
                  </a:lnTo>
                  <a:lnTo>
                    <a:pt x="657" y="36"/>
                  </a:lnTo>
                  <a:lnTo>
                    <a:pt x="657" y="38"/>
                  </a:lnTo>
                  <a:lnTo>
                    <a:pt x="660" y="38"/>
                  </a:lnTo>
                  <a:lnTo>
                    <a:pt x="660" y="38"/>
                  </a:lnTo>
                  <a:lnTo>
                    <a:pt x="660" y="40"/>
                  </a:lnTo>
                  <a:lnTo>
                    <a:pt x="660" y="40"/>
                  </a:lnTo>
                  <a:lnTo>
                    <a:pt x="662" y="40"/>
                  </a:lnTo>
                  <a:lnTo>
                    <a:pt x="662" y="43"/>
                  </a:lnTo>
                  <a:lnTo>
                    <a:pt x="664" y="45"/>
                  </a:lnTo>
                  <a:lnTo>
                    <a:pt x="667" y="48"/>
                  </a:lnTo>
                  <a:lnTo>
                    <a:pt x="671" y="50"/>
                  </a:lnTo>
                  <a:lnTo>
                    <a:pt x="674" y="50"/>
                  </a:lnTo>
                  <a:lnTo>
                    <a:pt x="676" y="52"/>
                  </a:lnTo>
                  <a:lnTo>
                    <a:pt x="679" y="55"/>
                  </a:lnTo>
                  <a:lnTo>
                    <a:pt x="683" y="57"/>
                  </a:lnTo>
                  <a:lnTo>
                    <a:pt x="686" y="59"/>
                  </a:lnTo>
                  <a:lnTo>
                    <a:pt x="688" y="59"/>
                  </a:lnTo>
                  <a:lnTo>
                    <a:pt x="690" y="62"/>
                  </a:lnTo>
                  <a:lnTo>
                    <a:pt x="693" y="62"/>
                  </a:lnTo>
                  <a:lnTo>
                    <a:pt x="695" y="64"/>
                  </a:lnTo>
                  <a:lnTo>
                    <a:pt x="695" y="64"/>
                  </a:lnTo>
                  <a:lnTo>
                    <a:pt x="697" y="67"/>
                  </a:lnTo>
                  <a:lnTo>
                    <a:pt x="702" y="67"/>
                  </a:lnTo>
                  <a:lnTo>
                    <a:pt x="705" y="67"/>
                  </a:lnTo>
                  <a:lnTo>
                    <a:pt x="707" y="69"/>
                  </a:lnTo>
                  <a:lnTo>
                    <a:pt x="709" y="69"/>
                  </a:lnTo>
                  <a:lnTo>
                    <a:pt x="714" y="69"/>
                  </a:lnTo>
                  <a:lnTo>
                    <a:pt x="716" y="71"/>
                  </a:lnTo>
                  <a:lnTo>
                    <a:pt x="719" y="71"/>
                  </a:lnTo>
                  <a:lnTo>
                    <a:pt x="721" y="71"/>
                  </a:lnTo>
                  <a:lnTo>
                    <a:pt x="726" y="71"/>
                  </a:lnTo>
                  <a:lnTo>
                    <a:pt x="728" y="71"/>
                  </a:lnTo>
                  <a:lnTo>
                    <a:pt x="731" y="71"/>
                  </a:lnTo>
                  <a:lnTo>
                    <a:pt x="733" y="71"/>
                  </a:lnTo>
                  <a:lnTo>
                    <a:pt x="735" y="71"/>
                  </a:lnTo>
                  <a:lnTo>
                    <a:pt x="738" y="71"/>
                  </a:lnTo>
                  <a:lnTo>
                    <a:pt x="740" y="71"/>
                  </a:lnTo>
                  <a:lnTo>
                    <a:pt x="742" y="71"/>
                  </a:lnTo>
                  <a:lnTo>
                    <a:pt x="747" y="71"/>
                  </a:lnTo>
                  <a:lnTo>
                    <a:pt x="749" y="69"/>
                  </a:lnTo>
                  <a:lnTo>
                    <a:pt x="752" y="69"/>
                  </a:lnTo>
                  <a:lnTo>
                    <a:pt x="757" y="69"/>
                  </a:lnTo>
                  <a:lnTo>
                    <a:pt x="761" y="67"/>
                  </a:lnTo>
                  <a:lnTo>
                    <a:pt x="764" y="67"/>
                  </a:lnTo>
                  <a:lnTo>
                    <a:pt x="766" y="67"/>
                  </a:lnTo>
                  <a:lnTo>
                    <a:pt x="768" y="67"/>
                  </a:lnTo>
                  <a:lnTo>
                    <a:pt x="771" y="64"/>
                  </a:lnTo>
                  <a:lnTo>
                    <a:pt x="773" y="64"/>
                  </a:lnTo>
                  <a:lnTo>
                    <a:pt x="778" y="62"/>
                  </a:lnTo>
                  <a:lnTo>
                    <a:pt x="783" y="62"/>
                  </a:lnTo>
                  <a:lnTo>
                    <a:pt x="785" y="59"/>
                  </a:lnTo>
                  <a:lnTo>
                    <a:pt x="790" y="57"/>
                  </a:lnTo>
                  <a:lnTo>
                    <a:pt x="794" y="55"/>
                  </a:lnTo>
                  <a:lnTo>
                    <a:pt x="797" y="55"/>
                  </a:lnTo>
                  <a:lnTo>
                    <a:pt x="801" y="52"/>
                  </a:lnTo>
                  <a:lnTo>
                    <a:pt x="804" y="52"/>
                  </a:lnTo>
                  <a:lnTo>
                    <a:pt x="804" y="52"/>
                  </a:lnTo>
                  <a:lnTo>
                    <a:pt x="806" y="52"/>
                  </a:lnTo>
                  <a:lnTo>
                    <a:pt x="809" y="52"/>
                  </a:lnTo>
                  <a:lnTo>
                    <a:pt x="811" y="50"/>
                  </a:lnTo>
                  <a:lnTo>
                    <a:pt x="811" y="50"/>
                  </a:lnTo>
                  <a:lnTo>
                    <a:pt x="813" y="52"/>
                  </a:lnTo>
                  <a:lnTo>
                    <a:pt x="816" y="52"/>
                  </a:lnTo>
                  <a:lnTo>
                    <a:pt x="818" y="52"/>
                  </a:lnTo>
                  <a:lnTo>
                    <a:pt x="820" y="52"/>
                  </a:lnTo>
                  <a:lnTo>
                    <a:pt x="820" y="52"/>
                  </a:lnTo>
                  <a:lnTo>
                    <a:pt x="823" y="55"/>
                  </a:lnTo>
                  <a:lnTo>
                    <a:pt x="825" y="55"/>
                  </a:lnTo>
                  <a:lnTo>
                    <a:pt x="828" y="55"/>
                  </a:lnTo>
                  <a:lnTo>
                    <a:pt x="830" y="57"/>
                  </a:lnTo>
                  <a:lnTo>
                    <a:pt x="832" y="57"/>
                  </a:lnTo>
                  <a:lnTo>
                    <a:pt x="832" y="57"/>
                  </a:lnTo>
                  <a:lnTo>
                    <a:pt x="835" y="59"/>
                  </a:lnTo>
                  <a:lnTo>
                    <a:pt x="837" y="59"/>
                  </a:lnTo>
                  <a:lnTo>
                    <a:pt x="837" y="62"/>
                  </a:lnTo>
                  <a:lnTo>
                    <a:pt x="839" y="62"/>
                  </a:lnTo>
                  <a:lnTo>
                    <a:pt x="842" y="64"/>
                  </a:lnTo>
                  <a:lnTo>
                    <a:pt x="842" y="67"/>
                  </a:lnTo>
                  <a:lnTo>
                    <a:pt x="844" y="67"/>
                  </a:lnTo>
                  <a:lnTo>
                    <a:pt x="844" y="69"/>
                  </a:lnTo>
                  <a:lnTo>
                    <a:pt x="846" y="71"/>
                  </a:lnTo>
                  <a:lnTo>
                    <a:pt x="846" y="71"/>
                  </a:lnTo>
                  <a:lnTo>
                    <a:pt x="849" y="74"/>
                  </a:lnTo>
                  <a:lnTo>
                    <a:pt x="849" y="76"/>
                  </a:lnTo>
                  <a:lnTo>
                    <a:pt x="849" y="78"/>
                  </a:lnTo>
                  <a:lnTo>
                    <a:pt x="851" y="83"/>
                  </a:lnTo>
                  <a:lnTo>
                    <a:pt x="851" y="85"/>
                  </a:lnTo>
                  <a:lnTo>
                    <a:pt x="851" y="88"/>
                  </a:lnTo>
                  <a:lnTo>
                    <a:pt x="851" y="90"/>
                  </a:lnTo>
                  <a:lnTo>
                    <a:pt x="854" y="95"/>
                  </a:lnTo>
                  <a:lnTo>
                    <a:pt x="854" y="97"/>
                  </a:lnTo>
                  <a:lnTo>
                    <a:pt x="854" y="100"/>
                  </a:lnTo>
                  <a:lnTo>
                    <a:pt x="854" y="102"/>
                  </a:lnTo>
                  <a:lnTo>
                    <a:pt x="854" y="107"/>
                  </a:lnTo>
                  <a:lnTo>
                    <a:pt x="854" y="109"/>
                  </a:lnTo>
                  <a:lnTo>
                    <a:pt x="851" y="111"/>
                  </a:lnTo>
                  <a:lnTo>
                    <a:pt x="851" y="114"/>
                  </a:lnTo>
                  <a:lnTo>
                    <a:pt x="851" y="116"/>
                  </a:lnTo>
                  <a:lnTo>
                    <a:pt x="851" y="121"/>
                  </a:lnTo>
                  <a:lnTo>
                    <a:pt x="851" y="121"/>
                  </a:lnTo>
                  <a:lnTo>
                    <a:pt x="849" y="123"/>
                  </a:lnTo>
                  <a:lnTo>
                    <a:pt x="849" y="126"/>
                  </a:lnTo>
                  <a:lnTo>
                    <a:pt x="849" y="128"/>
                  </a:lnTo>
                  <a:lnTo>
                    <a:pt x="846" y="128"/>
                  </a:lnTo>
                  <a:lnTo>
                    <a:pt x="846" y="130"/>
                  </a:lnTo>
                  <a:lnTo>
                    <a:pt x="846" y="133"/>
                  </a:lnTo>
                  <a:lnTo>
                    <a:pt x="844" y="135"/>
                  </a:lnTo>
                  <a:lnTo>
                    <a:pt x="842" y="137"/>
                  </a:lnTo>
                  <a:lnTo>
                    <a:pt x="839" y="140"/>
                  </a:lnTo>
                  <a:lnTo>
                    <a:pt x="837" y="145"/>
                  </a:lnTo>
                  <a:lnTo>
                    <a:pt x="835" y="147"/>
                  </a:lnTo>
                  <a:lnTo>
                    <a:pt x="832" y="152"/>
                  </a:lnTo>
                  <a:lnTo>
                    <a:pt x="830" y="156"/>
                  </a:lnTo>
                  <a:lnTo>
                    <a:pt x="825" y="159"/>
                  </a:lnTo>
                  <a:lnTo>
                    <a:pt x="823" y="164"/>
                  </a:lnTo>
                  <a:lnTo>
                    <a:pt x="820" y="168"/>
                  </a:lnTo>
                  <a:lnTo>
                    <a:pt x="816" y="171"/>
                  </a:lnTo>
                  <a:lnTo>
                    <a:pt x="813" y="173"/>
                  </a:lnTo>
                  <a:lnTo>
                    <a:pt x="809" y="178"/>
                  </a:lnTo>
                  <a:lnTo>
                    <a:pt x="806" y="180"/>
                  </a:lnTo>
                  <a:lnTo>
                    <a:pt x="801" y="185"/>
                  </a:lnTo>
                  <a:lnTo>
                    <a:pt x="797" y="187"/>
                  </a:lnTo>
                  <a:lnTo>
                    <a:pt x="794" y="190"/>
                  </a:lnTo>
                  <a:lnTo>
                    <a:pt x="790" y="192"/>
                  </a:lnTo>
                  <a:lnTo>
                    <a:pt x="785" y="197"/>
                  </a:lnTo>
                  <a:lnTo>
                    <a:pt x="780" y="199"/>
                  </a:lnTo>
                  <a:lnTo>
                    <a:pt x="775" y="201"/>
                  </a:lnTo>
                  <a:lnTo>
                    <a:pt x="768" y="204"/>
                  </a:lnTo>
                  <a:lnTo>
                    <a:pt x="764" y="208"/>
                  </a:lnTo>
                  <a:lnTo>
                    <a:pt x="757" y="211"/>
                  </a:lnTo>
                  <a:lnTo>
                    <a:pt x="749" y="216"/>
                  </a:lnTo>
                  <a:lnTo>
                    <a:pt x="742" y="218"/>
                  </a:lnTo>
                  <a:lnTo>
                    <a:pt x="735" y="220"/>
                  </a:lnTo>
                  <a:lnTo>
                    <a:pt x="728" y="223"/>
                  </a:lnTo>
                  <a:lnTo>
                    <a:pt x="723" y="225"/>
                  </a:lnTo>
                  <a:lnTo>
                    <a:pt x="695" y="235"/>
                  </a:lnTo>
                  <a:lnTo>
                    <a:pt x="700" y="237"/>
                  </a:lnTo>
                  <a:lnTo>
                    <a:pt x="702" y="237"/>
                  </a:lnTo>
                  <a:lnTo>
                    <a:pt x="705" y="237"/>
                  </a:lnTo>
                  <a:lnTo>
                    <a:pt x="707" y="237"/>
                  </a:lnTo>
                  <a:lnTo>
                    <a:pt x="709" y="239"/>
                  </a:lnTo>
                  <a:lnTo>
                    <a:pt x="712" y="239"/>
                  </a:lnTo>
                  <a:lnTo>
                    <a:pt x="714" y="239"/>
                  </a:lnTo>
                  <a:lnTo>
                    <a:pt x="716" y="239"/>
                  </a:lnTo>
                  <a:lnTo>
                    <a:pt x="721" y="239"/>
                  </a:lnTo>
                  <a:lnTo>
                    <a:pt x="726" y="239"/>
                  </a:lnTo>
                  <a:lnTo>
                    <a:pt x="731" y="242"/>
                  </a:lnTo>
                  <a:lnTo>
                    <a:pt x="735" y="242"/>
                  </a:lnTo>
                  <a:lnTo>
                    <a:pt x="738" y="242"/>
                  </a:lnTo>
                  <a:lnTo>
                    <a:pt x="740" y="242"/>
                  </a:lnTo>
                  <a:lnTo>
                    <a:pt x="740" y="242"/>
                  </a:lnTo>
                  <a:lnTo>
                    <a:pt x="742" y="239"/>
                  </a:lnTo>
                  <a:lnTo>
                    <a:pt x="745" y="239"/>
                  </a:lnTo>
                  <a:lnTo>
                    <a:pt x="745" y="239"/>
                  </a:lnTo>
                  <a:lnTo>
                    <a:pt x="747" y="239"/>
                  </a:lnTo>
                  <a:lnTo>
                    <a:pt x="747" y="239"/>
                  </a:lnTo>
                  <a:lnTo>
                    <a:pt x="749" y="239"/>
                  </a:lnTo>
                  <a:lnTo>
                    <a:pt x="752" y="237"/>
                  </a:lnTo>
                  <a:lnTo>
                    <a:pt x="754" y="237"/>
                  </a:lnTo>
                  <a:lnTo>
                    <a:pt x="759" y="235"/>
                  </a:lnTo>
                  <a:lnTo>
                    <a:pt x="761" y="232"/>
                  </a:lnTo>
                  <a:lnTo>
                    <a:pt x="764" y="232"/>
                  </a:lnTo>
                  <a:lnTo>
                    <a:pt x="768" y="230"/>
                  </a:lnTo>
                  <a:lnTo>
                    <a:pt x="771" y="230"/>
                  </a:lnTo>
                  <a:lnTo>
                    <a:pt x="773" y="227"/>
                  </a:lnTo>
                  <a:lnTo>
                    <a:pt x="778" y="227"/>
                  </a:lnTo>
                  <a:lnTo>
                    <a:pt x="778" y="227"/>
                  </a:lnTo>
                  <a:lnTo>
                    <a:pt x="780" y="227"/>
                  </a:lnTo>
                  <a:lnTo>
                    <a:pt x="783" y="227"/>
                  </a:lnTo>
                  <a:lnTo>
                    <a:pt x="783" y="225"/>
                  </a:lnTo>
                  <a:lnTo>
                    <a:pt x="785" y="225"/>
                  </a:lnTo>
                  <a:lnTo>
                    <a:pt x="785" y="225"/>
                  </a:lnTo>
                  <a:lnTo>
                    <a:pt x="787" y="225"/>
                  </a:lnTo>
                  <a:lnTo>
                    <a:pt x="787" y="227"/>
                  </a:lnTo>
                  <a:lnTo>
                    <a:pt x="790" y="227"/>
                  </a:lnTo>
                  <a:lnTo>
                    <a:pt x="792" y="227"/>
                  </a:lnTo>
                  <a:lnTo>
                    <a:pt x="794" y="227"/>
                  </a:lnTo>
                  <a:lnTo>
                    <a:pt x="794" y="227"/>
                  </a:lnTo>
                  <a:lnTo>
                    <a:pt x="797" y="230"/>
                  </a:lnTo>
                  <a:lnTo>
                    <a:pt x="797" y="230"/>
                  </a:lnTo>
                  <a:lnTo>
                    <a:pt x="799" y="230"/>
                  </a:lnTo>
                  <a:lnTo>
                    <a:pt x="799" y="230"/>
                  </a:lnTo>
                  <a:lnTo>
                    <a:pt x="806" y="227"/>
                  </a:lnTo>
                  <a:lnTo>
                    <a:pt x="811" y="227"/>
                  </a:lnTo>
                  <a:lnTo>
                    <a:pt x="813" y="227"/>
                  </a:lnTo>
                  <a:lnTo>
                    <a:pt x="816" y="227"/>
                  </a:lnTo>
                  <a:lnTo>
                    <a:pt x="818" y="230"/>
                  </a:lnTo>
                  <a:lnTo>
                    <a:pt x="818" y="230"/>
                  </a:lnTo>
                  <a:lnTo>
                    <a:pt x="820" y="230"/>
                  </a:lnTo>
                  <a:lnTo>
                    <a:pt x="820" y="230"/>
                  </a:lnTo>
                  <a:lnTo>
                    <a:pt x="823" y="230"/>
                  </a:lnTo>
                  <a:lnTo>
                    <a:pt x="823" y="230"/>
                  </a:lnTo>
                  <a:lnTo>
                    <a:pt x="825" y="230"/>
                  </a:lnTo>
                  <a:lnTo>
                    <a:pt x="825" y="232"/>
                  </a:lnTo>
                  <a:lnTo>
                    <a:pt x="825" y="232"/>
                  </a:lnTo>
                  <a:lnTo>
                    <a:pt x="828" y="232"/>
                  </a:lnTo>
                  <a:lnTo>
                    <a:pt x="828" y="235"/>
                  </a:lnTo>
                  <a:lnTo>
                    <a:pt x="830" y="235"/>
                  </a:lnTo>
                  <a:lnTo>
                    <a:pt x="830" y="235"/>
                  </a:lnTo>
                  <a:lnTo>
                    <a:pt x="832" y="237"/>
                  </a:lnTo>
                  <a:lnTo>
                    <a:pt x="832" y="237"/>
                  </a:lnTo>
                  <a:lnTo>
                    <a:pt x="835" y="239"/>
                  </a:lnTo>
                  <a:lnTo>
                    <a:pt x="835" y="239"/>
                  </a:lnTo>
                  <a:lnTo>
                    <a:pt x="835" y="242"/>
                  </a:lnTo>
                  <a:lnTo>
                    <a:pt x="837" y="244"/>
                  </a:lnTo>
                  <a:lnTo>
                    <a:pt x="837" y="244"/>
                  </a:lnTo>
                  <a:lnTo>
                    <a:pt x="839" y="246"/>
                  </a:lnTo>
                  <a:lnTo>
                    <a:pt x="839" y="249"/>
                  </a:lnTo>
                  <a:lnTo>
                    <a:pt x="842" y="249"/>
                  </a:lnTo>
                  <a:lnTo>
                    <a:pt x="842" y="251"/>
                  </a:lnTo>
                  <a:lnTo>
                    <a:pt x="842" y="253"/>
                  </a:lnTo>
                  <a:lnTo>
                    <a:pt x="842" y="253"/>
                  </a:lnTo>
                  <a:lnTo>
                    <a:pt x="844" y="256"/>
                  </a:lnTo>
                  <a:lnTo>
                    <a:pt x="844" y="258"/>
                  </a:lnTo>
                  <a:lnTo>
                    <a:pt x="844" y="258"/>
                  </a:lnTo>
                  <a:lnTo>
                    <a:pt x="844" y="261"/>
                  </a:lnTo>
                  <a:lnTo>
                    <a:pt x="846" y="263"/>
                  </a:lnTo>
                  <a:lnTo>
                    <a:pt x="846" y="265"/>
                  </a:lnTo>
                  <a:lnTo>
                    <a:pt x="846" y="265"/>
                  </a:lnTo>
                  <a:lnTo>
                    <a:pt x="846" y="268"/>
                  </a:lnTo>
                  <a:lnTo>
                    <a:pt x="846" y="270"/>
                  </a:lnTo>
                  <a:lnTo>
                    <a:pt x="846" y="272"/>
                  </a:lnTo>
                  <a:lnTo>
                    <a:pt x="846" y="275"/>
                  </a:lnTo>
                  <a:lnTo>
                    <a:pt x="846" y="277"/>
                  </a:lnTo>
                  <a:lnTo>
                    <a:pt x="846" y="279"/>
                  </a:lnTo>
                  <a:lnTo>
                    <a:pt x="844" y="279"/>
                  </a:lnTo>
                  <a:lnTo>
                    <a:pt x="844" y="282"/>
                  </a:lnTo>
                  <a:lnTo>
                    <a:pt x="842" y="282"/>
                  </a:lnTo>
                  <a:lnTo>
                    <a:pt x="842" y="284"/>
                  </a:lnTo>
                  <a:lnTo>
                    <a:pt x="839" y="284"/>
                  </a:lnTo>
                  <a:lnTo>
                    <a:pt x="839" y="284"/>
                  </a:lnTo>
                  <a:lnTo>
                    <a:pt x="837" y="287"/>
                  </a:lnTo>
                  <a:lnTo>
                    <a:pt x="835" y="287"/>
                  </a:lnTo>
                  <a:lnTo>
                    <a:pt x="832" y="287"/>
                  </a:lnTo>
                  <a:lnTo>
                    <a:pt x="830" y="287"/>
                  </a:lnTo>
                  <a:lnTo>
                    <a:pt x="828" y="284"/>
                  </a:lnTo>
                  <a:lnTo>
                    <a:pt x="825" y="284"/>
                  </a:lnTo>
                  <a:lnTo>
                    <a:pt x="823" y="284"/>
                  </a:lnTo>
                  <a:lnTo>
                    <a:pt x="820" y="284"/>
                  </a:lnTo>
                  <a:lnTo>
                    <a:pt x="818" y="282"/>
                  </a:lnTo>
                  <a:lnTo>
                    <a:pt x="816" y="282"/>
                  </a:lnTo>
                  <a:lnTo>
                    <a:pt x="813" y="282"/>
                  </a:lnTo>
                  <a:lnTo>
                    <a:pt x="809" y="279"/>
                  </a:lnTo>
                  <a:lnTo>
                    <a:pt x="804" y="277"/>
                  </a:lnTo>
                  <a:lnTo>
                    <a:pt x="801" y="277"/>
                  </a:lnTo>
                  <a:lnTo>
                    <a:pt x="797" y="275"/>
                  </a:lnTo>
                  <a:lnTo>
                    <a:pt x="794" y="275"/>
                  </a:lnTo>
                  <a:lnTo>
                    <a:pt x="792" y="275"/>
                  </a:lnTo>
                  <a:lnTo>
                    <a:pt x="792" y="272"/>
                  </a:lnTo>
                  <a:lnTo>
                    <a:pt x="790" y="272"/>
                  </a:lnTo>
                  <a:lnTo>
                    <a:pt x="790" y="272"/>
                  </a:lnTo>
                  <a:lnTo>
                    <a:pt x="787" y="272"/>
                  </a:lnTo>
                  <a:lnTo>
                    <a:pt x="785" y="272"/>
                  </a:lnTo>
                  <a:lnTo>
                    <a:pt x="785" y="270"/>
                  </a:lnTo>
                  <a:lnTo>
                    <a:pt x="783" y="270"/>
                  </a:lnTo>
                  <a:lnTo>
                    <a:pt x="778" y="268"/>
                  </a:lnTo>
                  <a:lnTo>
                    <a:pt x="778" y="268"/>
                  </a:lnTo>
                  <a:lnTo>
                    <a:pt x="775" y="268"/>
                  </a:lnTo>
                  <a:lnTo>
                    <a:pt x="775" y="268"/>
                  </a:lnTo>
                  <a:lnTo>
                    <a:pt x="773" y="265"/>
                  </a:lnTo>
                  <a:lnTo>
                    <a:pt x="771" y="265"/>
                  </a:lnTo>
                  <a:lnTo>
                    <a:pt x="771" y="265"/>
                  </a:lnTo>
                  <a:lnTo>
                    <a:pt x="768" y="265"/>
                  </a:lnTo>
                  <a:lnTo>
                    <a:pt x="766" y="265"/>
                  </a:lnTo>
                  <a:lnTo>
                    <a:pt x="766" y="265"/>
                  </a:lnTo>
                  <a:lnTo>
                    <a:pt x="764" y="268"/>
                  </a:lnTo>
                  <a:lnTo>
                    <a:pt x="761" y="268"/>
                  </a:lnTo>
                  <a:lnTo>
                    <a:pt x="759" y="268"/>
                  </a:lnTo>
                  <a:lnTo>
                    <a:pt x="759" y="268"/>
                  </a:lnTo>
                  <a:lnTo>
                    <a:pt x="757" y="270"/>
                  </a:lnTo>
                  <a:lnTo>
                    <a:pt x="754" y="270"/>
                  </a:lnTo>
                  <a:lnTo>
                    <a:pt x="754" y="270"/>
                  </a:lnTo>
                  <a:lnTo>
                    <a:pt x="749" y="272"/>
                  </a:lnTo>
                  <a:lnTo>
                    <a:pt x="747" y="275"/>
                  </a:lnTo>
                  <a:lnTo>
                    <a:pt x="745" y="275"/>
                  </a:lnTo>
                  <a:lnTo>
                    <a:pt x="740" y="277"/>
                  </a:lnTo>
                  <a:lnTo>
                    <a:pt x="738" y="279"/>
                  </a:lnTo>
                  <a:lnTo>
                    <a:pt x="735" y="279"/>
                  </a:lnTo>
                  <a:lnTo>
                    <a:pt x="733" y="282"/>
                  </a:lnTo>
                  <a:lnTo>
                    <a:pt x="731" y="284"/>
                  </a:lnTo>
                  <a:lnTo>
                    <a:pt x="726" y="284"/>
                  </a:lnTo>
                  <a:lnTo>
                    <a:pt x="723" y="287"/>
                  </a:lnTo>
                  <a:lnTo>
                    <a:pt x="721" y="287"/>
                  </a:lnTo>
                  <a:lnTo>
                    <a:pt x="719" y="289"/>
                  </a:lnTo>
                  <a:lnTo>
                    <a:pt x="716" y="289"/>
                  </a:lnTo>
                  <a:lnTo>
                    <a:pt x="714" y="291"/>
                  </a:lnTo>
                  <a:lnTo>
                    <a:pt x="712" y="291"/>
                  </a:lnTo>
                  <a:lnTo>
                    <a:pt x="709" y="291"/>
                  </a:lnTo>
                  <a:lnTo>
                    <a:pt x="707" y="291"/>
                  </a:lnTo>
                  <a:lnTo>
                    <a:pt x="705" y="294"/>
                  </a:lnTo>
                  <a:lnTo>
                    <a:pt x="702" y="294"/>
                  </a:lnTo>
                  <a:lnTo>
                    <a:pt x="700" y="294"/>
                  </a:lnTo>
                  <a:lnTo>
                    <a:pt x="695" y="294"/>
                  </a:lnTo>
                  <a:lnTo>
                    <a:pt x="690" y="294"/>
                  </a:lnTo>
                  <a:lnTo>
                    <a:pt x="688" y="296"/>
                  </a:lnTo>
                  <a:lnTo>
                    <a:pt x="688" y="296"/>
                  </a:lnTo>
                  <a:lnTo>
                    <a:pt x="686" y="296"/>
                  </a:lnTo>
                  <a:lnTo>
                    <a:pt x="683" y="296"/>
                  </a:lnTo>
                  <a:lnTo>
                    <a:pt x="681" y="298"/>
                  </a:lnTo>
                  <a:lnTo>
                    <a:pt x="681" y="298"/>
                  </a:lnTo>
                  <a:lnTo>
                    <a:pt x="681" y="298"/>
                  </a:lnTo>
                  <a:lnTo>
                    <a:pt x="679" y="298"/>
                  </a:lnTo>
                  <a:lnTo>
                    <a:pt x="679" y="301"/>
                  </a:lnTo>
                  <a:lnTo>
                    <a:pt x="679" y="301"/>
                  </a:lnTo>
                  <a:lnTo>
                    <a:pt x="679" y="301"/>
                  </a:lnTo>
                  <a:lnTo>
                    <a:pt x="679" y="303"/>
                  </a:lnTo>
                  <a:lnTo>
                    <a:pt x="676" y="303"/>
                  </a:lnTo>
                  <a:lnTo>
                    <a:pt x="676" y="303"/>
                  </a:lnTo>
                  <a:lnTo>
                    <a:pt x="676" y="306"/>
                  </a:lnTo>
                  <a:lnTo>
                    <a:pt x="676" y="306"/>
                  </a:lnTo>
                  <a:lnTo>
                    <a:pt x="676" y="306"/>
                  </a:lnTo>
                  <a:lnTo>
                    <a:pt x="676" y="308"/>
                  </a:lnTo>
                  <a:lnTo>
                    <a:pt x="676" y="310"/>
                  </a:lnTo>
                  <a:lnTo>
                    <a:pt x="679" y="315"/>
                  </a:lnTo>
                  <a:lnTo>
                    <a:pt x="679" y="317"/>
                  </a:lnTo>
                  <a:lnTo>
                    <a:pt x="679" y="322"/>
                  </a:lnTo>
                  <a:lnTo>
                    <a:pt x="679" y="324"/>
                  </a:lnTo>
                  <a:lnTo>
                    <a:pt x="679" y="327"/>
                  </a:lnTo>
                  <a:lnTo>
                    <a:pt x="681" y="329"/>
                  </a:lnTo>
                  <a:lnTo>
                    <a:pt x="681" y="332"/>
                  </a:lnTo>
                  <a:lnTo>
                    <a:pt x="681" y="334"/>
                  </a:lnTo>
                  <a:lnTo>
                    <a:pt x="683" y="336"/>
                  </a:lnTo>
                  <a:lnTo>
                    <a:pt x="683" y="339"/>
                  </a:lnTo>
                  <a:lnTo>
                    <a:pt x="683" y="339"/>
                  </a:lnTo>
                  <a:lnTo>
                    <a:pt x="686" y="341"/>
                  </a:lnTo>
                  <a:lnTo>
                    <a:pt x="686" y="341"/>
                  </a:lnTo>
                  <a:lnTo>
                    <a:pt x="686" y="343"/>
                  </a:lnTo>
                  <a:lnTo>
                    <a:pt x="688" y="343"/>
                  </a:lnTo>
                  <a:lnTo>
                    <a:pt x="688" y="346"/>
                  </a:lnTo>
                  <a:lnTo>
                    <a:pt x="688" y="346"/>
                  </a:lnTo>
                  <a:lnTo>
                    <a:pt x="700" y="360"/>
                  </a:lnTo>
                  <a:lnTo>
                    <a:pt x="686" y="355"/>
                  </a:lnTo>
                  <a:lnTo>
                    <a:pt x="705" y="376"/>
                  </a:lnTo>
                  <a:lnTo>
                    <a:pt x="693" y="376"/>
                  </a:lnTo>
                  <a:lnTo>
                    <a:pt x="714" y="393"/>
                  </a:lnTo>
                  <a:lnTo>
                    <a:pt x="702" y="393"/>
                  </a:lnTo>
                  <a:lnTo>
                    <a:pt x="723" y="410"/>
                  </a:lnTo>
                  <a:lnTo>
                    <a:pt x="709" y="410"/>
                  </a:lnTo>
                  <a:lnTo>
                    <a:pt x="735" y="429"/>
                  </a:lnTo>
                  <a:lnTo>
                    <a:pt x="719" y="426"/>
                  </a:lnTo>
                  <a:lnTo>
                    <a:pt x="742" y="443"/>
                  </a:lnTo>
                  <a:lnTo>
                    <a:pt x="728" y="440"/>
                  </a:lnTo>
                  <a:lnTo>
                    <a:pt x="752" y="462"/>
                  </a:lnTo>
                  <a:lnTo>
                    <a:pt x="738" y="462"/>
                  </a:lnTo>
                  <a:lnTo>
                    <a:pt x="740" y="464"/>
                  </a:lnTo>
                  <a:lnTo>
                    <a:pt x="742" y="466"/>
                  </a:lnTo>
                  <a:lnTo>
                    <a:pt x="745" y="469"/>
                  </a:lnTo>
                  <a:lnTo>
                    <a:pt x="745" y="469"/>
                  </a:lnTo>
                  <a:lnTo>
                    <a:pt x="747" y="471"/>
                  </a:lnTo>
                  <a:lnTo>
                    <a:pt x="749" y="471"/>
                  </a:lnTo>
                  <a:lnTo>
                    <a:pt x="749" y="474"/>
                  </a:lnTo>
                  <a:lnTo>
                    <a:pt x="752" y="474"/>
                  </a:lnTo>
                  <a:lnTo>
                    <a:pt x="752" y="474"/>
                  </a:lnTo>
                  <a:lnTo>
                    <a:pt x="754" y="474"/>
                  </a:lnTo>
                  <a:lnTo>
                    <a:pt x="754" y="474"/>
                  </a:lnTo>
                  <a:lnTo>
                    <a:pt x="757" y="474"/>
                  </a:lnTo>
                  <a:lnTo>
                    <a:pt x="759" y="474"/>
                  </a:lnTo>
                  <a:lnTo>
                    <a:pt x="759" y="474"/>
                  </a:lnTo>
                  <a:lnTo>
                    <a:pt x="761" y="474"/>
                  </a:lnTo>
                  <a:lnTo>
                    <a:pt x="761" y="474"/>
                  </a:lnTo>
                  <a:lnTo>
                    <a:pt x="764" y="474"/>
                  </a:lnTo>
                  <a:lnTo>
                    <a:pt x="766" y="474"/>
                  </a:lnTo>
                  <a:lnTo>
                    <a:pt x="766" y="474"/>
                  </a:lnTo>
                  <a:lnTo>
                    <a:pt x="768" y="471"/>
                  </a:lnTo>
                  <a:lnTo>
                    <a:pt x="768" y="471"/>
                  </a:lnTo>
                  <a:lnTo>
                    <a:pt x="771" y="471"/>
                  </a:lnTo>
                  <a:lnTo>
                    <a:pt x="771" y="469"/>
                  </a:lnTo>
                  <a:lnTo>
                    <a:pt x="773" y="469"/>
                  </a:lnTo>
                  <a:lnTo>
                    <a:pt x="773" y="469"/>
                  </a:lnTo>
                  <a:lnTo>
                    <a:pt x="775" y="466"/>
                  </a:lnTo>
                  <a:lnTo>
                    <a:pt x="775" y="466"/>
                  </a:lnTo>
                  <a:lnTo>
                    <a:pt x="778" y="464"/>
                  </a:lnTo>
                  <a:lnTo>
                    <a:pt x="780" y="462"/>
                  </a:lnTo>
                  <a:lnTo>
                    <a:pt x="783" y="459"/>
                  </a:lnTo>
                  <a:lnTo>
                    <a:pt x="783" y="457"/>
                  </a:lnTo>
                  <a:lnTo>
                    <a:pt x="785" y="455"/>
                  </a:lnTo>
                  <a:lnTo>
                    <a:pt x="787" y="452"/>
                  </a:lnTo>
                  <a:lnTo>
                    <a:pt x="787" y="450"/>
                  </a:lnTo>
                  <a:lnTo>
                    <a:pt x="790" y="447"/>
                  </a:lnTo>
                  <a:lnTo>
                    <a:pt x="790" y="445"/>
                  </a:lnTo>
                  <a:lnTo>
                    <a:pt x="792" y="440"/>
                  </a:lnTo>
                  <a:lnTo>
                    <a:pt x="794" y="436"/>
                  </a:lnTo>
                  <a:lnTo>
                    <a:pt x="797" y="433"/>
                  </a:lnTo>
                  <a:lnTo>
                    <a:pt x="799" y="431"/>
                  </a:lnTo>
                  <a:lnTo>
                    <a:pt x="799" y="429"/>
                  </a:lnTo>
                  <a:lnTo>
                    <a:pt x="801" y="426"/>
                  </a:lnTo>
                  <a:lnTo>
                    <a:pt x="804" y="421"/>
                  </a:lnTo>
                  <a:lnTo>
                    <a:pt x="806" y="417"/>
                  </a:lnTo>
                  <a:lnTo>
                    <a:pt x="809" y="410"/>
                  </a:lnTo>
                  <a:lnTo>
                    <a:pt x="811" y="405"/>
                  </a:lnTo>
                  <a:lnTo>
                    <a:pt x="813" y="403"/>
                  </a:lnTo>
                  <a:lnTo>
                    <a:pt x="813" y="400"/>
                  </a:lnTo>
                  <a:lnTo>
                    <a:pt x="816" y="398"/>
                  </a:lnTo>
                  <a:lnTo>
                    <a:pt x="816" y="395"/>
                  </a:lnTo>
                  <a:lnTo>
                    <a:pt x="818" y="393"/>
                  </a:lnTo>
                  <a:lnTo>
                    <a:pt x="820" y="391"/>
                  </a:lnTo>
                  <a:lnTo>
                    <a:pt x="823" y="388"/>
                  </a:lnTo>
                  <a:lnTo>
                    <a:pt x="825" y="386"/>
                  </a:lnTo>
                  <a:lnTo>
                    <a:pt x="828" y="384"/>
                  </a:lnTo>
                  <a:lnTo>
                    <a:pt x="830" y="381"/>
                  </a:lnTo>
                  <a:lnTo>
                    <a:pt x="830" y="381"/>
                  </a:lnTo>
                  <a:lnTo>
                    <a:pt x="832" y="379"/>
                  </a:lnTo>
                  <a:lnTo>
                    <a:pt x="837" y="376"/>
                  </a:lnTo>
                  <a:lnTo>
                    <a:pt x="842" y="374"/>
                  </a:lnTo>
                  <a:lnTo>
                    <a:pt x="844" y="372"/>
                  </a:lnTo>
                  <a:lnTo>
                    <a:pt x="846" y="372"/>
                  </a:lnTo>
                  <a:lnTo>
                    <a:pt x="849" y="369"/>
                  </a:lnTo>
                  <a:lnTo>
                    <a:pt x="851" y="367"/>
                  </a:lnTo>
                  <a:lnTo>
                    <a:pt x="858" y="365"/>
                  </a:lnTo>
                  <a:lnTo>
                    <a:pt x="861" y="362"/>
                  </a:lnTo>
                  <a:lnTo>
                    <a:pt x="865" y="360"/>
                  </a:lnTo>
                  <a:lnTo>
                    <a:pt x="870" y="358"/>
                  </a:lnTo>
                  <a:lnTo>
                    <a:pt x="872" y="355"/>
                  </a:lnTo>
                  <a:lnTo>
                    <a:pt x="875" y="353"/>
                  </a:lnTo>
                  <a:lnTo>
                    <a:pt x="877" y="353"/>
                  </a:lnTo>
                  <a:lnTo>
                    <a:pt x="877" y="350"/>
                  </a:lnTo>
                  <a:lnTo>
                    <a:pt x="880" y="348"/>
                  </a:lnTo>
                  <a:lnTo>
                    <a:pt x="882" y="348"/>
                  </a:lnTo>
                  <a:lnTo>
                    <a:pt x="884" y="346"/>
                  </a:lnTo>
                  <a:lnTo>
                    <a:pt x="887" y="343"/>
                  </a:lnTo>
                  <a:lnTo>
                    <a:pt x="887" y="339"/>
                  </a:lnTo>
                  <a:lnTo>
                    <a:pt x="887" y="334"/>
                  </a:lnTo>
                  <a:lnTo>
                    <a:pt x="887" y="332"/>
                  </a:lnTo>
                  <a:lnTo>
                    <a:pt x="887" y="327"/>
                  </a:lnTo>
                  <a:lnTo>
                    <a:pt x="887" y="322"/>
                  </a:lnTo>
                  <a:lnTo>
                    <a:pt x="889" y="320"/>
                  </a:lnTo>
                  <a:lnTo>
                    <a:pt x="889" y="315"/>
                  </a:lnTo>
                  <a:lnTo>
                    <a:pt x="889" y="310"/>
                  </a:lnTo>
                  <a:lnTo>
                    <a:pt x="891" y="303"/>
                  </a:lnTo>
                  <a:lnTo>
                    <a:pt x="891" y="298"/>
                  </a:lnTo>
                  <a:lnTo>
                    <a:pt x="894" y="291"/>
                  </a:lnTo>
                  <a:lnTo>
                    <a:pt x="896" y="287"/>
                  </a:lnTo>
                  <a:lnTo>
                    <a:pt x="896" y="282"/>
                  </a:lnTo>
                  <a:lnTo>
                    <a:pt x="896" y="279"/>
                  </a:lnTo>
                  <a:lnTo>
                    <a:pt x="898" y="277"/>
                  </a:lnTo>
                  <a:lnTo>
                    <a:pt x="898" y="275"/>
                  </a:lnTo>
                  <a:lnTo>
                    <a:pt x="901" y="270"/>
                  </a:lnTo>
                  <a:lnTo>
                    <a:pt x="901" y="268"/>
                  </a:lnTo>
                  <a:lnTo>
                    <a:pt x="903" y="265"/>
                  </a:lnTo>
                  <a:lnTo>
                    <a:pt x="903" y="261"/>
                  </a:lnTo>
                  <a:lnTo>
                    <a:pt x="906" y="256"/>
                  </a:lnTo>
                  <a:lnTo>
                    <a:pt x="910" y="249"/>
                  </a:lnTo>
                  <a:lnTo>
                    <a:pt x="913" y="244"/>
                  </a:lnTo>
                  <a:lnTo>
                    <a:pt x="915" y="239"/>
                  </a:lnTo>
                  <a:lnTo>
                    <a:pt x="917" y="232"/>
                  </a:lnTo>
                  <a:lnTo>
                    <a:pt x="920" y="227"/>
                  </a:lnTo>
                  <a:lnTo>
                    <a:pt x="924" y="220"/>
                  </a:lnTo>
                  <a:lnTo>
                    <a:pt x="927" y="216"/>
                  </a:lnTo>
                  <a:lnTo>
                    <a:pt x="929" y="211"/>
                  </a:lnTo>
                  <a:lnTo>
                    <a:pt x="932" y="204"/>
                  </a:lnTo>
                  <a:lnTo>
                    <a:pt x="934" y="199"/>
                  </a:lnTo>
                  <a:lnTo>
                    <a:pt x="936" y="194"/>
                  </a:lnTo>
                  <a:lnTo>
                    <a:pt x="939" y="190"/>
                  </a:lnTo>
                  <a:lnTo>
                    <a:pt x="941" y="185"/>
                  </a:lnTo>
                  <a:lnTo>
                    <a:pt x="941" y="182"/>
                  </a:lnTo>
                  <a:lnTo>
                    <a:pt x="943" y="178"/>
                  </a:lnTo>
                  <a:lnTo>
                    <a:pt x="943" y="175"/>
                  </a:lnTo>
                  <a:lnTo>
                    <a:pt x="946" y="173"/>
                  </a:lnTo>
                  <a:lnTo>
                    <a:pt x="948" y="168"/>
                  </a:lnTo>
                  <a:lnTo>
                    <a:pt x="951" y="164"/>
                  </a:lnTo>
                  <a:lnTo>
                    <a:pt x="955" y="159"/>
                  </a:lnTo>
                  <a:lnTo>
                    <a:pt x="958" y="154"/>
                  </a:lnTo>
                  <a:lnTo>
                    <a:pt x="960" y="152"/>
                  </a:lnTo>
                  <a:lnTo>
                    <a:pt x="965" y="147"/>
                  </a:lnTo>
                  <a:lnTo>
                    <a:pt x="967" y="142"/>
                  </a:lnTo>
                  <a:lnTo>
                    <a:pt x="972" y="137"/>
                  </a:lnTo>
                  <a:lnTo>
                    <a:pt x="972" y="135"/>
                  </a:lnTo>
                  <a:lnTo>
                    <a:pt x="974" y="133"/>
                  </a:lnTo>
                  <a:lnTo>
                    <a:pt x="979" y="130"/>
                  </a:lnTo>
                  <a:lnTo>
                    <a:pt x="981" y="128"/>
                  </a:lnTo>
                  <a:lnTo>
                    <a:pt x="984" y="126"/>
                  </a:lnTo>
                  <a:lnTo>
                    <a:pt x="986" y="123"/>
                  </a:lnTo>
                  <a:lnTo>
                    <a:pt x="991" y="121"/>
                  </a:lnTo>
                  <a:lnTo>
                    <a:pt x="993" y="119"/>
                  </a:lnTo>
                  <a:lnTo>
                    <a:pt x="995" y="116"/>
                  </a:lnTo>
                  <a:lnTo>
                    <a:pt x="1000" y="114"/>
                  </a:lnTo>
                  <a:lnTo>
                    <a:pt x="1003" y="111"/>
                  </a:lnTo>
                  <a:lnTo>
                    <a:pt x="1005" y="109"/>
                  </a:lnTo>
                  <a:lnTo>
                    <a:pt x="1012" y="107"/>
                  </a:lnTo>
                  <a:lnTo>
                    <a:pt x="1017" y="102"/>
                  </a:lnTo>
                  <a:lnTo>
                    <a:pt x="1019" y="102"/>
                  </a:lnTo>
                  <a:lnTo>
                    <a:pt x="1021" y="100"/>
                  </a:lnTo>
                  <a:lnTo>
                    <a:pt x="1024" y="100"/>
                  </a:lnTo>
                  <a:lnTo>
                    <a:pt x="1026" y="97"/>
                  </a:lnTo>
                  <a:lnTo>
                    <a:pt x="1029" y="97"/>
                  </a:lnTo>
                  <a:lnTo>
                    <a:pt x="1031" y="97"/>
                  </a:lnTo>
                  <a:lnTo>
                    <a:pt x="1033" y="95"/>
                  </a:lnTo>
                  <a:lnTo>
                    <a:pt x="1036" y="95"/>
                  </a:lnTo>
                  <a:lnTo>
                    <a:pt x="1040" y="93"/>
                  </a:lnTo>
                  <a:lnTo>
                    <a:pt x="1043" y="93"/>
                  </a:lnTo>
                  <a:lnTo>
                    <a:pt x="1047" y="90"/>
                  </a:lnTo>
                  <a:lnTo>
                    <a:pt x="1052" y="90"/>
                  </a:lnTo>
                  <a:lnTo>
                    <a:pt x="1057" y="88"/>
                  </a:lnTo>
                  <a:lnTo>
                    <a:pt x="1062" y="88"/>
                  </a:lnTo>
                  <a:lnTo>
                    <a:pt x="1066" y="85"/>
                  </a:lnTo>
                  <a:lnTo>
                    <a:pt x="1071" y="85"/>
                  </a:lnTo>
                  <a:lnTo>
                    <a:pt x="1076" y="85"/>
                  </a:lnTo>
                  <a:lnTo>
                    <a:pt x="1081" y="85"/>
                  </a:lnTo>
                  <a:lnTo>
                    <a:pt x="1085" y="83"/>
                  </a:lnTo>
                  <a:lnTo>
                    <a:pt x="1090" y="83"/>
                  </a:lnTo>
                  <a:lnTo>
                    <a:pt x="1095" y="83"/>
                  </a:lnTo>
                  <a:lnTo>
                    <a:pt x="1102" y="81"/>
                  </a:lnTo>
                  <a:lnTo>
                    <a:pt x="1107" y="81"/>
                  </a:lnTo>
                  <a:lnTo>
                    <a:pt x="1111" y="81"/>
                  </a:lnTo>
                  <a:lnTo>
                    <a:pt x="1116" y="81"/>
                  </a:lnTo>
                  <a:lnTo>
                    <a:pt x="1123" y="81"/>
                  </a:lnTo>
                  <a:lnTo>
                    <a:pt x="1128" y="81"/>
                  </a:lnTo>
                  <a:lnTo>
                    <a:pt x="1133" y="81"/>
                  </a:lnTo>
                  <a:lnTo>
                    <a:pt x="1140" y="81"/>
                  </a:lnTo>
                  <a:lnTo>
                    <a:pt x="1144" y="78"/>
                  </a:lnTo>
                  <a:lnTo>
                    <a:pt x="1149" y="78"/>
                  </a:lnTo>
                  <a:lnTo>
                    <a:pt x="1156" y="78"/>
                  </a:lnTo>
                  <a:lnTo>
                    <a:pt x="1161" y="78"/>
                  </a:lnTo>
                  <a:lnTo>
                    <a:pt x="1166" y="78"/>
                  </a:lnTo>
                  <a:lnTo>
                    <a:pt x="1170" y="78"/>
                  </a:lnTo>
                  <a:lnTo>
                    <a:pt x="1175" y="78"/>
                  </a:lnTo>
                  <a:lnTo>
                    <a:pt x="1180" y="78"/>
                  </a:lnTo>
                  <a:lnTo>
                    <a:pt x="1185" y="81"/>
                  </a:lnTo>
                  <a:lnTo>
                    <a:pt x="1189" y="81"/>
                  </a:lnTo>
                  <a:lnTo>
                    <a:pt x="1192" y="81"/>
                  </a:lnTo>
                  <a:lnTo>
                    <a:pt x="1196" y="81"/>
                  </a:lnTo>
                  <a:lnTo>
                    <a:pt x="1199" y="81"/>
                  </a:lnTo>
                  <a:lnTo>
                    <a:pt x="1204" y="81"/>
                  </a:lnTo>
                  <a:lnTo>
                    <a:pt x="1206" y="81"/>
                  </a:lnTo>
                  <a:lnTo>
                    <a:pt x="1208" y="83"/>
                  </a:lnTo>
                  <a:lnTo>
                    <a:pt x="1213" y="83"/>
                  </a:lnTo>
                  <a:lnTo>
                    <a:pt x="1215" y="85"/>
                  </a:lnTo>
                  <a:lnTo>
                    <a:pt x="1220" y="85"/>
                  </a:lnTo>
                  <a:lnTo>
                    <a:pt x="1222" y="85"/>
                  </a:lnTo>
                  <a:lnTo>
                    <a:pt x="1227" y="88"/>
                  </a:lnTo>
                  <a:lnTo>
                    <a:pt x="1230" y="90"/>
                  </a:lnTo>
                  <a:lnTo>
                    <a:pt x="1234" y="90"/>
                  </a:lnTo>
                  <a:lnTo>
                    <a:pt x="1239" y="93"/>
                  </a:lnTo>
                  <a:lnTo>
                    <a:pt x="1244" y="95"/>
                  </a:lnTo>
                  <a:lnTo>
                    <a:pt x="1251" y="97"/>
                  </a:lnTo>
                  <a:lnTo>
                    <a:pt x="1256" y="100"/>
                  </a:lnTo>
                  <a:lnTo>
                    <a:pt x="1258" y="100"/>
                  </a:lnTo>
                  <a:lnTo>
                    <a:pt x="1260" y="102"/>
                  </a:lnTo>
                  <a:lnTo>
                    <a:pt x="1263" y="102"/>
                  </a:lnTo>
                  <a:lnTo>
                    <a:pt x="1265" y="104"/>
                  </a:lnTo>
                  <a:lnTo>
                    <a:pt x="1267" y="107"/>
                  </a:lnTo>
                  <a:lnTo>
                    <a:pt x="1272" y="107"/>
                  </a:lnTo>
                  <a:lnTo>
                    <a:pt x="1272" y="109"/>
                  </a:lnTo>
                  <a:lnTo>
                    <a:pt x="1275" y="111"/>
                  </a:lnTo>
                  <a:lnTo>
                    <a:pt x="1279" y="114"/>
                  </a:lnTo>
                  <a:lnTo>
                    <a:pt x="1284" y="119"/>
                  </a:lnTo>
                  <a:lnTo>
                    <a:pt x="1286" y="121"/>
                  </a:lnTo>
                  <a:lnTo>
                    <a:pt x="1291" y="126"/>
                  </a:lnTo>
                  <a:lnTo>
                    <a:pt x="1293" y="128"/>
                  </a:lnTo>
                  <a:lnTo>
                    <a:pt x="1298" y="133"/>
                  </a:lnTo>
                  <a:lnTo>
                    <a:pt x="1301" y="135"/>
                  </a:lnTo>
                  <a:lnTo>
                    <a:pt x="1303" y="140"/>
                  </a:lnTo>
                  <a:lnTo>
                    <a:pt x="1305" y="142"/>
                  </a:lnTo>
                  <a:lnTo>
                    <a:pt x="1308" y="145"/>
                  </a:lnTo>
                  <a:lnTo>
                    <a:pt x="1310" y="147"/>
                  </a:lnTo>
                  <a:lnTo>
                    <a:pt x="1310" y="149"/>
                  </a:lnTo>
                  <a:lnTo>
                    <a:pt x="1312" y="149"/>
                  </a:lnTo>
                  <a:lnTo>
                    <a:pt x="1312" y="152"/>
                  </a:lnTo>
                  <a:lnTo>
                    <a:pt x="1312" y="152"/>
                  </a:lnTo>
                  <a:lnTo>
                    <a:pt x="1312" y="154"/>
                  </a:lnTo>
                  <a:lnTo>
                    <a:pt x="1315" y="154"/>
                  </a:lnTo>
                  <a:lnTo>
                    <a:pt x="1315" y="156"/>
                  </a:lnTo>
                  <a:lnTo>
                    <a:pt x="1315" y="156"/>
                  </a:lnTo>
                  <a:lnTo>
                    <a:pt x="1315" y="159"/>
                  </a:lnTo>
                  <a:lnTo>
                    <a:pt x="1315" y="161"/>
                  </a:lnTo>
                  <a:lnTo>
                    <a:pt x="1317" y="164"/>
                  </a:lnTo>
                  <a:lnTo>
                    <a:pt x="1317" y="164"/>
                  </a:lnTo>
                  <a:lnTo>
                    <a:pt x="1317" y="166"/>
                  </a:lnTo>
                  <a:lnTo>
                    <a:pt x="1317" y="168"/>
                  </a:lnTo>
                  <a:lnTo>
                    <a:pt x="1317" y="171"/>
                  </a:lnTo>
                  <a:lnTo>
                    <a:pt x="1317" y="171"/>
                  </a:lnTo>
                  <a:lnTo>
                    <a:pt x="1317" y="173"/>
                  </a:lnTo>
                  <a:lnTo>
                    <a:pt x="1317" y="175"/>
                  </a:lnTo>
                  <a:lnTo>
                    <a:pt x="1317" y="175"/>
                  </a:lnTo>
                  <a:lnTo>
                    <a:pt x="1317" y="178"/>
                  </a:lnTo>
                  <a:lnTo>
                    <a:pt x="1317" y="180"/>
                  </a:lnTo>
                  <a:lnTo>
                    <a:pt x="1315" y="182"/>
                  </a:lnTo>
                  <a:lnTo>
                    <a:pt x="1315" y="185"/>
                  </a:lnTo>
                  <a:lnTo>
                    <a:pt x="1315" y="187"/>
                  </a:lnTo>
                  <a:lnTo>
                    <a:pt x="1312" y="192"/>
                  </a:lnTo>
                  <a:lnTo>
                    <a:pt x="1312" y="194"/>
                  </a:lnTo>
                  <a:lnTo>
                    <a:pt x="1310" y="197"/>
                  </a:lnTo>
                  <a:lnTo>
                    <a:pt x="1310" y="199"/>
                  </a:lnTo>
                  <a:lnTo>
                    <a:pt x="1308" y="204"/>
                  </a:lnTo>
                  <a:lnTo>
                    <a:pt x="1308" y="206"/>
                  </a:lnTo>
                  <a:lnTo>
                    <a:pt x="1305" y="208"/>
                  </a:lnTo>
                  <a:lnTo>
                    <a:pt x="1303" y="213"/>
                  </a:lnTo>
                  <a:lnTo>
                    <a:pt x="1301" y="218"/>
                  </a:lnTo>
                  <a:lnTo>
                    <a:pt x="1298" y="220"/>
                  </a:lnTo>
                  <a:lnTo>
                    <a:pt x="1298" y="223"/>
                  </a:lnTo>
                  <a:lnTo>
                    <a:pt x="1296" y="223"/>
                  </a:lnTo>
                  <a:lnTo>
                    <a:pt x="1296" y="225"/>
                  </a:lnTo>
                  <a:lnTo>
                    <a:pt x="1293" y="225"/>
                  </a:lnTo>
                  <a:lnTo>
                    <a:pt x="1293" y="225"/>
                  </a:lnTo>
                  <a:lnTo>
                    <a:pt x="1293" y="227"/>
                  </a:lnTo>
                  <a:lnTo>
                    <a:pt x="1291" y="227"/>
                  </a:lnTo>
                  <a:lnTo>
                    <a:pt x="1291" y="227"/>
                  </a:lnTo>
                  <a:lnTo>
                    <a:pt x="1289" y="227"/>
                  </a:lnTo>
                  <a:lnTo>
                    <a:pt x="1289" y="230"/>
                  </a:lnTo>
                  <a:lnTo>
                    <a:pt x="1289" y="230"/>
                  </a:lnTo>
                  <a:lnTo>
                    <a:pt x="1286" y="230"/>
                  </a:lnTo>
                  <a:lnTo>
                    <a:pt x="1286" y="230"/>
                  </a:lnTo>
                  <a:lnTo>
                    <a:pt x="1284" y="230"/>
                  </a:lnTo>
                  <a:lnTo>
                    <a:pt x="1284" y="232"/>
                  </a:lnTo>
                  <a:lnTo>
                    <a:pt x="1279" y="232"/>
                  </a:lnTo>
                  <a:lnTo>
                    <a:pt x="1277" y="232"/>
                  </a:lnTo>
                  <a:lnTo>
                    <a:pt x="1275" y="232"/>
                  </a:lnTo>
                  <a:lnTo>
                    <a:pt x="1272" y="232"/>
                  </a:lnTo>
                  <a:lnTo>
                    <a:pt x="1267" y="232"/>
                  </a:lnTo>
                  <a:lnTo>
                    <a:pt x="1265" y="232"/>
                  </a:lnTo>
                  <a:lnTo>
                    <a:pt x="1258" y="235"/>
                  </a:lnTo>
                  <a:lnTo>
                    <a:pt x="1253" y="235"/>
                  </a:lnTo>
                  <a:lnTo>
                    <a:pt x="1246" y="235"/>
                  </a:lnTo>
                  <a:lnTo>
                    <a:pt x="1239" y="235"/>
                  </a:lnTo>
                  <a:lnTo>
                    <a:pt x="1237" y="235"/>
                  </a:lnTo>
                  <a:lnTo>
                    <a:pt x="1234" y="235"/>
                  </a:lnTo>
                  <a:lnTo>
                    <a:pt x="1230" y="235"/>
                  </a:lnTo>
                  <a:lnTo>
                    <a:pt x="1227" y="235"/>
                  </a:lnTo>
                  <a:lnTo>
                    <a:pt x="1222" y="235"/>
                  </a:lnTo>
                  <a:lnTo>
                    <a:pt x="1218" y="235"/>
                  </a:lnTo>
                  <a:lnTo>
                    <a:pt x="1213" y="237"/>
                  </a:lnTo>
                  <a:lnTo>
                    <a:pt x="1208" y="237"/>
                  </a:lnTo>
                  <a:lnTo>
                    <a:pt x="1201" y="237"/>
                  </a:lnTo>
                  <a:lnTo>
                    <a:pt x="1196" y="239"/>
                  </a:lnTo>
                  <a:lnTo>
                    <a:pt x="1192" y="239"/>
                  </a:lnTo>
                  <a:lnTo>
                    <a:pt x="1187" y="242"/>
                  </a:lnTo>
                  <a:lnTo>
                    <a:pt x="1182" y="244"/>
                  </a:lnTo>
                  <a:lnTo>
                    <a:pt x="1178" y="244"/>
                  </a:lnTo>
                  <a:lnTo>
                    <a:pt x="1173" y="246"/>
                  </a:lnTo>
                  <a:lnTo>
                    <a:pt x="1168" y="249"/>
                  </a:lnTo>
                  <a:lnTo>
                    <a:pt x="1163" y="251"/>
                  </a:lnTo>
                  <a:lnTo>
                    <a:pt x="1159" y="251"/>
                  </a:lnTo>
                  <a:lnTo>
                    <a:pt x="1154" y="253"/>
                  </a:lnTo>
                  <a:lnTo>
                    <a:pt x="1149" y="256"/>
                  </a:lnTo>
                  <a:lnTo>
                    <a:pt x="1147" y="258"/>
                  </a:lnTo>
                  <a:lnTo>
                    <a:pt x="1142" y="261"/>
                  </a:lnTo>
                  <a:lnTo>
                    <a:pt x="1140" y="263"/>
                  </a:lnTo>
                  <a:lnTo>
                    <a:pt x="1137" y="263"/>
                  </a:lnTo>
                  <a:lnTo>
                    <a:pt x="1133" y="265"/>
                  </a:lnTo>
                  <a:lnTo>
                    <a:pt x="1130" y="270"/>
                  </a:lnTo>
                  <a:lnTo>
                    <a:pt x="1126" y="272"/>
                  </a:lnTo>
                  <a:lnTo>
                    <a:pt x="1123" y="275"/>
                  </a:lnTo>
                  <a:lnTo>
                    <a:pt x="1121" y="277"/>
                  </a:lnTo>
                  <a:lnTo>
                    <a:pt x="1116" y="279"/>
                  </a:lnTo>
                  <a:lnTo>
                    <a:pt x="1114" y="282"/>
                  </a:lnTo>
                  <a:lnTo>
                    <a:pt x="1111" y="287"/>
                  </a:lnTo>
                  <a:lnTo>
                    <a:pt x="1109" y="289"/>
                  </a:lnTo>
                  <a:lnTo>
                    <a:pt x="1107" y="291"/>
                  </a:lnTo>
                  <a:lnTo>
                    <a:pt x="1104" y="294"/>
                  </a:lnTo>
                  <a:lnTo>
                    <a:pt x="1102" y="296"/>
                  </a:lnTo>
                  <a:lnTo>
                    <a:pt x="1097" y="301"/>
                  </a:lnTo>
                  <a:lnTo>
                    <a:pt x="1095" y="303"/>
                  </a:lnTo>
                  <a:lnTo>
                    <a:pt x="1092" y="306"/>
                  </a:lnTo>
                  <a:lnTo>
                    <a:pt x="1090" y="310"/>
                  </a:lnTo>
                  <a:lnTo>
                    <a:pt x="1088" y="313"/>
                  </a:lnTo>
                  <a:lnTo>
                    <a:pt x="1085" y="317"/>
                  </a:lnTo>
                  <a:lnTo>
                    <a:pt x="1083" y="320"/>
                  </a:lnTo>
                  <a:lnTo>
                    <a:pt x="1081" y="324"/>
                  </a:lnTo>
                  <a:lnTo>
                    <a:pt x="1076" y="332"/>
                  </a:lnTo>
                  <a:lnTo>
                    <a:pt x="1071" y="339"/>
                  </a:lnTo>
                  <a:lnTo>
                    <a:pt x="1066" y="346"/>
                  </a:lnTo>
                  <a:lnTo>
                    <a:pt x="1062" y="353"/>
                  </a:lnTo>
                  <a:lnTo>
                    <a:pt x="1057" y="360"/>
                  </a:lnTo>
                  <a:lnTo>
                    <a:pt x="1055" y="365"/>
                  </a:lnTo>
                  <a:lnTo>
                    <a:pt x="1052" y="367"/>
                  </a:lnTo>
                  <a:lnTo>
                    <a:pt x="1052" y="369"/>
                  </a:lnTo>
                  <a:lnTo>
                    <a:pt x="1050" y="369"/>
                  </a:lnTo>
                  <a:lnTo>
                    <a:pt x="1050" y="372"/>
                  </a:lnTo>
                  <a:lnTo>
                    <a:pt x="1047" y="374"/>
                  </a:lnTo>
                  <a:lnTo>
                    <a:pt x="1047" y="376"/>
                  </a:lnTo>
                  <a:lnTo>
                    <a:pt x="1047" y="379"/>
                  </a:lnTo>
                  <a:lnTo>
                    <a:pt x="1047" y="381"/>
                  </a:lnTo>
                  <a:lnTo>
                    <a:pt x="1047" y="384"/>
                  </a:lnTo>
                  <a:lnTo>
                    <a:pt x="1045" y="386"/>
                  </a:lnTo>
                  <a:lnTo>
                    <a:pt x="1045" y="391"/>
                  </a:lnTo>
                  <a:lnTo>
                    <a:pt x="1045" y="393"/>
                  </a:lnTo>
                  <a:lnTo>
                    <a:pt x="1045" y="395"/>
                  </a:lnTo>
                  <a:lnTo>
                    <a:pt x="1045" y="398"/>
                  </a:lnTo>
                  <a:lnTo>
                    <a:pt x="1045" y="400"/>
                  </a:lnTo>
                  <a:lnTo>
                    <a:pt x="1047" y="405"/>
                  </a:lnTo>
                  <a:lnTo>
                    <a:pt x="1047" y="405"/>
                  </a:lnTo>
                  <a:lnTo>
                    <a:pt x="1047" y="407"/>
                  </a:lnTo>
                  <a:lnTo>
                    <a:pt x="1047" y="410"/>
                  </a:lnTo>
                  <a:lnTo>
                    <a:pt x="1047" y="410"/>
                  </a:lnTo>
                  <a:lnTo>
                    <a:pt x="1050" y="412"/>
                  </a:lnTo>
                  <a:lnTo>
                    <a:pt x="1050" y="412"/>
                  </a:lnTo>
                  <a:lnTo>
                    <a:pt x="1050" y="412"/>
                  </a:lnTo>
                  <a:lnTo>
                    <a:pt x="1050" y="414"/>
                  </a:lnTo>
                  <a:lnTo>
                    <a:pt x="1050" y="414"/>
                  </a:lnTo>
                  <a:lnTo>
                    <a:pt x="1052" y="414"/>
                  </a:lnTo>
                  <a:lnTo>
                    <a:pt x="1052" y="414"/>
                  </a:lnTo>
                  <a:lnTo>
                    <a:pt x="1052" y="414"/>
                  </a:lnTo>
                  <a:lnTo>
                    <a:pt x="1055" y="414"/>
                  </a:lnTo>
                  <a:lnTo>
                    <a:pt x="1055" y="417"/>
                  </a:lnTo>
                  <a:lnTo>
                    <a:pt x="1055" y="417"/>
                  </a:lnTo>
                  <a:lnTo>
                    <a:pt x="1057" y="417"/>
                  </a:lnTo>
                  <a:lnTo>
                    <a:pt x="1057" y="417"/>
                  </a:lnTo>
                  <a:lnTo>
                    <a:pt x="1059" y="417"/>
                  </a:lnTo>
                  <a:lnTo>
                    <a:pt x="1059" y="417"/>
                  </a:lnTo>
                  <a:lnTo>
                    <a:pt x="1059" y="417"/>
                  </a:lnTo>
                  <a:lnTo>
                    <a:pt x="1062" y="417"/>
                  </a:lnTo>
                  <a:lnTo>
                    <a:pt x="1062" y="417"/>
                  </a:lnTo>
                  <a:lnTo>
                    <a:pt x="1064" y="414"/>
                  </a:lnTo>
                  <a:lnTo>
                    <a:pt x="1066" y="414"/>
                  </a:lnTo>
                  <a:lnTo>
                    <a:pt x="1069" y="414"/>
                  </a:lnTo>
                  <a:lnTo>
                    <a:pt x="1071" y="414"/>
                  </a:lnTo>
                  <a:lnTo>
                    <a:pt x="1073" y="412"/>
                  </a:lnTo>
                  <a:lnTo>
                    <a:pt x="1076" y="412"/>
                  </a:lnTo>
                  <a:lnTo>
                    <a:pt x="1078" y="410"/>
                  </a:lnTo>
                  <a:lnTo>
                    <a:pt x="1083" y="410"/>
                  </a:lnTo>
                  <a:lnTo>
                    <a:pt x="1088" y="407"/>
                  </a:lnTo>
                  <a:lnTo>
                    <a:pt x="1095" y="405"/>
                  </a:lnTo>
                  <a:lnTo>
                    <a:pt x="1097" y="403"/>
                  </a:lnTo>
                  <a:lnTo>
                    <a:pt x="1100" y="403"/>
                  </a:lnTo>
                  <a:lnTo>
                    <a:pt x="1102" y="403"/>
                  </a:lnTo>
                  <a:lnTo>
                    <a:pt x="1107" y="400"/>
                  </a:lnTo>
                  <a:lnTo>
                    <a:pt x="1109" y="400"/>
                  </a:lnTo>
                  <a:lnTo>
                    <a:pt x="1111" y="400"/>
                  </a:lnTo>
                  <a:lnTo>
                    <a:pt x="1114" y="400"/>
                  </a:lnTo>
                  <a:lnTo>
                    <a:pt x="1118" y="398"/>
                  </a:lnTo>
                  <a:lnTo>
                    <a:pt x="1121" y="398"/>
                  </a:lnTo>
                  <a:lnTo>
                    <a:pt x="1123" y="398"/>
                  </a:lnTo>
                  <a:lnTo>
                    <a:pt x="1128" y="398"/>
                  </a:lnTo>
                  <a:lnTo>
                    <a:pt x="1130" y="398"/>
                  </a:lnTo>
                  <a:lnTo>
                    <a:pt x="1137" y="395"/>
                  </a:lnTo>
                  <a:lnTo>
                    <a:pt x="1142" y="395"/>
                  </a:lnTo>
                  <a:lnTo>
                    <a:pt x="1144" y="395"/>
                  </a:lnTo>
                  <a:lnTo>
                    <a:pt x="1147" y="395"/>
                  </a:lnTo>
                  <a:lnTo>
                    <a:pt x="1149" y="395"/>
                  </a:lnTo>
                  <a:lnTo>
                    <a:pt x="1154" y="395"/>
                  </a:lnTo>
                  <a:lnTo>
                    <a:pt x="1156" y="395"/>
                  </a:lnTo>
                  <a:lnTo>
                    <a:pt x="1159" y="395"/>
                  </a:lnTo>
                  <a:lnTo>
                    <a:pt x="1161" y="395"/>
                  </a:lnTo>
                  <a:lnTo>
                    <a:pt x="1163" y="395"/>
                  </a:lnTo>
                  <a:lnTo>
                    <a:pt x="1166" y="395"/>
                  </a:lnTo>
                  <a:lnTo>
                    <a:pt x="1170" y="395"/>
                  </a:lnTo>
                  <a:lnTo>
                    <a:pt x="1173" y="395"/>
                  </a:lnTo>
                  <a:lnTo>
                    <a:pt x="1175" y="398"/>
                  </a:lnTo>
                  <a:lnTo>
                    <a:pt x="1178" y="398"/>
                  </a:lnTo>
                  <a:lnTo>
                    <a:pt x="1178" y="398"/>
                  </a:lnTo>
                  <a:lnTo>
                    <a:pt x="1180" y="398"/>
                  </a:lnTo>
                  <a:lnTo>
                    <a:pt x="1180" y="398"/>
                  </a:lnTo>
                  <a:lnTo>
                    <a:pt x="1182" y="400"/>
                  </a:lnTo>
                  <a:lnTo>
                    <a:pt x="1185" y="400"/>
                  </a:lnTo>
                  <a:lnTo>
                    <a:pt x="1187" y="403"/>
                  </a:lnTo>
                  <a:lnTo>
                    <a:pt x="1189" y="405"/>
                  </a:lnTo>
                  <a:lnTo>
                    <a:pt x="1192" y="405"/>
                  </a:lnTo>
                  <a:lnTo>
                    <a:pt x="1194" y="407"/>
                  </a:lnTo>
                  <a:lnTo>
                    <a:pt x="1196" y="410"/>
                  </a:lnTo>
                  <a:lnTo>
                    <a:pt x="1199" y="412"/>
                  </a:lnTo>
                  <a:lnTo>
                    <a:pt x="1201" y="414"/>
                  </a:lnTo>
                  <a:lnTo>
                    <a:pt x="1204" y="417"/>
                  </a:lnTo>
                  <a:lnTo>
                    <a:pt x="1206" y="417"/>
                  </a:lnTo>
                  <a:lnTo>
                    <a:pt x="1208" y="419"/>
                  </a:lnTo>
                  <a:lnTo>
                    <a:pt x="1208" y="421"/>
                  </a:lnTo>
                  <a:lnTo>
                    <a:pt x="1211" y="424"/>
                  </a:lnTo>
                  <a:lnTo>
                    <a:pt x="1211" y="424"/>
                  </a:lnTo>
                  <a:lnTo>
                    <a:pt x="1213" y="426"/>
                  </a:lnTo>
                  <a:lnTo>
                    <a:pt x="1213" y="426"/>
                  </a:lnTo>
                  <a:lnTo>
                    <a:pt x="1213" y="426"/>
                  </a:lnTo>
                  <a:lnTo>
                    <a:pt x="1213" y="429"/>
                  </a:lnTo>
                  <a:lnTo>
                    <a:pt x="1215" y="431"/>
                  </a:lnTo>
                  <a:lnTo>
                    <a:pt x="1215" y="433"/>
                  </a:lnTo>
                  <a:lnTo>
                    <a:pt x="1218" y="436"/>
                  </a:lnTo>
                  <a:lnTo>
                    <a:pt x="1218" y="438"/>
                  </a:lnTo>
                  <a:lnTo>
                    <a:pt x="1220" y="438"/>
                  </a:lnTo>
                  <a:lnTo>
                    <a:pt x="1220" y="440"/>
                  </a:lnTo>
                  <a:lnTo>
                    <a:pt x="1222" y="440"/>
                  </a:lnTo>
                  <a:lnTo>
                    <a:pt x="1222" y="443"/>
                  </a:lnTo>
                  <a:lnTo>
                    <a:pt x="1225" y="445"/>
                  </a:lnTo>
                  <a:lnTo>
                    <a:pt x="1225" y="445"/>
                  </a:lnTo>
                  <a:lnTo>
                    <a:pt x="1225" y="445"/>
                  </a:lnTo>
                  <a:lnTo>
                    <a:pt x="1225" y="445"/>
                  </a:lnTo>
                  <a:lnTo>
                    <a:pt x="1225" y="445"/>
                  </a:lnTo>
                  <a:lnTo>
                    <a:pt x="1225" y="445"/>
                  </a:lnTo>
                  <a:lnTo>
                    <a:pt x="1227" y="445"/>
                  </a:lnTo>
                  <a:lnTo>
                    <a:pt x="1227" y="445"/>
                  </a:lnTo>
                  <a:lnTo>
                    <a:pt x="1227" y="445"/>
                  </a:lnTo>
                  <a:lnTo>
                    <a:pt x="1227" y="445"/>
                  </a:lnTo>
                  <a:lnTo>
                    <a:pt x="1230" y="443"/>
                  </a:lnTo>
                  <a:lnTo>
                    <a:pt x="1230" y="443"/>
                  </a:lnTo>
                  <a:lnTo>
                    <a:pt x="1232" y="440"/>
                  </a:lnTo>
                  <a:lnTo>
                    <a:pt x="1232" y="440"/>
                  </a:lnTo>
                  <a:lnTo>
                    <a:pt x="1234" y="438"/>
                  </a:lnTo>
                  <a:lnTo>
                    <a:pt x="1234" y="438"/>
                  </a:lnTo>
                  <a:lnTo>
                    <a:pt x="1234" y="436"/>
                  </a:lnTo>
                  <a:lnTo>
                    <a:pt x="1237" y="433"/>
                  </a:lnTo>
                  <a:lnTo>
                    <a:pt x="1239" y="429"/>
                  </a:lnTo>
                  <a:lnTo>
                    <a:pt x="1239" y="429"/>
                  </a:lnTo>
                  <a:lnTo>
                    <a:pt x="1241" y="426"/>
                  </a:lnTo>
                  <a:lnTo>
                    <a:pt x="1241" y="426"/>
                  </a:lnTo>
                  <a:lnTo>
                    <a:pt x="1244" y="424"/>
                  </a:lnTo>
                  <a:lnTo>
                    <a:pt x="1244" y="421"/>
                  </a:lnTo>
                  <a:lnTo>
                    <a:pt x="1246" y="419"/>
                  </a:lnTo>
                  <a:lnTo>
                    <a:pt x="1249" y="419"/>
                  </a:lnTo>
                  <a:lnTo>
                    <a:pt x="1251" y="417"/>
                  </a:lnTo>
                  <a:lnTo>
                    <a:pt x="1253" y="412"/>
                  </a:lnTo>
                  <a:lnTo>
                    <a:pt x="1258" y="407"/>
                  </a:lnTo>
                  <a:lnTo>
                    <a:pt x="1260" y="405"/>
                  </a:lnTo>
                  <a:lnTo>
                    <a:pt x="1263" y="403"/>
                  </a:lnTo>
                  <a:lnTo>
                    <a:pt x="1265" y="400"/>
                  </a:lnTo>
                  <a:lnTo>
                    <a:pt x="1267" y="400"/>
                  </a:lnTo>
                  <a:lnTo>
                    <a:pt x="1270" y="398"/>
                  </a:lnTo>
                  <a:lnTo>
                    <a:pt x="1272" y="395"/>
                  </a:lnTo>
                  <a:lnTo>
                    <a:pt x="1275" y="395"/>
                  </a:lnTo>
                  <a:lnTo>
                    <a:pt x="1277" y="393"/>
                  </a:lnTo>
                  <a:lnTo>
                    <a:pt x="1277" y="393"/>
                  </a:lnTo>
                  <a:lnTo>
                    <a:pt x="1279" y="391"/>
                  </a:lnTo>
                  <a:lnTo>
                    <a:pt x="1282" y="391"/>
                  </a:lnTo>
                  <a:lnTo>
                    <a:pt x="1284" y="388"/>
                  </a:lnTo>
                  <a:lnTo>
                    <a:pt x="1286" y="388"/>
                  </a:lnTo>
                  <a:lnTo>
                    <a:pt x="1289" y="388"/>
                  </a:lnTo>
                  <a:lnTo>
                    <a:pt x="1291" y="386"/>
                  </a:lnTo>
                  <a:lnTo>
                    <a:pt x="1293" y="386"/>
                  </a:lnTo>
                  <a:lnTo>
                    <a:pt x="1298" y="384"/>
                  </a:lnTo>
                  <a:lnTo>
                    <a:pt x="1303" y="384"/>
                  </a:lnTo>
                  <a:lnTo>
                    <a:pt x="1308" y="384"/>
                  </a:lnTo>
                  <a:lnTo>
                    <a:pt x="1312" y="381"/>
                  </a:lnTo>
                  <a:lnTo>
                    <a:pt x="1317" y="381"/>
                  </a:lnTo>
                  <a:lnTo>
                    <a:pt x="1319" y="381"/>
                  </a:lnTo>
                  <a:lnTo>
                    <a:pt x="1322" y="381"/>
                  </a:lnTo>
                  <a:lnTo>
                    <a:pt x="1324" y="381"/>
                  </a:lnTo>
                  <a:lnTo>
                    <a:pt x="1327" y="381"/>
                  </a:lnTo>
                  <a:lnTo>
                    <a:pt x="1327" y="381"/>
                  </a:lnTo>
                  <a:lnTo>
                    <a:pt x="1329" y="381"/>
                  </a:lnTo>
                  <a:lnTo>
                    <a:pt x="1331" y="381"/>
                  </a:lnTo>
                  <a:lnTo>
                    <a:pt x="1331" y="381"/>
                  </a:lnTo>
                  <a:lnTo>
                    <a:pt x="1334" y="381"/>
                  </a:lnTo>
                  <a:lnTo>
                    <a:pt x="1336" y="384"/>
                  </a:lnTo>
                  <a:lnTo>
                    <a:pt x="1338" y="384"/>
                  </a:lnTo>
                  <a:lnTo>
                    <a:pt x="1341" y="384"/>
                  </a:lnTo>
                  <a:lnTo>
                    <a:pt x="1343" y="386"/>
                  </a:lnTo>
                  <a:lnTo>
                    <a:pt x="1343" y="386"/>
                  </a:lnTo>
                  <a:lnTo>
                    <a:pt x="1345" y="388"/>
                  </a:lnTo>
                  <a:lnTo>
                    <a:pt x="1348" y="388"/>
                  </a:lnTo>
                  <a:lnTo>
                    <a:pt x="1348" y="391"/>
                  </a:lnTo>
                  <a:lnTo>
                    <a:pt x="1350" y="393"/>
                  </a:lnTo>
                  <a:lnTo>
                    <a:pt x="1355" y="395"/>
                  </a:lnTo>
                  <a:lnTo>
                    <a:pt x="1357" y="398"/>
                  </a:lnTo>
                  <a:lnTo>
                    <a:pt x="1360" y="400"/>
                  </a:lnTo>
                  <a:lnTo>
                    <a:pt x="1360" y="400"/>
                  </a:lnTo>
                  <a:lnTo>
                    <a:pt x="1360" y="403"/>
                  </a:lnTo>
                  <a:lnTo>
                    <a:pt x="1362" y="403"/>
                  </a:lnTo>
                  <a:lnTo>
                    <a:pt x="1362" y="403"/>
                  </a:lnTo>
                  <a:lnTo>
                    <a:pt x="1362" y="405"/>
                  </a:lnTo>
                  <a:lnTo>
                    <a:pt x="1362" y="405"/>
                  </a:lnTo>
                  <a:lnTo>
                    <a:pt x="1362" y="407"/>
                  </a:lnTo>
                  <a:lnTo>
                    <a:pt x="1364" y="407"/>
                  </a:lnTo>
                  <a:lnTo>
                    <a:pt x="1364" y="410"/>
                  </a:lnTo>
                  <a:lnTo>
                    <a:pt x="1364" y="412"/>
                  </a:lnTo>
                  <a:lnTo>
                    <a:pt x="1364" y="412"/>
                  </a:lnTo>
                  <a:lnTo>
                    <a:pt x="1364" y="414"/>
                  </a:lnTo>
                  <a:lnTo>
                    <a:pt x="1364" y="417"/>
                  </a:lnTo>
                  <a:lnTo>
                    <a:pt x="1364" y="419"/>
                  </a:lnTo>
                  <a:lnTo>
                    <a:pt x="1364" y="421"/>
                  </a:lnTo>
                  <a:lnTo>
                    <a:pt x="1364" y="421"/>
                  </a:lnTo>
                  <a:lnTo>
                    <a:pt x="1364" y="424"/>
                  </a:lnTo>
                  <a:lnTo>
                    <a:pt x="1364" y="424"/>
                  </a:lnTo>
                  <a:lnTo>
                    <a:pt x="1364" y="426"/>
                  </a:lnTo>
                  <a:lnTo>
                    <a:pt x="1362" y="426"/>
                  </a:lnTo>
                  <a:lnTo>
                    <a:pt x="1362" y="429"/>
                  </a:lnTo>
                  <a:lnTo>
                    <a:pt x="1362" y="429"/>
                  </a:lnTo>
                  <a:lnTo>
                    <a:pt x="1360" y="431"/>
                  </a:lnTo>
                  <a:lnTo>
                    <a:pt x="1360" y="431"/>
                  </a:lnTo>
                  <a:lnTo>
                    <a:pt x="1357" y="433"/>
                  </a:lnTo>
                  <a:lnTo>
                    <a:pt x="1357" y="433"/>
                  </a:lnTo>
                  <a:lnTo>
                    <a:pt x="1355" y="436"/>
                  </a:lnTo>
                  <a:lnTo>
                    <a:pt x="1353" y="436"/>
                  </a:lnTo>
                  <a:lnTo>
                    <a:pt x="1350" y="438"/>
                  </a:lnTo>
                  <a:lnTo>
                    <a:pt x="1348" y="440"/>
                  </a:lnTo>
                  <a:lnTo>
                    <a:pt x="1348" y="440"/>
                  </a:lnTo>
                  <a:lnTo>
                    <a:pt x="1345" y="443"/>
                  </a:lnTo>
                  <a:lnTo>
                    <a:pt x="1345" y="443"/>
                  </a:lnTo>
                  <a:lnTo>
                    <a:pt x="1345" y="443"/>
                  </a:lnTo>
                  <a:lnTo>
                    <a:pt x="1345" y="443"/>
                  </a:lnTo>
                  <a:lnTo>
                    <a:pt x="1343" y="443"/>
                  </a:lnTo>
                  <a:lnTo>
                    <a:pt x="1343" y="443"/>
                  </a:lnTo>
                  <a:lnTo>
                    <a:pt x="1343" y="443"/>
                  </a:lnTo>
                  <a:lnTo>
                    <a:pt x="1341" y="443"/>
                  </a:lnTo>
                  <a:lnTo>
                    <a:pt x="1341" y="443"/>
                  </a:lnTo>
                  <a:lnTo>
                    <a:pt x="1341" y="443"/>
                  </a:lnTo>
                  <a:lnTo>
                    <a:pt x="1338" y="443"/>
                  </a:lnTo>
                  <a:lnTo>
                    <a:pt x="1336" y="440"/>
                  </a:lnTo>
                  <a:lnTo>
                    <a:pt x="1336" y="440"/>
                  </a:lnTo>
                  <a:lnTo>
                    <a:pt x="1334" y="438"/>
                  </a:lnTo>
                  <a:lnTo>
                    <a:pt x="1331" y="438"/>
                  </a:lnTo>
                  <a:lnTo>
                    <a:pt x="1329" y="436"/>
                  </a:lnTo>
                  <a:lnTo>
                    <a:pt x="1329" y="433"/>
                  </a:lnTo>
                  <a:lnTo>
                    <a:pt x="1327" y="433"/>
                  </a:lnTo>
                  <a:lnTo>
                    <a:pt x="1324" y="431"/>
                  </a:lnTo>
                  <a:lnTo>
                    <a:pt x="1322" y="429"/>
                  </a:lnTo>
                  <a:lnTo>
                    <a:pt x="1322" y="426"/>
                  </a:lnTo>
                  <a:lnTo>
                    <a:pt x="1319" y="426"/>
                  </a:lnTo>
                  <a:lnTo>
                    <a:pt x="1319" y="424"/>
                  </a:lnTo>
                  <a:lnTo>
                    <a:pt x="1317" y="421"/>
                  </a:lnTo>
                  <a:lnTo>
                    <a:pt x="1317" y="421"/>
                  </a:lnTo>
                  <a:lnTo>
                    <a:pt x="1315" y="419"/>
                  </a:lnTo>
                  <a:lnTo>
                    <a:pt x="1315" y="417"/>
                  </a:lnTo>
                  <a:lnTo>
                    <a:pt x="1315" y="417"/>
                  </a:lnTo>
                  <a:lnTo>
                    <a:pt x="1315" y="414"/>
                  </a:lnTo>
                  <a:lnTo>
                    <a:pt x="1312" y="412"/>
                  </a:lnTo>
                  <a:lnTo>
                    <a:pt x="1312" y="412"/>
                  </a:lnTo>
                  <a:lnTo>
                    <a:pt x="1312" y="410"/>
                  </a:lnTo>
                  <a:lnTo>
                    <a:pt x="1312" y="410"/>
                  </a:lnTo>
                  <a:lnTo>
                    <a:pt x="1312" y="410"/>
                  </a:lnTo>
                  <a:lnTo>
                    <a:pt x="1310" y="410"/>
                  </a:lnTo>
                  <a:lnTo>
                    <a:pt x="1310" y="410"/>
                  </a:lnTo>
                  <a:lnTo>
                    <a:pt x="1310" y="410"/>
                  </a:lnTo>
                  <a:lnTo>
                    <a:pt x="1308" y="407"/>
                  </a:lnTo>
                  <a:lnTo>
                    <a:pt x="1308" y="407"/>
                  </a:lnTo>
                  <a:lnTo>
                    <a:pt x="1305" y="407"/>
                  </a:lnTo>
                  <a:lnTo>
                    <a:pt x="1303" y="407"/>
                  </a:lnTo>
                  <a:lnTo>
                    <a:pt x="1301" y="407"/>
                  </a:lnTo>
                  <a:lnTo>
                    <a:pt x="1298" y="407"/>
                  </a:lnTo>
                  <a:lnTo>
                    <a:pt x="1296" y="407"/>
                  </a:lnTo>
                  <a:lnTo>
                    <a:pt x="1296" y="407"/>
                  </a:lnTo>
                  <a:lnTo>
                    <a:pt x="1293" y="407"/>
                  </a:lnTo>
                  <a:lnTo>
                    <a:pt x="1291" y="407"/>
                  </a:lnTo>
                  <a:lnTo>
                    <a:pt x="1291" y="410"/>
                  </a:lnTo>
                  <a:lnTo>
                    <a:pt x="1289" y="410"/>
                  </a:lnTo>
                  <a:lnTo>
                    <a:pt x="1286" y="410"/>
                  </a:lnTo>
                  <a:lnTo>
                    <a:pt x="1286" y="412"/>
                  </a:lnTo>
                  <a:lnTo>
                    <a:pt x="1284" y="412"/>
                  </a:lnTo>
                  <a:lnTo>
                    <a:pt x="1284" y="412"/>
                  </a:lnTo>
                  <a:lnTo>
                    <a:pt x="1279" y="414"/>
                  </a:lnTo>
                  <a:lnTo>
                    <a:pt x="1277" y="417"/>
                  </a:lnTo>
                  <a:lnTo>
                    <a:pt x="1275" y="419"/>
                  </a:lnTo>
                  <a:lnTo>
                    <a:pt x="1270" y="421"/>
                  </a:lnTo>
                  <a:lnTo>
                    <a:pt x="1267" y="426"/>
                  </a:lnTo>
                  <a:lnTo>
                    <a:pt x="1263" y="429"/>
                  </a:lnTo>
                  <a:lnTo>
                    <a:pt x="1263" y="429"/>
                  </a:lnTo>
                  <a:lnTo>
                    <a:pt x="1260" y="431"/>
                  </a:lnTo>
                  <a:lnTo>
                    <a:pt x="1258" y="433"/>
                  </a:lnTo>
                  <a:lnTo>
                    <a:pt x="1256" y="433"/>
                  </a:lnTo>
                  <a:lnTo>
                    <a:pt x="1256" y="436"/>
                  </a:lnTo>
                  <a:lnTo>
                    <a:pt x="1253" y="438"/>
                  </a:lnTo>
                  <a:lnTo>
                    <a:pt x="1253" y="438"/>
                  </a:lnTo>
                  <a:lnTo>
                    <a:pt x="1251" y="440"/>
                  </a:lnTo>
                  <a:lnTo>
                    <a:pt x="1251" y="440"/>
                  </a:lnTo>
                  <a:lnTo>
                    <a:pt x="1251" y="443"/>
                  </a:lnTo>
                  <a:lnTo>
                    <a:pt x="1251" y="443"/>
                  </a:lnTo>
                  <a:lnTo>
                    <a:pt x="1251" y="443"/>
                  </a:lnTo>
                  <a:lnTo>
                    <a:pt x="1251" y="445"/>
                  </a:lnTo>
                  <a:lnTo>
                    <a:pt x="1251" y="447"/>
                  </a:lnTo>
                  <a:lnTo>
                    <a:pt x="1251" y="450"/>
                  </a:lnTo>
                  <a:lnTo>
                    <a:pt x="1251" y="450"/>
                  </a:lnTo>
                  <a:lnTo>
                    <a:pt x="1251" y="452"/>
                  </a:lnTo>
                  <a:lnTo>
                    <a:pt x="1251" y="455"/>
                  </a:lnTo>
                  <a:lnTo>
                    <a:pt x="1251" y="457"/>
                  </a:lnTo>
                  <a:lnTo>
                    <a:pt x="1251" y="459"/>
                  </a:lnTo>
                  <a:lnTo>
                    <a:pt x="1251" y="459"/>
                  </a:lnTo>
                  <a:lnTo>
                    <a:pt x="1253" y="462"/>
                  </a:lnTo>
                  <a:lnTo>
                    <a:pt x="1253" y="464"/>
                  </a:lnTo>
                  <a:lnTo>
                    <a:pt x="1253" y="464"/>
                  </a:lnTo>
                  <a:lnTo>
                    <a:pt x="1253" y="466"/>
                  </a:lnTo>
                  <a:lnTo>
                    <a:pt x="1256" y="469"/>
                  </a:lnTo>
                  <a:lnTo>
                    <a:pt x="1256" y="471"/>
                  </a:lnTo>
                  <a:lnTo>
                    <a:pt x="1258" y="471"/>
                  </a:lnTo>
                  <a:lnTo>
                    <a:pt x="1258" y="474"/>
                  </a:lnTo>
                  <a:lnTo>
                    <a:pt x="1258" y="474"/>
                  </a:lnTo>
                  <a:lnTo>
                    <a:pt x="1258" y="474"/>
                  </a:lnTo>
                  <a:lnTo>
                    <a:pt x="1258" y="474"/>
                  </a:lnTo>
                  <a:lnTo>
                    <a:pt x="1260" y="476"/>
                  </a:lnTo>
                  <a:lnTo>
                    <a:pt x="1260" y="476"/>
                  </a:lnTo>
                  <a:lnTo>
                    <a:pt x="1263" y="476"/>
                  </a:lnTo>
                  <a:lnTo>
                    <a:pt x="1265" y="478"/>
                  </a:lnTo>
                  <a:lnTo>
                    <a:pt x="1267" y="478"/>
                  </a:lnTo>
                  <a:lnTo>
                    <a:pt x="1270" y="478"/>
                  </a:lnTo>
                  <a:lnTo>
                    <a:pt x="1272" y="481"/>
                  </a:lnTo>
                  <a:lnTo>
                    <a:pt x="1275" y="481"/>
                  </a:lnTo>
                  <a:lnTo>
                    <a:pt x="1277" y="481"/>
                  </a:lnTo>
                  <a:lnTo>
                    <a:pt x="1279" y="481"/>
                  </a:lnTo>
                  <a:lnTo>
                    <a:pt x="1282" y="481"/>
                  </a:lnTo>
                  <a:lnTo>
                    <a:pt x="1284" y="481"/>
                  </a:lnTo>
                  <a:lnTo>
                    <a:pt x="1286" y="481"/>
                  </a:lnTo>
                  <a:lnTo>
                    <a:pt x="1289" y="481"/>
                  </a:lnTo>
                  <a:lnTo>
                    <a:pt x="1291" y="481"/>
                  </a:lnTo>
                  <a:lnTo>
                    <a:pt x="1296" y="478"/>
                  </a:lnTo>
                  <a:lnTo>
                    <a:pt x="1298" y="478"/>
                  </a:lnTo>
                  <a:lnTo>
                    <a:pt x="1301" y="478"/>
                  </a:lnTo>
                  <a:lnTo>
                    <a:pt x="1301" y="478"/>
                  </a:lnTo>
                  <a:lnTo>
                    <a:pt x="1303" y="478"/>
                  </a:lnTo>
                  <a:lnTo>
                    <a:pt x="1305" y="478"/>
                  </a:lnTo>
                  <a:lnTo>
                    <a:pt x="1308" y="478"/>
                  </a:lnTo>
                  <a:lnTo>
                    <a:pt x="1310" y="478"/>
                  </a:lnTo>
                  <a:lnTo>
                    <a:pt x="1310" y="478"/>
                  </a:lnTo>
                  <a:lnTo>
                    <a:pt x="1310" y="478"/>
                  </a:lnTo>
                  <a:lnTo>
                    <a:pt x="1312" y="478"/>
                  </a:lnTo>
                  <a:lnTo>
                    <a:pt x="1317" y="481"/>
                  </a:lnTo>
                  <a:lnTo>
                    <a:pt x="1322" y="483"/>
                  </a:lnTo>
                  <a:lnTo>
                    <a:pt x="1324" y="483"/>
                  </a:lnTo>
                  <a:lnTo>
                    <a:pt x="1324" y="483"/>
                  </a:lnTo>
                  <a:lnTo>
                    <a:pt x="1327" y="483"/>
                  </a:lnTo>
                  <a:lnTo>
                    <a:pt x="1327" y="485"/>
                  </a:lnTo>
                  <a:lnTo>
                    <a:pt x="1327" y="485"/>
                  </a:lnTo>
                  <a:lnTo>
                    <a:pt x="1329" y="485"/>
                  </a:lnTo>
                  <a:lnTo>
                    <a:pt x="1329" y="488"/>
                  </a:lnTo>
                  <a:lnTo>
                    <a:pt x="1331" y="488"/>
                  </a:lnTo>
                  <a:lnTo>
                    <a:pt x="1331" y="492"/>
                  </a:lnTo>
                  <a:lnTo>
                    <a:pt x="1336" y="495"/>
                  </a:lnTo>
                  <a:lnTo>
                    <a:pt x="1336" y="497"/>
                  </a:lnTo>
                  <a:lnTo>
                    <a:pt x="1336" y="497"/>
                  </a:lnTo>
                  <a:lnTo>
                    <a:pt x="1338" y="497"/>
                  </a:lnTo>
                  <a:lnTo>
                    <a:pt x="1338" y="500"/>
                  </a:lnTo>
                  <a:lnTo>
                    <a:pt x="1341" y="500"/>
                  </a:lnTo>
                  <a:lnTo>
                    <a:pt x="1341" y="500"/>
                  </a:lnTo>
                  <a:lnTo>
                    <a:pt x="1341" y="502"/>
                  </a:lnTo>
                  <a:lnTo>
                    <a:pt x="1343" y="502"/>
                  </a:lnTo>
                  <a:lnTo>
                    <a:pt x="1345" y="502"/>
                  </a:lnTo>
                  <a:lnTo>
                    <a:pt x="1348" y="504"/>
                  </a:lnTo>
                  <a:lnTo>
                    <a:pt x="1348" y="504"/>
                  </a:lnTo>
                  <a:lnTo>
                    <a:pt x="1350" y="504"/>
                  </a:lnTo>
                  <a:lnTo>
                    <a:pt x="1355" y="507"/>
                  </a:lnTo>
                  <a:lnTo>
                    <a:pt x="1357" y="507"/>
                  </a:lnTo>
                  <a:lnTo>
                    <a:pt x="1360" y="507"/>
                  </a:lnTo>
                  <a:lnTo>
                    <a:pt x="1360" y="509"/>
                  </a:lnTo>
                  <a:lnTo>
                    <a:pt x="1360" y="509"/>
                  </a:lnTo>
                  <a:lnTo>
                    <a:pt x="1362" y="509"/>
                  </a:lnTo>
                  <a:lnTo>
                    <a:pt x="1362" y="509"/>
                  </a:lnTo>
                  <a:lnTo>
                    <a:pt x="1362" y="509"/>
                  </a:lnTo>
                  <a:lnTo>
                    <a:pt x="1362" y="509"/>
                  </a:lnTo>
                  <a:lnTo>
                    <a:pt x="1362" y="509"/>
                  </a:lnTo>
                  <a:lnTo>
                    <a:pt x="1362" y="511"/>
                  </a:lnTo>
                  <a:lnTo>
                    <a:pt x="1362" y="511"/>
                  </a:lnTo>
                  <a:lnTo>
                    <a:pt x="1362" y="511"/>
                  </a:lnTo>
                  <a:lnTo>
                    <a:pt x="1362" y="514"/>
                  </a:lnTo>
                  <a:lnTo>
                    <a:pt x="1362" y="516"/>
                  </a:lnTo>
                  <a:lnTo>
                    <a:pt x="1362" y="516"/>
                  </a:lnTo>
                  <a:lnTo>
                    <a:pt x="1362" y="518"/>
                  </a:lnTo>
                  <a:lnTo>
                    <a:pt x="1362" y="521"/>
                  </a:lnTo>
                  <a:lnTo>
                    <a:pt x="1360" y="523"/>
                  </a:lnTo>
                  <a:lnTo>
                    <a:pt x="1360" y="526"/>
                  </a:lnTo>
                  <a:lnTo>
                    <a:pt x="1360" y="528"/>
                  </a:lnTo>
                  <a:lnTo>
                    <a:pt x="1360" y="528"/>
                  </a:lnTo>
                  <a:lnTo>
                    <a:pt x="1360" y="530"/>
                  </a:lnTo>
                  <a:lnTo>
                    <a:pt x="1360" y="530"/>
                  </a:lnTo>
                  <a:lnTo>
                    <a:pt x="1360" y="533"/>
                  </a:lnTo>
                  <a:lnTo>
                    <a:pt x="1360" y="535"/>
                  </a:lnTo>
                  <a:lnTo>
                    <a:pt x="1360" y="535"/>
                  </a:lnTo>
                  <a:lnTo>
                    <a:pt x="1360" y="537"/>
                  </a:lnTo>
                  <a:lnTo>
                    <a:pt x="1360" y="537"/>
                  </a:lnTo>
                  <a:lnTo>
                    <a:pt x="1362" y="540"/>
                  </a:lnTo>
                  <a:lnTo>
                    <a:pt x="1362" y="540"/>
                  </a:lnTo>
                  <a:lnTo>
                    <a:pt x="1362" y="542"/>
                  </a:lnTo>
                  <a:lnTo>
                    <a:pt x="1364" y="544"/>
                  </a:lnTo>
                  <a:lnTo>
                    <a:pt x="1364" y="544"/>
                  </a:lnTo>
                  <a:lnTo>
                    <a:pt x="1367" y="547"/>
                  </a:lnTo>
                  <a:lnTo>
                    <a:pt x="1367" y="549"/>
                  </a:lnTo>
                  <a:lnTo>
                    <a:pt x="1369" y="552"/>
                  </a:lnTo>
                  <a:lnTo>
                    <a:pt x="1369" y="552"/>
                  </a:lnTo>
                  <a:lnTo>
                    <a:pt x="1369" y="554"/>
                  </a:lnTo>
                  <a:lnTo>
                    <a:pt x="1372" y="554"/>
                  </a:lnTo>
                  <a:lnTo>
                    <a:pt x="1372" y="556"/>
                  </a:lnTo>
                  <a:lnTo>
                    <a:pt x="1372" y="556"/>
                  </a:lnTo>
                  <a:lnTo>
                    <a:pt x="1372" y="559"/>
                  </a:lnTo>
                  <a:lnTo>
                    <a:pt x="1372" y="559"/>
                  </a:lnTo>
                  <a:lnTo>
                    <a:pt x="1372" y="561"/>
                  </a:lnTo>
                  <a:lnTo>
                    <a:pt x="1372" y="561"/>
                  </a:lnTo>
                  <a:lnTo>
                    <a:pt x="1372" y="561"/>
                  </a:lnTo>
                  <a:lnTo>
                    <a:pt x="1372" y="563"/>
                  </a:lnTo>
                  <a:lnTo>
                    <a:pt x="1372" y="566"/>
                  </a:lnTo>
                  <a:lnTo>
                    <a:pt x="1372" y="566"/>
                  </a:lnTo>
                  <a:lnTo>
                    <a:pt x="1369" y="568"/>
                  </a:lnTo>
                  <a:lnTo>
                    <a:pt x="1369" y="568"/>
                  </a:lnTo>
                  <a:lnTo>
                    <a:pt x="1369" y="571"/>
                  </a:lnTo>
                  <a:lnTo>
                    <a:pt x="1367" y="573"/>
                  </a:lnTo>
                  <a:lnTo>
                    <a:pt x="1367" y="573"/>
                  </a:lnTo>
                  <a:lnTo>
                    <a:pt x="1364" y="573"/>
                  </a:lnTo>
                  <a:lnTo>
                    <a:pt x="1364" y="575"/>
                  </a:lnTo>
                  <a:lnTo>
                    <a:pt x="1362" y="578"/>
                  </a:lnTo>
                  <a:lnTo>
                    <a:pt x="1360" y="578"/>
                  </a:lnTo>
                  <a:lnTo>
                    <a:pt x="1360" y="578"/>
                  </a:lnTo>
                  <a:lnTo>
                    <a:pt x="1360" y="578"/>
                  </a:lnTo>
                  <a:lnTo>
                    <a:pt x="1360" y="580"/>
                  </a:lnTo>
                  <a:lnTo>
                    <a:pt x="1360" y="580"/>
                  </a:lnTo>
                  <a:lnTo>
                    <a:pt x="1360" y="580"/>
                  </a:lnTo>
                  <a:lnTo>
                    <a:pt x="1360" y="580"/>
                  </a:lnTo>
                  <a:lnTo>
                    <a:pt x="1360" y="582"/>
                  </a:lnTo>
                  <a:lnTo>
                    <a:pt x="1357" y="582"/>
                  </a:lnTo>
                  <a:lnTo>
                    <a:pt x="1357" y="585"/>
                  </a:lnTo>
                  <a:lnTo>
                    <a:pt x="1357" y="587"/>
                  </a:lnTo>
                  <a:lnTo>
                    <a:pt x="1357" y="589"/>
                  </a:lnTo>
                  <a:lnTo>
                    <a:pt x="1357" y="589"/>
                  </a:lnTo>
                  <a:lnTo>
                    <a:pt x="1357" y="589"/>
                  </a:lnTo>
                  <a:lnTo>
                    <a:pt x="1357" y="589"/>
                  </a:lnTo>
                  <a:lnTo>
                    <a:pt x="1357" y="592"/>
                  </a:lnTo>
                  <a:lnTo>
                    <a:pt x="1360" y="592"/>
                  </a:lnTo>
                  <a:lnTo>
                    <a:pt x="1360" y="592"/>
                  </a:lnTo>
                  <a:lnTo>
                    <a:pt x="1360" y="594"/>
                  </a:lnTo>
                  <a:lnTo>
                    <a:pt x="1360" y="594"/>
                  </a:lnTo>
                  <a:lnTo>
                    <a:pt x="1360" y="594"/>
                  </a:lnTo>
                  <a:lnTo>
                    <a:pt x="1360" y="597"/>
                  </a:lnTo>
                  <a:lnTo>
                    <a:pt x="1360" y="597"/>
                  </a:lnTo>
                  <a:lnTo>
                    <a:pt x="1360" y="597"/>
                  </a:lnTo>
                  <a:lnTo>
                    <a:pt x="1360" y="597"/>
                  </a:lnTo>
                  <a:lnTo>
                    <a:pt x="1360" y="599"/>
                  </a:lnTo>
                  <a:lnTo>
                    <a:pt x="1357" y="599"/>
                  </a:lnTo>
                  <a:lnTo>
                    <a:pt x="1357" y="599"/>
                  </a:lnTo>
                  <a:lnTo>
                    <a:pt x="1355" y="599"/>
                  </a:lnTo>
                  <a:lnTo>
                    <a:pt x="1355" y="601"/>
                  </a:lnTo>
                  <a:lnTo>
                    <a:pt x="1350" y="601"/>
                  </a:lnTo>
                  <a:lnTo>
                    <a:pt x="1348" y="604"/>
                  </a:lnTo>
                  <a:lnTo>
                    <a:pt x="1345" y="604"/>
                  </a:lnTo>
                  <a:lnTo>
                    <a:pt x="1343" y="604"/>
                  </a:lnTo>
                  <a:lnTo>
                    <a:pt x="1343" y="604"/>
                  </a:lnTo>
                  <a:lnTo>
                    <a:pt x="1341" y="606"/>
                  </a:lnTo>
                  <a:lnTo>
                    <a:pt x="1338" y="606"/>
                  </a:lnTo>
                  <a:lnTo>
                    <a:pt x="1338" y="606"/>
                  </a:lnTo>
                  <a:lnTo>
                    <a:pt x="1336" y="606"/>
                  </a:lnTo>
                  <a:lnTo>
                    <a:pt x="1336" y="606"/>
                  </a:lnTo>
                  <a:lnTo>
                    <a:pt x="1336" y="606"/>
                  </a:lnTo>
                  <a:lnTo>
                    <a:pt x="1336" y="608"/>
                  </a:lnTo>
                  <a:lnTo>
                    <a:pt x="1334" y="608"/>
                  </a:lnTo>
                  <a:lnTo>
                    <a:pt x="1334" y="608"/>
                  </a:lnTo>
                  <a:lnTo>
                    <a:pt x="1334" y="608"/>
                  </a:lnTo>
                  <a:lnTo>
                    <a:pt x="1334" y="611"/>
                  </a:lnTo>
                  <a:lnTo>
                    <a:pt x="1334" y="611"/>
                  </a:lnTo>
                  <a:lnTo>
                    <a:pt x="1331" y="613"/>
                  </a:lnTo>
                  <a:lnTo>
                    <a:pt x="1331" y="613"/>
                  </a:lnTo>
                  <a:lnTo>
                    <a:pt x="1331" y="615"/>
                  </a:lnTo>
                  <a:lnTo>
                    <a:pt x="1331" y="618"/>
                  </a:lnTo>
                  <a:lnTo>
                    <a:pt x="1331" y="618"/>
                  </a:lnTo>
                  <a:lnTo>
                    <a:pt x="1331" y="620"/>
                  </a:lnTo>
                  <a:lnTo>
                    <a:pt x="1331" y="620"/>
                  </a:lnTo>
                  <a:lnTo>
                    <a:pt x="1331" y="623"/>
                  </a:lnTo>
                  <a:lnTo>
                    <a:pt x="1331" y="623"/>
                  </a:lnTo>
                  <a:lnTo>
                    <a:pt x="1334" y="625"/>
                  </a:lnTo>
                  <a:lnTo>
                    <a:pt x="1334" y="627"/>
                  </a:lnTo>
                  <a:lnTo>
                    <a:pt x="1334" y="627"/>
                  </a:lnTo>
                  <a:lnTo>
                    <a:pt x="1334" y="630"/>
                  </a:lnTo>
                  <a:lnTo>
                    <a:pt x="1336" y="632"/>
                  </a:lnTo>
                  <a:lnTo>
                    <a:pt x="1338" y="637"/>
                  </a:lnTo>
                  <a:lnTo>
                    <a:pt x="1338" y="639"/>
                  </a:lnTo>
                  <a:lnTo>
                    <a:pt x="1341" y="642"/>
                  </a:lnTo>
                  <a:lnTo>
                    <a:pt x="1341" y="644"/>
                  </a:lnTo>
                  <a:lnTo>
                    <a:pt x="1343" y="644"/>
                  </a:lnTo>
                  <a:lnTo>
                    <a:pt x="1343" y="646"/>
                  </a:lnTo>
                  <a:lnTo>
                    <a:pt x="1343" y="646"/>
                  </a:lnTo>
                  <a:lnTo>
                    <a:pt x="1345" y="646"/>
                  </a:lnTo>
                  <a:lnTo>
                    <a:pt x="1345" y="649"/>
                  </a:lnTo>
                  <a:lnTo>
                    <a:pt x="1345" y="649"/>
                  </a:lnTo>
                  <a:lnTo>
                    <a:pt x="1348" y="649"/>
                  </a:lnTo>
                  <a:lnTo>
                    <a:pt x="1348" y="649"/>
                  </a:lnTo>
                  <a:lnTo>
                    <a:pt x="1348" y="649"/>
                  </a:lnTo>
                  <a:lnTo>
                    <a:pt x="1350" y="651"/>
                  </a:lnTo>
                  <a:lnTo>
                    <a:pt x="1350" y="651"/>
                  </a:lnTo>
                  <a:lnTo>
                    <a:pt x="1353" y="651"/>
                  </a:lnTo>
                  <a:lnTo>
                    <a:pt x="1353" y="651"/>
                  </a:lnTo>
                  <a:lnTo>
                    <a:pt x="1357" y="651"/>
                  </a:lnTo>
                  <a:lnTo>
                    <a:pt x="1360" y="653"/>
                  </a:lnTo>
                  <a:lnTo>
                    <a:pt x="1362" y="653"/>
                  </a:lnTo>
                  <a:lnTo>
                    <a:pt x="1364" y="653"/>
                  </a:lnTo>
                  <a:lnTo>
                    <a:pt x="1369" y="653"/>
                  </a:lnTo>
                  <a:lnTo>
                    <a:pt x="1372" y="653"/>
                  </a:lnTo>
                  <a:lnTo>
                    <a:pt x="1374" y="653"/>
                  </a:lnTo>
                  <a:lnTo>
                    <a:pt x="1374" y="653"/>
                  </a:lnTo>
                  <a:lnTo>
                    <a:pt x="1376" y="651"/>
                  </a:lnTo>
                  <a:lnTo>
                    <a:pt x="1376" y="651"/>
                  </a:lnTo>
                  <a:lnTo>
                    <a:pt x="1379" y="651"/>
                  </a:lnTo>
                  <a:lnTo>
                    <a:pt x="1381" y="651"/>
                  </a:lnTo>
                  <a:lnTo>
                    <a:pt x="1381" y="651"/>
                  </a:lnTo>
                  <a:lnTo>
                    <a:pt x="1383" y="649"/>
                  </a:lnTo>
                  <a:lnTo>
                    <a:pt x="1386" y="649"/>
                  </a:lnTo>
                  <a:lnTo>
                    <a:pt x="1388" y="646"/>
                  </a:lnTo>
                  <a:lnTo>
                    <a:pt x="1393" y="644"/>
                  </a:lnTo>
                  <a:lnTo>
                    <a:pt x="1395" y="644"/>
                  </a:lnTo>
                  <a:lnTo>
                    <a:pt x="1398" y="642"/>
                  </a:lnTo>
                  <a:lnTo>
                    <a:pt x="1400" y="639"/>
                  </a:lnTo>
                  <a:lnTo>
                    <a:pt x="1400" y="639"/>
                  </a:lnTo>
                  <a:lnTo>
                    <a:pt x="1402" y="637"/>
                  </a:lnTo>
                  <a:lnTo>
                    <a:pt x="1402" y="634"/>
                  </a:lnTo>
                  <a:lnTo>
                    <a:pt x="1405" y="634"/>
                  </a:lnTo>
                  <a:lnTo>
                    <a:pt x="1405" y="632"/>
                  </a:lnTo>
                  <a:lnTo>
                    <a:pt x="1407" y="630"/>
                  </a:lnTo>
                  <a:lnTo>
                    <a:pt x="1407" y="630"/>
                  </a:lnTo>
                  <a:lnTo>
                    <a:pt x="1407" y="630"/>
                  </a:lnTo>
                  <a:lnTo>
                    <a:pt x="1407" y="627"/>
                  </a:lnTo>
                  <a:lnTo>
                    <a:pt x="1409" y="627"/>
                  </a:lnTo>
                  <a:lnTo>
                    <a:pt x="1409" y="625"/>
                  </a:lnTo>
                  <a:lnTo>
                    <a:pt x="1409" y="625"/>
                  </a:lnTo>
                  <a:lnTo>
                    <a:pt x="1409" y="623"/>
                  </a:lnTo>
                  <a:lnTo>
                    <a:pt x="1409" y="620"/>
                  </a:lnTo>
                  <a:lnTo>
                    <a:pt x="1409" y="620"/>
                  </a:lnTo>
                  <a:lnTo>
                    <a:pt x="1409" y="618"/>
                  </a:lnTo>
                  <a:lnTo>
                    <a:pt x="1409" y="618"/>
                  </a:lnTo>
                  <a:lnTo>
                    <a:pt x="1407" y="615"/>
                  </a:lnTo>
                  <a:lnTo>
                    <a:pt x="1407" y="615"/>
                  </a:lnTo>
                  <a:lnTo>
                    <a:pt x="1407" y="615"/>
                  </a:lnTo>
                  <a:lnTo>
                    <a:pt x="1407" y="615"/>
                  </a:lnTo>
                  <a:lnTo>
                    <a:pt x="1407" y="613"/>
                  </a:lnTo>
                  <a:lnTo>
                    <a:pt x="1405" y="613"/>
                  </a:lnTo>
                  <a:lnTo>
                    <a:pt x="1405" y="613"/>
                  </a:lnTo>
                  <a:lnTo>
                    <a:pt x="1402" y="613"/>
                  </a:lnTo>
                  <a:lnTo>
                    <a:pt x="1400" y="611"/>
                  </a:lnTo>
                  <a:lnTo>
                    <a:pt x="1398" y="608"/>
                  </a:lnTo>
                  <a:lnTo>
                    <a:pt x="1393" y="606"/>
                  </a:lnTo>
                  <a:lnTo>
                    <a:pt x="1393" y="606"/>
                  </a:lnTo>
                  <a:lnTo>
                    <a:pt x="1393" y="606"/>
                  </a:lnTo>
                  <a:lnTo>
                    <a:pt x="1390" y="606"/>
                  </a:lnTo>
                  <a:lnTo>
                    <a:pt x="1390" y="604"/>
                  </a:lnTo>
                  <a:lnTo>
                    <a:pt x="1390" y="604"/>
                  </a:lnTo>
                  <a:lnTo>
                    <a:pt x="1390" y="604"/>
                  </a:lnTo>
                  <a:lnTo>
                    <a:pt x="1388" y="601"/>
                  </a:lnTo>
                  <a:lnTo>
                    <a:pt x="1388" y="601"/>
                  </a:lnTo>
                  <a:lnTo>
                    <a:pt x="1388" y="599"/>
                  </a:lnTo>
                  <a:lnTo>
                    <a:pt x="1388" y="599"/>
                  </a:lnTo>
                  <a:lnTo>
                    <a:pt x="1388" y="597"/>
                  </a:lnTo>
                  <a:lnTo>
                    <a:pt x="1388" y="594"/>
                  </a:lnTo>
                  <a:lnTo>
                    <a:pt x="1388" y="594"/>
                  </a:lnTo>
                  <a:lnTo>
                    <a:pt x="1388" y="592"/>
                  </a:lnTo>
                  <a:lnTo>
                    <a:pt x="1388" y="592"/>
                  </a:lnTo>
                  <a:lnTo>
                    <a:pt x="1388" y="589"/>
                  </a:lnTo>
                  <a:lnTo>
                    <a:pt x="1390" y="589"/>
                  </a:lnTo>
                  <a:lnTo>
                    <a:pt x="1390" y="589"/>
                  </a:lnTo>
                  <a:lnTo>
                    <a:pt x="1390" y="587"/>
                  </a:lnTo>
                  <a:lnTo>
                    <a:pt x="1390" y="587"/>
                  </a:lnTo>
                  <a:lnTo>
                    <a:pt x="1393" y="585"/>
                  </a:lnTo>
                  <a:lnTo>
                    <a:pt x="1395" y="582"/>
                  </a:lnTo>
                  <a:lnTo>
                    <a:pt x="1395" y="580"/>
                  </a:lnTo>
                  <a:lnTo>
                    <a:pt x="1398" y="580"/>
                  </a:lnTo>
                  <a:lnTo>
                    <a:pt x="1400" y="578"/>
                  </a:lnTo>
                  <a:lnTo>
                    <a:pt x="1402" y="578"/>
                  </a:lnTo>
                  <a:lnTo>
                    <a:pt x="1402" y="578"/>
                  </a:lnTo>
                  <a:lnTo>
                    <a:pt x="1402" y="575"/>
                  </a:lnTo>
                  <a:lnTo>
                    <a:pt x="1405" y="575"/>
                  </a:lnTo>
                  <a:lnTo>
                    <a:pt x="1405" y="575"/>
                  </a:lnTo>
                  <a:lnTo>
                    <a:pt x="1407" y="575"/>
                  </a:lnTo>
                  <a:lnTo>
                    <a:pt x="1407" y="575"/>
                  </a:lnTo>
                  <a:lnTo>
                    <a:pt x="1407" y="575"/>
                  </a:lnTo>
                  <a:lnTo>
                    <a:pt x="1409" y="575"/>
                  </a:lnTo>
                  <a:lnTo>
                    <a:pt x="1412" y="575"/>
                  </a:lnTo>
                  <a:lnTo>
                    <a:pt x="1414" y="575"/>
                  </a:lnTo>
                  <a:lnTo>
                    <a:pt x="1414" y="575"/>
                  </a:lnTo>
                  <a:lnTo>
                    <a:pt x="1416" y="575"/>
                  </a:lnTo>
                  <a:lnTo>
                    <a:pt x="1419" y="575"/>
                  </a:lnTo>
                  <a:lnTo>
                    <a:pt x="1419" y="575"/>
                  </a:lnTo>
                  <a:lnTo>
                    <a:pt x="1421" y="578"/>
                  </a:lnTo>
                  <a:lnTo>
                    <a:pt x="1421" y="578"/>
                  </a:lnTo>
                  <a:lnTo>
                    <a:pt x="1424" y="578"/>
                  </a:lnTo>
                  <a:lnTo>
                    <a:pt x="1424" y="580"/>
                  </a:lnTo>
                  <a:lnTo>
                    <a:pt x="1424" y="580"/>
                  </a:lnTo>
                  <a:lnTo>
                    <a:pt x="1426" y="580"/>
                  </a:lnTo>
                  <a:lnTo>
                    <a:pt x="1426" y="582"/>
                  </a:lnTo>
                  <a:lnTo>
                    <a:pt x="1428" y="585"/>
                  </a:lnTo>
                  <a:lnTo>
                    <a:pt x="1428" y="585"/>
                  </a:lnTo>
                  <a:lnTo>
                    <a:pt x="1428" y="587"/>
                  </a:lnTo>
                  <a:lnTo>
                    <a:pt x="1431" y="589"/>
                  </a:lnTo>
                  <a:lnTo>
                    <a:pt x="1431" y="592"/>
                  </a:lnTo>
                  <a:lnTo>
                    <a:pt x="1431" y="594"/>
                  </a:lnTo>
                  <a:lnTo>
                    <a:pt x="1433" y="594"/>
                  </a:lnTo>
                  <a:lnTo>
                    <a:pt x="1433" y="597"/>
                  </a:lnTo>
                  <a:lnTo>
                    <a:pt x="1433" y="599"/>
                  </a:lnTo>
                  <a:lnTo>
                    <a:pt x="1433" y="601"/>
                  </a:lnTo>
                  <a:lnTo>
                    <a:pt x="1433" y="604"/>
                  </a:lnTo>
                  <a:lnTo>
                    <a:pt x="1433" y="606"/>
                  </a:lnTo>
                  <a:lnTo>
                    <a:pt x="1433" y="606"/>
                  </a:lnTo>
                  <a:lnTo>
                    <a:pt x="1433" y="608"/>
                  </a:lnTo>
                  <a:lnTo>
                    <a:pt x="1433" y="611"/>
                  </a:lnTo>
                  <a:lnTo>
                    <a:pt x="1433" y="613"/>
                  </a:lnTo>
                  <a:lnTo>
                    <a:pt x="1433" y="615"/>
                  </a:lnTo>
                  <a:lnTo>
                    <a:pt x="1431" y="618"/>
                  </a:lnTo>
                  <a:lnTo>
                    <a:pt x="1431" y="618"/>
                  </a:lnTo>
                  <a:lnTo>
                    <a:pt x="1431" y="620"/>
                  </a:lnTo>
                  <a:lnTo>
                    <a:pt x="1428" y="625"/>
                  </a:lnTo>
                  <a:lnTo>
                    <a:pt x="1426" y="627"/>
                  </a:lnTo>
                  <a:lnTo>
                    <a:pt x="1426" y="630"/>
                  </a:lnTo>
                  <a:lnTo>
                    <a:pt x="1424" y="632"/>
                  </a:lnTo>
                  <a:lnTo>
                    <a:pt x="1424" y="637"/>
                  </a:lnTo>
                  <a:lnTo>
                    <a:pt x="1421" y="639"/>
                  </a:lnTo>
                  <a:lnTo>
                    <a:pt x="1419" y="642"/>
                  </a:lnTo>
                  <a:lnTo>
                    <a:pt x="1419" y="644"/>
                  </a:lnTo>
                  <a:lnTo>
                    <a:pt x="1416" y="646"/>
                  </a:lnTo>
                  <a:lnTo>
                    <a:pt x="1414" y="649"/>
                  </a:lnTo>
                  <a:lnTo>
                    <a:pt x="1412" y="651"/>
                  </a:lnTo>
                  <a:lnTo>
                    <a:pt x="1409" y="653"/>
                  </a:lnTo>
                  <a:lnTo>
                    <a:pt x="1407" y="656"/>
                  </a:lnTo>
                  <a:lnTo>
                    <a:pt x="1405" y="658"/>
                  </a:lnTo>
                  <a:lnTo>
                    <a:pt x="1402" y="660"/>
                  </a:lnTo>
                  <a:lnTo>
                    <a:pt x="1400" y="663"/>
                  </a:lnTo>
                  <a:lnTo>
                    <a:pt x="1398" y="668"/>
                  </a:lnTo>
                  <a:lnTo>
                    <a:pt x="1395" y="670"/>
                  </a:lnTo>
                  <a:lnTo>
                    <a:pt x="1393" y="672"/>
                  </a:lnTo>
                  <a:lnTo>
                    <a:pt x="1388" y="675"/>
                  </a:lnTo>
                  <a:lnTo>
                    <a:pt x="1386" y="679"/>
                  </a:lnTo>
                  <a:lnTo>
                    <a:pt x="1383" y="682"/>
                  </a:lnTo>
                  <a:lnTo>
                    <a:pt x="1381" y="684"/>
                  </a:lnTo>
                  <a:lnTo>
                    <a:pt x="1379" y="686"/>
                  </a:lnTo>
                  <a:lnTo>
                    <a:pt x="1376" y="686"/>
                  </a:lnTo>
                  <a:lnTo>
                    <a:pt x="1374" y="689"/>
                  </a:lnTo>
                  <a:lnTo>
                    <a:pt x="1372" y="691"/>
                  </a:lnTo>
                  <a:lnTo>
                    <a:pt x="1369" y="694"/>
                  </a:lnTo>
                  <a:lnTo>
                    <a:pt x="1367" y="694"/>
                  </a:lnTo>
                  <a:lnTo>
                    <a:pt x="1364" y="696"/>
                  </a:lnTo>
                  <a:lnTo>
                    <a:pt x="1364" y="698"/>
                  </a:lnTo>
                  <a:lnTo>
                    <a:pt x="1360" y="701"/>
                  </a:lnTo>
                  <a:lnTo>
                    <a:pt x="1355" y="705"/>
                  </a:lnTo>
                  <a:lnTo>
                    <a:pt x="1353" y="708"/>
                  </a:lnTo>
                  <a:lnTo>
                    <a:pt x="1350" y="710"/>
                  </a:lnTo>
                  <a:lnTo>
                    <a:pt x="1348" y="710"/>
                  </a:lnTo>
                  <a:lnTo>
                    <a:pt x="1345" y="712"/>
                  </a:lnTo>
                  <a:lnTo>
                    <a:pt x="1343" y="712"/>
                  </a:lnTo>
                  <a:lnTo>
                    <a:pt x="1343" y="715"/>
                  </a:lnTo>
                  <a:lnTo>
                    <a:pt x="1338" y="715"/>
                  </a:lnTo>
                  <a:lnTo>
                    <a:pt x="1334" y="717"/>
                  </a:lnTo>
                  <a:lnTo>
                    <a:pt x="1331" y="720"/>
                  </a:lnTo>
                  <a:lnTo>
                    <a:pt x="1327" y="720"/>
                  </a:lnTo>
                  <a:lnTo>
                    <a:pt x="1324" y="722"/>
                  </a:lnTo>
                  <a:lnTo>
                    <a:pt x="1322" y="722"/>
                  </a:lnTo>
                  <a:lnTo>
                    <a:pt x="1319" y="724"/>
                  </a:lnTo>
                  <a:lnTo>
                    <a:pt x="1317" y="724"/>
                  </a:lnTo>
                  <a:lnTo>
                    <a:pt x="1315" y="724"/>
                  </a:lnTo>
                  <a:lnTo>
                    <a:pt x="1312" y="724"/>
                  </a:lnTo>
                  <a:lnTo>
                    <a:pt x="1308" y="724"/>
                  </a:lnTo>
                  <a:lnTo>
                    <a:pt x="1303" y="727"/>
                  </a:lnTo>
                  <a:lnTo>
                    <a:pt x="1298" y="727"/>
                  </a:lnTo>
                  <a:lnTo>
                    <a:pt x="1293" y="727"/>
                  </a:lnTo>
                  <a:lnTo>
                    <a:pt x="1286" y="727"/>
                  </a:lnTo>
                  <a:lnTo>
                    <a:pt x="1282" y="727"/>
                  </a:lnTo>
                  <a:lnTo>
                    <a:pt x="1277" y="729"/>
                  </a:lnTo>
                  <a:lnTo>
                    <a:pt x="1270" y="729"/>
                  </a:lnTo>
                  <a:lnTo>
                    <a:pt x="1267" y="729"/>
                  </a:lnTo>
                  <a:lnTo>
                    <a:pt x="1265" y="729"/>
                  </a:lnTo>
                  <a:lnTo>
                    <a:pt x="1263" y="729"/>
                  </a:lnTo>
                  <a:lnTo>
                    <a:pt x="1260" y="729"/>
                  </a:lnTo>
                  <a:lnTo>
                    <a:pt x="1258" y="731"/>
                  </a:lnTo>
                  <a:lnTo>
                    <a:pt x="1256" y="731"/>
                  </a:lnTo>
                  <a:lnTo>
                    <a:pt x="1253" y="731"/>
                  </a:lnTo>
                  <a:lnTo>
                    <a:pt x="1251" y="734"/>
                  </a:lnTo>
                  <a:lnTo>
                    <a:pt x="1249" y="734"/>
                  </a:lnTo>
                  <a:lnTo>
                    <a:pt x="1249" y="734"/>
                  </a:lnTo>
                  <a:lnTo>
                    <a:pt x="1246" y="734"/>
                  </a:lnTo>
                  <a:lnTo>
                    <a:pt x="1246" y="736"/>
                  </a:lnTo>
                  <a:lnTo>
                    <a:pt x="1246" y="736"/>
                  </a:lnTo>
                  <a:lnTo>
                    <a:pt x="1244" y="736"/>
                  </a:lnTo>
                  <a:lnTo>
                    <a:pt x="1244" y="736"/>
                  </a:lnTo>
                  <a:lnTo>
                    <a:pt x="1244" y="736"/>
                  </a:lnTo>
                  <a:lnTo>
                    <a:pt x="1244" y="739"/>
                  </a:lnTo>
                  <a:lnTo>
                    <a:pt x="1244" y="739"/>
                  </a:lnTo>
                  <a:lnTo>
                    <a:pt x="1244" y="739"/>
                  </a:lnTo>
                  <a:lnTo>
                    <a:pt x="1244" y="739"/>
                  </a:lnTo>
                  <a:lnTo>
                    <a:pt x="1246" y="741"/>
                  </a:lnTo>
                  <a:lnTo>
                    <a:pt x="1249" y="746"/>
                  </a:lnTo>
                  <a:lnTo>
                    <a:pt x="1253" y="748"/>
                  </a:lnTo>
                  <a:lnTo>
                    <a:pt x="1256" y="750"/>
                  </a:lnTo>
                  <a:lnTo>
                    <a:pt x="1260" y="753"/>
                  </a:lnTo>
                  <a:lnTo>
                    <a:pt x="1263" y="755"/>
                  </a:lnTo>
                  <a:lnTo>
                    <a:pt x="1267" y="757"/>
                  </a:lnTo>
                  <a:lnTo>
                    <a:pt x="1270" y="760"/>
                  </a:lnTo>
                  <a:lnTo>
                    <a:pt x="1275" y="762"/>
                  </a:lnTo>
                  <a:lnTo>
                    <a:pt x="1279" y="765"/>
                  </a:lnTo>
                  <a:lnTo>
                    <a:pt x="1282" y="767"/>
                  </a:lnTo>
                  <a:lnTo>
                    <a:pt x="1286" y="767"/>
                  </a:lnTo>
                  <a:lnTo>
                    <a:pt x="1291" y="769"/>
                  </a:lnTo>
                  <a:lnTo>
                    <a:pt x="1296" y="772"/>
                  </a:lnTo>
                  <a:lnTo>
                    <a:pt x="1301" y="774"/>
                  </a:lnTo>
                  <a:lnTo>
                    <a:pt x="1305" y="774"/>
                  </a:lnTo>
                  <a:lnTo>
                    <a:pt x="1315" y="779"/>
                  </a:lnTo>
                  <a:lnTo>
                    <a:pt x="1322" y="781"/>
                  </a:lnTo>
                  <a:lnTo>
                    <a:pt x="1327" y="783"/>
                  </a:lnTo>
                  <a:lnTo>
                    <a:pt x="1331" y="783"/>
                  </a:lnTo>
                  <a:lnTo>
                    <a:pt x="1336" y="786"/>
                  </a:lnTo>
                  <a:lnTo>
                    <a:pt x="1338" y="788"/>
                  </a:lnTo>
                  <a:lnTo>
                    <a:pt x="1343" y="788"/>
                  </a:lnTo>
                  <a:lnTo>
                    <a:pt x="1348" y="791"/>
                  </a:lnTo>
                  <a:lnTo>
                    <a:pt x="1350" y="793"/>
                  </a:lnTo>
                  <a:lnTo>
                    <a:pt x="1353" y="795"/>
                  </a:lnTo>
                  <a:lnTo>
                    <a:pt x="1357" y="798"/>
                  </a:lnTo>
                  <a:lnTo>
                    <a:pt x="1360" y="798"/>
                  </a:lnTo>
                  <a:lnTo>
                    <a:pt x="1362" y="800"/>
                  </a:lnTo>
                  <a:lnTo>
                    <a:pt x="1364" y="805"/>
                  </a:lnTo>
                  <a:lnTo>
                    <a:pt x="1367" y="805"/>
                  </a:lnTo>
                  <a:lnTo>
                    <a:pt x="1369" y="807"/>
                  </a:lnTo>
                  <a:lnTo>
                    <a:pt x="1372" y="810"/>
                  </a:lnTo>
                  <a:lnTo>
                    <a:pt x="1372" y="812"/>
                  </a:lnTo>
                  <a:lnTo>
                    <a:pt x="1374" y="814"/>
                  </a:lnTo>
                  <a:lnTo>
                    <a:pt x="1376" y="817"/>
                  </a:lnTo>
                  <a:lnTo>
                    <a:pt x="1379" y="819"/>
                  </a:lnTo>
                  <a:lnTo>
                    <a:pt x="1379" y="821"/>
                  </a:lnTo>
                  <a:lnTo>
                    <a:pt x="1381" y="824"/>
                  </a:lnTo>
                  <a:lnTo>
                    <a:pt x="1383" y="828"/>
                  </a:lnTo>
                  <a:lnTo>
                    <a:pt x="1386" y="831"/>
                  </a:lnTo>
                  <a:lnTo>
                    <a:pt x="1386" y="833"/>
                  </a:lnTo>
                  <a:lnTo>
                    <a:pt x="1388" y="836"/>
                  </a:lnTo>
                  <a:lnTo>
                    <a:pt x="1390" y="838"/>
                  </a:lnTo>
                  <a:lnTo>
                    <a:pt x="1390" y="840"/>
                  </a:lnTo>
                  <a:lnTo>
                    <a:pt x="1393" y="843"/>
                  </a:lnTo>
                  <a:lnTo>
                    <a:pt x="1393" y="847"/>
                  </a:lnTo>
                  <a:lnTo>
                    <a:pt x="1395" y="850"/>
                  </a:lnTo>
                  <a:lnTo>
                    <a:pt x="1398" y="852"/>
                  </a:lnTo>
                  <a:lnTo>
                    <a:pt x="1398" y="854"/>
                  </a:lnTo>
                  <a:lnTo>
                    <a:pt x="1400" y="857"/>
                  </a:lnTo>
                  <a:lnTo>
                    <a:pt x="1400" y="862"/>
                  </a:lnTo>
                  <a:lnTo>
                    <a:pt x="1402" y="864"/>
                  </a:lnTo>
                  <a:lnTo>
                    <a:pt x="1402" y="866"/>
                  </a:lnTo>
                  <a:lnTo>
                    <a:pt x="1405" y="869"/>
                  </a:lnTo>
                  <a:lnTo>
                    <a:pt x="1405" y="873"/>
                  </a:lnTo>
                  <a:lnTo>
                    <a:pt x="1405" y="876"/>
                  </a:lnTo>
                  <a:lnTo>
                    <a:pt x="1407" y="878"/>
                  </a:lnTo>
                  <a:lnTo>
                    <a:pt x="1407" y="881"/>
                  </a:lnTo>
                  <a:lnTo>
                    <a:pt x="1407" y="885"/>
                  </a:lnTo>
                  <a:lnTo>
                    <a:pt x="1409" y="888"/>
                  </a:lnTo>
                  <a:lnTo>
                    <a:pt x="1409" y="890"/>
                  </a:lnTo>
                  <a:lnTo>
                    <a:pt x="1409" y="892"/>
                  </a:lnTo>
                  <a:lnTo>
                    <a:pt x="1409" y="895"/>
                  </a:lnTo>
                  <a:lnTo>
                    <a:pt x="1409" y="897"/>
                  </a:lnTo>
                  <a:lnTo>
                    <a:pt x="1409" y="899"/>
                  </a:lnTo>
                  <a:lnTo>
                    <a:pt x="1409" y="902"/>
                  </a:lnTo>
                  <a:lnTo>
                    <a:pt x="1409" y="904"/>
                  </a:lnTo>
                  <a:lnTo>
                    <a:pt x="1409" y="909"/>
                  </a:lnTo>
                  <a:lnTo>
                    <a:pt x="1409" y="911"/>
                  </a:lnTo>
                  <a:lnTo>
                    <a:pt x="1409" y="918"/>
                  </a:lnTo>
                  <a:lnTo>
                    <a:pt x="1409" y="925"/>
                  </a:lnTo>
                  <a:lnTo>
                    <a:pt x="1409" y="933"/>
                  </a:lnTo>
                  <a:lnTo>
                    <a:pt x="1407" y="940"/>
                  </a:lnTo>
                  <a:lnTo>
                    <a:pt x="1407" y="949"/>
                  </a:lnTo>
                  <a:lnTo>
                    <a:pt x="1407" y="956"/>
                  </a:lnTo>
                  <a:lnTo>
                    <a:pt x="1405" y="963"/>
                  </a:lnTo>
                  <a:lnTo>
                    <a:pt x="1405" y="970"/>
                  </a:lnTo>
                  <a:lnTo>
                    <a:pt x="1405" y="975"/>
                  </a:lnTo>
                  <a:lnTo>
                    <a:pt x="1402" y="982"/>
                  </a:lnTo>
                  <a:lnTo>
                    <a:pt x="1402" y="987"/>
                  </a:lnTo>
                  <a:lnTo>
                    <a:pt x="1400" y="989"/>
                  </a:lnTo>
                  <a:lnTo>
                    <a:pt x="1398" y="1004"/>
                  </a:lnTo>
                  <a:lnTo>
                    <a:pt x="1393" y="1018"/>
                  </a:lnTo>
                  <a:lnTo>
                    <a:pt x="1393" y="1022"/>
                  </a:lnTo>
                  <a:lnTo>
                    <a:pt x="1390" y="1030"/>
                  </a:lnTo>
                  <a:lnTo>
                    <a:pt x="1388" y="1037"/>
                  </a:lnTo>
                  <a:lnTo>
                    <a:pt x="1386" y="1041"/>
                  </a:lnTo>
                  <a:lnTo>
                    <a:pt x="1383" y="1049"/>
                  </a:lnTo>
                  <a:lnTo>
                    <a:pt x="1381" y="1053"/>
                  </a:lnTo>
                  <a:lnTo>
                    <a:pt x="1381" y="1060"/>
                  </a:lnTo>
                  <a:lnTo>
                    <a:pt x="1379" y="1065"/>
                  </a:lnTo>
                  <a:lnTo>
                    <a:pt x="1376" y="1072"/>
                  </a:lnTo>
                  <a:lnTo>
                    <a:pt x="1374" y="1077"/>
                  </a:lnTo>
                  <a:lnTo>
                    <a:pt x="1372" y="1084"/>
                  </a:lnTo>
                  <a:lnTo>
                    <a:pt x="1369" y="1089"/>
                  </a:lnTo>
                  <a:lnTo>
                    <a:pt x="1367" y="1093"/>
                  </a:lnTo>
                  <a:lnTo>
                    <a:pt x="1364" y="1101"/>
                  </a:lnTo>
                  <a:lnTo>
                    <a:pt x="1362" y="1105"/>
                  </a:lnTo>
                  <a:lnTo>
                    <a:pt x="1360" y="1112"/>
                  </a:lnTo>
                  <a:lnTo>
                    <a:pt x="1357" y="1117"/>
                  </a:lnTo>
                  <a:lnTo>
                    <a:pt x="1355" y="1122"/>
                  </a:lnTo>
                  <a:lnTo>
                    <a:pt x="1350" y="1129"/>
                  </a:lnTo>
                  <a:lnTo>
                    <a:pt x="1348" y="1134"/>
                  </a:lnTo>
                  <a:lnTo>
                    <a:pt x="1345" y="1141"/>
                  </a:lnTo>
                  <a:lnTo>
                    <a:pt x="1343" y="1146"/>
                  </a:lnTo>
                  <a:lnTo>
                    <a:pt x="1338" y="1153"/>
                  </a:lnTo>
                  <a:lnTo>
                    <a:pt x="1336" y="1157"/>
                  </a:lnTo>
                  <a:lnTo>
                    <a:pt x="1334" y="1164"/>
                  </a:lnTo>
                  <a:lnTo>
                    <a:pt x="1329" y="1169"/>
                  </a:lnTo>
                  <a:lnTo>
                    <a:pt x="1327" y="1176"/>
                  </a:lnTo>
                  <a:lnTo>
                    <a:pt x="1322" y="1181"/>
                  </a:lnTo>
                  <a:lnTo>
                    <a:pt x="1315" y="1195"/>
                  </a:lnTo>
                  <a:lnTo>
                    <a:pt x="1305" y="1209"/>
                  </a:lnTo>
                  <a:lnTo>
                    <a:pt x="1303" y="1217"/>
                  </a:lnTo>
                  <a:lnTo>
                    <a:pt x="1298" y="1221"/>
                  </a:lnTo>
                  <a:lnTo>
                    <a:pt x="1293" y="1228"/>
                  </a:lnTo>
                  <a:lnTo>
                    <a:pt x="1291" y="1235"/>
                  </a:lnTo>
                  <a:lnTo>
                    <a:pt x="1286" y="1240"/>
                  </a:lnTo>
                  <a:lnTo>
                    <a:pt x="1282" y="1247"/>
                  </a:lnTo>
                  <a:lnTo>
                    <a:pt x="1277" y="1252"/>
                  </a:lnTo>
                  <a:lnTo>
                    <a:pt x="1275" y="1259"/>
                  </a:lnTo>
                  <a:lnTo>
                    <a:pt x="1270" y="1264"/>
                  </a:lnTo>
                  <a:lnTo>
                    <a:pt x="1265" y="1269"/>
                  </a:lnTo>
                  <a:lnTo>
                    <a:pt x="1260" y="1276"/>
                  </a:lnTo>
                  <a:lnTo>
                    <a:pt x="1258" y="1280"/>
                  </a:lnTo>
                  <a:lnTo>
                    <a:pt x="1253" y="1285"/>
                  </a:lnTo>
                  <a:lnTo>
                    <a:pt x="1249" y="1290"/>
                  </a:lnTo>
                  <a:lnTo>
                    <a:pt x="1244" y="1295"/>
                  </a:lnTo>
                  <a:lnTo>
                    <a:pt x="1239" y="1299"/>
                  </a:lnTo>
                  <a:lnTo>
                    <a:pt x="1234" y="1304"/>
                  </a:lnTo>
                  <a:lnTo>
                    <a:pt x="1227" y="1306"/>
                  </a:lnTo>
                  <a:lnTo>
                    <a:pt x="1222" y="1311"/>
                  </a:lnTo>
                  <a:lnTo>
                    <a:pt x="1218" y="1316"/>
                  </a:lnTo>
                  <a:lnTo>
                    <a:pt x="1211" y="1318"/>
                  </a:lnTo>
                  <a:lnTo>
                    <a:pt x="1206" y="1323"/>
                  </a:lnTo>
                  <a:lnTo>
                    <a:pt x="1199" y="1325"/>
                  </a:lnTo>
                  <a:lnTo>
                    <a:pt x="1192" y="1328"/>
                  </a:lnTo>
                  <a:lnTo>
                    <a:pt x="1185" y="1332"/>
                  </a:lnTo>
                  <a:lnTo>
                    <a:pt x="1180" y="1335"/>
                  </a:lnTo>
                  <a:lnTo>
                    <a:pt x="1170" y="1337"/>
                  </a:lnTo>
                  <a:lnTo>
                    <a:pt x="1163" y="1340"/>
                  </a:lnTo>
                  <a:lnTo>
                    <a:pt x="1161" y="1340"/>
                  </a:lnTo>
                  <a:lnTo>
                    <a:pt x="1159" y="1340"/>
                  </a:lnTo>
                  <a:lnTo>
                    <a:pt x="1156" y="1340"/>
                  </a:lnTo>
                  <a:lnTo>
                    <a:pt x="1152" y="1342"/>
                  </a:lnTo>
                  <a:lnTo>
                    <a:pt x="1149" y="1342"/>
                  </a:lnTo>
                  <a:lnTo>
                    <a:pt x="1144" y="1342"/>
                  </a:lnTo>
                  <a:lnTo>
                    <a:pt x="1140" y="1342"/>
                  </a:lnTo>
                  <a:lnTo>
                    <a:pt x="1135" y="1344"/>
                  </a:lnTo>
                  <a:lnTo>
                    <a:pt x="1126" y="1344"/>
                  </a:lnTo>
                  <a:lnTo>
                    <a:pt x="1116" y="1344"/>
                  </a:lnTo>
                  <a:lnTo>
                    <a:pt x="1104" y="1347"/>
                  </a:lnTo>
                  <a:lnTo>
                    <a:pt x="1095" y="1347"/>
                  </a:lnTo>
                  <a:lnTo>
                    <a:pt x="1083" y="1347"/>
                  </a:lnTo>
                  <a:lnTo>
                    <a:pt x="1073" y="1349"/>
                  </a:lnTo>
                  <a:lnTo>
                    <a:pt x="1064" y="1349"/>
                  </a:lnTo>
                  <a:lnTo>
                    <a:pt x="1055" y="1349"/>
                  </a:lnTo>
                  <a:lnTo>
                    <a:pt x="1045" y="1349"/>
                  </a:lnTo>
                  <a:lnTo>
                    <a:pt x="1038" y="1349"/>
                  </a:lnTo>
                  <a:lnTo>
                    <a:pt x="1031" y="1349"/>
                  </a:lnTo>
                  <a:lnTo>
                    <a:pt x="1026" y="1351"/>
                  </a:lnTo>
                  <a:lnTo>
                    <a:pt x="1024" y="1351"/>
                  </a:lnTo>
                  <a:lnTo>
                    <a:pt x="1019" y="1351"/>
                  </a:lnTo>
                  <a:lnTo>
                    <a:pt x="1017" y="1351"/>
                  </a:lnTo>
                  <a:lnTo>
                    <a:pt x="1014" y="1351"/>
                  </a:lnTo>
                  <a:lnTo>
                    <a:pt x="1012" y="1349"/>
                  </a:lnTo>
                  <a:lnTo>
                    <a:pt x="1010" y="1349"/>
                  </a:lnTo>
                  <a:lnTo>
                    <a:pt x="1007" y="1349"/>
                  </a:lnTo>
                  <a:lnTo>
                    <a:pt x="1003" y="1349"/>
                  </a:lnTo>
                  <a:lnTo>
                    <a:pt x="1000" y="1349"/>
                  </a:lnTo>
                  <a:lnTo>
                    <a:pt x="998" y="1349"/>
                  </a:lnTo>
                  <a:lnTo>
                    <a:pt x="995" y="1347"/>
                  </a:lnTo>
                  <a:lnTo>
                    <a:pt x="991" y="1347"/>
                  </a:lnTo>
                  <a:lnTo>
                    <a:pt x="988" y="1347"/>
                  </a:lnTo>
                  <a:lnTo>
                    <a:pt x="986" y="1347"/>
                  </a:lnTo>
                  <a:lnTo>
                    <a:pt x="984" y="1344"/>
                  </a:lnTo>
                  <a:lnTo>
                    <a:pt x="981" y="1344"/>
                  </a:lnTo>
                  <a:lnTo>
                    <a:pt x="977" y="1344"/>
                  </a:lnTo>
                  <a:lnTo>
                    <a:pt x="974" y="1342"/>
                  </a:lnTo>
                  <a:lnTo>
                    <a:pt x="972" y="1342"/>
                  </a:lnTo>
                  <a:lnTo>
                    <a:pt x="969" y="1340"/>
                  </a:lnTo>
                  <a:lnTo>
                    <a:pt x="967" y="1340"/>
                  </a:lnTo>
                  <a:lnTo>
                    <a:pt x="965" y="1337"/>
                  </a:lnTo>
                  <a:lnTo>
                    <a:pt x="960" y="1337"/>
                  </a:lnTo>
                  <a:lnTo>
                    <a:pt x="958" y="1335"/>
                  </a:lnTo>
                  <a:lnTo>
                    <a:pt x="955" y="1335"/>
                  </a:lnTo>
                  <a:lnTo>
                    <a:pt x="953" y="1332"/>
                  </a:lnTo>
                  <a:lnTo>
                    <a:pt x="951" y="1330"/>
                  </a:lnTo>
                  <a:lnTo>
                    <a:pt x="948" y="1330"/>
                  </a:lnTo>
                  <a:lnTo>
                    <a:pt x="946" y="1328"/>
                  </a:lnTo>
                  <a:lnTo>
                    <a:pt x="943" y="1325"/>
                  </a:lnTo>
                  <a:lnTo>
                    <a:pt x="941" y="1325"/>
                  </a:lnTo>
                  <a:lnTo>
                    <a:pt x="941" y="1323"/>
                  </a:lnTo>
                  <a:lnTo>
                    <a:pt x="939" y="1321"/>
                  </a:lnTo>
                  <a:lnTo>
                    <a:pt x="936" y="1318"/>
                  </a:lnTo>
                  <a:lnTo>
                    <a:pt x="934" y="1318"/>
                  </a:lnTo>
                  <a:lnTo>
                    <a:pt x="932" y="1316"/>
                  </a:lnTo>
                  <a:lnTo>
                    <a:pt x="927" y="1311"/>
                  </a:lnTo>
                  <a:lnTo>
                    <a:pt x="920" y="1309"/>
                  </a:lnTo>
                  <a:lnTo>
                    <a:pt x="915" y="1304"/>
                  </a:lnTo>
                  <a:lnTo>
                    <a:pt x="910" y="1299"/>
                  </a:lnTo>
                  <a:lnTo>
                    <a:pt x="903" y="1297"/>
                  </a:lnTo>
                  <a:lnTo>
                    <a:pt x="898" y="1292"/>
                  </a:lnTo>
                  <a:lnTo>
                    <a:pt x="891" y="1288"/>
                  </a:lnTo>
                  <a:lnTo>
                    <a:pt x="887" y="1285"/>
                  </a:lnTo>
                  <a:lnTo>
                    <a:pt x="882" y="1280"/>
                  </a:lnTo>
                  <a:lnTo>
                    <a:pt x="875" y="1276"/>
                  </a:lnTo>
                  <a:lnTo>
                    <a:pt x="872" y="1273"/>
                  </a:lnTo>
                  <a:lnTo>
                    <a:pt x="870" y="1273"/>
                  </a:lnTo>
                  <a:lnTo>
                    <a:pt x="868" y="1271"/>
                  </a:lnTo>
                  <a:lnTo>
                    <a:pt x="865" y="1269"/>
                  </a:lnTo>
                  <a:lnTo>
                    <a:pt x="863" y="1266"/>
                  </a:lnTo>
                  <a:lnTo>
                    <a:pt x="861" y="1264"/>
                  </a:lnTo>
                  <a:lnTo>
                    <a:pt x="858" y="1261"/>
                  </a:lnTo>
                  <a:lnTo>
                    <a:pt x="858" y="1259"/>
                  </a:lnTo>
                  <a:lnTo>
                    <a:pt x="856" y="1259"/>
                  </a:lnTo>
                  <a:lnTo>
                    <a:pt x="854" y="1257"/>
                  </a:lnTo>
                  <a:lnTo>
                    <a:pt x="854" y="1254"/>
                  </a:lnTo>
                  <a:lnTo>
                    <a:pt x="851" y="1252"/>
                  </a:lnTo>
                  <a:lnTo>
                    <a:pt x="851" y="1250"/>
                  </a:lnTo>
                  <a:lnTo>
                    <a:pt x="849" y="1247"/>
                  </a:lnTo>
                  <a:lnTo>
                    <a:pt x="846" y="1247"/>
                  </a:lnTo>
                  <a:lnTo>
                    <a:pt x="846" y="1245"/>
                  </a:lnTo>
                  <a:lnTo>
                    <a:pt x="844" y="1243"/>
                  </a:lnTo>
                  <a:lnTo>
                    <a:pt x="844" y="1243"/>
                  </a:lnTo>
                  <a:lnTo>
                    <a:pt x="842" y="1243"/>
                  </a:lnTo>
                  <a:lnTo>
                    <a:pt x="842" y="1243"/>
                  </a:lnTo>
                  <a:lnTo>
                    <a:pt x="842" y="1243"/>
                  </a:lnTo>
                  <a:lnTo>
                    <a:pt x="842" y="1243"/>
                  </a:lnTo>
                  <a:lnTo>
                    <a:pt x="839" y="1243"/>
                  </a:lnTo>
                  <a:lnTo>
                    <a:pt x="839" y="1243"/>
                  </a:lnTo>
                  <a:lnTo>
                    <a:pt x="839" y="1245"/>
                  </a:lnTo>
                  <a:lnTo>
                    <a:pt x="839" y="1245"/>
                  </a:lnTo>
                  <a:lnTo>
                    <a:pt x="839" y="1247"/>
                  </a:lnTo>
                  <a:lnTo>
                    <a:pt x="839" y="1247"/>
                  </a:lnTo>
                  <a:lnTo>
                    <a:pt x="839" y="1250"/>
                  </a:lnTo>
                  <a:lnTo>
                    <a:pt x="842" y="1254"/>
                  </a:lnTo>
                  <a:lnTo>
                    <a:pt x="842" y="1257"/>
                  </a:lnTo>
                  <a:lnTo>
                    <a:pt x="842" y="1259"/>
                  </a:lnTo>
                  <a:lnTo>
                    <a:pt x="844" y="1264"/>
                  </a:lnTo>
                  <a:lnTo>
                    <a:pt x="844" y="1266"/>
                  </a:lnTo>
                  <a:lnTo>
                    <a:pt x="844" y="1271"/>
                  </a:lnTo>
                  <a:lnTo>
                    <a:pt x="846" y="1273"/>
                  </a:lnTo>
                  <a:lnTo>
                    <a:pt x="846" y="1276"/>
                  </a:lnTo>
                  <a:lnTo>
                    <a:pt x="846" y="1280"/>
                  </a:lnTo>
                  <a:lnTo>
                    <a:pt x="846" y="1283"/>
                  </a:lnTo>
                  <a:lnTo>
                    <a:pt x="846" y="1288"/>
                  </a:lnTo>
                  <a:lnTo>
                    <a:pt x="846" y="1290"/>
                  </a:lnTo>
                  <a:lnTo>
                    <a:pt x="846" y="1295"/>
                  </a:lnTo>
                  <a:lnTo>
                    <a:pt x="844" y="1297"/>
                  </a:lnTo>
                  <a:lnTo>
                    <a:pt x="844" y="1302"/>
                  </a:lnTo>
                  <a:lnTo>
                    <a:pt x="844" y="1304"/>
                  </a:lnTo>
                  <a:lnTo>
                    <a:pt x="844" y="1309"/>
                  </a:lnTo>
                  <a:lnTo>
                    <a:pt x="842" y="1311"/>
                  </a:lnTo>
                  <a:lnTo>
                    <a:pt x="842" y="1316"/>
                  </a:lnTo>
                  <a:lnTo>
                    <a:pt x="839" y="1318"/>
                  </a:lnTo>
                  <a:lnTo>
                    <a:pt x="839" y="1323"/>
                  </a:lnTo>
                  <a:lnTo>
                    <a:pt x="837" y="1325"/>
                  </a:lnTo>
                  <a:lnTo>
                    <a:pt x="835" y="1330"/>
                  </a:lnTo>
                  <a:lnTo>
                    <a:pt x="835" y="1332"/>
                  </a:lnTo>
                  <a:lnTo>
                    <a:pt x="832" y="1335"/>
                  </a:lnTo>
                  <a:lnTo>
                    <a:pt x="830" y="1337"/>
                  </a:lnTo>
                  <a:lnTo>
                    <a:pt x="828" y="1342"/>
                  </a:lnTo>
                  <a:lnTo>
                    <a:pt x="825" y="1344"/>
                  </a:lnTo>
                  <a:lnTo>
                    <a:pt x="823" y="1347"/>
                  </a:lnTo>
                  <a:lnTo>
                    <a:pt x="820" y="1347"/>
                  </a:lnTo>
                  <a:lnTo>
                    <a:pt x="818" y="1349"/>
                  </a:lnTo>
                  <a:lnTo>
                    <a:pt x="816" y="1351"/>
                  </a:lnTo>
                  <a:lnTo>
                    <a:pt x="811" y="1351"/>
                  </a:lnTo>
                  <a:lnTo>
                    <a:pt x="809" y="1354"/>
                  </a:lnTo>
                  <a:lnTo>
                    <a:pt x="806" y="1354"/>
                  </a:lnTo>
                  <a:lnTo>
                    <a:pt x="801" y="1354"/>
                  </a:lnTo>
                  <a:lnTo>
                    <a:pt x="799" y="1354"/>
                  </a:lnTo>
                  <a:lnTo>
                    <a:pt x="794" y="1351"/>
                  </a:lnTo>
                  <a:lnTo>
                    <a:pt x="790" y="1351"/>
                  </a:lnTo>
                  <a:lnTo>
                    <a:pt x="790" y="1351"/>
                  </a:lnTo>
                  <a:lnTo>
                    <a:pt x="787" y="1351"/>
                  </a:lnTo>
                  <a:lnTo>
                    <a:pt x="787" y="1349"/>
                  </a:lnTo>
                  <a:lnTo>
                    <a:pt x="785" y="1349"/>
                  </a:lnTo>
                  <a:lnTo>
                    <a:pt x="785" y="1349"/>
                  </a:lnTo>
                  <a:lnTo>
                    <a:pt x="783" y="1347"/>
                  </a:lnTo>
                  <a:lnTo>
                    <a:pt x="783" y="1347"/>
                  </a:lnTo>
                  <a:lnTo>
                    <a:pt x="783" y="1344"/>
                  </a:lnTo>
                  <a:lnTo>
                    <a:pt x="780" y="1344"/>
                  </a:lnTo>
                  <a:lnTo>
                    <a:pt x="780" y="1342"/>
                  </a:lnTo>
                  <a:lnTo>
                    <a:pt x="780" y="1340"/>
                  </a:lnTo>
                  <a:lnTo>
                    <a:pt x="780" y="1340"/>
                  </a:lnTo>
                  <a:lnTo>
                    <a:pt x="780" y="1337"/>
                  </a:lnTo>
                  <a:lnTo>
                    <a:pt x="778" y="1337"/>
                  </a:lnTo>
                  <a:lnTo>
                    <a:pt x="778" y="1335"/>
                  </a:lnTo>
                  <a:lnTo>
                    <a:pt x="780" y="1335"/>
                  </a:lnTo>
                  <a:lnTo>
                    <a:pt x="780" y="1332"/>
                  </a:lnTo>
                  <a:lnTo>
                    <a:pt x="780" y="1332"/>
                  </a:lnTo>
                  <a:lnTo>
                    <a:pt x="780" y="1330"/>
                  </a:lnTo>
                  <a:lnTo>
                    <a:pt x="780" y="1330"/>
                  </a:lnTo>
                  <a:lnTo>
                    <a:pt x="780" y="1328"/>
                  </a:lnTo>
                  <a:lnTo>
                    <a:pt x="780" y="1328"/>
                  </a:lnTo>
                  <a:lnTo>
                    <a:pt x="783" y="1325"/>
                  </a:lnTo>
                  <a:lnTo>
                    <a:pt x="783" y="1325"/>
                  </a:lnTo>
                  <a:lnTo>
                    <a:pt x="783" y="1323"/>
                  </a:lnTo>
                  <a:lnTo>
                    <a:pt x="785" y="1323"/>
                  </a:lnTo>
                  <a:lnTo>
                    <a:pt x="785" y="1321"/>
                  </a:lnTo>
                  <a:lnTo>
                    <a:pt x="785" y="1321"/>
                  </a:lnTo>
                  <a:lnTo>
                    <a:pt x="787" y="1321"/>
                  </a:lnTo>
                  <a:lnTo>
                    <a:pt x="787" y="1318"/>
                  </a:lnTo>
                  <a:lnTo>
                    <a:pt x="787" y="1318"/>
                  </a:lnTo>
                  <a:lnTo>
                    <a:pt x="790" y="1318"/>
                  </a:lnTo>
                  <a:lnTo>
                    <a:pt x="792" y="1316"/>
                  </a:lnTo>
                  <a:lnTo>
                    <a:pt x="794" y="1316"/>
                  </a:lnTo>
                  <a:lnTo>
                    <a:pt x="797" y="1316"/>
                  </a:lnTo>
                  <a:lnTo>
                    <a:pt x="799" y="1316"/>
                  </a:lnTo>
                  <a:lnTo>
                    <a:pt x="804" y="1314"/>
                  </a:lnTo>
                  <a:lnTo>
                    <a:pt x="809" y="1314"/>
                  </a:lnTo>
                  <a:lnTo>
                    <a:pt x="809" y="1314"/>
                  </a:lnTo>
                  <a:lnTo>
                    <a:pt x="811" y="1311"/>
                  </a:lnTo>
                  <a:lnTo>
                    <a:pt x="813" y="1311"/>
                  </a:lnTo>
                  <a:lnTo>
                    <a:pt x="816" y="1311"/>
                  </a:lnTo>
                  <a:lnTo>
                    <a:pt x="816" y="1311"/>
                  </a:lnTo>
                  <a:lnTo>
                    <a:pt x="818" y="1309"/>
                  </a:lnTo>
                  <a:lnTo>
                    <a:pt x="818" y="1309"/>
                  </a:lnTo>
                  <a:lnTo>
                    <a:pt x="820" y="1309"/>
                  </a:lnTo>
                  <a:lnTo>
                    <a:pt x="820" y="1306"/>
                  </a:lnTo>
                  <a:lnTo>
                    <a:pt x="823" y="1306"/>
                  </a:lnTo>
                  <a:lnTo>
                    <a:pt x="823" y="1304"/>
                  </a:lnTo>
                  <a:lnTo>
                    <a:pt x="823" y="1304"/>
                  </a:lnTo>
                  <a:lnTo>
                    <a:pt x="825" y="1302"/>
                  </a:lnTo>
                  <a:lnTo>
                    <a:pt x="825" y="1299"/>
                  </a:lnTo>
                  <a:lnTo>
                    <a:pt x="825" y="1297"/>
                  </a:lnTo>
                  <a:lnTo>
                    <a:pt x="825" y="1295"/>
                  </a:lnTo>
                  <a:lnTo>
                    <a:pt x="825" y="1292"/>
                  </a:lnTo>
                  <a:lnTo>
                    <a:pt x="825" y="1290"/>
                  </a:lnTo>
                  <a:lnTo>
                    <a:pt x="825" y="1288"/>
                  </a:lnTo>
                  <a:lnTo>
                    <a:pt x="825" y="1285"/>
                  </a:lnTo>
                  <a:lnTo>
                    <a:pt x="825" y="1280"/>
                  </a:lnTo>
                  <a:lnTo>
                    <a:pt x="825" y="1278"/>
                  </a:lnTo>
                  <a:lnTo>
                    <a:pt x="825" y="1273"/>
                  </a:lnTo>
                  <a:lnTo>
                    <a:pt x="825" y="1269"/>
                  </a:lnTo>
                  <a:lnTo>
                    <a:pt x="823" y="1264"/>
                  </a:lnTo>
                  <a:lnTo>
                    <a:pt x="823" y="1261"/>
                  </a:lnTo>
                  <a:lnTo>
                    <a:pt x="823" y="1257"/>
                  </a:lnTo>
                  <a:lnTo>
                    <a:pt x="823" y="1254"/>
                  </a:lnTo>
                  <a:lnTo>
                    <a:pt x="823" y="1252"/>
                  </a:lnTo>
                  <a:lnTo>
                    <a:pt x="823" y="1250"/>
                  </a:lnTo>
                  <a:lnTo>
                    <a:pt x="820" y="1247"/>
                  </a:lnTo>
                  <a:lnTo>
                    <a:pt x="820" y="1245"/>
                  </a:lnTo>
                  <a:lnTo>
                    <a:pt x="820" y="1245"/>
                  </a:lnTo>
                  <a:lnTo>
                    <a:pt x="820" y="1243"/>
                  </a:lnTo>
                  <a:lnTo>
                    <a:pt x="818" y="1240"/>
                  </a:lnTo>
                  <a:lnTo>
                    <a:pt x="818" y="1238"/>
                  </a:lnTo>
                  <a:lnTo>
                    <a:pt x="818" y="1238"/>
                  </a:lnTo>
                  <a:lnTo>
                    <a:pt x="816" y="1235"/>
                  </a:lnTo>
                  <a:lnTo>
                    <a:pt x="816" y="1235"/>
                  </a:lnTo>
                  <a:lnTo>
                    <a:pt x="816" y="1233"/>
                  </a:lnTo>
                  <a:lnTo>
                    <a:pt x="813" y="1233"/>
                  </a:lnTo>
                  <a:lnTo>
                    <a:pt x="813" y="1231"/>
                  </a:lnTo>
                  <a:lnTo>
                    <a:pt x="811" y="1231"/>
                  </a:lnTo>
                  <a:lnTo>
                    <a:pt x="811" y="1228"/>
                  </a:lnTo>
                  <a:lnTo>
                    <a:pt x="809" y="1228"/>
                  </a:lnTo>
                  <a:lnTo>
                    <a:pt x="809" y="1228"/>
                  </a:lnTo>
                  <a:lnTo>
                    <a:pt x="806" y="1228"/>
                  </a:lnTo>
                  <a:lnTo>
                    <a:pt x="806" y="1226"/>
                  </a:lnTo>
                  <a:lnTo>
                    <a:pt x="804" y="1226"/>
                  </a:lnTo>
                  <a:lnTo>
                    <a:pt x="804" y="1226"/>
                  </a:lnTo>
                  <a:lnTo>
                    <a:pt x="804" y="1226"/>
                  </a:lnTo>
                  <a:lnTo>
                    <a:pt x="804" y="1226"/>
                  </a:lnTo>
                  <a:lnTo>
                    <a:pt x="801" y="1226"/>
                  </a:lnTo>
                  <a:lnTo>
                    <a:pt x="801" y="1226"/>
                  </a:lnTo>
                  <a:lnTo>
                    <a:pt x="801" y="1226"/>
                  </a:lnTo>
                  <a:lnTo>
                    <a:pt x="801" y="1226"/>
                  </a:lnTo>
                  <a:lnTo>
                    <a:pt x="797" y="1228"/>
                  </a:lnTo>
                  <a:lnTo>
                    <a:pt x="794" y="1231"/>
                  </a:lnTo>
                  <a:lnTo>
                    <a:pt x="792" y="1231"/>
                  </a:lnTo>
                  <a:lnTo>
                    <a:pt x="790" y="1233"/>
                  </a:lnTo>
                  <a:lnTo>
                    <a:pt x="787" y="1235"/>
                  </a:lnTo>
                  <a:lnTo>
                    <a:pt x="783" y="1238"/>
                  </a:lnTo>
                  <a:lnTo>
                    <a:pt x="783" y="1238"/>
                  </a:lnTo>
                  <a:lnTo>
                    <a:pt x="780" y="1238"/>
                  </a:lnTo>
                  <a:lnTo>
                    <a:pt x="780" y="1240"/>
                  </a:lnTo>
                  <a:lnTo>
                    <a:pt x="778" y="1240"/>
                  </a:lnTo>
                  <a:lnTo>
                    <a:pt x="778" y="1243"/>
                  </a:lnTo>
                  <a:lnTo>
                    <a:pt x="778" y="1243"/>
                  </a:lnTo>
                  <a:lnTo>
                    <a:pt x="778" y="1243"/>
                  </a:lnTo>
                  <a:lnTo>
                    <a:pt x="775" y="1243"/>
                  </a:lnTo>
                  <a:lnTo>
                    <a:pt x="775" y="1245"/>
                  </a:lnTo>
                  <a:lnTo>
                    <a:pt x="773" y="1247"/>
                  </a:lnTo>
                  <a:lnTo>
                    <a:pt x="773" y="1250"/>
                  </a:lnTo>
                  <a:lnTo>
                    <a:pt x="773" y="1252"/>
                  </a:lnTo>
                  <a:lnTo>
                    <a:pt x="771" y="1254"/>
                  </a:lnTo>
                  <a:lnTo>
                    <a:pt x="771" y="1257"/>
                  </a:lnTo>
                  <a:lnTo>
                    <a:pt x="771" y="1257"/>
                  </a:lnTo>
                  <a:lnTo>
                    <a:pt x="768" y="1259"/>
                  </a:lnTo>
                  <a:lnTo>
                    <a:pt x="768" y="1261"/>
                  </a:lnTo>
                  <a:lnTo>
                    <a:pt x="768" y="1264"/>
                  </a:lnTo>
                  <a:lnTo>
                    <a:pt x="766" y="1266"/>
                  </a:lnTo>
                  <a:lnTo>
                    <a:pt x="766" y="1266"/>
                  </a:lnTo>
                  <a:lnTo>
                    <a:pt x="766" y="1269"/>
                  </a:lnTo>
                  <a:lnTo>
                    <a:pt x="764" y="1269"/>
                  </a:lnTo>
                  <a:lnTo>
                    <a:pt x="764" y="1271"/>
                  </a:lnTo>
                  <a:lnTo>
                    <a:pt x="764" y="1271"/>
                  </a:lnTo>
                  <a:lnTo>
                    <a:pt x="761" y="1273"/>
                  </a:lnTo>
                  <a:lnTo>
                    <a:pt x="757" y="1276"/>
                  </a:lnTo>
                  <a:lnTo>
                    <a:pt x="754" y="1278"/>
                  </a:lnTo>
                  <a:lnTo>
                    <a:pt x="754" y="1280"/>
                  </a:lnTo>
                  <a:lnTo>
                    <a:pt x="752" y="1280"/>
                  </a:lnTo>
                  <a:lnTo>
                    <a:pt x="749" y="1283"/>
                  </a:lnTo>
                  <a:lnTo>
                    <a:pt x="747" y="1283"/>
                  </a:lnTo>
                  <a:lnTo>
                    <a:pt x="745" y="1285"/>
                  </a:lnTo>
                  <a:lnTo>
                    <a:pt x="742" y="1285"/>
                  </a:lnTo>
                  <a:lnTo>
                    <a:pt x="740" y="1288"/>
                  </a:lnTo>
                  <a:lnTo>
                    <a:pt x="740" y="1288"/>
                  </a:lnTo>
                  <a:lnTo>
                    <a:pt x="738" y="1288"/>
                  </a:lnTo>
                  <a:lnTo>
                    <a:pt x="738" y="1288"/>
                  </a:lnTo>
                  <a:lnTo>
                    <a:pt x="738" y="1288"/>
                  </a:lnTo>
                  <a:lnTo>
                    <a:pt x="735" y="1288"/>
                  </a:lnTo>
                  <a:lnTo>
                    <a:pt x="735" y="1288"/>
                  </a:lnTo>
                  <a:lnTo>
                    <a:pt x="733" y="1288"/>
                  </a:lnTo>
                  <a:lnTo>
                    <a:pt x="733" y="1288"/>
                  </a:lnTo>
                  <a:lnTo>
                    <a:pt x="731" y="1288"/>
                  </a:lnTo>
                  <a:lnTo>
                    <a:pt x="731" y="1288"/>
                  </a:lnTo>
                  <a:lnTo>
                    <a:pt x="728" y="1288"/>
                  </a:lnTo>
                  <a:lnTo>
                    <a:pt x="728" y="1288"/>
                  </a:lnTo>
                  <a:lnTo>
                    <a:pt x="728" y="1285"/>
                  </a:lnTo>
                  <a:lnTo>
                    <a:pt x="726" y="1285"/>
                  </a:lnTo>
                  <a:lnTo>
                    <a:pt x="726" y="1285"/>
                  </a:lnTo>
                  <a:lnTo>
                    <a:pt x="726" y="1285"/>
                  </a:lnTo>
                  <a:lnTo>
                    <a:pt x="723" y="1283"/>
                  </a:lnTo>
                  <a:lnTo>
                    <a:pt x="723" y="1283"/>
                  </a:lnTo>
                  <a:lnTo>
                    <a:pt x="721" y="1280"/>
                  </a:lnTo>
                  <a:lnTo>
                    <a:pt x="721" y="1280"/>
                  </a:lnTo>
                  <a:lnTo>
                    <a:pt x="719" y="1278"/>
                  </a:lnTo>
                  <a:lnTo>
                    <a:pt x="719" y="1276"/>
                  </a:lnTo>
                  <a:lnTo>
                    <a:pt x="719" y="1276"/>
                  </a:lnTo>
                  <a:lnTo>
                    <a:pt x="716" y="1273"/>
                  </a:lnTo>
                  <a:lnTo>
                    <a:pt x="716" y="1273"/>
                  </a:lnTo>
                  <a:lnTo>
                    <a:pt x="716" y="1273"/>
                  </a:lnTo>
                  <a:lnTo>
                    <a:pt x="714" y="1271"/>
                  </a:lnTo>
                  <a:lnTo>
                    <a:pt x="714" y="1271"/>
                  </a:lnTo>
                  <a:lnTo>
                    <a:pt x="714" y="1271"/>
                  </a:lnTo>
                  <a:lnTo>
                    <a:pt x="714" y="1271"/>
                  </a:lnTo>
                  <a:lnTo>
                    <a:pt x="712" y="1271"/>
                  </a:lnTo>
                  <a:lnTo>
                    <a:pt x="709" y="1271"/>
                  </a:lnTo>
                  <a:lnTo>
                    <a:pt x="709" y="1271"/>
                  </a:lnTo>
                  <a:lnTo>
                    <a:pt x="707" y="1271"/>
                  </a:lnTo>
                  <a:lnTo>
                    <a:pt x="707" y="1271"/>
                  </a:lnTo>
                  <a:lnTo>
                    <a:pt x="705" y="1271"/>
                  </a:lnTo>
                  <a:lnTo>
                    <a:pt x="705" y="1271"/>
                  </a:lnTo>
                  <a:lnTo>
                    <a:pt x="702" y="1273"/>
                  </a:lnTo>
                  <a:lnTo>
                    <a:pt x="702" y="1273"/>
                  </a:lnTo>
                  <a:lnTo>
                    <a:pt x="700" y="1273"/>
                  </a:lnTo>
                  <a:lnTo>
                    <a:pt x="700" y="1273"/>
                  </a:lnTo>
                  <a:lnTo>
                    <a:pt x="700" y="1273"/>
                  </a:lnTo>
                  <a:lnTo>
                    <a:pt x="697" y="1273"/>
                  </a:lnTo>
                  <a:lnTo>
                    <a:pt x="697" y="1271"/>
                  </a:lnTo>
                  <a:lnTo>
                    <a:pt x="695" y="1271"/>
                  </a:lnTo>
                  <a:lnTo>
                    <a:pt x="695" y="1269"/>
                  </a:lnTo>
                  <a:lnTo>
                    <a:pt x="695" y="1269"/>
                  </a:lnTo>
                  <a:lnTo>
                    <a:pt x="693" y="1269"/>
                  </a:lnTo>
                  <a:lnTo>
                    <a:pt x="693" y="1266"/>
                  </a:lnTo>
                  <a:lnTo>
                    <a:pt x="693" y="1266"/>
                  </a:lnTo>
                  <a:lnTo>
                    <a:pt x="690" y="1264"/>
                  </a:lnTo>
                  <a:lnTo>
                    <a:pt x="688" y="1261"/>
                  </a:lnTo>
                  <a:lnTo>
                    <a:pt x="688" y="1261"/>
                  </a:lnTo>
                  <a:lnTo>
                    <a:pt x="688" y="1259"/>
                  </a:lnTo>
                  <a:lnTo>
                    <a:pt x="686" y="1259"/>
                  </a:lnTo>
                  <a:lnTo>
                    <a:pt x="686" y="1259"/>
                  </a:lnTo>
                  <a:lnTo>
                    <a:pt x="683" y="1259"/>
                  </a:lnTo>
                  <a:lnTo>
                    <a:pt x="683" y="1259"/>
                  </a:lnTo>
                  <a:lnTo>
                    <a:pt x="683" y="1259"/>
                  </a:lnTo>
                  <a:lnTo>
                    <a:pt x="681" y="1259"/>
                  </a:lnTo>
                  <a:lnTo>
                    <a:pt x="681" y="1259"/>
                  </a:lnTo>
                  <a:lnTo>
                    <a:pt x="681" y="1259"/>
                  </a:lnTo>
                  <a:lnTo>
                    <a:pt x="679" y="1259"/>
                  </a:lnTo>
                  <a:lnTo>
                    <a:pt x="679" y="1259"/>
                  </a:lnTo>
                  <a:lnTo>
                    <a:pt x="676" y="1259"/>
                  </a:lnTo>
                  <a:lnTo>
                    <a:pt x="674" y="1259"/>
                  </a:lnTo>
                  <a:lnTo>
                    <a:pt x="671" y="1259"/>
                  </a:lnTo>
                  <a:lnTo>
                    <a:pt x="671" y="1261"/>
                  </a:lnTo>
                  <a:lnTo>
                    <a:pt x="669" y="1261"/>
                  </a:lnTo>
                  <a:lnTo>
                    <a:pt x="667" y="1261"/>
                  </a:lnTo>
                  <a:lnTo>
                    <a:pt x="664" y="1261"/>
                  </a:lnTo>
                  <a:lnTo>
                    <a:pt x="664" y="1261"/>
                  </a:lnTo>
                  <a:lnTo>
                    <a:pt x="662" y="1261"/>
                  </a:lnTo>
                  <a:lnTo>
                    <a:pt x="662" y="1261"/>
                  </a:lnTo>
                  <a:lnTo>
                    <a:pt x="662" y="1261"/>
                  </a:lnTo>
                  <a:lnTo>
                    <a:pt x="660" y="1261"/>
                  </a:lnTo>
                  <a:lnTo>
                    <a:pt x="660" y="1261"/>
                  </a:lnTo>
                  <a:lnTo>
                    <a:pt x="660" y="1261"/>
                  </a:lnTo>
                  <a:lnTo>
                    <a:pt x="657" y="1261"/>
                  </a:lnTo>
                  <a:lnTo>
                    <a:pt x="657" y="1261"/>
                  </a:lnTo>
                  <a:lnTo>
                    <a:pt x="655" y="1259"/>
                  </a:lnTo>
                  <a:lnTo>
                    <a:pt x="655" y="1259"/>
                  </a:lnTo>
                  <a:lnTo>
                    <a:pt x="652" y="1257"/>
                  </a:lnTo>
                  <a:lnTo>
                    <a:pt x="652" y="1257"/>
                  </a:lnTo>
                  <a:lnTo>
                    <a:pt x="650" y="1254"/>
                  </a:lnTo>
                  <a:lnTo>
                    <a:pt x="648" y="1254"/>
                  </a:lnTo>
                  <a:lnTo>
                    <a:pt x="648" y="1252"/>
                  </a:lnTo>
                  <a:lnTo>
                    <a:pt x="645" y="1252"/>
                  </a:lnTo>
                  <a:lnTo>
                    <a:pt x="645" y="1252"/>
                  </a:lnTo>
                  <a:lnTo>
                    <a:pt x="643" y="1252"/>
                  </a:lnTo>
                  <a:lnTo>
                    <a:pt x="643" y="1250"/>
                  </a:lnTo>
                  <a:lnTo>
                    <a:pt x="641" y="1250"/>
                  </a:lnTo>
                  <a:lnTo>
                    <a:pt x="638" y="1250"/>
                  </a:lnTo>
                  <a:lnTo>
                    <a:pt x="636" y="1250"/>
                  </a:lnTo>
                  <a:lnTo>
                    <a:pt x="634" y="1250"/>
                  </a:lnTo>
                  <a:lnTo>
                    <a:pt x="634" y="1250"/>
                  </a:lnTo>
                  <a:lnTo>
                    <a:pt x="631" y="1252"/>
                  </a:lnTo>
                  <a:lnTo>
                    <a:pt x="629" y="1252"/>
                  </a:lnTo>
                  <a:lnTo>
                    <a:pt x="629" y="1252"/>
                  </a:lnTo>
                  <a:lnTo>
                    <a:pt x="626" y="1252"/>
                  </a:lnTo>
                  <a:lnTo>
                    <a:pt x="626" y="1254"/>
                  </a:lnTo>
                  <a:lnTo>
                    <a:pt x="626" y="1254"/>
                  </a:lnTo>
                  <a:lnTo>
                    <a:pt x="624" y="1257"/>
                  </a:lnTo>
                  <a:lnTo>
                    <a:pt x="624" y="1257"/>
                  </a:lnTo>
                  <a:lnTo>
                    <a:pt x="624" y="1257"/>
                  </a:lnTo>
                  <a:lnTo>
                    <a:pt x="622" y="1259"/>
                  </a:lnTo>
                  <a:lnTo>
                    <a:pt x="622" y="1259"/>
                  </a:lnTo>
                  <a:lnTo>
                    <a:pt x="622" y="1261"/>
                  </a:lnTo>
                  <a:lnTo>
                    <a:pt x="622" y="1264"/>
                  </a:lnTo>
                  <a:lnTo>
                    <a:pt x="622" y="1264"/>
                  </a:lnTo>
                  <a:lnTo>
                    <a:pt x="622" y="1266"/>
                  </a:lnTo>
                  <a:lnTo>
                    <a:pt x="622" y="1266"/>
                  </a:lnTo>
                  <a:lnTo>
                    <a:pt x="622" y="1269"/>
                  </a:lnTo>
                  <a:lnTo>
                    <a:pt x="622" y="1269"/>
                  </a:lnTo>
                  <a:lnTo>
                    <a:pt x="622" y="1271"/>
                  </a:lnTo>
                  <a:lnTo>
                    <a:pt x="622" y="1273"/>
                  </a:lnTo>
                  <a:lnTo>
                    <a:pt x="624" y="1273"/>
                  </a:lnTo>
                  <a:lnTo>
                    <a:pt x="624" y="1276"/>
                  </a:lnTo>
                  <a:lnTo>
                    <a:pt x="624" y="1276"/>
                  </a:lnTo>
                  <a:lnTo>
                    <a:pt x="624" y="1278"/>
                  </a:lnTo>
                  <a:lnTo>
                    <a:pt x="626" y="1278"/>
                  </a:lnTo>
                  <a:lnTo>
                    <a:pt x="626" y="1280"/>
                  </a:lnTo>
                  <a:lnTo>
                    <a:pt x="629" y="1280"/>
                  </a:lnTo>
                  <a:lnTo>
                    <a:pt x="629" y="1283"/>
                  </a:lnTo>
                  <a:lnTo>
                    <a:pt x="629" y="1283"/>
                  </a:lnTo>
                  <a:lnTo>
                    <a:pt x="631" y="1283"/>
                  </a:lnTo>
                  <a:lnTo>
                    <a:pt x="631" y="1283"/>
                  </a:lnTo>
                  <a:lnTo>
                    <a:pt x="631" y="1283"/>
                  </a:lnTo>
                  <a:lnTo>
                    <a:pt x="634" y="1283"/>
                  </a:lnTo>
                  <a:lnTo>
                    <a:pt x="634" y="1283"/>
                  </a:lnTo>
                  <a:lnTo>
                    <a:pt x="634" y="1283"/>
                  </a:lnTo>
                  <a:lnTo>
                    <a:pt x="634" y="1283"/>
                  </a:lnTo>
                  <a:lnTo>
                    <a:pt x="636" y="1283"/>
                  </a:lnTo>
                  <a:lnTo>
                    <a:pt x="636" y="1280"/>
                  </a:lnTo>
                  <a:lnTo>
                    <a:pt x="636" y="1280"/>
                  </a:lnTo>
                  <a:lnTo>
                    <a:pt x="638" y="1280"/>
                  </a:lnTo>
                  <a:lnTo>
                    <a:pt x="638" y="1278"/>
                  </a:lnTo>
                  <a:lnTo>
                    <a:pt x="638" y="1278"/>
                  </a:lnTo>
                  <a:lnTo>
                    <a:pt x="638" y="1278"/>
                  </a:lnTo>
                  <a:lnTo>
                    <a:pt x="641" y="1278"/>
                  </a:lnTo>
                  <a:lnTo>
                    <a:pt x="643" y="1278"/>
                  </a:lnTo>
                  <a:lnTo>
                    <a:pt x="645" y="1278"/>
                  </a:lnTo>
                  <a:lnTo>
                    <a:pt x="648" y="1278"/>
                  </a:lnTo>
                  <a:lnTo>
                    <a:pt x="648" y="1278"/>
                  </a:lnTo>
                  <a:lnTo>
                    <a:pt x="650" y="1278"/>
                  </a:lnTo>
                  <a:lnTo>
                    <a:pt x="650" y="1278"/>
                  </a:lnTo>
                  <a:lnTo>
                    <a:pt x="652" y="1278"/>
                  </a:lnTo>
                  <a:lnTo>
                    <a:pt x="652" y="1278"/>
                  </a:lnTo>
                  <a:lnTo>
                    <a:pt x="652" y="1278"/>
                  </a:lnTo>
                  <a:lnTo>
                    <a:pt x="655" y="1278"/>
                  </a:lnTo>
                  <a:lnTo>
                    <a:pt x="655" y="1278"/>
                  </a:lnTo>
                  <a:lnTo>
                    <a:pt x="657" y="1280"/>
                  </a:lnTo>
                  <a:lnTo>
                    <a:pt x="657" y="1280"/>
                  </a:lnTo>
                  <a:lnTo>
                    <a:pt x="660" y="1283"/>
                  </a:lnTo>
                  <a:lnTo>
                    <a:pt x="660" y="1283"/>
                  </a:lnTo>
                  <a:lnTo>
                    <a:pt x="662" y="1285"/>
                  </a:lnTo>
                  <a:lnTo>
                    <a:pt x="664" y="1288"/>
                  </a:lnTo>
                  <a:lnTo>
                    <a:pt x="664" y="1290"/>
                  </a:lnTo>
                  <a:lnTo>
                    <a:pt x="667" y="1292"/>
                  </a:lnTo>
                  <a:lnTo>
                    <a:pt x="667" y="1295"/>
                  </a:lnTo>
                  <a:lnTo>
                    <a:pt x="669" y="1297"/>
                  </a:lnTo>
                  <a:lnTo>
                    <a:pt x="669" y="1297"/>
                  </a:lnTo>
                  <a:lnTo>
                    <a:pt x="669" y="1299"/>
                  </a:lnTo>
                  <a:lnTo>
                    <a:pt x="669" y="1299"/>
                  </a:lnTo>
                  <a:lnTo>
                    <a:pt x="669" y="1302"/>
                  </a:lnTo>
                  <a:lnTo>
                    <a:pt x="669" y="1304"/>
                  </a:lnTo>
                  <a:lnTo>
                    <a:pt x="669" y="1304"/>
                  </a:lnTo>
                  <a:lnTo>
                    <a:pt x="667" y="1306"/>
                  </a:lnTo>
                  <a:lnTo>
                    <a:pt x="667" y="1306"/>
                  </a:lnTo>
                  <a:lnTo>
                    <a:pt x="667" y="1309"/>
                  </a:lnTo>
                  <a:lnTo>
                    <a:pt x="667" y="1311"/>
                  </a:lnTo>
                  <a:lnTo>
                    <a:pt x="664" y="1311"/>
                  </a:lnTo>
                  <a:lnTo>
                    <a:pt x="664" y="1314"/>
                  </a:lnTo>
                  <a:lnTo>
                    <a:pt x="662" y="1314"/>
                  </a:lnTo>
                  <a:lnTo>
                    <a:pt x="662" y="1314"/>
                  </a:lnTo>
                  <a:lnTo>
                    <a:pt x="660" y="1316"/>
                  </a:lnTo>
                  <a:lnTo>
                    <a:pt x="660" y="1316"/>
                  </a:lnTo>
                  <a:lnTo>
                    <a:pt x="657" y="1316"/>
                  </a:lnTo>
                  <a:lnTo>
                    <a:pt x="655" y="1318"/>
                  </a:lnTo>
                  <a:lnTo>
                    <a:pt x="655" y="1318"/>
                  </a:lnTo>
                  <a:lnTo>
                    <a:pt x="652" y="1318"/>
                  </a:lnTo>
                  <a:lnTo>
                    <a:pt x="650" y="1318"/>
                  </a:lnTo>
                  <a:lnTo>
                    <a:pt x="650" y="1318"/>
                  </a:lnTo>
                  <a:lnTo>
                    <a:pt x="648" y="1318"/>
                  </a:lnTo>
                  <a:lnTo>
                    <a:pt x="645" y="1318"/>
                  </a:lnTo>
                  <a:lnTo>
                    <a:pt x="645" y="1318"/>
                  </a:lnTo>
                  <a:lnTo>
                    <a:pt x="643" y="1316"/>
                  </a:lnTo>
                  <a:lnTo>
                    <a:pt x="641" y="1316"/>
                  </a:lnTo>
                  <a:lnTo>
                    <a:pt x="641" y="1316"/>
                  </a:lnTo>
                  <a:lnTo>
                    <a:pt x="638" y="1316"/>
                  </a:lnTo>
                  <a:lnTo>
                    <a:pt x="636" y="1314"/>
                  </a:lnTo>
                  <a:lnTo>
                    <a:pt x="636" y="1314"/>
                  </a:lnTo>
                  <a:lnTo>
                    <a:pt x="634" y="1314"/>
                  </a:lnTo>
                  <a:lnTo>
                    <a:pt x="634" y="1311"/>
                  </a:lnTo>
                  <a:lnTo>
                    <a:pt x="631" y="1311"/>
                  </a:lnTo>
                  <a:lnTo>
                    <a:pt x="631" y="1309"/>
                  </a:lnTo>
                  <a:lnTo>
                    <a:pt x="629" y="1309"/>
                  </a:lnTo>
                  <a:lnTo>
                    <a:pt x="629" y="1306"/>
                  </a:lnTo>
                  <a:lnTo>
                    <a:pt x="629" y="1306"/>
                  </a:lnTo>
                  <a:lnTo>
                    <a:pt x="629" y="1304"/>
                  </a:lnTo>
                  <a:lnTo>
                    <a:pt x="626" y="1304"/>
                  </a:lnTo>
                  <a:lnTo>
                    <a:pt x="626" y="1302"/>
                  </a:lnTo>
                  <a:lnTo>
                    <a:pt x="626" y="1302"/>
                  </a:lnTo>
                  <a:lnTo>
                    <a:pt x="624" y="1302"/>
                  </a:lnTo>
                  <a:lnTo>
                    <a:pt x="624" y="1299"/>
                  </a:lnTo>
                  <a:lnTo>
                    <a:pt x="624" y="1299"/>
                  </a:lnTo>
                  <a:lnTo>
                    <a:pt x="622" y="1299"/>
                  </a:lnTo>
                  <a:lnTo>
                    <a:pt x="622" y="1299"/>
                  </a:lnTo>
                  <a:lnTo>
                    <a:pt x="619" y="1299"/>
                  </a:lnTo>
                  <a:lnTo>
                    <a:pt x="619" y="1297"/>
                  </a:lnTo>
                  <a:lnTo>
                    <a:pt x="617" y="1297"/>
                  </a:lnTo>
                  <a:lnTo>
                    <a:pt x="615" y="1297"/>
                  </a:lnTo>
                  <a:lnTo>
                    <a:pt x="615" y="1295"/>
                  </a:lnTo>
                  <a:lnTo>
                    <a:pt x="615" y="1295"/>
                  </a:lnTo>
                  <a:lnTo>
                    <a:pt x="612" y="1295"/>
                  </a:lnTo>
                  <a:lnTo>
                    <a:pt x="612" y="1295"/>
                  </a:lnTo>
                  <a:lnTo>
                    <a:pt x="610" y="1292"/>
                  </a:lnTo>
                  <a:lnTo>
                    <a:pt x="608" y="1288"/>
                  </a:lnTo>
                  <a:lnTo>
                    <a:pt x="605" y="1288"/>
                  </a:lnTo>
                  <a:lnTo>
                    <a:pt x="605" y="1285"/>
                  </a:lnTo>
                  <a:lnTo>
                    <a:pt x="603" y="1285"/>
                  </a:lnTo>
                  <a:lnTo>
                    <a:pt x="603" y="1283"/>
                  </a:lnTo>
                  <a:lnTo>
                    <a:pt x="603" y="1283"/>
                  </a:lnTo>
                  <a:lnTo>
                    <a:pt x="600" y="1280"/>
                  </a:lnTo>
                  <a:lnTo>
                    <a:pt x="600" y="1280"/>
                  </a:lnTo>
                  <a:lnTo>
                    <a:pt x="600" y="1278"/>
                  </a:lnTo>
                  <a:lnTo>
                    <a:pt x="600" y="1278"/>
                  </a:lnTo>
                  <a:lnTo>
                    <a:pt x="598" y="1276"/>
                  </a:lnTo>
                  <a:lnTo>
                    <a:pt x="598" y="1273"/>
                  </a:lnTo>
                  <a:lnTo>
                    <a:pt x="598" y="1271"/>
                  </a:lnTo>
                  <a:lnTo>
                    <a:pt x="598" y="1269"/>
                  </a:lnTo>
                  <a:lnTo>
                    <a:pt x="598" y="1269"/>
                  </a:lnTo>
                  <a:lnTo>
                    <a:pt x="596" y="1266"/>
                  </a:lnTo>
                  <a:lnTo>
                    <a:pt x="596" y="1264"/>
                  </a:lnTo>
                  <a:lnTo>
                    <a:pt x="596" y="1264"/>
                  </a:lnTo>
                  <a:lnTo>
                    <a:pt x="596" y="1261"/>
                  </a:lnTo>
                  <a:lnTo>
                    <a:pt x="596" y="1259"/>
                  </a:lnTo>
                  <a:lnTo>
                    <a:pt x="596" y="1259"/>
                  </a:lnTo>
                  <a:lnTo>
                    <a:pt x="596" y="1257"/>
                  </a:lnTo>
                  <a:lnTo>
                    <a:pt x="596" y="1254"/>
                  </a:lnTo>
                  <a:lnTo>
                    <a:pt x="596" y="1254"/>
                  </a:lnTo>
                  <a:lnTo>
                    <a:pt x="598" y="1252"/>
                  </a:lnTo>
                  <a:lnTo>
                    <a:pt x="598" y="1250"/>
                  </a:lnTo>
                  <a:lnTo>
                    <a:pt x="598" y="1250"/>
                  </a:lnTo>
                  <a:lnTo>
                    <a:pt x="598" y="1247"/>
                  </a:lnTo>
                  <a:lnTo>
                    <a:pt x="600" y="1245"/>
                  </a:lnTo>
                  <a:lnTo>
                    <a:pt x="600" y="1245"/>
                  </a:lnTo>
                  <a:lnTo>
                    <a:pt x="600" y="1243"/>
                  </a:lnTo>
                  <a:lnTo>
                    <a:pt x="600" y="1243"/>
                  </a:lnTo>
                  <a:lnTo>
                    <a:pt x="603" y="1243"/>
                  </a:lnTo>
                  <a:lnTo>
                    <a:pt x="603" y="1240"/>
                  </a:lnTo>
                  <a:lnTo>
                    <a:pt x="603" y="1238"/>
                  </a:lnTo>
                  <a:lnTo>
                    <a:pt x="605" y="1238"/>
                  </a:lnTo>
                  <a:lnTo>
                    <a:pt x="605" y="1238"/>
                  </a:lnTo>
                  <a:lnTo>
                    <a:pt x="605" y="1235"/>
                  </a:lnTo>
                  <a:lnTo>
                    <a:pt x="605" y="1235"/>
                  </a:lnTo>
                  <a:lnTo>
                    <a:pt x="605" y="1235"/>
                  </a:lnTo>
                  <a:lnTo>
                    <a:pt x="605" y="1233"/>
                  </a:lnTo>
                  <a:lnTo>
                    <a:pt x="605" y="1231"/>
                  </a:lnTo>
                  <a:lnTo>
                    <a:pt x="605" y="1231"/>
                  </a:lnTo>
                  <a:lnTo>
                    <a:pt x="605" y="1228"/>
                  </a:lnTo>
                  <a:lnTo>
                    <a:pt x="605" y="1226"/>
                  </a:lnTo>
                  <a:lnTo>
                    <a:pt x="605" y="1226"/>
                  </a:lnTo>
                  <a:lnTo>
                    <a:pt x="605" y="1224"/>
                  </a:lnTo>
                  <a:lnTo>
                    <a:pt x="605" y="1224"/>
                  </a:lnTo>
                  <a:lnTo>
                    <a:pt x="605" y="1224"/>
                  </a:lnTo>
                  <a:lnTo>
                    <a:pt x="605" y="1224"/>
                  </a:lnTo>
                  <a:lnTo>
                    <a:pt x="605" y="1224"/>
                  </a:lnTo>
                  <a:lnTo>
                    <a:pt x="605" y="1221"/>
                  </a:lnTo>
                  <a:lnTo>
                    <a:pt x="605" y="1221"/>
                  </a:lnTo>
                  <a:lnTo>
                    <a:pt x="603" y="1221"/>
                  </a:lnTo>
                  <a:lnTo>
                    <a:pt x="603" y="1221"/>
                  </a:lnTo>
                  <a:lnTo>
                    <a:pt x="600" y="1221"/>
                  </a:lnTo>
                  <a:lnTo>
                    <a:pt x="598" y="1221"/>
                  </a:lnTo>
                  <a:lnTo>
                    <a:pt x="596" y="1221"/>
                  </a:lnTo>
                  <a:lnTo>
                    <a:pt x="593" y="1221"/>
                  </a:lnTo>
                  <a:lnTo>
                    <a:pt x="589" y="1221"/>
                  </a:lnTo>
                  <a:lnTo>
                    <a:pt x="586" y="1221"/>
                  </a:lnTo>
                  <a:lnTo>
                    <a:pt x="579" y="1224"/>
                  </a:lnTo>
                  <a:lnTo>
                    <a:pt x="574" y="1224"/>
                  </a:lnTo>
                  <a:lnTo>
                    <a:pt x="570" y="1224"/>
                  </a:lnTo>
                  <a:lnTo>
                    <a:pt x="567" y="1226"/>
                  </a:lnTo>
                  <a:lnTo>
                    <a:pt x="563" y="1226"/>
                  </a:lnTo>
                  <a:lnTo>
                    <a:pt x="560" y="1226"/>
                  </a:lnTo>
                  <a:lnTo>
                    <a:pt x="556" y="1228"/>
                  </a:lnTo>
                  <a:lnTo>
                    <a:pt x="551" y="1228"/>
                  </a:lnTo>
                  <a:lnTo>
                    <a:pt x="544" y="1231"/>
                  </a:lnTo>
                  <a:lnTo>
                    <a:pt x="537" y="1235"/>
                  </a:lnTo>
                  <a:lnTo>
                    <a:pt x="534" y="1235"/>
                  </a:lnTo>
                  <a:lnTo>
                    <a:pt x="529" y="1238"/>
                  </a:lnTo>
                  <a:lnTo>
                    <a:pt x="525" y="1238"/>
                  </a:lnTo>
                  <a:lnTo>
                    <a:pt x="522" y="1240"/>
                  </a:lnTo>
                  <a:lnTo>
                    <a:pt x="518" y="1240"/>
                  </a:lnTo>
                  <a:lnTo>
                    <a:pt x="515" y="1243"/>
                  </a:lnTo>
                  <a:lnTo>
                    <a:pt x="513" y="1243"/>
                  </a:lnTo>
                  <a:lnTo>
                    <a:pt x="511" y="1243"/>
                  </a:lnTo>
                  <a:lnTo>
                    <a:pt x="508" y="1243"/>
                  </a:lnTo>
                  <a:lnTo>
                    <a:pt x="506" y="1243"/>
                  </a:lnTo>
                  <a:lnTo>
                    <a:pt x="503" y="1243"/>
                  </a:lnTo>
                  <a:lnTo>
                    <a:pt x="501" y="1243"/>
                  </a:lnTo>
                  <a:lnTo>
                    <a:pt x="499" y="1243"/>
                  </a:lnTo>
                  <a:lnTo>
                    <a:pt x="496" y="1243"/>
                  </a:lnTo>
                  <a:lnTo>
                    <a:pt x="494" y="1243"/>
                  </a:lnTo>
                  <a:lnTo>
                    <a:pt x="492" y="1243"/>
                  </a:lnTo>
                  <a:lnTo>
                    <a:pt x="489" y="1243"/>
                  </a:lnTo>
                  <a:lnTo>
                    <a:pt x="487" y="1243"/>
                  </a:lnTo>
                  <a:lnTo>
                    <a:pt x="485" y="1240"/>
                  </a:lnTo>
                  <a:lnTo>
                    <a:pt x="482" y="1240"/>
                  </a:lnTo>
                  <a:lnTo>
                    <a:pt x="480" y="1240"/>
                  </a:lnTo>
                  <a:lnTo>
                    <a:pt x="477" y="1240"/>
                  </a:lnTo>
                  <a:lnTo>
                    <a:pt x="475" y="1238"/>
                  </a:lnTo>
                  <a:lnTo>
                    <a:pt x="473" y="1238"/>
                  </a:lnTo>
                  <a:lnTo>
                    <a:pt x="470" y="1238"/>
                  </a:lnTo>
                  <a:lnTo>
                    <a:pt x="468" y="1235"/>
                  </a:lnTo>
                  <a:lnTo>
                    <a:pt x="466" y="1235"/>
                  </a:lnTo>
                  <a:lnTo>
                    <a:pt x="466" y="1233"/>
                  </a:lnTo>
                  <a:lnTo>
                    <a:pt x="463" y="1233"/>
                  </a:lnTo>
                  <a:lnTo>
                    <a:pt x="463" y="1233"/>
                  </a:lnTo>
                  <a:lnTo>
                    <a:pt x="461" y="1231"/>
                  </a:lnTo>
                  <a:lnTo>
                    <a:pt x="461" y="1231"/>
                  </a:lnTo>
                  <a:lnTo>
                    <a:pt x="461" y="1228"/>
                  </a:lnTo>
                  <a:lnTo>
                    <a:pt x="459" y="1228"/>
                  </a:lnTo>
                  <a:lnTo>
                    <a:pt x="459" y="1228"/>
                  </a:lnTo>
                  <a:lnTo>
                    <a:pt x="459" y="1226"/>
                  </a:lnTo>
                  <a:lnTo>
                    <a:pt x="456" y="1226"/>
                  </a:lnTo>
                  <a:lnTo>
                    <a:pt x="456" y="1224"/>
                  </a:lnTo>
                  <a:lnTo>
                    <a:pt x="456" y="1224"/>
                  </a:lnTo>
                  <a:lnTo>
                    <a:pt x="456" y="1221"/>
                  </a:lnTo>
                  <a:lnTo>
                    <a:pt x="456" y="1219"/>
                  </a:lnTo>
                  <a:lnTo>
                    <a:pt x="454" y="1217"/>
                  </a:lnTo>
                  <a:lnTo>
                    <a:pt x="454" y="1212"/>
                  </a:lnTo>
                  <a:lnTo>
                    <a:pt x="454" y="1209"/>
                  </a:lnTo>
                  <a:lnTo>
                    <a:pt x="454" y="1205"/>
                  </a:lnTo>
                  <a:lnTo>
                    <a:pt x="454" y="1202"/>
                  </a:lnTo>
                  <a:lnTo>
                    <a:pt x="454" y="1200"/>
                  </a:lnTo>
                  <a:lnTo>
                    <a:pt x="454" y="1195"/>
                  </a:lnTo>
                  <a:lnTo>
                    <a:pt x="454" y="1188"/>
                  </a:lnTo>
                  <a:lnTo>
                    <a:pt x="454" y="1183"/>
                  </a:lnTo>
                  <a:lnTo>
                    <a:pt x="454" y="1179"/>
                  </a:lnTo>
                  <a:lnTo>
                    <a:pt x="454" y="1176"/>
                  </a:lnTo>
                  <a:lnTo>
                    <a:pt x="454" y="1174"/>
                  </a:lnTo>
                  <a:lnTo>
                    <a:pt x="451" y="1172"/>
                  </a:lnTo>
                  <a:lnTo>
                    <a:pt x="451" y="1167"/>
                  </a:lnTo>
                  <a:lnTo>
                    <a:pt x="451" y="1164"/>
                  </a:lnTo>
                  <a:lnTo>
                    <a:pt x="449" y="1160"/>
                  </a:lnTo>
                  <a:lnTo>
                    <a:pt x="449" y="1157"/>
                  </a:lnTo>
                  <a:lnTo>
                    <a:pt x="449" y="1153"/>
                  </a:lnTo>
                  <a:lnTo>
                    <a:pt x="447" y="1150"/>
                  </a:lnTo>
                  <a:lnTo>
                    <a:pt x="447" y="1146"/>
                  </a:lnTo>
                  <a:lnTo>
                    <a:pt x="447" y="1143"/>
                  </a:lnTo>
                  <a:lnTo>
                    <a:pt x="447" y="1138"/>
                  </a:lnTo>
                  <a:lnTo>
                    <a:pt x="444" y="1134"/>
                  </a:lnTo>
                  <a:lnTo>
                    <a:pt x="444" y="1129"/>
                  </a:lnTo>
                  <a:lnTo>
                    <a:pt x="444" y="1124"/>
                  </a:lnTo>
                  <a:lnTo>
                    <a:pt x="442" y="1119"/>
                  </a:lnTo>
                  <a:lnTo>
                    <a:pt x="442" y="1117"/>
                  </a:lnTo>
                  <a:lnTo>
                    <a:pt x="442" y="1112"/>
                  </a:lnTo>
                  <a:lnTo>
                    <a:pt x="442" y="1108"/>
                  </a:lnTo>
                  <a:lnTo>
                    <a:pt x="440" y="1105"/>
                  </a:lnTo>
                  <a:lnTo>
                    <a:pt x="440" y="1101"/>
                  </a:lnTo>
                  <a:lnTo>
                    <a:pt x="437" y="1098"/>
                  </a:lnTo>
                  <a:lnTo>
                    <a:pt x="437" y="1096"/>
                  </a:lnTo>
                  <a:lnTo>
                    <a:pt x="437" y="1091"/>
                  </a:lnTo>
                  <a:lnTo>
                    <a:pt x="435" y="1089"/>
                  </a:lnTo>
                  <a:lnTo>
                    <a:pt x="435" y="1086"/>
                  </a:lnTo>
                  <a:lnTo>
                    <a:pt x="435" y="1086"/>
                  </a:lnTo>
                  <a:lnTo>
                    <a:pt x="435" y="1084"/>
                  </a:lnTo>
                  <a:lnTo>
                    <a:pt x="435" y="1082"/>
                  </a:lnTo>
                  <a:lnTo>
                    <a:pt x="433" y="1056"/>
                  </a:lnTo>
                  <a:lnTo>
                    <a:pt x="430" y="1056"/>
                  </a:lnTo>
                  <a:lnTo>
                    <a:pt x="428" y="1056"/>
                  </a:lnTo>
                  <a:lnTo>
                    <a:pt x="428" y="1056"/>
                  </a:lnTo>
                  <a:lnTo>
                    <a:pt x="425" y="1056"/>
                  </a:lnTo>
                  <a:lnTo>
                    <a:pt x="423" y="1056"/>
                  </a:lnTo>
                  <a:lnTo>
                    <a:pt x="421" y="1056"/>
                  </a:lnTo>
                  <a:lnTo>
                    <a:pt x="418" y="1056"/>
                  </a:lnTo>
                  <a:lnTo>
                    <a:pt x="418" y="1056"/>
                  </a:lnTo>
                  <a:lnTo>
                    <a:pt x="414" y="1058"/>
                  </a:lnTo>
                  <a:lnTo>
                    <a:pt x="411" y="1058"/>
                  </a:lnTo>
                  <a:lnTo>
                    <a:pt x="409" y="1060"/>
                  </a:lnTo>
                  <a:lnTo>
                    <a:pt x="404" y="1060"/>
                  </a:lnTo>
                  <a:lnTo>
                    <a:pt x="399" y="1063"/>
                  </a:lnTo>
                  <a:lnTo>
                    <a:pt x="392" y="1067"/>
                  </a:lnTo>
                  <a:lnTo>
                    <a:pt x="390" y="1067"/>
                  </a:lnTo>
                  <a:lnTo>
                    <a:pt x="388" y="1067"/>
                  </a:lnTo>
                  <a:lnTo>
                    <a:pt x="385" y="1070"/>
                  </a:lnTo>
                  <a:lnTo>
                    <a:pt x="383" y="1070"/>
                  </a:lnTo>
                  <a:lnTo>
                    <a:pt x="380" y="1070"/>
                  </a:lnTo>
                  <a:lnTo>
                    <a:pt x="378" y="1070"/>
                  </a:lnTo>
                  <a:lnTo>
                    <a:pt x="378" y="1070"/>
                  </a:lnTo>
                  <a:lnTo>
                    <a:pt x="376" y="1070"/>
                  </a:lnTo>
                  <a:lnTo>
                    <a:pt x="373" y="1070"/>
                  </a:lnTo>
                  <a:lnTo>
                    <a:pt x="371" y="1070"/>
                  </a:lnTo>
                  <a:lnTo>
                    <a:pt x="366" y="1070"/>
                  </a:lnTo>
                  <a:lnTo>
                    <a:pt x="362" y="1072"/>
                  </a:lnTo>
                  <a:lnTo>
                    <a:pt x="357" y="1072"/>
                  </a:lnTo>
                  <a:lnTo>
                    <a:pt x="354" y="1072"/>
                  </a:lnTo>
                  <a:lnTo>
                    <a:pt x="352" y="1072"/>
                  </a:lnTo>
                  <a:lnTo>
                    <a:pt x="350" y="1072"/>
                  </a:lnTo>
                  <a:lnTo>
                    <a:pt x="350" y="1072"/>
                  </a:lnTo>
                  <a:lnTo>
                    <a:pt x="350" y="1072"/>
                  </a:lnTo>
                  <a:lnTo>
                    <a:pt x="347" y="1075"/>
                  </a:lnTo>
                  <a:lnTo>
                    <a:pt x="347" y="1075"/>
                  </a:lnTo>
                  <a:lnTo>
                    <a:pt x="345" y="1075"/>
                  </a:lnTo>
                  <a:lnTo>
                    <a:pt x="345" y="1075"/>
                  </a:lnTo>
                  <a:lnTo>
                    <a:pt x="345" y="1075"/>
                  </a:lnTo>
                  <a:lnTo>
                    <a:pt x="343" y="1077"/>
                  </a:lnTo>
                  <a:lnTo>
                    <a:pt x="343" y="1077"/>
                  </a:lnTo>
                  <a:lnTo>
                    <a:pt x="343" y="1077"/>
                  </a:lnTo>
                  <a:lnTo>
                    <a:pt x="343" y="1079"/>
                  </a:lnTo>
                  <a:lnTo>
                    <a:pt x="340" y="1079"/>
                  </a:lnTo>
                  <a:lnTo>
                    <a:pt x="340" y="1082"/>
                  </a:lnTo>
                  <a:lnTo>
                    <a:pt x="340" y="1082"/>
                  </a:lnTo>
                  <a:lnTo>
                    <a:pt x="338" y="1084"/>
                  </a:lnTo>
                  <a:lnTo>
                    <a:pt x="338" y="1084"/>
                  </a:lnTo>
                  <a:lnTo>
                    <a:pt x="338" y="1086"/>
                  </a:lnTo>
                  <a:lnTo>
                    <a:pt x="336" y="1089"/>
                  </a:lnTo>
                  <a:lnTo>
                    <a:pt x="336" y="1091"/>
                  </a:lnTo>
                  <a:lnTo>
                    <a:pt x="336" y="1093"/>
                  </a:lnTo>
                  <a:lnTo>
                    <a:pt x="336" y="1096"/>
                  </a:lnTo>
                  <a:lnTo>
                    <a:pt x="336" y="1098"/>
                  </a:lnTo>
                  <a:lnTo>
                    <a:pt x="333" y="1101"/>
                  </a:lnTo>
                  <a:lnTo>
                    <a:pt x="333" y="1103"/>
                  </a:lnTo>
                  <a:lnTo>
                    <a:pt x="333" y="1108"/>
                  </a:lnTo>
                  <a:lnTo>
                    <a:pt x="333" y="1110"/>
                  </a:lnTo>
                  <a:lnTo>
                    <a:pt x="333" y="1112"/>
                  </a:lnTo>
                  <a:lnTo>
                    <a:pt x="333" y="1115"/>
                  </a:lnTo>
                  <a:lnTo>
                    <a:pt x="333" y="1117"/>
                  </a:lnTo>
                  <a:lnTo>
                    <a:pt x="333" y="1119"/>
                  </a:lnTo>
                  <a:lnTo>
                    <a:pt x="333" y="1122"/>
                  </a:lnTo>
                  <a:lnTo>
                    <a:pt x="333" y="1124"/>
                  </a:lnTo>
                  <a:lnTo>
                    <a:pt x="333" y="1124"/>
                  </a:lnTo>
                  <a:lnTo>
                    <a:pt x="331" y="1124"/>
                  </a:lnTo>
                  <a:lnTo>
                    <a:pt x="331" y="1127"/>
                  </a:lnTo>
                  <a:lnTo>
                    <a:pt x="331" y="1127"/>
                  </a:lnTo>
                  <a:lnTo>
                    <a:pt x="328" y="1134"/>
                  </a:lnTo>
                  <a:lnTo>
                    <a:pt x="324" y="1138"/>
                  </a:lnTo>
                  <a:lnTo>
                    <a:pt x="324" y="1138"/>
                  </a:lnTo>
                  <a:lnTo>
                    <a:pt x="324" y="1141"/>
                  </a:lnTo>
                  <a:lnTo>
                    <a:pt x="321" y="1143"/>
                  </a:lnTo>
                  <a:lnTo>
                    <a:pt x="321" y="1146"/>
                  </a:lnTo>
                  <a:lnTo>
                    <a:pt x="321" y="1148"/>
                  </a:lnTo>
                  <a:lnTo>
                    <a:pt x="319" y="1150"/>
                  </a:lnTo>
                  <a:lnTo>
                    <a:pt x="319" y="1150"/>
                  </a:lnTo>
                  <a:lnTo>
                    <a:pt x="319" y="1153"/>
                  </a:lnTo>
                  <a:lnTo>
                    <a:pt x="319" y="1157"/>
                  </a:lnTo>
                  <a:lnTo>
                    <a:pt x="319" y="1160"/>
                  </a:lnTo>
                  <a:lnTo>
                    <a:pt x="319" y="1162"/>
                  </a:lnTo>
                  <a:lnTo>
                    <a:pt x="319" y="1167"/>
                  </a:lnTo>
                  <a:lnTo>
                    <a:pt x="319" y="1169"/>
                  </a:lnTo>
                  <a:lnTo>
                    <a:pt x="319" y="1174"/>
                  </a:lnTo>
                  <a:lnTo>
                    <a:pt x="319" y="1176"/>
                  </a:lnTo>
                  <a:lnTo>
                    <a:pt x="319" y="1179"/>
                  </a:lnTo>
                  <a:lnTo>
                    <a:pt x="319" y="1181"/>
                  </a:lnTo>
                  <a:lnTo>
                    <a:pt x="319" y="1183"/>
                  </a:lnTo>
                  <a:lnTo>
                    <a:pt x="321" y="1186"/>
                  </a:lnTo>
                  <a:lnTo>
                    <a:pt x="321" y="1190"/>
                  </a:lnTo>
                  <a:lnTo>
                    <a:pt x="321" y="1190"/>
                  </a:lnTo>
                  <a:lnTo>
                    <a:pt x="321" y="1193"/>
                  </a:lnTo>
                  <a:lnTo>
                    <a:pt x="321" y="1193"/>
                  </a:lnTo>
                  <a:lnTo>
                    <a:pt x="321" y="1195"/>
                  </a:lnTo>
                  <a:lnTo>
                    <a:pt x="324" y="1195"/>
                  </a:lnTo>
                  <a:lnTo>
                    <a:pt x="324" y="1195"/>
                  </a:lnTo>
                  <a:lnTo>
                    <a:pt x="324" y="1198"/>
                  </a:lnTo>
                  <a:lnTo>
                    <a:pt x="324" y="1198"/>
                  </a:lnTo>
                  <a:lnTo>
                    <a:pt x="326" y="1198"/>
                  </a:lnTo>
                  <a:lnTo>
                    <a:pt x="326" y="1200"/>
                  </a:lnTo>
                  <a:lnTo>
                    <a:pt x="326" y="1200"/>
                  </a:lnTo>
                  <a:lnTo>
                    <a:pt x="326" y="1200"/>
                  </a:lnTo>
                  <a:lnTo>
                    <a:pt x="328" y="1200"/>
                  </a:lnTo>
                  <a:lnTo>
                    <a:pt x="328" y="1200"/>
                  </a:lnTo>
                  <a:lnTo>
                    <a:pt x="331" y="1200"/>
                  </a:lnTo>
                  <a:lnTo>
                    <a:pt x="331" y="1202"/>
                  </a:lnTo>
                  <a:lnTo>
                    <a:pt x="333" y="1202"/>
                  </a:lnTo>
                  <a:lnTo>
                    <a:pt x="336" y="1202"/>
                  </a:lnTo>
                  <a:lnTo>
                    <a:pt x="338" y="1202"/>
                  </a:lnTo>
                  <a:lnTo>
                    <a:pt x="340" y="1202"/>
                  </a:lnTo>
                  <a:lnTo>
                    <a:pt x="343" y="1202"/>
                  </a:lnTo>
                  <a:lnTo>
                    <a:pt x="345" y="1202"/>
                  </a:lnTo>
                  <a:lnTo>
                    <a:pt x="347" y="1202"/>
                  </a:lnTo>
                  <a:lnTo>
                    <a:pt x="347" y="1205"/>
                  </a:lnTo>
                  <a:lnTo>
                    <a:pt x="350" y="1205"/>
                  </a:lnTo>
                  <a:lnTo>
                    <a:pt x="352" y="1205"/>
                  </a:lnTo>
                  <a:lnTo>
                    <a:pt x="354" y="1207"/>
                  </a:lnTo>
                  <a:lnTo>
                    <a:pt x="354" y="1207"/>
                  </a:lnTo>
                  <a:lnTo>
                    <a:pt x="357" y="1209"/>
                  </a:lnTo>
                  <a:lnTo>
                    <a:pt x="359" y="1209"/>
                  </a:lnTo>
                  <a:lnTo>
                    <a:pt x="362" y="1212"/>
                  </a:lnTo>
                  <a:lnTo>
                    <a:pt x="366" y="1214"/>
                  </a:lnTo>
                  <a:lnTo>
                    <a:pt x="366" y="1217"/>
                  </a:lnTo>
                  <a:lnTo>
                    <a:pt x="369" y="1217"/>
                  </a:lnTo>
                  <a:lnTo>
                    <a:pt x="369" y="1217"/>
                  </a:lnTo>
                  <a:lnTo>
                    <a:pt x="371" y="1217"/>
                  </a:lnTo>
                  <a:lnTo>
                    <a:pt x="371" y="1217"/>
                  </a:lnTo>
                  <a:lnTo>
                    <a:pt x="373" y="1217"/>
                  </a:lnTo>
                  <a:lnTo>
                    <a:pt x="376" y="1219"/>
                  </a:lnTo>
                  <a:lnTo>
                    <a:pt x="376" y="1219"/>
                  </a:lnTo>
                  <a:lnTo>
                    <a:pt x="378" y="1219"/>
                  </a:lnTo>
                  <a:lnTo>
                    <a:pt x="380" y="1219"/>
                  </a:lnTo>
                  <a:lnTo>
                    <a:pt x="380" y="1221"/>
                  </a:lnTo>
                  <a:lnTo>
                    <a:pt x="383" y="1221"/>
                  </a:lnTo>
                  <a:lnTo>
                    <a:pt x="383" y="1221"/>
                  </a:lnTo>
                  <a:lnTo>
                    <a:pt x="385" y="1224"/>
                  </a:lnTo>
                  <a:lnTo>
                    <a:pt x="385" y="1224"/>
                  </a:lnTo>
                  <a:lnTo>
                    <a:pt x="388" y="1224"/>
                  </a:lnTo>
                  <a:lnTo>
                    <a:pt x="390" y="1226"/>
                  </a:lnTo>
                  <a:lnTo>
                    <a:pt x="392" y="1228"/>
                  </a:lnTo>
                  <a:lnTo>
                    <a:pt x="395" y="1231"/>
                  </a:lnTo>
                  <a:lnTo>
                    <a:pt x="397" y="1233"/>
                  </a:lnTo>
                  <a:lnTo>
                    <a:pt x="397" y="1235"/>
                  </a:lnTo>
                  <a:lnTo>
                    <a:pt x="399" y="1238"/>
                  </a:lnTo>
                  <a:lnTo>
                    <a:pt x="402" y="1238"/>
                  </a:lnTo>
                  <a:lnTo>
                    <a:pt x="402" y="1240"/>
                  </a:lnTo>
                  <a:lnTo>
                    <a:pt x="402" y="1240"/>
                  </a:lnTo>
                  <a:lnTo>
                    <a:pt x="402" y="1243"/>
                  </a:lnTo>
                  <a:lnTo>
                    <a:pt x="404" y="1243"/>
                  </a:lnTo>
                  <a:lnTo>
                    <a:pt x="404" y="1245"/>
                  </a:lnTo>
                  <a:lnTo>
                    <a:pt x="404" y="1245"/>
                  </a:lnTo>
                  <a:lnTo>
                    <a:pt x="404" y="1247"/>
                  </a:lnTo>
                  <a:lnTo>
                    <a:pt x="404" y="1250"/>
                  </a:lnTo>
                  <a:lnTo>
                    <a:pt x="407" y="1252"/>
                  </a:lnTo>
                  <a:lnTo>
                    <a:pt x="407" y="1252"/>
                  </a:lnTo>
                  <a:lnTo>
                    <a:pt x="407" y="1254"/>
                  </a:lnTo>
                  <a:lnTo>
                    <a:pt x="407" y="1257"/>
                  </a:lnTo>
                  <a:lnTo>
                    <a:pt x="407" y="1259"/>
                  </a:lnTo>
                  <a:lnTo>
                    <a:pt x="407" y="1261"/>
                  </a:lnTo>
                  <a:lnTo>
                    <a:pt x="407" y="1264"/>
                  </a:lnTo>
                  <a:lnTo>
                    <a:pt x="407" y="1264"/>
                  </a:lnTo>
                  <a:lnTo>
                    <a:pt x="404" y="1264"/>
                  </a:lnTo>
                  <a:lnTo>
                    <a:pt x="404" y="1266"/>
                  </a:lnTo>
                  <a:lnTo>
                    <a:pt x="404" y="1266"/>
                  </a:lnTo>
                  <a:lnTo>
                    <a:pt x="404" y="1266"/>
                  </a:lnTo>
                  <a:lnTo>
                    <a:pt x="404" y="1269"/>
                  </a:lnTo>
                  <a:lnTo>
                    <a:pt x="402" y="1269"/>
                  </a:lnTo>
                  <a:lnTo>
                    <a:pt x="402" y="1269"/>
                  </a:lnTo>
                  <a:lnTo>
                    <a:pt x="402" y="1269"/>
                  </a:lnTo>
                  <a:lnTo>
                    <a:pt x="399" y="1271"/>
                  </a:lnTo>
                  <a:lnTo>
                    <a:pt x="399" y="1271"/>
                  </a:lnTo>
                  <a:lnTo>
                    <a:pt x="399" y="1271"/>
                  </a:lnTo>
                  <a:lnTo>
                    <a:pt x="397" y="1271"/>
                  </a:lnTo>
                  <a:lnTo>
                    <a:pt x="395" y="1273"/>
                  </a:lnTo>
                  <a:lnTo>
                    <a:pt x="392" y="1273"/>
                  </a:lnTo>
                  <a:lnTo>
                    <a:pt x="390" y="1273"/>
                  </a:lnTo>
                  <a:lnTo>
                    <a:pt x="388" y="1273"/>
                  </a:lnTo>
                  <a:lnTo>
                    <a:pt x="385" y="1273"/>
                  </a:lnTo>
                  <a:lnTo>
                    <a:pt x="380" y="1276"/>
                  </a:lnTo>
                  <a:lnTo>
                    <a:pt x="378" y="1276"/>
                  </a:lnTo>
                  <a:lnTo>
                    <a:pt x="373" y="1278"/>
                  </a:lnTo>
                  <a:lnTo>
                    <a:pt x="369" y="1278"/>
                  </a:lnTo>
                  <a:lnTo>
                    <a:pt x="364" y="1278"/>
                  </a:lnTo>
                  <a:lnTo>
                    <a:pt x="359" y="1280"/>
                  </a:lnTo>
                  <a:lnTo>
                    <a:pt x="354" y="1280"/>
                  </a:lnTo>
                  <a:lnTo>
                    <a:pt x="352" y="1280"/>
                  </a:lnTo>
                  <a:lnTo>
                    <a:pt x="347" y="1283"/>
                  </a:lnTo>
                  <a:lnTo>
                    <a:pt x="343" y="1283"/>
                  </a:lnTo>
                  <a:lnTo>
                    <a:pt x="338" y="1283"/>
                  </a:lnTo>
                  <a:lnTo>
                    <a:pt x="333" y="1285"/>
                  </a:lnTo>
                  <a:lnTo>
                    <a:pt x="328" y="1285"/>
                  </a:lnTo>
                  <a:lnTo>
                    <a:pt x="324" y="1285"/>
                  </a:lnTo>
                  <a:lnTo>
                    <a:pt x="319" y="1288"/>
                  </a:lnTo>
                  <a:lnTo>
                    <a:pt x="317" y="1288"/>
                  </a:lnTo>
                  <a:lnTo>
                    <a:pt x="312" y="1288"/>
                  </a:lnTo>
                  <a:lnTo>
                    <a:pt x="307" y="1288"/>
                  </a:lnTo>
                  <a:lnTo>
                    <a:pt x="302" y="1290"/>
                  </a:lnTo>
                  <a:lnTo>
                    <a:pt x="295" y="1290"/>
                  </a:lnTo>
                  <a:lnTo>
                    <a:pt x="291" y="1290"/>
                  </a:lnTo>
                  <a:lnTo>
                    <a:pt x="286" y="1290"/>
                  </a:lnTo>
                  <a:lnTo>
                    <a:pt x="281" y="1290"/>
                  </a:lnTo>
                  <a:lnTo>
                    <a:pt x="276" y="1290"/>
                  </a:lnTo>
                  <a:lnTo>
                    <a:pt x="269" y="1290"/>
                  </a:lnTo>
                  <a:lnTo>
                    <a:pt x="265" y="1292"/>
                  </a:lnTo>
                  <a:lnTo>
                    <a:pt x="258" y="1292"/>
                  </a:lnTo>
                  <a:lnTo>
                    <a:pt x="250" y="1292"/>
                  </a:lnTo>
                  <a:lnTo>
                    <a:pt x="246" y="1292"/>
                  </a:lnTo>
                  <a:lnTo>
                    <a:pt x="243" y="1292"/>
                  </a:lnTo>
                  <a:lnTo>
                    <a:pt x="239" y="1292"/>
                  </a:lnTo>
                  <a:lnTo>
                    <a:pt x="236" y="1292"/>
                  </a:lnTo>
                  <a:lnTo>
                    <a:pt x="234" y="1292"/>
                  </a:lnTo>
                  <a:lnTo>
                    <a:pt x="231" y="1292"/>
                  </a:lnTo>
                  <a:lnTo>
                    <a:pt x="231" y="1292"/>
                  </a:lnTo>
                  <a:lnTo>
                    <a:pt x="229" y="1292"/>
                  </a:lnTo>
                  <a:lnTo>
                    <a:pt x="227" y="1292"/>
                  </a:lnTo>
                  <a:lnTo>
                    <a:pt x="224" y="1292"/>
                  </a:lnTo>
                  <a:lnTo>
                    <a:pt x="224" y="1290"/>
                  </a:lnTo>
                  <a:lnTo>
                    <a:pt x="222" y="1290"/>
                  </a:lnTo>
                  <a:lnTo>
                    <a:pt x="220" y="1290"/>
                  </a:lnTo>
                  <a:lnTo>
                    <a:pt x="220" y="1288"/>
                  </a:lnTo>
                  <a:lnTo>
                    <a:pt x="217" y="1288"/>
                  </a:lnTo>
                  <a:lnTo>
                    <a:pt x="215" y="1288"/>
                  </a:lnTo>
                  <a:lnTo>
                    <a:pt x="213" y="1285"/>
                  </a:lnTo>
                  <a:lnTo>
                    <a:pt x="210" y="1285"/>
                  </a:lnTo>
                  <a:lnTo>
                    <a:pt x="210" y="1283"/>
                  </a:lnTo>
                  <a:lnTo>
                    <a:pt x="208" y="1283"/>
                  </a:lnTo>
                  <a:lnTo>
                    <a:pt x="205" y="1280"/>
                  </a:lnTo>
                  <a:lnTo>
                    <a:pt x="205" y="1280"/>
                  </a:lnTo>
                  <a:lnTo>
                    <a:pt x="205" y="1280"/>
                  </a:lnTo>
                  <a:lnTo>
                    <a:pt x="205" y="1278"/>
                  </a:lnTo>
                  <a:lnTo>
                    <a:pt x="203" y="1278"/>
                  </a:lnTo>
                  <a:lnTo>
                    <a:pt x="203" y="1276"/>
                  </a:lnTo>
                  <a:lnTo>
                    <a:pt x="203" y="1276"/>
                  </a:lnTo>
                  <a:lnTo>
                    <a:pt x="203" y="1273"/>
                  </a:lnTo>
                  <a:lnTo>
                    <a:pt x="203" y="1273"/>
                  </a:lnTo>
                  <a:lnTo>
                    <a:pt x="201" y="1271"/>
                  </a:lnTo>
                  <a:lnTo>
                    <a:pt x="201" y="1271"/>
                  </a:lnTo>
                  <a:lnTo>
                    <a:pt x="201" y="1269"/>
                  </a:lnTo>
                  <a:lnTo>
                    <a:pt x="201" y="1266"/>
                  </a:lnTo>
                  <a:lnTo>
                    <a:pt x="201" y="1264"/>
                  </a:lnTo>
                  <a:lnTo>
                    <a:pt x="201" y="1261"/>
                  </a:lnTo>
                  <a:lnTo>
                    <a:pt x="201" y="1257"/>
                  </a:lnTo>
                  <a:lnTo>
                    <a:pt x="203" y="1254"/>
                  </a:lnTo>
                  <a:lnTo>
                    <a:pt x="203" y="1252"/>
                  </a:lnTo>
                  <a:lnTo>
                    <a:pt x="203" y="1247"/>
                  </a:lnTo>
                  <a:lnTo>
                    <a:pt x="203" y="1243"/>
                  </a:lnTo>
                  <a:lnTo>
                    <a:pt x="205" y="1240"/>
                  </a:lnTo>
                  <a:lnTo>
                    <a:pt x="205" y="1238"/>
                  </a:lnTo>
                  <a:lnTo>
                    <a:pt x="205" y="1235"/>
                  </a:lnTo>
                  <a:lnTo>
                    <a:pt x="205" y="1233"/>
                  </a:lnTo>
                  <a:lnTo>
                    <a:pt x="208" y="1231"/>
                  </a:lnTo>
                  <a:lnTo>
                    <a:pt x="208" y="1226"/>
                  </a:lnTo>
                  <a:lnTo>
                    <a:pt x="210" y="1221"/>
                  </a:lnTo>
                  <a:lnTo>
                    <a:pt x="210" y="1219"/>
                  </a:lnTo>
                  <a:lnTo>
                    <a:pt x="213" y="1217"/>
                  </a:lnTo>
                  <a:lnTo>
                    <a:pt x="213" y="1214"/>
                  </a:lnTo>
                  <a:lnTo>
                    <a:pt x="213" y="1212"/>
                  </a:lnTo>
                  <a:lnTo>
                    <a:pt x="213" y="1212"/>
                  </a:lnTo>
                  <a:lnTo>
                    <a:pt x="213" y="1209"/>
                  </a:lnTo>
                  <a:lnTo>
                    <a:pt x="213" y="1205"/>
                  </a:lnTo>
                  <a:lnTo>
                    <a:pt x="215" y="1202"/>
                  </a:lnTo>
                  <a:lnTo>
                    <a:pt x="215" y="1200"/>
                  </a:lnTo>
                  <a:lnTo>
                    <a:pt x="215" y="1198"/>
                  </a:lnTo>
                  <a:lnTo>
                    <a:pt x="215" y="1195"/>
                  </a:lnTo>
                  <a:lnTo>
                    <a:pt x="215" y="1193"/>
                  </a:lnTo>
                  <a:lnTo>
                    <a:pt x="213" y="1190"/>
                  </a:lnTo>
                  <a:lnTo>
                    <a:pt x="213" y="1188"/>
                  </a:lnTo>
                  <a:lnTo>
                    <a:pt x="213" y="1186"/>
                  </a:lnTo>
                  <a:lnTo>
                    <a:pt x="213" y="1183"/>
                  </a:lnTo>
                  <a:lnTo>
                    <a:pt x="213" y="1181"/>
                  </a:lnTo>
                  <a:lnTo>
                    <a:pt x="213" y="1176"/>
                  </a:lnTo>
                  <a:lnTo>
                    <a:pt x="210" y="1172"/>
                  </a:lnTo>
                  <a:lnTo>
                    <a:pt x="210" y="1169"/>
                  </a:lnTo>
                  <a:lnTo>
                    <a:pt x="210" y="1167"/>
                  </a:lnTo>
                  <a:lnTo>
                    <a:pt x="210" y="1164"/>
                  </a:lnTo>
                  <a:lnTo>
                    <a:pt x="210" y="1162"/>
                  </a:lnTo>
                  <a:lnTo>
                    <a:pt x="210" y="1160"/>
                  </a:lnTo>
                  <a:lnTo>
                    <a:pt x="210" y="1157"/>
                  </a:lnTo>
                  <a:lnTo>
                    <a:pt x="210" y="1157"/>
                  </a:lnTo>
                  <a:lnTo>
                    <a:pt x="210" y="1155"/>
                  </a:lnTo>
                  <a:lnTo>
                    <a:pt x="215" y="1101"/>
                  </a:lnTo>
                  <a:lnTo>
                    <a:pt x="220" y="1079"/>
                  </a:lnTo>
                  <a:lnTo>
                    <a:pt x="201" y="1089"/>
                  </a:lnTo>
                  <a:lnTo>
                    <a:pt x="220" y="1056"/>
                  </a:lnTo>
                  <a:lnTo>
                    <a:pt x="205" y="1056"/>
                  </a:lnTo>
                  <a:lnTo>
                    <a:pt x="224" y="1025"/>
                  </a:lnTo>
                  <a:lnTo>
                    <a:pt x="208" y="1032"/>
                  </a:lnTo>
                  <a:lnTo>
                    <a:pt x="220" y="1013"/>
                  </a:lnTo>
                  <a:lnTo>
                    <a:pt x="246" y="999"/>
                  </a:lnTo>
                  <a:lnTo>
                    <a:pt x="229" y="996"/>
                  </a:lnTo>
                  <a:lnTo>
                    <a:pt x="231" y="996"/>
                  </a:lnTo>
                  <a:lnTo>
                    <a:pt x="234" y="994"/>
                  </a:lnTo>
                  <a:lnTo>
                    <a:pt x="236" y="994"/>
                  </a:lnTo>
                  <a:lnTo>
                    <a:pt x="239" y="992"/>
                  </a:lnTo>
                  <a:lnTo>
                    <a:pt x="241" y="989"/>
                  </a:lnTo>
                  <a:lnTo>
                    <a:pt x="243" y="989"/>
                  </a:lnTo>
                  <a:lnTo>
                    <a:pt x="246" y="989"/>
                  </a:lnTo>
                  <a:lnTo>
                    <a:pt x="246" y="989"/>
                  </a:lnTo>
                  <a:lnTo>
                    <a:pt x="248" y="987"/>
                  </a:lnTo>
                  <a:lnTo>
                    <a:pt x="250" y="987"/>
                  </a:lnTo>
                  <a:lnTo>
                    <a:pt x="250" y="987"/>
                  </a:lnTo>
                  <a:lnTo>
                    <a:pt x="253" y="987"/>
                  </a:lnTo>
                  <a:lnTo>
                    <a:pt x="255" y="987"/>
                  </a:lnTo>
                  <a:lnTo>
                    <a:pt x="258" y="987"/>
                  </a:lnTo>
                  <a:lnTo>
                    <a:pt x="262" y="987"/>
                  </a:lnTo>
                  <a:lnTo>
                    <a:pt x="265" y="985"/>
                  </a:lnTo>
                  <a:lnTo>
                    <a:pt x="267" y="985"/>
                  </a:lnTo>
                  <a:lnTo>
                    <a:pt x="269" y="985"/>
                  </a:lnTo>
                  <a:lnTo>
                    <a:pt x="272" y="985"/>
                  </a:lnTo>
                  <a:lnTo>
                    <a:pt x="274" y="985"/>
                  </a:lnTo>
                  <a:lnTo>
                    <a:pt x="274" y="982"/>
                  </a:lnTo>
                  <a:lnTo>
                    <a:pt x="274" y="982"/>
                  </a:lnTo>
                  <a:lnTo>
                    <a:pt x="276" y="982"/>
                  </a:lnTo>
                  <a:lnTo>
                    <a:pt x="276" y="982"/>
                  </a:lnTo>
                  <a:lnTo>
                    <a:pt x="279" y="980"/>
                  </a:lnTo>
                  <a:lnTo>
                    <a:pt x="279" y="980"/>
                  </a:lnTo>
                  <a:lnTo>
                    <a:pt x="279" y="980"/>
                  </a:lnTo>
                  <a:lnTo>
                    <a:pt x="281" y="978"/>
                  </a:lnTo>
                  <a:lnTo>
                    <a:pt x="281" y="978"/>
                  </a:lnTo>
                  <a:lnTo>
                    <a:pt x="284" y="975"/>
                  </a:lnTo>
                  <a:lnTo>
                    <a:pt x="284" y="973"/>
                  </a:lnTo>
                  <a:lnTo>
                    <a:pt x="286" y="970"/>
                  </a:lnTo>
                  <a:lnTo>
                    <a:pt x="286" y="968"/>
                  </a:lnTo>
                  <a:lnTo>
                    <a:pt x="288" y="966"/>
                  </a:lnTo>
                  <a:lnTo>
                    <a:pt x="288" y="966"/>
                  </a:lnTo>
                  <a:lnTo>
                    <a:pt x="288" y="963"/>
                  </a:lnTo>
                  <a:lnTo>
                    <a:pt x="291" y="961"/>
                  </a:lnTo>
                  <a:lnTo>
                    <a:pt x="291" y="959"/>
                  </a:lnTo>
                  <a:lnTo>
                    <a:pt x="291" y="959"/>
                  </a:lnTo>
                  <a:lnTo>
                    <a:pt x="291" y="956"/>
                  </a:lnTo>
                  <a:lnTo>
                    <a:pt x="291" y="954"/>
                  </a:lnTo>
                  <a:lnTo>
                    <a:pt x="291" y="951"/>
                  </a:lnTo>
                  <a:lnTo>
                    <a:pt x="291" y="951"/>
                  </a:lnTo>
                  <a:lnTo>
                    <a:pt x="291" y="949"/>
                  </a:lnTo>
                  <a:lnTo>
                    <a:pt x="288" y="947"/>
                  </a:lnTo>
                  <a:lnTo>
                    <a:pt x="288" y="947"/>
                  </a:lnTo>
                  <a:lnTo>
                    <a:pt x="288" y="944"/>
                  </a:lnTo>
                  <a:lnTo>
                    <a:pt x="288" y="942"/>
                  </a:lnTo>
                  <a:lnTo>
                    <a:pt x="286" y="942"/>
                  </a:lnTo>
                  <a:lnTo>
                    <a:pt x="286" y="940"/>
                  </a:lnTo>
                  <a:lnTo>
                    <a:pt x="286" y="937"/>
                  </a:lnTo>
                  <a:lnTo>
                    <a:pt x="284" y="937"/>
                  </a:lnTo>
                  <a:lnTo>
                    <a:pt x="284" y="933"/>
                  </a:lnTo>
                  <a:lnTo>
                    <a:pt x="281" y="930"/>
                  </a:lnTo>
                  <a:lnTo>
                    <a:pt x="279" y="928"/>
                  </a:lnTo>
                  <a:lnTo>
                    <a:pt x="276" y="925"/>
                  </a:lnTo>
                  <a:lnTo>
                    <a:pt x="274" y="923"/>
                  </a:lnTo>
                  <a:lnTo>
                    <a:pt x="274" y="923"/>
                  </a:lnTo>
                  <a:lnTo>
                    <a:pt x="272" y="921"/>
                  </a:lnTo>
                  <a:lnTo>
                    <a:pt x="272" y="918"/>
                  </a:lnTo>
                  <a:lnTo>
                    <a:pt x="267" y="916"/>
                  </a:lnTo>
                  <a:lnTo>
                    <a:pt x="265" y="914"/>
                  </a:lnTo>
                  <a:lnTo>
                    <a:pt x="262" y="911"/>
                  </a:lnTo>
                  <a:lnTo>
                    <a:pt x="262" y="909"/>
                  </a:lnTo>
                  <a:lnTo>
                    <a:pt x="260" y="909"/>
                  </a:lnTo>
                  <a:lnTo>
                    <a:pt x="258" y="907"/>
                  </a:lnTo>
                  <a:lnTo>
                    <a:pt x="258" y="904"/>
                  </a:lnTo>
                  <a:lnTo>
                    <a:pt x="255" y="904"/>
                  </a:lnTo>
                  <a:lnTo>
                    <a:pt x="255" y="902"/>
                  </a:lnTo>
                  <a:lnTo>
                    <a:pt x="255" y="899"/>
                  </a:lnTo>
                  <a:lnTo>
                    <a:pt x="253" y="897"/>
                  </a:lnTo>
                  <a:lnTo>
                    <a:pt x="253" y="897"/>
                  </a:lnTo>
                  <a:lnTo>
                    <a:pt x="253" y="895"/>
                  </a:lnTo>
                  <a:lnTo>
                    <a:pt x="253" y="892"/>
                  </a:lnTo>
                  <a:lnTo>
                    <a:pt x="253" y="890"/>
                  </a:lnTo>
                  <a:lnTo>
                    <a:pt x="253" y="888"/>
                  </a:lnTo>
                  <a:lnTo>
                    <a:pt x="253" y="888"/>
                  </a:lnTo>
                  <a:lnTo>
                    <a:pt x="253" y="885"/>
                  </a:lnTo>
                  <a:lnTo>
                    <a:pt x="255" y="883"/>
                  </a:lnTo>
                  <a:lnTo>
                    <a:pt x="255" y="881"/>
                  </a:lnTo>
                  <a:lnTo>
                    <a:pt x="255" y="878"/>
                  </a:lnTo>
                  <a:lnTo>
                    <a:pt x="255" y="876"/>
                  </a:lnTo>
                  <a:lnTo>
                    <a:pt x="255" y="876"/>
                  </a:lnTo>
                  <a:lnTo>
                    <a:pt x="258" y="873"/>
                  </a:lnTo>
                  <a:lnTo>
                    <a:pt x="258" y="871"/>
                  </a:lnTo>
                  <a:lnTo>
                    <a:pt x="258" y="871"/>
                  </a:lnTo>
                  <a:lnTo>
                    <a:pt x="260" y="869"/>
                  </a:lnTo>
                  <a:lnTo>
                    <a:pt x="260" y="866"/>
                  </a:lnTo>
                  <a:lnTo>
                    <a:pt x="262" y="864"/>
                  </a:lnTo>
                  <a:lnTo>
                    <a:pt x="262" y="862"/>
                  </a:lnTo>
                  <a:lnTo>
                    <a:pt x="262" y="862"/>
                  </a:lnTo>
                  <a:lnTo>
                    <a:pt x="262" y="862"/>
                  </a:lnTo>
                  <a:lnTo>
                    <a:pt x="262" y="859"/>
                  </a:lnTo>
                  <a:lnTo>
                    <a:pt x="262" y="859"/>
                  </a:lnTo>
                  <a:lnTo>
                    <a:pt x="262" y="857"/>
                  </a:lnTo>
                  <a:lnTo>
                    <a:pt x="262" y="857"/>
                  </a:lnTo>
                  <a:lnTo>
                    <a:pt x="262" y="854"/>
                  </a:lnTo>
                  <a:lnTo>
                    <a:pt x="262" y="854"/>
                  </a:lnTo>
                  <a:lnTo>
                    <a:pt x="260" y="852"/>
                  </a:lnTo>
                  <a:lnTo>
                    <a:pt x="260" y="852"/>
                  </a:lnTo>
                  <a:lnTo>
                    <a:pt x="260" y="850"/>
                  </a:lnTo>
                  <a:lnTo>
                    <a:pt x="258" y="850"/>
                  </a:lnTo>
                  <a:lnTo>
                    <a:pt x="258" y="847"/>
                  </a:lnTo>
                  <a:lnTo>
                    <a:pt x="255" y="845"/>
                  </a:lnTo>
                  <a:lnTo>
                    <a:pt x="253" y="845"/>
                  </a:lnTo>
                  <a:lnTo>
                    <a:pt x="250" y="843"/>
                  </a:lnTo>
                  <a:lnTo>
                    <a:pt x="250" y="840"/>
                  </a:lnTo>
                  <a:lnTo>
                    <a:pt x="250" y="840"/>
                  </a:lnTo>
                  <a:lnTo>
                    <a:pt x="248" y="838"/>
                  </a:lnTo>
                  <a:lnTo>
                    <a:pt x="248" y="838"/>
                  </a:lnTo>
                  <a:lnTo>
                    <a:pt x="248" y="836"/>
                  </a:lnTo>
                  <a:lnTo>
                    <a:pt x="246" y="833"/>
                  </a:lnTo>
                  <a:lnTo>
                    <a:pt x="243" y="831"/>
                  </a:lnTo>
                  <a:lnTo>
                    <a:pt x="243" y="828"/>
                  </a:lnTo>
                  <a:lnTo>
                    <a:pt x="241" y="824"/>
                  </a:lnTo>
                  <a:lnTo>
                    <a:pt x="239" y="821"/>
                  </a:lnTo>
                  <a:lnTo>
                    <a:pt x="239" y="821"/>
                  </a:lnTo>
                  <a:lnTo>
                    <a:pt x="239" y="819"/>
                  </a:lnTo>
                  <a:lnTo>
                    <a:pt x="239" y="819"/>
                  </a:lnTo>
                  <a:lnTo>
                    <a:pt x="239" y="819"/>
                  </a:lnTo>
                  <a:lnTo>
                    <a:pt x="236" y="819"/>
                  </a:lnTo>
                  <a:lnTo>
                    <a:pt x="236" y="819"/>
                  </a:lnTo>
                  <a:lnTo>
                    <a:pt x="236" y="819"/>
                  </a:lnTo>
                  <a:lnTo>
                    <a:pt x="234" y="819"/>
                  </a:lnTo>
                  <a:lnTo>
                    <a:pt x="231" y="819"/>
                  </a:lnTo>
                  <a:lnTo>
                    <a:pt x="229" y="819"/>
                  </a:lnTo>
                  <a:lnTo>
                    <a:pt x="227" y="819"/>
                  </a:lnTo>
                  <a:lnTo>
                    <a:pt x="224" y="819"/>
                  </a:lnTo>
                  <a:lnTo>
                    <a:pt x="224" y="821"/>
                  </a:lnTo>
                  <a:lnTo>
                    <a:pt x="224" y="821"/>
                  </a:lnTo>
                  <a:lnTo>
                    <a:pt x="222" y="821"/>
                  </a:lnTo>
                  <a:lnTo>
                    <a:pt x="222" y="821"/>
                  </a:lnTo>
                  <a:lnTo>
                    <a:pt x="220" y="821"/>
                  </a:lnTo>
                  <a:lnTo>
                    <a:pt x="220" y="824"/>
                  </a:lnTo>
                  <a:lnTo>
                    <a:pt x="217" y="824"/>
                  </a:lnTo>
                  <a:lnTo>
                    <a:pt x="215" y="824"/>
                  </a:lnTo>
                  <a:lnTo>
                    <a:pt x="215" y="826"/>
                  </a:lnTo>
                  <a:lnTo>
                    <a:pt x="213" y="828"/>
                  </a:lnTo>
                  <a:lnTo>
                    <a:pt x="213" y="828"/>
                  </a:lnTo>
                  <a:lnTo>
                    <a:pt x="210" y="831"/>
                  </a:lnTo>
                  <a:lnTo>
                    <a:pt x="208" y="833"/>
                  </a:lnTo>
                  <a:lnTo>
                    <a:pt x="205" y="836"/>
                  </a:lnTo>
                  <a:lnTo>
                    <a:pt x="205" y="836"/>
                  </a:lnTo>
                  <a:lnTo>
                    <a:pt x="203" y="838"/>
                  </a:lnTo>
                  <a:lnTo>
                    <a:pt x="203" y="838"/>
                  </a:lnTo>
                  <a:lnTo>
                    <a:pt x="201" y="838"/>
                  </a:lnTo>
                  <a:lnTo>
                    <a:pt x="175" y="850"/>
                  </a:lnTo>
                  <a:lnTo>
                    <a:pt x="146" y="850"/>
                  </a:lnTo>
                  <a:lnTo>
                    <a:pt x="168" y="838"/>
                  </a:lnTo>
                  <a:lnTo>
                    <a:pt x="130" y="840"/>
                  </a:lnTo>
                  <a:lnTo>
                    <a:pt x="135" y="826"/>
                  </a:lnTo>
                  <a:lnTo>
                    <a:pt x="66" y="807"/>
                  </a:lnTo>
                  <a:lnTo>
                    <a:pt x="90" y="798"/>
                  </a:lnTo>
                  <a:lnTo>
                    <a:pt x="42" y="779"/>
                  </a:lnTo>
                  <a:lnTo>
                    <a:pt x="66" y="772"/>
                  </a:lnTo>
                  <a:lnTo>
                    <a:pt x="2" y="712"/>
                  </a:lnTo>
                  <a:lnTo>
                    <a:pt x="28" y="712"/>
                  </a:lnTo>
                  <a:lnTo>
                    <a:pt x="0" y="689"/>
                  </a:lnTo>
                  <a:lnTo>
                    <a:pt x="26" y="691"/>
                  </a:lnTo>
                  <a:lnTo>
                    <a:pt x="9" y="613"/>
                  </a:lnTo>
                  <a:lnTo>
                    <a:pt x="33" y="625"/>
                  </a:lnTo>
                  <a:lnTo>
                    <a:pt x="38" y="573"/>
                  </a:lnTo>
                  <a:lnTo>
                    <a:pt x="56" y="587"/>
                  </a:lnTo>
                  <a:lnTo>
                    <a:pt x="61" y="540"/>
                  </a:lnTo>
                  <a:lnTo>
                    <a:pt x="78" y="561"/>
                  </a:lnTo>
                  <a:lnTo>
                    <a:pt x="94" y="537"/>
                  </a:lnTo>
                  <a:lnTo>
                    <a:pt x="104" y="563"/>
                  </a:lnTo>
                  <a:lnTo>
                    <a:pt x="135" y="540"/>
                  </a:lnTo>
                  <a:lnTo>
                    <a:pt x="130" y="559"/>
                  </a:lnTo>
                  <a:lnTo>
                    <a:pt x="165" y="537"/>
                  </a:lnTo>
                  <a:lnTo>
                    <a:pt x="165" y="556"/>
                  </a:lnTo>
                  <a:lnTo>
                    <a:pt x="203" y="547"/>
                  </a:lnTo>
                  <a:lnTo>
                    <a:pt x="203" y="547"/>
                  </a:lnTo>
                  <a:close/>
                </a:path>
              </a:pathLst>
            </a:custGeom>
            <a:solidFill>
              <a:srgbClr val="EB0000"/>
            </a:solidFill>
            <a:ln>
              <a:noFill/>
            </a:ln>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225575" y="4112443"/>
            <a:ext cx="3393098" cy="1010945"/>
            <a:chOff x="1249806" y="2207548"/>
            <a:chExt cx="3393098" cy="1010945"/>
          </a:xfrm>
        </p:grpSpPr>
        <p:grpSp>
          <p:nvGrpSpPr>
            <p:cNvPr id="30" name="组合 29"/>
            <p:cNvGrpSpPr/>
            <p:nvPr/>
          </p:nvGrpSpPr>
          <p:grpSpPr>
            <a:xfrm>
              <a:off x="1882715" y="2207548"/>
              <a:ext cx="2760189" cy="1010945"/>
              <a:chOff x="7907594" y="3433235"/>
              <a:chExt cx="2760189" cy="1010945"/>
            </a:xfrm>
          </p:grpSpPr>
          <p:sp>
            <p:nvSpPr>
              <p:cNvPr id="32" name="矩形 31"/>
              <p:cNvSpPr/>
              <p:nvPr/>
            </p:nvSpPr>
            <p:spPr>
              <a:xfrm>
                <a:off x="7907595" y="3834782"/>
                <a:ext cx="276018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33" name="矩形 32"/>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sp>
          <p:nvSpPr>
            <p:cNvPr id="31" name="Freeform 7"/>
            <p:cNvSpPr>
              <a:spLocks noEditPoints="1"/>
            </p:cNvSpPr>
            <p:nvPr/>
          </p:nvSpPr>
          <p:spPr bwMode="auto">
            <a:xfrm>
              <a:off x="1249806" y="2315429"/>
              <a:ext cx="567962" cy="536650"/>
            </a:xfrm>
            <a:custGeom>
              <a:avLst/>
              <a:gdLst>
                <a:gd name="T0" fmla="*/ 582 w 1433"/>
                <a:gd name="T1" fmla="*/ 102 h 1354"/>
                <a:gd name="T2" fmla="*/ 662 w 1433"/>
                <a:gd name="T3" fmla="*/ 88 h 1354"/>
                <a:gd name="T4" fmla="*/ 828 w 1433"/>
                <a:gd name="T5" fmla="*/ 95 h 1354"/>
                <a:gd name="T6" fmla="*/ 629 w 1433"/>
                <a:gd name="T7" fmla="*/ 374 h 1354"/>
                <a:gd name="T8" fmla="*/ 790 w 1433"/>
                <a:gd name="T9" fmla="*/ 242 h 1354"/>
                <a:gd name="T10" fmla="*/ 567 w 1433"/>
                <a:gd name="T11" fmla="*/ 339 h 1354"/>
                <a:gd name="T12" fmla="*/ 532 w 1433"/>
                <a:gd name="T13" fmla="*/ 488 h 1354"/>
                <a:gd name="T14" fmla="*/ 556 w 1433"/>
                <a:gd name="T15" fmla="*/ 627 h 1354"/>
                <a:gd name="T16" fmla="*/ 548 w 1433"/>
                <a:gd name="T17" fmla="*/ 883 h 1354"/>
                <a:gd name="T18" fmla="*/ 875 w 1433"/>
                <a:gd name="T19" fmla="*/ 710 h 1354"/>
                <a:gd name="T20" fmla="*/ 636 w 1433"/>
                <a:gd name="T21" fmla="*/ 992 h 1354"/>
                <a:gd name="T22" fmla="*/ 747 w 1433"/>
                <a:gd name="T23" fmla="*/ 1202 h 1354"/>
                <a:gd name="T24" fmla="*/ 608 w 1433"/>
                <a:gd name="T25" fmla="*/ 1150 h 1354"/>
                <a:gd name="T26" fmla="*/ 884 w 1433"/>
                <a:gd name="T27" fmla="*/ 916 h 1354"/>
                <a:gd name="T28" fmla="*/ 1102 w 1433"/>
                <a:gd name="T29" fmla="*/ 1280 h 1354"/>
                <a:gd name="T30" fmla="*/ 1258 w 1433"/>
                <a:gd name="T31" fmla="*/ 1098 h 1354"/>
                <a:gd name="T32" fmla="*/ 894 w 1433"/>
                <a:gd name="T33" fmla="*/ 802 h 1354"/>
                <a:gd name="T34" fmla="*/ 1029 w 1433"/>
                <a:gd name="T35" fmla="*/ 469 h 1354"/>
                <a:gd name="T36" fmla="*/ 1057 w 1433"/>
                <a:gd name="T37" fmla="*/ 696 h 1354"/>
                <a:gd name="T38" fmla="*/ 955 w 1433"/>
                <a:gd name="T39" fmla="*/ 883 h 1354"/>
                <a:gd name="T40" fmla="*/ 1275 w 1433"/>
                <a:gd name="T41" fmla="*/ 597 h 1354"/>
                <a:gd name="T42" fmla="*/ 1192 w 1433"/>
                <a:gd name="T43" fmla="*/ 500 h 1354"/>
                <a:gd name="T44" fmla="*/ 979 w 1433"/>
                <a:gd name="T45" fmla="*/ 270 h 1354"/>
                <a:gd name="T46" fmla="*/ 958 w 1433"/>
                <a:gd name="T47" fmla="*/ 438 h 1354"/>
                <a:gd name="T48" fmla="*/ 1213 w 1433"/>
                <a:gd name="T49" fmla="*/ 492 h 1354"/>
                <a:gd name="T50" fmla="*/ 1241 w 1433"/>
                <a:gd name="T51" fmla="*/ 526 h 1354"/>
                <a:gd name="T52" fmla="*/ 1289 w 1433"/>
                <a:gd name="T53" fmla="*/ 665 h 1354"/>
                <a:gd name="T54" fmla="*/ 1322 w 1433"/>
                <a:gd name="T55" fmla="*/ 712 h 1354"/>
                <a:gd name="T56" fmla="*/ 546 w 1433"/>
                <a:gd name="T57" fmla="*/ 355 h 1354"/>
                <a:gd name="T58" fmla="*/ 376 w 1433"/>
                <a:gd name="T59" fmla="*/ 769 h 1354"/>
                <a:gd name="T60" fmla="*/ 371 w 1433"/>
                <a:gd name="T61" fmla="*/ 850 h 1354"/>
                <a:gd name="T62" fmla="*/ 440 w 1433"/>
                <a:gd name="T63" fmla="*/ 750 h 1354"/>
                <a:gd name="T64" fmla="*/ 421 w 1433"/>
                <a:gd name="T65" fmla="*/ 838 h 1354"/>
                <a:gd name="T66" fmla="*/ 312 w 1433"/>
                <a:gd name="T67" fmla="*/ 821 h 1354"/>
                <a:gd name="T68" fmla="*/ 321 w 1433"/>
                <a:gd name="T69" fmla="*/ 727 h 1354"/>
                <a:gd name="T70" fmla="*/ 97 w 1433"/>
                <a:gd name="T71" fmla="*/ 668 h 1354"/>
                <a:gd name="T72" fmla="*/ 125 w 1433"/>
                <a:gd name="T73" fmla="*/ 727 h 1354"/>
                <a:gd name="T74" fmla="*/ 196 w 1433"/>
                <a:gd name="T75" fmla="*/ 772 h 1354"/>
                <a:gd name="T76" fmla="*/ 326 w 1433"/>
                <a:gd name="T77" fmla="*/ 481 h 1354"/>
                <a:gd name="T78" fmla="*/ 217 w 1433"/>
                <a:gd name="T79" fmla="*/ 544 h 1354"/>
                <a:gd name="T80" fmla="*/ 373 w 1433"/>
                <a:gd name="T81" fmla="*/ 1250 h 1354"/>
                <a:gd name="T82" fmla="*/ 657 w 1433"/>
                <a:gd name="T83" fmla="*/ 1233 h 1354"/>
                <a:gd name="T84" fmla="*/ 792 w 1433"/>
                <a:gd name="T85" fmla="*/ 1214 h 1354"/>
                <a:gd name="T86" fmla="*/ 397 w 1433"/>
                <a:gd name="T87" fmla="*/ 478 h 1354"/>
                <a:gd name="T88" fmla="*/ 272 w 1433"/>
                <a:gd name="T89" fmla="*/ 552 h 1354"/>
                <a:gd name="T90" fmla="*/ 187 w 1433"/>
                <a:gd name="T91" fmla="*/ 509 h 1354"/>
                <a:gd name="T92" fmla="*/ 378 w 1433"/>
                <a:gd name="T93" fmla="*/ 426 h 1354"/>
                <a:gd name="T94" fmla="*/ 655 w 1433"/>
                <a:gd name="T95" fmla="*/ 24 h 1354"/>
                <a:gd name="T96" fmla="*/ 745 w 1433"/>
                <a:gd name="T97" fmla="*/ 239 h 1354"/>
                <a:gd name="T98" fmla="*/ 679 w 1433"/>
                <a:gd name="T99" fmla="*/ 324 h 1354"/>
                <a:gd name="T100" fmla="*/ 1017 w 1433"/>
                <a:gd name="T101" fmla="*/ 102 h 1354"/>
                <a:gd name="T102" fmla="*/ 1121 w 1433"/>
                <a:gd name="T103" fmla="*/ 277 h 1354"/>
                <a:gd name="T104" fmla="*/ 1277 w 1433"/>
                <a:gd name="T105" fmla="*/ 393 h 1354"/>
                <a:gd name="T106" fmla="*/ 1272 w 1433"/>
                <a:gd name="T107" fmla="*/ 481 h 1354"/>
                <a:gd name="T108" fmla="*/ 1338 w 1433"/>
                <a:gd name="T109" fmla="*/ 637 h 1354"/>
                <a:gd name="T110" fmla="*/ 1360 w 1433"/>
                <a:gd name="T111" fmla="*/ 701 h 1354"/>
                <a:gd name="T112" fmla="*/ 1291 w 1433"/>
                <a:gd name="T113" fmla="*/ 1235 h 1354"/>
                <a:gd name="T114" fmla="*/ 785 w 1433"/>
                <a:gd name="T115" fmla="*/ 1349 h 1354"/>
                <a:gd name="T116" fmla="*/ 707 w 1433"/>
                <a:gd name="T117" fmla="*/ 1271 h 1354"/>
                <a:gd name="T118" fmla="*/ 629 w 1433"/>
                <a:gd name="T119" fmla="*/ 1309 h 1354"/>
                <a:gd name="T120" fmla="*/ 440 w 1433"/>
                <a:gd name="T121" fmla="*/ 1101 h 1354"/>
                <a:gd name="T122" fmla="*/ 407 w 1433"/>
                <a:gd name="T123" fmla="*/ 1254 h 1354"/>
                <a:gd name="T124" fmla="*/ 281 w 1433"/>
                <a:gd name="T125" fmla="*/ 978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3" h="1354">
                  <a:moveTo>
                    <a:pt x="300" y="268"/>
                  </a:moveTo>
                  <a:lnTo>
                    <a:pt x="305" y="261"/>
                  </a:lnTo>
                  <a:lnTo>
                    <a:pt x="307" y="251"/>
                  </a:lnTo>
                  <a:lnTo>
                    <a:pt x="312" y="244"/>
                  </a:lnTo>
                  <a:lnTo>
                    <a:pt x="317" y="237"/>
                  </a:lnTo>
                  <a:lnTo>
                    <a:pt x="319" y="230"/>
                  </a:lnTo>
                  <a:lnTo>
                    <a:pt x="324" y="223"/>
                  </a:lnTo>
                  <a:lnTo>
                    <a:pt x="326" y="213"/>
                  </a:lnTo>
                  <a:lnTo>
                    <a:pt x="331" y="206"/>
                  </a:lnTo>
                  <a:lnTo>
                    <a:pt x="333" y="199"/>
                  </a:lnTo>
                  <a:lnTo>
                    <a:pt x="336" y="192"/>
                  </a:lnTo>
                  <a:lnTo>
                    <a:pt x="338" y="187"/>
                  </a:lnTo>
                  <a:lnTo>
                    <a:pt x="340" y="180"/>
                  </a:lnTo>
                  <a:lnTo>
                    <a:pt x="345" y="173"/>
                  </a:lnTo>
                  <a:lnTo>
                    <a:pt x="347" y="166"/>
                  </a:lnTo>
                  <a:lnTo>
                    <a:pt x="350" y="159"/>
                  </a:lnTo>
                  <a:lnTo>
                    <a:pt x="352" y="154"/>
                  </a:lnTo>
                  <a:lnTo>
                    <a:pt x="354" y="147"/>
                  </a:lnTo>
                  <a:lnTo>
                    <a:pt x="357" y="140"/>
                  </a:lnTo>
                  <a:lnTo>
                    <a:pt x="359" y="137"/>
                  </a:lnTo>
                  <a:lnTo>
                    <a:pt x="359" y="133"/>
                  </a:lnTo>
                  <a:lnTo>
                    <a:pt x="362" y="130"/>
                  </a:lnTo>
                  <a:lnTo>
                    <a:pt x="364" y="128"/>
                  </a:lnTo>
                  <a:lnTo>
                    <a:pt x="364" y="123"/>
                  </a:lnTo>
                  <a:lnTo>
                    <a:pt x="366" y="121"/>
                  </a:lnTo>
                  <a:lnTo>
                    <a:pt x="369" y="119"/>
                  </a:lnTo>
                  <a:lnTo>
                    <a:pt x="369" y="116"/>
                  </a:lnTo>
                  <a:lnTo>
                    <a:pt x="371" y="114"/>
                  </a:lnTo>
                  <a:lnTo>
                    <a:pt x="371" y="111"/>
                  </a:lnTo>
                  <a:lnTo>
                    <a:pt x="373" y="111"/>
                  </a:lnTo>
                  <a:lnTo>
                    <a:pt x="373" y="109"/>
                  </a:lnTo>
                  <a:lnTo>
                    <a:pt x="376" y="109"/>
                  </a:lnTo>
                  <a:lnTo>
                    <a:pt x="376" y="107"/>
                  </a:lnTo>
                  <a:lnTo>
                    <a:pt x="378" y="107"/>
                  </a:lnTo>
                  <a:lnTo>
                    <a:pt x="378" y="104"/>
                  </a:lnTo>
                  <a:lnTo>
                    <a:pt x="380" y="102"/>
                  </a:lnTo>
                  <a:lnTo>
                    <a:pt x="383" y="102"/>
                  </a:lnTo>
                  <a:lnTo>
                    <a:pt x="385" y="100"/>
                  </a:lnTo>
                  <a:lnTo>
                    <a:pt x="388" y="97"/>
                  </a:lnTo>
                  <a:lnTo>
                    <a:pt x="390" y="97"/>
                  </a:lnTo>
                  <a:lnTo>
                    <a:pt x="392" y="95"/>
                  </a:lnTo>
                  <a:lnTo>
                    <a:pt x="395" y="95"/>
                  </a:lnTo>
                  <a:lnTo>
                    <a:pt x="397" y="93"/>
                  </a:lnTo>
                  <a:lnTo>
                    <a:pt x="399" y="93"/>
                  </a:lnTo>
                  <a:lnTo>
                    <a:pt x="402" y="93"/>
                  </a:lnTo>
                  <a:lnTo>
                    <a:pt x="404" y="93"/>
                  </a:lnTo>
                  <a:lnTo>
                    <a:pt x="409" y="90"/>
                  </a:lnTo>
                  <a:lnTo>
                    <a:pt x="411" y="90"/>
                  </a:lnTo>
                  <a:lnTo>
                    <a:pt x="414" y="90"/>
                  </a:lnTo>
                  <a:lnTo>
                    <a:pt x="416" y="90"/>
                  </a:lnTo>
                  <a:lnTo>
                    <a:pt x="418" y="90"/>
                  </a:lnTo>
                  <a:lnTo>
                    <a:pt x="421" y="90"/>
                  </a:lnTo>
                  <a:lnTo>
                    <a:pt x="425" y="90"/>
                  </a:lnTo>
                  <a:lnTo>
                    <a:pt x="428" y="90"/>
                  </a:lnTo>
                  <a:lnTo>
                    <a:pt x="430" y="90"/>
                  </a:lnTo>
                  <a:lnTo>
                    <a:pt x="433" y="93"/>
                  </a:lnTo>
                  <a:lnTo>
                    <a:pt x="435" y="93"/>
                  </a:lnTo>
                  <a:lnTo>
                    <a:pt x="437" y="93"/>
                  </a:lnTo>
                  <a:lnTo>
                    <a:pt x="437" y="93"/>
                  </a:lnTo>
                  <a:lnTo>
                    <a:pt x="440" y="93"/>
                  </a:lnTo>
                  <a:lnTo>
                    <a:pt x="440" y="95"/>
                  </a:lnTo>
                  <a:lnTo>
                    <a:pt x="442" y="95"/>
                  </a:lnTo>
                  <a:lnTo>
                    <a:pt x="442" y="95"/>
                  </a:lnTo>
                  <a:lnTo>
                    <a:pt x="442" y="95"/>
                  </a:lnTo>
                  <a:lnTo>
                    <a:pt x="444" y="97"/>
                  </a:lnTo>
                  <a:lnTo>
                    <a:pt x="447" y="100"/>
                  </a:lnTo>
                  <a:lnTo>
                    <a:pt x="449" y="100"/>
                  </a:lnTo>
                  <a:lnTo>
                    <a:pt x="449" y="102"/>
                  </a:lnTo>
                  <a:lnTo>
                    <a:pt x="451" y="104"/>
                  </a:lnTo>
                  <a:lnTo>
                    <a:pt x="454" y="107"/>
                  </a:lnTo>
                  <a:lnTo>
                    <a:pt x="456" y="111"/>
                  </a:lnTo>
                  <a:lnTo>
                    <a:pt x="459" y="114"/>
                  </a:lnTo>
                  <a:lnTo>
                    <a:pt x="461" y="116"/>
                  </a:lnTo>
                  <a:lnTo>
                    <a:pt x="461" y="119"/>
                  </a:lnTo>
                  <a:lnTo>
                    <a:pt x="463" y="121"/>
                  </a:lnTo>
                  <a:lnTo>
                    <a:pt x="463" y="123"/>
                  </a:lnTo>
                  <a:lnTo>
                    <a:pt x="466" y="126"/>
                  </a:lnTo>
                  <a:lnTo>
                    <a:pt x="466" y="128"/>
                  </a:lnTo>
                  <a:lnTo>
                    <a:pt x="468" y="130"/>
                  </a:lnTo>
                  <a:lnTo>
                    <a:pt x="468" y="133"/>
                  </a:lnTo>
                  <a:lnTo>
                    <a:pt x="468" y="135"/>
                  </a:lnTo>
                  <a:lnTo>
                    <a:pt x="468" y="135"/>
                  </a:lnTo>
                  <a:lnTo>
                    <a:pt x="470" y="137"/>
                  </a:lnTo>
                  <a:lnTo>
                    <a:pt x="470" y="140"/>
                  </a:lnTo>
                  <a:lnTo>
                    <a:pt x="470" y="142"/>
                  </a:lnTo>
                  <a:lnTo>
                    <a:pt x="470" y="145"/>
                  </a:lnTo>
                  <a:lnTo>
                    <a:pt x="470" y="145"/>
                  </a:lnTo>
                  <a:lnTo>
                    <a:pt x="470" y="149"/>
                  </a:lnTo>
                  <a:lnTo>
                    <a:pt x="470" y="154"/>
                  </a:lnTo>
                  <a:lnTo>
                    <a:pt x="470" y="156"/>
                  </a:lnTo>
                  <a:lnTo>
                    <a:pt x="470" y="161"/>
                  </a:lnTo>
                  <a:lnTo>
                    <a:pt x="470" y="166"/>
                  </a:lnTo>
                  <a:lnTo>
                    <a:pt x="470" y="168"/>
                  </a:lnTo>
                  <a:lnTo>
                    <a:pt x="470" y="173"/>
                  </a:lnTo>
                  <a:lnTo>
                    <a:pt x="470" y="178"/>
                  </a:lnTo>
                  <a:lnTo>
                    <a:pt x="470" y="185"/>
                  </a:lnTo>
                  <a:lnTo>
                    <a:pt x="468" y="192"/>
                  </a:lnTo>
                  <a:lnTo>
                    <a:pt x="468" y="199"/>
                  </a:lnTo>
                  <a:lnTo>
                    <a:pt x="468" y="206"/>
                  </a:lnTo>
                  <a:lnTo>
                    <a:pt x="468" y="208"/>
                  </a:lnTo>
                  <a:lnTo>
                    <a:pt x="468" y="213"/>
                  </a:lnTo>
                  <a:lnTo>
                    <a:pt x="466" y="216"/>
                  </a:lnTo>
                  <a:lnTo>
                    <a:pt x="466" y="218"/>
                  </a:lnTo>
                  <a:lnTo>
                    <a:pt x="466" y="220"/>
                  </a:lnTo>
                  <a:lnTo>
                    <a:pt x="466" y="225"/>
                  </a:lnTo>
                  <a:lnTo>
                    <a:pt x="463" y="227"/>
                  </a:lnTo>
                  <a:lnTo>
                    <a:pt x="463" y="230"/>
                  </a:lnTo>
                  <a:lnTo>
                    <a:pt x="463" y="235"/>
                  </a:lnTo>
                  <a:lnTo>
                    <a:pt x="461" y="237"/>
                  </a:lnTo>
                  <a:lnTo>
                    <a:pt x="461" y="239"/>
                  </a:lnTo>
                  <a:lnTo>
                    <a:pt x="459" y="244"/>
                  </a:lnTo>
                  <a:lnTo>
                    <a:pt x="451" y="230"/>
                  </a:lnTo>
                  <a:lnTo>
                    <a:pt x="444" y="249"/>
                  </a:lnTo>
                  <a:lnTo>
                    <a:pt x="435" y="258"/>
                  </a:lnTo>
                  <a:lnTo>
                    <a:pt x="433" y="237"/>
                  </a:lnTo>
                  <a:lnTo>
                    <a:pt x="423" y="251"/>
                  </a:lnTo>
                  <a:lnTo>
                    <a:pt x="411" y="265"/>
                  </a:lnTo>
                  <a:lnTo>
                    <a:pt x="407" y="249"/>
                  </a:lnTo>
                  <a:lnTo>
                    <a:pt x="395" y="263"/>
                  </a:lnTo>
                  <a:lnTo>
                    <a:pt x="378" y="272"/>
                  </a:lnTo>
                  <a:lnTo>
                    <a:pt x="380" y="253"/>
                  </a:lnTo>
                  <a:lnTo>
                    <a:pt x="366" y="265"/>
                  </a:lnTo>
                  <a:lnTo>
                    <a:pt x="350" y="275"/>
                  </a:lnTo>
                  <a:lnTo>
                    <a:pt x="354" y="258"/>
                  </a:lnTo>
                  <a:lnTo>
                    <a:pt x="340" y="270"/>
                  </a:lnTo>
                  <a:lnTo>
                    <a:pt x="326" y="277"/>
                  </a:lnTo>
                  <a:lnTo>
                    <a:pt x="331" y="258"/>
                  </a:lnTo>
                  <a:lnTo>
                    <a:pt x="312" y="275"/>
                  </a:lnTo>
                  <a:lnTo>
                    <a:pt x="295" y="277"/>
                  </a:lnTo>
                  <a:lnTo>
                    <a:pt x="300" y="268"/>
                  </a:lnTo>
                  <a:lnTo>
                    <a:pt x="300" y="268"/>
                  </a:lnTo>
                  <a:close/>
                  <a:moveTo>
                    <a:pt x="622" y="71"/>
                  </a:moveTo>
                  <a:lnTo>
                    <a:pt x="619" y="71"/>
                  </a:lnTo>
                  <a:lnTo>
                    <a:pt x="617" y="71"/>
                  </a:lnTo>
                  <a:lnTo>
                    <a:pt x="617" y="69"/>
                  </a:lnTo>
                  <a:lnTo>
                    <a:pt x="615" y="69"/>
                  </a:lnTo>
                  <a:lnTo>
                    <a:pt x="612" y="69"/>
                  </a:lnTo>
                  <a:lnTo>
                    <a:pt x="610" y="69"/>
                  </a:lnTo>
                  <a:lnTo>
                    <a:pt x="610" y="69"/>
                  </a:lnTo>
                  <a:lnTo>
                    <a:pt x="608" y="69"/>
                  </a:lnTo>
                  <a:lnTo>
                    <a:pt x="605" y="69"/>
                  </a:lnTo>
                  <a:lnTo>
                    <a:pt x="603" y="69"/>
                  </a:lnTo>
                  <a:lnTo>
                    <a:pt x="600" y="69"/>
                  </a:lnTo>
                  <a:lnTo>
                    <a:pt x="598" y="71"/>
                  </a:lnTo>
                  <a:lnTo>
                    <a:pt x="598" y="71"/>
                  </a:lnTo>
                  <a:lnTo>
                    <a:pt x="596" y="71"/>
                  </a:lnTo>
                  <a:lnTo>
                    <a:pt x="593" y="74"/>
                  </a:lnTo>
                  <a:lnTo>
                    <a:pt x="593" y="74"/>
                  </a:lnTo>
                  <a:lnTo>
                    <a:pt x="591" y="76"/>
                  </a:lnTo>
                  <a:lnTo>
                    <a:pt x="589" y="76"/>
                  </a:lnTo>
                  <a:lnTo>
                    <a:pt x="589" y="78"/>
                  </a:lnTo>
                  <a:lnTo>
                    <a:pt x="586" y="81"/>
                  </a:lnTo>
                  <a:lnTo>
                    <a:pt x="586" y="81"/>
                  </a:lnTo>
                  <a:lnTo>
                    <a:pt x="586" y="83"/>
                  </a:lnTo>
                  <a:lnTo>
                    <a:pt x="584" y="85"/>
                  </a:lnTo>
                  <a:lnTo>
                    <a:pt x="584" y="88"/>
                  </a:lnTo>
                  <a:lnTo>
                    <a:pt x="584" y="90"/>
                  </a:lnTo>
                  <a:lnTo>
                    <a:pt x="582" y="90"/>
                  </a:lnTo>
                  <a:lnTo>
                    <a:pt x="582" y="93"/>
                  </a:lnTo>
                  <a:lnTo>
                    <a:pt x="582" y="95"/>
                  </a:lnTo>
                  <a:lnTo>
                    <a:pt x="582" y="97"/>
                  </a:lnTo>
                  <a:lnTo>
                    <a:pt x="582" y="100"/>
                  </a:lnTo>
                  <a:lnTo>
                    <a:pt x="582" y="102"/>
                  </a:lnTo>
                  <a:lnTo>
                    <a:pt x="582" y="104"/>
                  </a:lnTo>
                  <a:lnTo>
                    <a:pt x="582" y="107"/>
                  </a:lnTo>
                  <a:lnTo>
                    <a:pt x="582" y="109"/>
                  </a:lnTo>
                  <a:lnTo>
                    <a:pt x="582" y="111"/>
                  </a:lnTo>
                  <a:lnTo>
                    <a:pt x="584" y="114"/>
                  </a:lnTo>
                  <a:lnTo>
                    <a:pt x="584" y="114"/>
                  </a:lnTo>
                  <a:lnTo>
                    <a:pt x="584" y="116"/>
                  </a:lnTo>
                  <a:lnTo>
                    <a:pt x="584" y="119"/>
                  </a:lnTo>
                  <a:lnTo>
                    <a:pt x="586" y="121"/>
                  </a:lnTo>
                  <a:lnTo>
                    <a:pt x="586" y="121"/>
                  </a:lnTo>
                  <a:lnTo>
                    <a:pt x="586" y="123"/>
                  </a:lnTo>
                  <a:lnTo>
                    <a:pt x="586" y="123"/>
                  </a:lnTo>
                  <a:lnTo>
                    <a:pt x="589" y="123"/>
                  </a:lnTo>
                  <a:lnTo>
                    <a:pt x="589" y="126"/>
                  </a:lnTo>
                  <a:lnTo>
                    <a:pt x="589" y="126"/>
                  </a:lnTo>
                  <a:lnTo>
                    <a:pt x="589" y="128"/>
                  </a:lnTo>
                  <a:lnTo>
                    <a:pt x="591" y="128"/>
                  </a:lnTo>
                  <a:lnTo>
                    <a:pt x="591" y="130"/>
                  </a:lnTo>
                  <a:lnTo>
                    <a:pt x="593" y="130"/>
                  </a:lnTo>
                  <a:lnTo>
                    <a:pt x="596" y="133"/>
                  </a:lnTo>
                  <a:lnTo>
                    <a:pt x="598" y="135"/>
                  </a:lnTo>
                  <a:lnTo>
                    <a:pt x="600" y="135"/>
                  </a:lnTo>
                  <a:lnTo>
                    <a:pt x="603" y="135"/>
                  </a:lnTo>
                  <a:lnTo>
                    <a:pt x="605" y="137"/>
                  </a:lnTo>
                  <a:lnTo>
                    <a:pt x="605" y="137"/>
                  </a:lnTo>
                  <a:lnTo>
                    <a:pt x="608" y="140"/>
                  </a:lnTo>
                  <a:lnTo>
                    <a:pt x="610" y="140"/>
                  </a:lnTo>
                  <a:lnTo>
                    <a:pt x="612" y="140"/>
                  </a:lnTo>
                  <a:lnTo>
                    <a:pt x="615" y="140"/>
                  </a:lnTo>
                  <a:lnTo>
                    <a:pt x="617" y="140"/>
                  </a:lnTo>
                  <a:lnTo>
                    <a:pt x="619" y="140"/>
                  </a:lnTo>
                  <a:lnTo>
                    <a:pt x="622" y="140"/>
                  </a:lnTo>
                  <a:lnTo>
                    <a:pt x="624" y="140"/>
                  </a:lnTo>
                  <a:lnTo>
                    <a:pt x="624" y="140"/>
                  </a:lnTo>
                  <a:lnTo>
                    <a:pt x="626" y="140"/>
                  </a:lnTo>
                  <a:lnTo>
                    <a:pt x="629" y="140"/>
                  </a:lnTo>
                  <a:lnTo>
                    <a:pt x="631" y="140"/>
                  </a:lnTo>
                  <a:lnTo>
                    <a:pt x="631" y="140"/>
                  </a:lnTo>
                  <a:lnTo>
                    <a:pt x="634" y="137"/>
                  </a:lnTo>
                  <a:lnTo>
                    <a:pt x="634" y="137"/>
                  </a:lnTo>
                  <a:lnTo>
                    <a:pt x="634" y="137"/>
                  </a:lnTo>
                  <a:lnTo>
                    <a:pt x="634" y="137"/>
                  </a:lnTo>
                  <a:lnTo>
                    <a:pt x="636" y="137"/>
                  </a:lnTo>
                  <a:lnTo>
                    <a:pt x="636" y="135"/>
                  </a:lnTo>
                  <a:lnTo>
                    <a:pt x="636" y="135"/>
                  </a:lnTo>
                  <a:lnTo>
                    <a:pt x="636" y="135"/>
                  </a:lnTo>
                  <a:lnTo>
                    <a:pt x="638" y="133"/>
                  </a:lnTo>
                  <a:lnTo>
                    <a:pt x="638" y="133"/>
                  </a:lnTo>
                  <a:lnTo>
                    <a:pt x="638" y="133"/>
                  </a:lnTo>
                  <a:lnTo>
                    <a:pt x="638" y="130"/>
                  </a:lnTo>
                  <a:lnTo>
                    <a:pt x="638" y="130"/>
                  </a:lnTo>
                  <a:lnTo>
                    <a:pt x="638" y="128"/>
                  </a:lnTo>
                  <a:lnTo>
                    <a:pt x="638" y="128"/>
                  </a:lnTo>
                  <a:lnTo>
                    <a:pt x="638" y="126"/>
                  </a:lnTo>
                  <a:lnTo>
                    <a:pt x="638" y="126"/>
                  </a:lnTo>
                  <a:lnTo>
                    <a:pt x="638" y="126"/>
                  </a:lnTo>
                  <a:lnTo>
                    <a:pt x="638" y="123"/>
                  </a:lnTo>
                  <a:lnTo>
                    <a:pt x="638" y="123"/>
                  </a:lnTo>
                  <a:lnTo>
                    <a:pt x="638" y="123"/>
                  </a:lnTo>
                  <a:lnTo>
                    <a:pt x="636" y="121"/>
                  </a:lnTo>
                  <a:lnTo>
                    <a:pt x="636" y="121"/>
                  </a:lnTo>
                  <a:lnTo>
                    <a:pt x="636" y="121"/>
                  </a:lnTo>
                  <a:lnTo>
                    <a:pt x="636" y="121"/>
                  </a:lnTo>
                  <a:lnTo>
                    <a:pt x="634" y="119"/>
                  </a:lnTo>
                  <a:lnTo>
                    <a:pt x="634" y="119"/>
                  </a:lnTo>
                  <a:lnTo>
                    <a:pt x="631" y="119"/>
                  </a:lnTo>
                  <a:lnTo>
                    <a:pt x="631" y="119"/>
                  </a:lnTo>
                  <a:lnTo>
                    <a:pt x="626" y="116"/>
                  </a:lnTo>
                  <a:lnTo>
                    <a:pt x="624" y="116"/>
                  </a:lnTo>
                  <a:lnTo>
                    <a:pt x="622" y="114"/>
                  </a:lnTo>
                  <a:lnTo>
                    <a:pt x="622" y="114"/>
                  </a:lnTo>
                  <a:lnTo>
                    <a:pt x="619" y="114"/>
                  </a:lnTo>
                  <a:lnTo>
                    <a:pt x="619" y="114"/>
                  </a:lnTo>
                  <a:lnTo>
                    <a:pt x="619" y="111"/>
                  </a:lnTo>
                  <a:lnTo>
                    <a:pt x="617" y="111"/>
                  </a:lnTo>
                  <a:lnTo>
                    <a:pt x="617" y="111"/>
                  </a:lnTo>
                  <a:lnTo>
                    <a:pt x="617" y="111"/>
                  </a:lnTo>
                  <a:lnTo>
                    <a:pt x="617" y="109"/>
                  </a:lnTo>
                  <a:lnTo>
                    <a:pt x="615" y="109"/>
                  </a:lnTo>
                  <a:lnTo>
                    <a:pt x="615" y="107"/>
                  </a:lnTo>
                  <a:lnTo>
                    <a:pt x="615" y="107"/>
                  </a:lnTo>
                  <a:lnTo>
                    <a:pt x="615" y="104"/>
                  </a:lnTo>
                  <a:lnTo>
                    <a:pt x="612" y="102"/>
                  </a:lnTo>
                  <a:lnTo>
                    <a:pt x="612" y="100"/>
                  </a:lnTo>
                  <a:lnTo>
                    <a:pt x="612" y="100"/>
                  </a:lnTo>
                  <a:lnTo>
                    <a:pt x="612" y="97"/>
                  </a:lnTo>
                  <a:lnTo>
                    <a:pt x="612" y="95"/>
                  </a:lnTo>
                  <a:lnTo>
                    <a:pt x="612" y="93"/>
                  </a:lnTo>
                  <a:lnTo>
                    <a:pt x="612" y="93"/>
                  </a:lnTo>
                  <a:lnTo>
                    <a:pt x="615" y="90"/>
                  </a:lnTo>
                  <a:lnTo>
                    <a:pt x="615" y="88"/>
                  </a:lnTo>
                  <a:lnTo>
                    <a:pt x="615" y="85"/>
                  </a:lnTo>
                  <a:lnTo>
                    <a:pt x="615" y="85"/>
                  </a:lnTo>
                  <a:lnTo>
                    <a:pt x="617" y="83"/>
                  </a:lnTo>
                  <a:lnTo>
                    <a:pt x="617" y="83"/>
                  </a:lnTo>
                  <a:lnTo>
                    <a:pt x="617" y="83"/>
                  </a:lnTo>
                  <a:lnTo>
                    <a:pt x="619" y="83"/>
                  </a:lnTo>
                  <a:lnTo>
                    <a:pt x="619" y="81"/>
                  </a:lnTo>
                  <a:lnTo>
                    <a:pt x="622" y="78"/>
                  </a:lnTo>
                  <a:lnTo>
                    <a:pt x="622" y="78"/>
                  </a:lnTo>
                  <a:lnTo>
                    <a:pt x="624" y="76"/>
                  </a:lnTo>
                  <a:lnTo>
                    <a:pt x="624" y="76"/>
                  </a:lnTo>
                  <a:lnTo>
                    <a:pt x="624" y="76"/>
                  </a:lnTo>
                  <a:lnTo>
                    <a:pt x="624" y="76"/>
                  </a:lnTo>
                  <a:lnTo>
                    <a:pt x="624" y="76"/>
                  </a:lnTo>
                  <a:lnTo>
                    <a:pt x="624" y="74"/>
                  </a:lnTo>
                  <a:lnTo>
                    <a:pt x="624" y="74"/>
                  </a:lnTo>
                  <a:lnTo>
                    <a:pt x="624" y="74"/>
                  </a:lnTo>
                  <a:lnTo>
                    <a:pt x="624" y="74"/>
                  </a:lnTo>
                  <a:lnTo>
                    <a:pt x="622" y="74"/>
                  </a:lnTo>
                  <a:lnTo>
                    <a:pt x="622" y="71"/>
                  </a:lnTo>
                  <a:lnTo>
                    <a:pt x="622" y="71"/>
                  </a:lnTo>
                  <a:lnTo>
                    <a:pt x="622" y="71"/>
                  </a:lnTo>
                  <a:lnTo>
                    <a:pt x="622" y="71"/>
                  </a:lnTo>
                  <a:close/>
                  <a:moveTo>
                    <a:pt x="608" y="249"/>
                  </a:moveTo>
                  <a:lnTo>
                    <a:pt x="608" y="246"/>
                  </a:lnTo>
                  <a:lnTo>
                    <a:pt x="608" y="242"/>
                  </a:lnTo>
                  <a:lnTo>
                    <a:pt x="608" y="239"/>
                  </a:lnTo>
                  <a:lnTo>
                    <a:pt x="608" y="237"/>
                  </a:lnTo>
                  <a:lnTo>
                    <a:pt x="605" y="235"/>
                  </a:lnTo>
                  <a:lnTo>
                    <a:pt x="605" y="230"/>
                  </a:lnTo>
                  <a:lnTo>
                    <a:pt x="608" y="227"/>
                  </a:lnTo>
                  <a:lnTo>
                    <a:pt x="608" y="225"/>
                  </a:lnTo>
                  <a:lnTo>
                    <a:pt x="608" y="223"/>
                  </a:lnTo>
                  <a:lnTo>
                    <a:pt x="608" y="218"/>
                  </a:lnTo>
                  <a:lnTo>
                    <a:pt x="610" y="216"/>
                  </a:lnTo>
                  <a:lnTo>
                    <a:pt x="610" y="213"/>
                  </a:lnTo>
                  <a:lnTo>
                    <a:pt x="610" y="211"/>
                  </a:lnTo>
                  <a:lnTo>
                    <a:pt x="612" y="208"/>
                  </a:lnTo>
                  <a:lnTo>
                    <a:pt x="615" y="204"/>
                  </a:lnTo>
                  <a:lnTo>
                    <a:pt x="615" y="201"/>
                  </a:lnTo>
                  <a:lnTo>
                    <a:pt x="648" y="159"/>
                  </a:lnTo>
                  <a:lnTo>
                    <a:pt x="648" y="156"/>
                  </a:lnTo>
                  <a:lnTo>
                    <a:pt x="650" y="154"/>
                  </a:lnTo>
                  <a:lnTo>
                    <a:pt x="652" y="152"/>
                  </a:lnTo>
                  <a:lnTo>
                    <a:pt x="652" y="149"/>
                  </a:lnTo>
                  <a:lnTo>
                    <a:pt x="655" y="147"/>
                  </a:lnTo>
                  <a:lnTo>
                    <a:pt x="657" y="145"/>
                  </a:lnTo>
                  <a:lnTo>
                    <a:pt x="657" y="142"/>
                  </a:lnTo>
                  <a:lnTo>
                    <a:pt x="660" y="140"/>
                  </a:lnTo>
                  <a:lnTo>
                    <a:pt x="660" y="137"/>
                  </a:lnTo>
                  <a:lnTo>
                    <a:pt x="662" y="135"/>
                  </a:lnTo>
                  <a:lnTo>
                    <a:pt x="662" y="133"/>
                  </a:lnTo>
                  <a:lnTo>
                    <a:pt x="664" y="130"/>
                  </a:lnTo>
                  <a:lnTo>
                    <a:pt x="664" y="128"/>
                  </a:lnTo>
                  <a:lnTo>
                    <a:pt x="664" y="126"/>
                  </a:lnTo>
                  <a:lnTo>
                    <a:pt x="664" y="126"/>
                  </a:lnTo>
                  <a:lnTo>
                    <a:pt x="667" y="123"/>
                  </a:lnTo>
                  <a:lnTo>
                    <a:pt x="667" y="123"/>
                  </a:lnTo>
                  <a:lnTo>
                    <a:pt x="667" y="121"/>
                  </a:lnTo>
                  <a:lnTo>
                    <a:pt x="667" y="119"/>
                  </a:lnTo>
                  <a:lnTo>
                    <a:pt x="667" y="114"/>
                  </a:lnTo>
                  <a:lnTo>
                    <a:pt x="667" y="109"/>
                  </a:lnTo>
                  <a:lnTo>
                    <a:pt x="667" y="104"/>
                  </a:lnTo>
                  <a:lnTo>
                    <a:pt x="664" y="102"/>
                  </a:lnTo>
                  <a:lnTo>
                    <a:pt x="664" y="100"/>
                  </a:lnTo>
                  <a:lnTo>
                    <a:pt x="664" y="97"/>
                  </a:lnTo>
                  <a:lnTo>
                    <a:pt x="664" y="95"/>
                  </a:lnTo>
                  <a:lnTo>
                    <a:pt x="664" y="95"/>
                  </a:lnTo>
                  <a:lnTo>
                    <a:pt x="664" y="93"/>
                  </a:lnTo>
                  <a:lnTo>
                    <a:pt x="662" y="90"/>
                  </a:lnTo>
                  <a:lnTo>
                    <a:pt x="662" y="88"/>
                  </a:lnTo>
                  <a:lnTo>
                    <a:pt x="662" y="88"/>
                  </a:lnTo>
                  <a:lnTo>
                    <a:pt x="660" y="88"/>
                  </a:lnTo>
                  <a:lnTo>
                    <a:pt x="660" y="85"/>
                  </a:lnTo>
                  <a:lnTo>
                    <a:pt x="660" y="85"/>
                  </a:lnTo>
                  <a:lnTo>
                    <a:pt x="657" y="83"/>
                  </a:lnTo>
                  <a:lnTo>
                    <a:pt x="655" y="81"/>
                  </a:lnTo>
                  <a:lnTo>
                    <a:pt x="652" y="78"/>
                  </a:lnTo>
                  <a:lnTo>
                    <a:pt x="650" y="76"/>
                  </a:lnTo>
                  <a:lnTo>
                    <a:pt x="648" y="74"/>
                  </a:lnTo>
                  <a:lnTo>
                    <a:pt x="643" y="71"/>
                  </a:lnTo>
                  <a:lnTo>
                    <a:pt x="641" y="69"/>
                  </a:lnTo>
                  <a:lnTo>
                    <a:pt x="638" y="69"/>
                  </a:lnTo>
                  <a:lnTo>
                    <a:pt x="636" y="67"/>
                  </a:lnTo>
                  <a:lnTo>
                    <a:pt x="634" y="64"/>
                  </a:lnTo>
                  <a:lnTo>
                    <a:pt x="629" y="62"/>
                  </a:lnTo>
                  <a:lnTo>
                    <a:pt x="626" y="62"/>
                  </a:lnTo>
                  <a:lnTo>
                    <a:pt x="626" y="59"/>
                  </a:lnTo>
                  <a:lnTo>
                    <a:pt x="624" y="59"/>
                  </a:lnTo>
                  <a:lnTo>
                    <a:pt x="622" y="57"/>
                  </a:lnTo>
                  <a:lnTo>
                    <a:pt x="622" y="57"/>
                  </a:lnTo>
                  <a:lnTo>
                    <a:pt x="619" y="57"/>
                  </a:lnTo>
                  <a:lnTo>
                    <a:pt x="619" y="57"/>
                  </a:lnTo>
                  <a:lnTo>
                    <a:pt x="615" y="55"/>
                  </a:lnTo>
                  <a:lnTo>
                    <a:pt x="612" y="55"/>
                  </a:lnTo>
                  <a:lnTo>
                    <a:pt x="610" y="55"/>
                  </a:lnTo>
                  <a:lnTo>
                    <a:pt x="608" y="52"/>
                  </a:lnTo>
                  <a:lnTo>
                    <a:pt x="605" y="52"/>
                  </a:lnTo>
                  <a:lnTo>
                    <a:pt x="603" y="52"/>
                  </a:lnTo>
                  <a:lnTo>
                    <a:pt x="600" y="52"/>
                  </a:lnTo>
                  <a:lnTo>
                    <a:pt x="598" y="50"/>
                  </a:lnTo>
                  <a:lnTo>
                    <a:pt x="596" y="50"/>
                  </a:lnTo>
                  <a:lnTo>
                    <a:pt x="593" y="50"/>
                  </a:lnTo>
                  <a:lnTo>
                    <a:pt x="589" y="50"/>
                  </a:lnTo>
                  <a:lnTo>
                    <a:pt x="584" y="50"/>
                  </a:lnTo>
                  <a:lnTo>
                    <a:pt x="582" y="48"/>
                  </a:lnTo>
                  <a:lnTo>
                    <a:pt x="579" y="48"/>
                  </a:lnTo>
                  <a:lnTo>
                    <a:pt x="577" y="48"/>
                  </a:lnTo>
                  <a:lnTo>
                    <a:pt x="574" y="45"/>
                  </a:lnTo>
                  <a:lnTo>
                    <a:pt x="572" y="45"/>
                  </a:lnTo>
                  <a:lnTo>
                    <a:pt x="572" y="45"/>
                  </a:lnTo>
                  <a:lnTo>
                    <a:pt x="570" y="45"/>
                  </a:lnTo>
                  <a:lnTo>
                    <a:pt x="570" y="43"/>
                  </a:lnTo>
                  <a:lnTo>
                    <a:pt x="570" y="43"/>
                  </a:lnTo>
                  <a:lnTo>
                    <a:pt x="567" y="43"/>
                  </a:lnTo>
                  <a:lnTo>
                    <a:pt x="567" y="43"/>
                  </a:lnTo>
                  <a:lnTo>
                    <a:pt x="567" y="40"/>
                  </a:lnTo>
                  <a:lnTo>
                    <a:pt x="565" y="40"/>
                  </a:lnTo>
                  <a:lnTo>
                    <a:pt x="565" y="40"/>
                  </a:lnTo>
                  <a:lnTo>
                    <a:pt x="565" y="40"/>
                  </a:lnTo>
                  <a:lnTo>
                    <a:pt x="565" y="38"/>
                  </a:lnTo>
                  <a:lnTo>
                    <a:pt x="565" y="38"/>
                  </a:lnTo>
                  <a:lnTo>
                    <a:pt x="565" y="38"/>
                  </a:lnTo>
                  <a:lnTo>
                    <a:pt x="565" y="38"/>
                  </a:lnTo>
                  <a:lnTo>
                    <a:pt x="565" y="36"/>
                  </a:lnTo>
                  <a:lnTo>
                    <a:pt x="565" y="36"/>
                  </a:lnTo>
                  <a:lnTo>
                    <a:pt x="565" y="36"/>
                  </a:lnTo>
                  <a:lnTo>
                    <a:pt x="565" y="36"/>
                  </a:lnTo>
                  <a:lnTo>
                    <a:pt x="565" y="33"/>
                  </a:lnTo>
                  <a:lnTo>
                    <a:pt x="565" y="33"/>
                  </a:lnTo>
                  <a:lnTo>
                    <a:pt x="567" y="33"/>
                  </a:lnTo>
                  <a:lnTo>
                    <a:pt x="567" y="31"/>
                  </a:lnTo>
                  <a:lnTo>
                    <a:pt x="567" y="31"/>
                  </a:lnTo>
                  <a:lnTo>
                    <a:pt x="570" y="29"/>
                  </a:lnTo>
                  <a:lnTo>
                    <a:pt x="570" y="29"/>
                  </a:lnTo>
                  <a:lnTo>
                    <a:pt x="572" y="29"/>
                  </a:lnTo>
                  <a:lnTo>
                    <a:pt x="572" y="29"/>
                  </a:lnTo>
                  <a:lnTo>
                    <a:pt x="574" y="29"/>
                  </a:lnTo>
                  <a:lnTo>
                    <a:pt x="574" y="26"/>
                  </a:lnTo>
                  <a:lnTo>
                    <a:pt x="577" y="26"/>
                  </a:lnTo>
                  <a:lnTo>
                    <a:pt x="582" y="26"/>
                  </a:lnTo>
                  <a:lnTo>
                    <a:pt x="584" y="26"/>
                  </a:lnTo>
                  <a:lnTo>
                    <a:pt x="589" y="26"/>
                  </a:lnTo>
                  <a:lnTo>
                    <a:pt x="591" y="26"/>
                  </a:lnTo>
                  <a:lnTo>
                    <a:pt x="593" y="26"/>
                  </a:lnTo>
                  <a:lnTo>
                    <a:pt x="596" y="26"/>
                  </a:lnTo>
                  <a:lnTo>
                    <a:pt x="598" y="26"/>
                  </a:lnTo>
                  <a:lnTo>
                    <a:pt x="600" y="26"/>
                  </a:lnTo>
                  <a:lnTo>
                    <a:pt x="600" y="26"/>
                  </a:lnTo>
                  <a:lnTo>
                    <a:pt x="603" y="26"/>
                  </a:lnTo>
                  <a:lnTo>
                    <a:pt x="603" y="26"/>
                  </a:lnTo>
                  <a:lnTo>
                    <a:pt x="605" y="26"/>
                  </a:lnTo>
                  <a:lnTo>
                    <a:pt x="605" y="26"/>
                  </a:lnTo>
                  <a:lnTo>
                    <a:pt x="610" y="26"/>
                  </a:lnTo>
                  <a:lnTo>
                    <a:pt x="612" y="29"/>
                  </a:lnTo>
                  <a:lnTo>
                    <a:pt x="615" y="29"/>
                  </a:lnTo>
                  <a:lnTo>
                    <a:pt x="617" y="31"/>
                  </a:lnTo>
                  <a:lnTo>
                    <a:pt x="619" y="31"/>
                  </a:lnTo>
                  <a:lnTo>
                    <a:pt x="622" y="33"/>
                  </a:lnTo>
                  <a:lnTo>
                    <a:pt x="626" y="36"/>
                  </a:lnTo>
                  <a:lnTo>
                    <a:pt x="629" y="36"/>
                  </a:lnTo>
                  <a:lnTo>
                    <a:pt x="631" y="38"/>
                  </a:lnTo>
                  <a:lnTo>
                    <a:pt x="634" y="40"/>
                  </a:lnTo>
                  <a:lnTo>
                    <a:pt x="636" y="43"/>
                  </a:lnTo>
                  <a:lnTo>
                    <a:pt x="638" y="43"/>
                  </a:lnTo>
                  <a:lnTo>
                    <a:pt x="641" y="45"/>
                  </a:lnTo>
                  <a:lnTo>
                    <a:pt x="643" y="48"/>
                  </a:lnTo>
                  <a:lnTo>
                    <a:pt x="648" y="52"/>
                  </a:lnTo>
                  <a:lnTo>
                    <a:pt x="655" y="57"/>
                  </a:lnTo>
                  <a:lnTo>
                    <a:pt x="657" y="59"/>
                  </a:lnTo>
                  <a:lnTo>
                    <a:pt x="660" y="62"/>
                  </a:lnTo>
                  <a:lnTo>
                    <a:pt x="662" y="64"/>
                  </a:lnTo>
                  <a:lnTo>
                    <a:pt x="664" y="67"/>
                  </a:lnTo>
                  <a:lnTo>
                    <a:pt x="669" y="67"/>
                  </a:lnTo>
                  <a:lnTo>
                    <a:pt x="671" y="69"/>
                  </a:lnTo>
                  <a:lnTo>
                    <a:pt x="674" y="71"/>
                  </a:lnTo>
                  <a:lnTo>
                    <a:pt x="676" y="74"/>
                  </a:lnTo>
                  <a:lnTo>
                    <a:pt x="681" y="74"/>
                  </a:lnTo>
                  <a:lnTo>
                    <a:pt x="683" y="76"/>
                  </a:lnTo>
                  <a:lnTo>
                    <a:pt x="688" y="78"/>
                  </a:lnTo>
                  <a:lnTo>
                    <a:pt x="690" y="78"/>
                  </a:lnTo>
                  <a:lnTo>
                    <a:pt x="695" y="81"/>
                  </a:lnTo>
                  <a:lnTo>
                    <a:pt x="700" y="81"/>
                  </a:lnTo>
                  <a:lnTo>
                    <a:pt x="702" y="83"/>
                  </a:lnTo>
                  <a:lnTo>
                    <a:pt x="707" y="83"/>
                  </a:lnTo>
                  <a:lnTo>
                    <a:pt x="709" y="85"/>
                  </a:lnTo>
                  <a:lnTo>
                    <a:pt x="714" y="85"/>
                  </a:lnTo>
                  <a:lnTo>
                    <a:pt x="716" y="85"/>
                  </a:lnTo>
                  <a:lnTo>
                    <a:pt x="721" y="88"/>
                  </a:lnTo>
                  <a:lnTo>
                    <a:pt x="723" y="88"/>
                  </a:lnTo>
                  <a:lnTo>
                    <a:pt x="728" y="88"/>
                  </a:lnTo>
                  <a:lnTo>
                    <a:pt x="731" y="88"/>
                  </a:lnTo>
                  <a:lnTo>
                    <a:pt x="735" y="88"/>
                  </a:lnTo>
                  <a:lnTo>
                    <a:pt x="740" y="88"/>
                  </a:lnTo>
                  <a:lnTo>
                    <a:pt x="742" y="88"/>
                  </a:lnTo>
                  <a:lnTo>
                    <a:pt x="747" y="88"/>
                  </a:lnTo>
                  <a:lnTo>
                    <a:pt x="752" y="85"/>
                  </a:lnTo>
                  <a:lnTo>
                    <a:pt x="754" y="85"/>
                  </a:lnTo>
                  <a:lnTo>
                    <a:pt x="757" y="85"/>
                  </a:lnTo>
                  <a:lnTo>
                    <a:pt x="759" y="85"/>
                  </a:lnTo>
                  <a:lnTo>
                    <a:pt x="764" y="83"/>
                  </a:lnTo>
                  <a:lnTo>
                    <a:pt x="768" y="81"/>
                  </a:lnTo>
                  <a:lnTo>
                    <a:pt x="773" y="81"/>
                  </a:lnTo>
                  <a:lnTo>
                    <a:pt x="778" y="78"/>
                  </a:lnTo>
                  <a:lnTo>
                    <a:pt x="780" y="78"/>
                  </a:lnTo>
                  <a:lnTo>
                    <a:pt x="783" y="78"/>
                  </a:lnTo>
                  <a:lnTo>
                    <a:pt x="785" y="76"/>
                  </a:lnTo>
                  <a:lnTo>
                    <a:pt x="790" y="76"/>
                  </a:lnTo>
                  <a:lnTo>
                    <a:pt x="792" y="76"/>
                  </a:lnTo>
                  <a:lnTo>
                    <a:pt x="794" y="76"/>
                  </a:lnTo>
                  <a:lnTo>
                    <a:pt x="797" y="76"/>
                  </a:lnTo>
                  <a:lnTo>
                    <a:pt x="799" y="76"/>
                  </a:lnTo>
                  <a:lnTo>
                    <a:pt x="801" y="76"/>
                  </a:lnTo>
                  <a:lnTo>
                    <a:pt x="804" y="76"/>
                  </a:lnTo>
                  <a:lnTo>
                    <a:pt x="806" y="76"/>
                  </a:lnTo>
                  <a:lnTo>
                    <a:pt x="809" y="76"/>
                  </a:lnTo>
                  <a:lnTo>
                    <a:pt x="809" y="76"/>
                  </a:lnTo>
                  <a:lnTo>
                    <a:pt x="811" y="78"/>
                  </a:lnTo>
                  <a:lnTo>
                    <a:pt x="813" y="78"/>
                  </a:lnTo>
                  <a:lnTo>
                    <a:pt x="816" y="78"/>
                  </a:lnTo>
                  <a:lnTo>
                    <a:pt x="818" y="81"/>
                  </a:lnTo>
                  <a:lnTo>
                    <a:pt x="818" y="81"/>
                  </a:lnTo>
                  <a:lnTo>
                    <a:pt x="820" y="83"/>
                  </a:lnTo>
                  <a:lnTo>
                    <a:pt x="820" y="83"/>
                  </a:lnTo>
                  <a:lnTo>
                    <a:pt x="823" y="85"/>
                  </a:lnTo>
                  <a:lnTo>
                    <a:pt x="823" y="85"/>
                  </a:lnTo>
                  <a:lnTo>
                    <a:pt x="823" y="85"/>
                  </a:lnTo>
                  <a:lnTo>
                    <a:pt x="825" y="88"/>
                  </a:lnTo>
                  <a:lnTo>
                    <a:pt x="825" y="88"/>
                  </a:lnTo>
                  <a:lnTo>
                    <a:pt x="825" y="88"/>
                  </a:lnTo>
                  <a:lnTo>
                    <a:pt x="825" y="90"/>
                  </a:lnTo>
                  <a:lnTo>
                    <a:pt x="828" y="90"/>
                  </a:lnTo>
                  <a:lnTo>
                    <a:pt x="828" y="93"/>
                  </a:lnTo>
                  <a:lnTo>
                    <a:pt x="828" y="95"/>
                  </a:lnTo>
                  <a:lnTo>
                    <a:pt x="828" y="95"/>
                  </a:lnTo>
                  <a:lnTo>
                    <a:pt x="828" y="97"/>
                  </a:lnTo>
                  <a:lnTo>
                    <a:pt x="828" y="97"/>
                  </a:lnTo>
                  <a:lnTo>
                    <a:pt x="830" y="100"/>
                  </a:lnTo>
                  <a:lnTo>
                    <a:pt x="830" y="102"/>
                  </a:lnTo>
                  <a:lnTo>
                    <a:pt x="830" y="102"/>
                  </a:lnTo>
                  <a:lnTo>
                    <a:pt x="830" y="104"/>
                  </a:lnTo>
                  <a:lnTo>
                    <a:pt x="830" y="107"/>
                  </a:lnTo>
                  <a:lnTo>
                    <a:pt x="830" y="107"/>
                  </a:lnTo>
                  <a:lnTo>
                    <a:pt x="830" y="109"/>
                  </a:lnTo>
                  <a:lnTo>
                    <a:pt x="828" y="109"/>
                  </a:lnTo>
                  <a:lnTo>
                    <a:pt x="828" y="111"/>
                  </a:lnTo>
                  <a:lnTo>
                    <a:pt x="828" y="114"/>
                  </a:lnTo>
                  <a:lnTo>
                    <a:pt x="828" y="116"/>
                  </a:lnTo>
                  <a:lnTo>
                    <a:pt x="825" y="119"/>
                  </a:lnTo>
                  <a:lnTo>
                    <a:pt x="825" y="121"/>
                  </a:lnTo>
                  <a:lnTo>
                    <a:pt x="823" y="123"/>
                  </a:lnTo>
                  <a:lnTo>
                    <a:pt x="823" y="128"/>
                  </a:lnTo>
                  <a:lnTo>
                    <a:pt x="820" y="130"/>
                  </a:lnTo>
                  <a:lnTo>
                    <a:pt x="820" y="133"/>
                  </a:lnTo>
                  <a:lnTo>
                    <a:pt x="818" y="135"/>
                  </a:lnTo>
                  <a:lnTo>
                    <a:pt x="816" y="137"/>
                  </a:lnTo>
                  <a:lnTo>
                    <a:pt x="813" y="142"/>
                  </a:lnTo>
                  <a:lnTo>
                    <a:pt x="811" y="145"/>
                  </a:lnTo>
                  <a:lnTo>
                    <a:pt x="806" y="149"/>
                  </a:lnTo>
                  <a:lnTo>
                    <a:pt x="804" y="152"/>
                  </a:lnTo>
                  <a:lnTo>
                    <a:pt x="801" y="154"/>
                  </a:lnTo>
                  <a:lnTo>
                    <a:pt x="799" y="159"/>
                  </a:lnTo>
                  <a:lnTo>
                    <a:pt x="794" y="161"/>
                  </a:lnTo>
                  <a:lnTo>
                    <a:pt x="792" y="164"/>
                  </a:lnTo>
                  <a:lnTo>
                    <a:pt x="790" y="166"/>
                  </a:lnTo>
                  <a:lnTo>
                    <a:pt x="785" y="171"/>
                  </a:lnTo>
                  <a:lnTo>
                    <a:pt x="783" y="173"/>
                  </a:lnTo>
                  <a:lnTo>
                    <a:pt x="778" y="175"/>
                  </a:lnTo>
                  <a:lnTo>
                    <a:pt x="775" y="178"/>
                  </a:lnTo>
                  <a:lnTo>
                    <a:pt x="773" y="180"/>
                  </a:lnTo>
                  <a:lnTo>
                    <a:pt x="768" y="182"/>
                  </a:lnTo>
                  <a:lnTo>
                    <a:pt x="766" y="185"/>
                  </a:lnTo>
                  <a:lnTo>
                    <a:pt x="764" y="187"/>
                  </a:lnTo>
                  <a:lnTo>
                    <a:pt x="759" y="190"/>
                  </a:lnTo>
                  <a:lnTo>
                    <a:pt x="757" y="192"/>
                  </a:lnTo>
                  <a:lnTo>
                    <a:pt x="752" y="192"/>
                  </a:lnTo>
                  <a:lnTo>
                    <a:pt x="749" y="194"/>
                  </a:lnTo>
                  <a:lnTo>
                    <a:pt x="745" y="197"/>
                  </a:lnTo>
                  <a:lnTo>
                    <a:pt x="740" y="199"/>
                  </a:lnTo>
                  <a:lnTo>
                    <a:pt x="738" y="201"/>
                  </a:lnTo>
                  <a:lnTo>
                    <a:pt x="733" y="201"/>
                  </a:lnTo>
                  <a:lnTo>
                    <a:pt x="731" y="204"/>
                  </a:lnTo>
                  <a:lnTo>
                    <a:pt x="726" y="206"/>
                  </a:lnTo>
                  <a:lnTo>
                    <a:pt x="721" y="206"/>
                  </a:lnTo>
                  <a:lnTo>
                    <a:pt x="719" y="208"/>
                  </a:lnTo>
                  <a:lnTo>
                    <a:pt x="714" y="208"/>
                  </a:lnTo>
                  <a:lnTo>
                    <a:pt x="712" y="211"/>
                  </a:lnTo>
                  <a:lnTo>
                    <a:pt x="707" y="211"/>
                  </a:lnTo>
                  <a:lnTo>
                    <a:pt x="700" y="213"/>
                  </a:lnTo>
                  <a:lnTo>
                    <a:pt x="690" y="216"/>
                  </a:lnTo>
                  <a:lnTo>
                    <a:pt x="681" y="218"/>
                  </a:lnTo>
                  <a:lnTo>
                    <a:pt x="676" y="220"/>
                  </a:lnTo>
                  <a:lnTo>
                    <a:pt x="671" y="223"/>
                  </a:lnTo>
                  <a:lnTo>
                    <a:pt x="667" y="223"/>
                  </a:lnTo>
                  <a:lnTo>
                    <a:pt x="664" y="225"/>
                  </a:lnTo>
                  <a:lnTo>
                    <a:pt x="662" y="225"/>
                  </a:lnTo>
                  <a:lnTo>
                    <a:pt x="662" y="227"/>
                  </a:lnTo>
                  <a:lnTo>
                    <a:pt x="660" y="227"/>
                  </a:lnTo>
                  <a:lnTo>
                    <a:pt x="657" y="227"/>
                  </a:lnTo>
                  <a:lnTo>
                    <a:pt x="657" y="230"/>
                  </a:lnTo>
                  <a:lnTo>
                    <a:pt x="657" y="230"/>
                  </a:lnTo>
                  <a:lnTo>
                    <a:pt x="657" y="230"/>
                  </a:lnTo>
                  <a:lnTo>
                    <a:pt x="657" y="230"/>
                  </a:lnTo>
                  <a:lnTo>
                    <a:pt x="655" y="232"/>
                  </a:lnTo>
                  <a:lnTo>
                    <a:pt x="655" y="232"/>
                  </a:lnTo>
                  <a:lnTo>
                    <a:pt x="657" y="232"/>
                  </a:lnTo>
                  <a:lnTo>
                    <a:pt x="657" y="235"/>
                  </a:lnTo>
                  <a:lnTo>
                    <a:pt x="657" y="235"/>
                  </a:lnTo>
                  <a:lnTo>
                    <a:pt x="657" y="235"/>
                  </a:lnTo>
                  <a:lnTo>
                    <a:pt x="657" y="237"/>
                  </a:lnTo>
                  <a:lnTo>
                    <a:pt x="657" y="237"/>
                  </a:lnTo>
                  <a:lnTo>
                    <a:pt x="657" y="237"/>
                  </a:lnTo>
                  <a:lnTo>
                    <a:pt x="660" y="239"/>
                  </a:lnTo>
                  <a:lnTo>
                    <a:pt x="660" y="239"/>
                  </a:lnTo>
                  <a:lnTo>
                    <a:pt x="660" y="239"/>
                  </a:lnTo>
                  <a:lnTo>
                    <a:pt x="662" y="242"/>
                  </a:lnTo>
                  <a:lnTo>
                    <a:pt x="664" y="242"/>
                  </a:lnTo>
                  <a:lnTo>
                    <a:pt x="664" y="244"/>
                  </a:lnTo>
                  <a:lnTo>
                    <a:pt x="667" y="244"/>
                  </a:lnTo>
                  <a:lnTo>
                    <a:pt x="669" y="246"/>
                  </a:lnTo>
                  <a:lnTo>
                    <a:pt x="669" y="246"/>
                  </a:lnTo>
                  <a:lnTo>
                    <a:pt x="671" y="249"/>
                  </a:lnTo>
                  <a:lnTo>
                    <a:pt x="674" y="249"/>
                  </a:lnTo>
                  <a:lnTo>
                    <a:pt x="674" y="249"/>
                  </a:lnTo>
                  <a:lnTo>
                    <a:pt x="676" y="251"/>
                  </a:lnTo>
                  <a:lnTo>
                    <a:pt x="679" y="251"/>
                  </a:lnTo>
                  <a:lnTo>
                    <a:pt x="681" y="251"/>
                  </a:lnTo>
                  <a:lnTo>
                    <a:pt x="683" y="253"/>
                  </a:lnTo>
                  <a:lnTo>
                    <a:pt x="686" y="253"/>
                  </a:lnTo>
                  <a:lnTo>
                    <a:pt x="688" y="253"/>
                  </a:lnTo>
                  <a:lnTo>
                    <a:pt x="690" y="256"/>
                  </a:lnTo>
                  <a:lnTo>
                    <a:pt x="693" y="256"/>
                  </a:lnTo>
                  <a:lnTo>
                    <a:pt x="695" y="256"/>
                  </a:lnTo>
                  <a:lnTo>
                    <a:pt x="700" y="256"/>
                  </a:lnTo>
                  <a:lnTo>
                    <a:pt x="705" y="258"/>
                  </a:lnTo>
                  <a:lnTo>
                    <a:pt x="709" y="258"/>
                  </a:lnTo>
                  <a:lnTo>
                    <a:pt x="714" y="258"/>
                  </a:lnTo>
                  <a:lnTo>
                    <a:pt x="733" y="261"/>
                  </a:lnTo>
                  <a:lnTo>
                    <a:pt x="731" y="263"/>
                  </a:lnTo>
                  <a:lnTo>
                    <a:pt x="728" y="265"/>
                  </a:lnTo>
                  <a:lnTo>
                    <a:pt x="728" y="265"/>
                  </a:lnTo>
                  <a:lnTo>
                    <a:pt x="726" y="268"/>
                  </a:lnTo>
                  <a:lnTo>
                    <a:pt x="723" y="268"/>
                  </a:lnTo>
                  <a:lnTo>
                    <a:pt x="723" y="270"/>
                  </a:lnTo>
                  <a:lnTo>
                    <a:pt x="721" y="270"/>
                  </a:lnTo>
                  <a:lnTo>
                    <a:pt x="721" y="270"/>
                  </a:lnTo>
                  <a:lnTo>
                    <a:pt x="721" y="272"/>
                  </a:lnTo>
                  <a:lnTo>
                    <a:pt x="719" y="272"/>
                  </a:lnTo>
                  <a:lnTo>
                    <a:pt x="714" y="275"/>
                  </a:lnTo>
                  <a:lnTo>
                    <a:pt x="707" y="275"/>
                  </a:lnTo>
                  <a:lnTo>
                    <a:pt x="702" y="277"/>
                  </a:lnTo>
                  <a:lnTo>
                    <a:pt x="695" y="279"/>
                  </a:lnTo>
                  <a:lnTo>
                    <a:pt x="693" y="279"/>
                  </a:lnTo>
                  <a:lnTo>
                    <a:pt x="690" y="279"/>
                  </a:lnTo>
                  <a:lnTo>
                    <a:pt x="688" y="282"/>
                  </a:lnTo>
                  <a:lnTo>
                    <a:pt x="686" y="282"/>
                  </a:lnTo>
                  <a:lnTo>
                    <a:pt x="681" y="282"/>
                  </a:lnTo>
                  <a:lnTo>
                    <a:pt x="679" y="282"/>
                  </a:lnTo>
                  <a:lnTo>
                    <a:pt x="676" y="284"/>
                  </a:lnTo>
                  <a:lnTo>
                    <a:pt x="674" y="284"/>
                  </a:lnTo>
                  <a:lnTo>
                    <a:pt x="667" y="284"/>
                  </a:lnTo>
                  <a:lnTo>
                    <a:pt x="662" y="284"/>
                  </a:lnTo>
                  <a:lnTo>
                    <a:pt x="660" y="284"/>
                  </a:lnTo>
                  <a:lnTo>
                    <a:pt x="657" y="284"/>
                  </a:lnTo>
                  <a:lnTo>
                    <a:pt x="652" y="284"/>
                  </a:lnTo>
                  <a:lnTo>
                    <a:pt x="650" y="284"/>
                  </a:lnTo>
                  <a:lnTo>
                    <a:pt x="648" y="284"/>
                  </a:lnTo>
                  <a:lnTo>
                    <a:pt x="645" y="284"/>
                  </a:lnTo>
                  <a:lnTo>
                    <a:pt x="643" y="284"/>
                  </a:lnTo>
                  <a:lnTo>
                    <a:pt x="641" y="282"/>
                  </a:lnTo>
                  <a:lnTo>
                    <a:pt x="638" y="282"/>
                  </a:lnTo>
                  <a:lnTo>
                    <a:pt x="636" y="282"/>
                  </a:lnTo>
                  <a:lnTo>
                    <a:pt x="634" y="279"/>
                  </a:lnTo>
                  <a:lnTo>
                    <a:pt x="629" y="279"/>
                  </a:lnTo>
                  <a:lnTo>
                    <a:pt x="629" y="277"/>
                  </a:lnTo>
                  <a:lnTo>
                    <a:pt x="626" y="277"/>
                  </a:lnTo>
                  <a:lnTo>
                    <a:pt x="624" y="275"/>
                  </a:lnTo>
                  <a:lnTo>
                    <a:pt x="622" y="275"/>
                  </a:lnTo>
                  <a:lnTo>
                    <a:pt x="619" y="272"/>
                  </a:lnTo>
                  <a:lnTo>
                    <a:pt x="619" y="270"/>
                  </a:lnTo>
                  <a:lnTo>
                    <a:pt x="617" y="268"/>
                  </a:lnTo>
                  <a:lnTo>
                    <a:pt x="615" y="268"/>
                  </a:lnTo>
                  <a:lnTo>
                    <a:pt x="615" y="265"/>
                  </a:lnTo>
                  <a:lnTo>
                    <a:pt x="615" y="263"/>
                  </a:lnTo>
                  <a:lnTo>
                    <a:pt x="612" y="261"/>
                  </a:lnTo>
                  <a:lnTo>
                    <a:pt x="612" y="258"/>
                  </a:lnTo>
                  <a:lnTo>
                    <a:pt x="610" y="256"/>
                  </a:lnTo>
                  <a:lnTo>
                    <a:pt x="610" y="253"/>
                  </a:lnTo>
                  <a:lnTo>
                    <a:pt x="610" y="251"/>
                  </a:lnTo>
                  <a:lnTo>
                    <a:pt x="608" y="249"/>
                  </a:lnTo>
                  <a:lnTo>
                    <a:pt x="608" y="249"/>
                  </a:lnTo>
                  <a:close/>
                  <a:moveTo>
                    <a:pt x="631" y="400"/>
                  </a:moveTo>
                  <a:lnTo>
                    <a:pt x="631" y="395"/>
                  </a:lnTo>
                  <a:lnTo>
                    <a:pt x="631" y="391"/>
                  </a:lnTo>
                  <a:lnTo>
                    <a:pt x="629" y="388"/>
                  </a:lnTo>
                  <a:lnTo>
                    <a:pt x="629" y="384"/>
                  </a:lnTo>
                  <a:lnTo>
                    <a:pt x="629" y="379"/>
                  </a:lnTo>
                  <a:lnTo>
                    <a:pt x="629" y="374"/>
                  </a:lnTo>
                  <a:lnTo>
                    <a:pt x="629" y="372"/>
                  </a:lnTo>
                  <a:lnTo>
                    <a:pt x="629" y="367"/>
                  </a:lnTo>
                  <a:lnTo>
                    <a:pt x="629" y="362"/>
                  </a:lnTo>
                  <a:lnTo>
                    <a:pt x="629" y="360"/>
                  </a:lnTo>
                  <a:lnTo>
                    <a:pt x="629" y="358"/>
                  </a:lnTo>
                  <a:lnTo>
                    <a:pt x="631" y="355"/>
                  </a:lnTo>
                  <a:lnTo>
                    <a:pt x="631" y="353"/>
                  </a:lnTo>
                  <a:lnTo>
                    <a:pt x="631" y="350"/>
                  </a:lnTo>
                  <a:lnTo>
                    <a:pt x="631" y="350"/>
                  </a:lnTo>
                  <a:lnTo>
                    <a:pt x="631" y="348"/>
                  </a:lnTo>
                  <a:lnTo>
                    <a:pt x="631" y="346"/>
                  </a:lnTo>
                  <a:lnTo>
                    <a:pt x="634" y="343"/>
                  </a:lnTo>
                  <a:lnTo>
                    <a:pt x="634" y="343"/>
                  </a:lnTo>
                  <a:lnTo>
                    <a:pt x="634" y="341"/>
                  </a:lnTo>
                  <a:lnTo>
                    <a:pt x="636" y="339"/>
                  </a:lnTo>
                  <a:lnTo>
                    <a:pt x="636" y="339"/>
                  </a:lnTo>
                  <a:lnTo>
                    <a:pt x="645" y="324"/>
                  </a:lnTo>
                  <a:lnTo>
                    <a:pt x="648" y="327"/>
                  </a:lnTo>
                  <a:lnTo>
                    <a:pt x="648" y="329"/>
                  </a:lnTo>
                  <a:lnTo>
                    <a:pt x="648" y="332"/>
                  </a:lnTo>
                  <a:lnTo>
                    <a:pt x="650" y="334"/>
                  </a:lnTo>
                  <a:lnTo>
                    <a:pt x="650" y="339"/>
                  </a:lnTo>
                  <a:lnTo>
                    <a:pt x="652" y="343"/>
                  </a:lnTo>
                  <a:lnTo>
                    <a:pt x="652" y="346"/>
                  </a:lnTo>
                  <a:lnTo>
                    <a:pt x="655" y="350"/>
                  </a:lnTo>
                  <a:lnTo>
                    <a:pt x="655" y="353"/>
                  </a:lnTo>
                  <a:lnTo>
                    <a:pt x="655" y="355"/>
                  </a:lnTo>
                  <a:lnTo>
                    <a:pt x="657" y="358"/>
                  </a:lnTo>
                  <a:lnTo>
                    <a:pt x="657" y="358"/>
                  </a:lnTo>
                  <a:lnTo>
                    <a:pt x="660" y="362"/>
                  </a:lnTo>
                  <a:lnTo>
                    <a:pt x="662" y="367"/>
                  </a:lnTo>
                  <a:lnTo>
                    <a:pt x="662" y="369"/>
                  </a:lnTo>
                  <a:lnTo>
                    <a:pt x="664" y="374"/>
                  </a:lnTo>
                  <a:lnTo>
                    <a:pt x="667" y="376"/>
                  </a:lnTo>
                  <a:lnTo>
                    <a:pt x="667" y="381"/>
                  </a:lnTo>
                  <a:lnTo>
                    <a:pt x="669" y="384"/>
                  </a:lnTo>
                  <a:lnTo>
                    <a:pt x="671" y="388"/>
                  </a:lnTo>
                  <a:lnTo>
                    <a:pt x="674" y="391"/>
                  </a:lnTo>
                  <a:lnTo>
                    <a:pt x="674" y="395"/>
                  </a:lnTo>
                  <a:lnTo>
                    <a:pt x="676" y="398"/>
                  </a:lnTo>
                  <a:lnTo>
                    <a:pt x="679" y="403"/>
                  </a:lnTo>
                  <a:lnTo>
                    <a:pt x="681" y="405"/>
                  </a:lnTo>
                  <a:lnTo>
                    <a:pt x="681" y="410"/>
                  </a:lnTo>
                  <a:lnTo>
                    <a:pt x="683" y="412"/>
                  </a:lnTo>
                  <a:lnTo>
                    <a:pt x="686" y="417"/>
                  </a:lnTo>
                  <a:lnTo>
                    <a:pt x="688" y="421"/>
                  </a:lnTo>
                  <a:lnTo>
                    <a:pt x="690" y="424"/>
                  </a:lnTo>
                  <a:lnTo>
                    <a:pt x="693" y="429"/>
                  </a:lnTo>
                  <a:lnTo>
                    <a:pt x="695" y="433"/>
                  </a:lnTo>
                  <a:lnTo>
                    <a:pt x="697" y="436"/>
                  </a:lnTo>
                  <a:lnTo>
                    <a:pt x="700" y="440"/>
                  </a:lnTo>
                  <a:lnTo>
                    <a:pt x="702" y="445"/>
                  </a:lnTo>
                  <a:lnTo>
                    <a:pt x="705" y="450"/>
                  </a:lnTo>
                  <a:lnTo>
                    <a:pt x="719" y="474"/>
                  </a:lnTo>
                  <a:lnTo>
                    <a:pt x="693" y="462"/>
                  </a:lnTo>
                  <a:lnTo>
                    <a:pt x="700" y="478"/>
                  </a:lnTo>
                  <a:lnTo>
                    <a:pt x="679" y="466"/>
                  </a:lnTo>
                  <a:lnTo>
                    <a:pt x="681" y="485"/>
                  </a:lnTo>
                  <a:lnTo>
                    <a:pt x="676" y="483"/>
                  </a:lnTo>
                  <a:lnTo>
                    <a:pt x="674" y="478"/>
                  </a:lnTo>
                  <a:lnTo>
                    <a:pt x="669" y="476"/>
                  </a:lnTo>
                  <a:lnTo>
                    <a:pt x="667" y="471"/>
                  </a:lnTo>
                  <a:lnTo>
                    <a:pt x="664" y="469"/>
                  </a:lnTo>
                  <a:lnTo>
                    <a:pt x="660" y="464"/>
                  </a:lnTo>
                  <a:lnTo>
                    <a:pt x="660" y="462"/>
                  </a:lnTo>
                  <a:lnTo>
                    <a:pt x="657" y="462"/>
                  </a:lnTo>
                  <a:lnTo>
                    <a:pt x="655" y="459"/>
                  </a:lnTo>
                  <a:lnTo>
                    <a:pt x="655" y="457"/>
                  </a:lnTo>
                  <a:lnTo>
                    <a:pt x="652" y="455"/>
                  </a:lnTo>
                  <a:lnTo>
                    <a:pt x="652" y="452"/>
                  </a:lnTo>
                  <a:lnTo>
                    <a:pt x="650" y="452"/>
                  </a:lnTo>
                  <a:lnTo>
                    <a:pt x="650" y="450"/>
                  </a:lnTo>
                  <a:lnTo>
                    <a:pt x="648" y="445"/>
                  </a:lnTo>
                  <a:lnTo>
                    <a:pt x="645" y="443"/>
                  </a:lnTo>
                  <a:lnTo>
                    <a:pt x="645" y="438"/>
                  </a:lnTo>
                  <a:lnTo>
                    <a:pt x="643" y="436"/>
                  </a:lnTo>
                  <a:lnTo>
                    <a:pt x="641" y="431"/>
                  </a:lnTo>
                  <a:lnTo>
                    <a:pt x="641" y="429"/>
                  </a:lnTo>
                  <a:lnTo>
                    <a:pt x="638" y="424"/>
                  </a:lnTo>
                  <a:lnTo>
                    <a:pt x="636" y="421"/>
                  </a:lnTo>
                  <a:lnTo>
                    <a:pt x="636" y="417"/>
                  </a:lnTo>
                  <a:lnTo>
                    <a:pt x="636" y="414"/>
                  </a:lnTo>
                  <a:lnTo>
                    <a:pt x="634" y="410"/>
                  </a:lnTo>
                  <a:lnTo>
                    <a:pt x="634" y="407"/>
                  </a:lnTo>
                  <a:lnTo>
                    <a:pt x="631" y="403"/>
                  </a:lnTo>
                  <a:lnTo>
                    <a:pt x="631" y="400"/>
                  </a:lnTo>
                  <a:lnTo>
                    <a:pt x="631" y="400"/>
                  </a:lnTo>
                  <a:close/>
                  <a:moveTo>
                    <a:pt x="799" y="239"/>
                  </a:moveTo>
                  <a:lnTo>
                    <a:pt x="799" y="239"/>
                  </a:lnTo>
                  <a:lnTo>
                    <a:pt x="801" y="239"/>
                  </a:lnTo>
                  <a:lnTo>
                    <a:pt x="804" y="239"/>
                  </a:lnTo>
                  <a:lnTo>
                    <a:pt x="804" y="242"/>
                  </a:lnTo>
                  <a:lnTo>
                    <a:pt x="806" y="242"/>
                  </a:lnTo>
                  <a:lnTo>
                    <a:pt x="809" y="242"/>
                  </a:lnTo>
                  <a:lnTo>
                    <a:pt x="809" y="242"/>
                  </a:lnTo>
                  <a:lnTo>
                    <a:pt x="811" y="244"/>
                  </a:lnTo>
                  <a:lnTo>
                    <a:pt x="811" y="244"/>
                  </a:lnTo>
                  <a:lnTo>
                    <a:pt x="813" y="244"/>
                  </a:lnTo>
                  <a:lnTo>
                    <a:pt x="813" y="246"/>
                  </a:lnTo>
                  <a:lnTo>
                    <a:pt x="816" y="246"/>
                  </a:lnTo>
                  <a:lnTo>
                    <a:pt x="816" y="249"/>
                  </a:lnTo>
                  <a:lnTo>
                    <a:pt x="818" y="249"/>
                  </a:lnTo>
                  <a:lnTo>
                    <a:pt x="818" y="251"/>
                  </a:lnTo>
                  <a:lnTo>
                    <a:pt x="818" y="251"/>
                  </a:lnTo>
                  <a:lnTo>
                    <a:pt x="820" y="253"/>
                  </a:lnTo>
                  <a:lnTo>
                    <a:pt x="820" y="253"/>
                  </a:lnTo>
                  <a:lnTo>
                    <a:pt x="820" y="256"/>
                  </a:lnTo>
                  <a:lnTo>
                    <a:pt x="820" y="256"/>
                  </a:lnTo>
                  <a:lnTo>
                    <a:pt x="820" y="256"/>
                  </a:lnTo>
                  <a:lnTo>
                    <a:pt x="820" y="258"/>
                  </a:lnTo>
                  <a:lnTo>
                    <a:pt x="820" y="258"/>
                  </a:lnTo>
                  <a:lnTo>
                    <a:pt x="820" y="258"/>
                  </a:lnTo>
                  <a:lnTo>
                    <a:pt x="820" y="261"/>
                  </a:lnTo>
                  <a:lnTo>
                    <a:pt x="820" y="261"/>
                  </a:lnTo>
                  <a:lnTo>
                    <a:pt x="820" y="261"/>
                  </a:lnTo>
                  <a:lnTo>
                    <a:pt x="820" y="261"/>
                  </a:lnTo>
                  <a:lnTo>
                    <a:pt x="820" y="263"/>
                  </a:lnTo>
                  <a:lnTo>
                    <a:pt x="820" y="263"/>
                  </a:lnTo>
                  <a:lnTo>
                    <a:pt x="820" y="263"/>
                  </a:lnTo>
                  <a:lnTo>
                    <a:pt x="820" y="263"/>
                  </a:lnTo>
                  <a:lnTo>
                    <a:pt x="820" y="263"/>
                  </a:lnTo>
                  <a:lnTo>
                    <a:pt x="818" y="263"/>
                  </a:lnTo>
                  <a:lnTo>
                    <a:pt x="818" y="265"/>
                  </a:lnTo>
                  <a:lnTo>
                    <a:pt x="818" y="265"/>
                  </a:lnTo>
                  <a:lnTo>
                    <a:pt x="818" y="265"/>
                  </a:lnTo>
                  <a:lnTo>
                    <a:pt x="818" y="265"/>
                  </a:lnTo>
                  <a:lnTo>
                    <a:pt x="816" y="265"/>
                  </a:lnTo>
                  <a:lnTo>
                    <a:pt x="816" y="265"/>
                  </a:lnTo>
                  <a:lnTo>
                    <a:pt x="813" y="265"/>
                  </a:lnTo>
                  <a:lnTo>
                    <a:pt x="813" y="265"/>
                  </a:lnTo>
                  <a:lnTo>
                    <a:pt x="811" y="265"/>
                  </a:lnTo>
                  <a:lnTo>
                    <a:pt x="809" y="265"/>
                  </a:lnTo>
                  <a:lnTo>
                    <a:pt x="806" y="263"/>
                  </a:lnTo>
                  <a:lnTo>
                    <a:pt x="804" y="263"/>
                  </a:lnTo>
                  <a:lnTo>
                    <a:pt x="801" y="261"/>
                  </a:lnTo>
                  <a:lnTo>
                    <a:pt x="799" y="261"/>
                  </a:lnTo>
                  <a:lnTo>
                    <a:pt x="797" y="258"/>
                  </a:lnTo>
                  <a:lnTo>
                    <a:pt x="794" y="258"/>
                  </a:lnTo>
                  <a:lnTo>
                    <a:pt x="792" y="256"/>
                  </a:lnTo>
                  <a:lnTo>
                    <a:pt x="792" y="256"/>
                  </a:lnTo>
                  <a:lnTo>
                    <a:pt x="792" y="256"/>
                  </a:lnTo>
                  <a:lnTo>
                    <a:pt x="790" y="256"/>
                  </a:lnTo>
                  <a:lnTo>
                    <a:pt x="790" y="253"/>
                  </a:lnTo>
                  <a:lnTo>
                    <a:pt x="790" y="253"/>
                  </a:lnTo>
                  <a:lnTo>
                    <a:pt x="787" y="253"/>
                  </a:lnTo>
                  <a:lnTo>
                    <a:pt x="787" y="251"/>
                  </a:lnTo>
                  <a:lnTo>
                    <a:pt x="787" y="251"/>
                  </a:lnTo>
                  <a:lnTo>
                    <a:pt x="787" y="251"/>
                  </a:lnTo>
                  <a:lnTo>
                    <a:pt x="787" y="249"/>
                  </a:lnTo>
                  <a:lnTo>
                    <a:pt x="787" y="249"/>
                  </a:lnTo>
                  <a:lnTo>
                    <a:pt x="787" y="249"/>
                  </a:lnTo>
                  <a:lnTo>
                    <a:pt x="785" y="249"/>
                  </a:lnTo>
                  <a:lnTo>
                    <a:pt x="785" y="246"/>
                  </a:lnTo>
                  <a:lnTo>
                    <a:pt x="785" y="246"/>
                  </a:lnTo>
                  <a:lnTo>
                    <a:pt x="785" y="246"/>
                  </a:lnTo>
                  <a:lnTo>
                    <a:pt x="787" y="244"/>
                  </a:lnTo>
                  <a:lnTo>
                    <a:pt x="787" y="244"/>
                  </a:lnTo>
                  <a:lnTo>
                    <a:pt x="787" y="244"/>
                  </a:lnTo>
                  <a:lnTo>
                    <a:pt x="787" y="244"/>
                  </a:lnTo>
                  <a:lnTo>
                    <a:pt x="787" y="242"/>
                  </a:lnTo>
                  <a:lnTo>
                    <a:pt x="787" y="242"/>
                  </a:lnTo>
                  <a:lnTo>
                    <a:pt x="787" y="242"/>
                  </a:lnTo>
                  <a:lnTo>
                    <a:pt x="790" y="242"/>
                  </a:lnTo>
                  <a:lnTo>
                    <a:pt x="790" y="242"/>
                  </a:lnTo>
                  <a:lnTo>
                    <a:pt x="790" y="242"/>
                  </a:lnTo>
                  <a:lnTo>
                    <a:pt x="790" y="239"/>
                  </a:lnTo>
                  <a:lnTo>
                    <a:pt x="792" y="239"/>
                  </a:lnTo>
                  <a:lnTo>
                    <a:pt x="792" y="239"/>
                  </a:lnTo>
                  <a:lnTo>
                    <a:pt x="792" y="239"/>
                  </a:lnTo>
                  <a:lnTo>
                    <a:pt x="794" y="239"/>
                  </a:lnTo>
                  <a:lnTo>
                    <a:pt x="794" y="239"/>
                  </a:lnTo>
                  <a:lnTo>
                    <a:pt x="797" y="239"/>
                  </a:lnTo>
                  <a:lnTo>
                    <a:pt x="797" y="239"/>
                  </a:lnTo>
                  <a:lnTo>
                    <a:pt x="799" y="239"/>
                  </a:lnTo>
                  <a:lnTo>
                    <a:pt x="799" y="239"/>
                  </a:lnTo>
                  <a:close/>
                  <a:moveTo>
                    <a:pt x="906" y="379"/>
                  </a:moveTo>
                  <a:lnTo>
                    <a:pt x="906" y="379"/>
                  </a:lnTo>
                  <a:lnTo>
                    <a:pt x="908" y="379"/>
                  </a:lnTo>
                  <a:lnTo>
                    <a:pt x="910" y="376"/>
                  </a:lnTo>
                  <a:lnTo>
                    <a:pt x="910" y="376"/>
                  </a:lnTo>
                  <a:lnTo>
                    <a:pt x="913" y="376"/>
                  </a:lnTo>
                  <a:lnTo>
                    <a:pt x="913" y="376"/>
                  </a:lnTo>
                  <a:lnTo>
                    <a:pt x="915" y="374"/>
                  </a:lnTo>
                  <a:lnTo>
                    <a:pt x="915" y="374"/>
                  </a:lnTo>
                  <a:lnTo>
                    <a:pt x="915" y="374"/>
                  </a:lnTo>
                  <a:lnTo>
                    <a:pt x="917" y="372"/>
                  </a:lnTo>
                  <a:lnTo>
                    <a:pt x="917" y="372"/>
                  </a:lnTo>
                  <a:lnTo>
                    <a:pt x="920" y="372"/>
                  </a:lnTo>
                  <a:lnTo>
                    <a:pt x="920" y="369"/>
                  </a:lnTo>
                  <a:lnTo>
                    <a:pt x="920" y="369"/>
                  </a:lnTo>
                  <a:lnTo>
                    <a:pt x="922" y="367"/>
                  </a:lnTo>
                  <a:lnTo>
                    <a:pt x="922" y="367"/>
                  </a:lnTo>
                  <a:lnTo>
                    <a:pt x="922" y="365"/>
                  </a:lnTo>
                  <a:lnTo>
                    <a:pt x="924" y="365"/>
                  </a:lnTo>
                  <a:lnTo>
                    <a:pt x="924" y="362"/>
                  </a:lnTo>
                  <a:lnTo>
                    <a:pt x="924" y="362"/>
                  </a:lnTo>
                  <a:lnTo>
                    <a:pt x="924" y="362"/>
                  </a:lnTo>
                  <a:lnTo>
                    <a:pt x="924" y="360"/>
                  </a:lnTo>
                  <a:lnTo>
                    <a:pt x="924" y="360"/>
                  </a:lnTo>
                  <a:lnTo>
                    <a:pt x="924" y="360"/>
                  </a:lnTo>
                  <a:lnTo>
                    <a:pt x="924" y="360"/>
                  </a:lnTo>
                  <a:lnTo>
                    <a:pt x="924" y="358"/>
                  </a:lnTo>
                  <a:lnTo>
                    <a:pt x="924" y="358"/>
                  </a:lnTo>
                  <a:lnTo>
                    <a:pt x="922" y="358"/>
                  </a:lnTo>
                  <a:lnTo>
                    <a:pt x="922" y="358"/>
                  </a:lnTo>
                  <a:lnTo>
                    <a:pt x="922" y="358"/>
                  </a:lnTo>
                  <a:lnTo>
                    <a:pt x="922" y="358"/>
                  </a:lnTo>
                  <a:lnTo>
                    <a:pt x="920" y="358"/>
                  </a:lnTo>
                  <a:lnTo>
                    <a:pt x="917" y="358"/>
                  </a:lnTo>
                  <a:lnTo>
                    <a:pt x="917" y="358"/>
                  </a:lnTo>
                  <a:lnTo>
                    <a:pt x="915" y="358"/>
                  </a:lnTo>
                  <a:lnTo>
                    <a:pt x="913" y="358"/>
                  </a:lnTo>
                  <a:lnTo>
                    <a:pt x="910" y="358"/>
                  </a:lnTo>
                  <a:lnTo>
                    <a:pt x="910" y="358"/>
                  </a:lnTo>
                  <a:lnTo>
                    <a:pt x="908" y="358"/>
                  </a:lnTo>
                  <a:lnTo>
                    <a:pt x="906" y="358"/>
                  </a:lnTo>
                  <a:lnTo>
                    <a:pt x="903" y="358"/>
                  </a:lnTo>
                  <a:lnTo>
                    <a:pt x="903" y="360"/>
                  </a:lnTo>
                  <a:lnTo>
                    <a:pt x="901" y="360"/>
                  </a:lnTo>
                  <a:lnTo>
                    <a:pt x="901" y="360"/>
                  </a:lnTo>
                  <a:lnTo>
                    <a:pt x="898" y="362"/>
                  </a:lnTo>
                  <a:lnTo>
                    <a:pt x="898" y="362"/>
                  </a:lnTo>
                  <a:lnTo>
                    <a:pt x="896" y="362"/>
                  </a:lnTo>
                  <a:lnTo>
                    <a:pt x="896" y="365"/>
                  </a:lnTo>
                  <a:lnTo>
                    <a:pt x="894" y="365"/>
                  </a:lnTo>
                  <a:lnTo>
                    <a:pt x="894" y="365"/>
                  </a:lnTo>
                  <a:lnTo>
                    <a:pt x="894" y="367"/>
                  </a:lnTo>
                  <a:lnTo>
                    <a:pt x="891" y="367"/>
                  </a:lnTo>
                  <a:lnTo>
                    <a:pt x="891" y="367"/>
                  </a:lnTo>
                  <a:lnTo>
                    <a:pt x="891" y="369"/>
                  </a:lnTo>
                  <a:lnTo>
                    <a:pt x="891" y="369"/>
                  </a:lnTo>
                  <a:lnTo>
                    <a:pt x="891" y="372"/>
                  </a:lnTo>
                  <a:lnTo>
                    <a:pt x="891" y="372"/>
                  </a:lnTo>
                  <a:lnTo>
                    <a:pt x="891" y="372"/>
                  </a:lnTo>
                  <a:lnTo>
                    <a:pt x="891" y="374"/>
                  </a:lnTo>
                  <a:lnTo>
                    <a:pt x="891" y="374"/>
                  </a:lnTo>
                  <a:lnTo>
                    <a:pt x="891" y="374"/>
                  </a:lnTo>
                  <a:lnTo>
                    <a:pt x="891" y="376"/>
                  </a:lnTo>
                  <a:lnTo>
                    <a:pt x="894" y="376"/>
                  </a:lnTo>
                  <a:lnTo>
                    <a:pt x="894" y="376"/>
                  </a:lnTo>
                  <a:lnTo>
                    <a:pt x="894" y="376"/>
                  </a:lnTo>
                  <a:lnTo>
                    <a:pt x="896" y="379"/>
                  </a:lnTo>
                  <a:lnTo>
                    <a:pt x="896" y="379"/>
                  </a:lnTo>
                  <a:lnTo>
                    <a:pt x="898" y="379"/>
                  </a:lnTo>
                  <a:lnTo>
                    <a:pt x="898" y="379"/>
                  </a:lnTo>
                  <a:lnTo>
                    <a:pt x="901" y="379"/>
                  </a:lnTo>
                  <a:lnTo>
                    <a:pt x="903" y="379"/>
                  </a:lnTo>
                  <a:lnTo>
                    <a:pt x="906" y="379"/>
                  </a:lnTo>
                  <a:lnTo>
                    <a:pt x="906" y="379"/>
                  </a:lnTo>
                  <a:close/>
                  <a:moveTo>
                    <a:pt x="485" y="317"/>
                  </a:moveTo>
                  <a:lnTo>
                    <a:pt x="485" y="317"/>
                  </a:lnTo>
                  <a:lnTo>
                    <a:pt x="485" y="317"/>
                  </a:lnTo>
                  <a:lnTo>
                    <a:pt x="485" y="317"/>
                  </a:lnTo>
                  <a:lnTo>
                    <a:pt x="487" y="317"/>
                  </a:lnTo>
                  <a:lnTo>
                    <a:pt x="487" y="317"/>
                  </a:lnTo>
                  <a:lnTo>
                    <a:pt x="487" y="315"/>
                  </a:lnTo>
                  <a:lnTo>
                    <a:pt x="487" y="315"/>
                  </a:lnTo>
                  <a:lnTo>
                    <a:pt x="487" y="315"/>
                  </a:lnTo>
                  <a:lnTo>
                    <a:pt x="487" y="315"/>
                  </a:lnTo>
                  <a:lnTo>
                    <a:pt x="489" y="313"/>
                  </a:lnTo>
                  <a:lnTo>
                    <a:pt x="489" y="313"/>
                  </a:lnTo>
                  <a:lnTo>
                    <a:pt x="492" y="313"/>
                  </a:lnTo>
                  <a:lnTo>
                    <a:pt x="492" y="313"/>
                  </a:lnTo>
                  <a:lnTo>
                    <a:pt x="494" y="310"/>
                  </a:lnTo>
                  <a:lnTo>
                    <a:pt x="494" y="310"/>
                  </a:lnTo>
                  <a:lnTo>
                    <a:pt x="496" y="310"/>
                  </a:lnTo>
                  <a:lnTo>
                    <a:pt x="496" y="310"/>
                  </a:lnTo>
                  <a:lnTo>
                    <a:pt x="499" y="310"/>
                  </a:lnTo>
                  <a:lnTo>
                    <a:pt x="499" y="310"/>
                  </a:lnTo>
                  <a:lnTo>
                    <a:pt x="499" y="310"/>
                  </a:lnTo>
                  <a:lnTo>
                    <a:pt x="503" y="310"/>
                  </a:lnTo>
                  <a:lnTo>
                    <a:pt x="508" y="310"/>
                  </a:lnTo>
                  <a:lnTo>
                    <a:pt x="511" y="310"/>
                  </a:lnTo>
                  <a:lnTo>
                    <a:pt x="515" y="310"/>
                  </a:lnTo>
                  <a:lnTo>
                    <a:pt x="522" y="310"/>
                  </a:lnTo>
                  <a:lnTo>
                    <a:pt x="529" y="313"/>
                  </a:lnTo>
                  <a:lnTo>
                    <a:pt x="537" y="313"/>
                  </a:lnTo>
                  <a:lnTo>
                    <a:pt x="544" y="313"/>
                  </a:lnTo>
                  <a:lnTo>
                    <a:pt x="548" y="313"/>
                  </a:lnTo>
                  <a:lnTo>
                    <a:pt x="551" y="313"/>
                  </a:lnTo>
                  <a:lnTo>
                    <a:pt x="556" y="313"/>
                  </a:lnTo>
                  <a:lnTo>
                    <a:pt x="558" y="313"/>
                  </a:lnTo>
                  <a:lnTo>
                    <a:pt x="563" y="313"/>
                  </a:lnTo>
                  <a:lnTo>
                    <a:pt x="567" y="313"/>
                  </a:lnTo>
                  <a:lnTo>
                    <a:pt x="570" y="313"/>
                  </a:lnTo>
                  <a:lnTo>
                    <a:pt x="572" y="313"/>
                  </a:lnTo>
                  <a:lnTo>
                    <a:pt x="574" y="313"/>
                  </a:lnTo>
                  <a:lnTo>
                    <a:pt x="577" y="313"/>
                  </a:lnTo>
                  <a:lnTo>
                    <a:pt x="579" y="313"/>
                  </a:lnTo>
                  <a:lnTo>
                    <a:pt x="582" y="313"/>
                  </a:lnTo>
                  <a:lnTo>
                    <a:pt x="584" y="313"/>
                  </a:lnTo>
                  <a:lnTo>
                    <a:pt x="584" y="313"/>
                  </a:lnTo>
                  <a:lnTo>
                    <a:pt x="586" y="313"/>
                  </a:lnTo>
                  <a:lnTo>
                    <a:pt x="586" y="313"/>
                  </a:lnTo>
                  <a:lnTo>
                    <a:pt x="589" y="313"/>
                  </a:lnTo>
                  <a:lnTo>
                    <a:pt x="589" y="315"/>
                  </a:lnTo>
                  <a:lnTo>
                    <a:pt x="591" y="315"/>
                  </a:lnTo>
                  <a:lnTo>
                    <a:pt x="591" y="315"/>
                  </a:lnTo>
                  <a:lnTo>
                    <a:pt x="591" y="315"/>
                  </a:lnTo>
                  <a:lnTo>
                    <a:pt x="591" y="317"/>
                  </a:lnTo>
                  <a:lnTo>
                    <a:pt x="593" y="317"/>
                  </a:lnTo>
                  <a:lnTo>
                    <a:pt x="593" y="317"/>
                  </a:lnTo>
                  <a:lnTo>
                    <a:pt x="593" y="320"/>
                  </a:lnTo>
                  <a:lnTo>
                    <a:pt x="593" y="320"/>
                  </a:lnTo>
                  <a:lnTo>
                    <a:pt x="593" y="320"/>
                  </a:lnTo>
                  <a:lnTo>
                    <a:pt x="593" y="322"/>
                  </a:lnTo>
                  <a:lnTo>
                    <a:pt x="593" y="322"/>
                  </a:lnTo>
                  <a:lnTo>
                    <a:pt x="593" y="322"/>
                  </a:lnTo>
                  <a:lnTo>
                    <a:pt x="593" y="324"/>
                  </a:lnTo>
                  <a:lnTo>
                    <a:pt x="593" y="324"/>
                  </a:lnTo>
                  <a:lnTo>
                    <a:pt x="593" y="324"/>
                  </a:lnTo>
                  <a:lnTo>
                    <a:pt x="591" y="327"/>
                  </a:lnTo>
                  <a:lnTo>
                    <a:pt x="591" y="327"/>
                  </a:lnTo>
                  <a:lnTo>
                    <a:pt x="591" y="327"/>
                  </a:lnTo>
                  <a:lnTo>
                    <a:pt x="589" y="329"/>
                  </a:lnTo>
                  <a:lnTo>
                    <a:pt x="586" y="332"/>
                  </a:lnTo>
                  <a:lnTo>
                    <a:pt x="586" y="332"/>
                  </a:lnTo>
                  <a:lnTo>
                    <a:pt x="584" y="334"/>
                  </a:lnTo>
                  <a:lnTo>
                    <a:pt x="582" y="334"/>
                  </a:lnTo>
                  <a:lnTo>
                    <a:pt x="579" y="336"/>
                  </a:lnTo>
                  <a:lnTo>
                    <a:pt x="579" y="336"/>
                  </a:lnTo>
                  <a:lnTo>
                    <a:pt x="577" y="336"/>
                  </a:lnTo>
                  <a:lnTo>
                    <a:pt x="574" y="339"/>
                  </a:lnTo>
                  <a:lnTo>
                    <a:pt x="574" y="339"/>
                  </a:lnTo>
                  <a:lnTo>
                    <a:pt x="570" y="339"/>
                  </a:lnTo>
                  <a:lnTo>
                    <a:pt x="567" y="339"/>
                  </a:lnTo>
                  <a:lnTo>
                    <a:pt x="565" y="339"/>
                  </a:lnTo>
                  <a:lnTo>
                    <a:pt x="560" y="341"/>
                  </a:lnTo>
                  <a:lnTo>
                    <a:pt x="558" y="341"/>
                  </a:lnTo>
                  <a:lnTo>
                    <a:pt x="553" y="341"/>
                  </a:lnTo>
                  <a:lnTo>
                    <a:pt x="551" y="341"/>
                  </a:lnTo>
                  <a:lnTo>
                    <a:pt x="546" y="341"/>
                  </a:lnTo>
                  <a:lnTo>
                    <a:pt x="541" y="341"/>
                  </a:lnTo>
                  <a:lnTo>
                    <a:pt x="539" y="341"/>
                  </a:lnTo>
                  <a:lnTo>
                    <a:pt x="534" y="341"/>
                  </a:lnTo>
                  <a:lnTo>
                    <a:pt x="532" y="341"/>
                  </a:lnTo>
                  <a:lnTo>
                    <a:pt x="527" y="341"/>
                  </a:lnTo>
                  <a:lnTo>
                    <a:pt x="525" y="339"/>
                  </a:lnTo>
                  <a:lnTo>
                    <a:pt x="520" y="339"/>
                  </a:lnTo>
                  <a:lnTo>
                    <a:pt x="518" y="339"/>
                  </a:lnTo>
                  <a:lnTo>
                    <a:pt x="513" y="336"/>
                  </a:lnTo>
                  <a:lnTo>
                    <a:pt x="508" y="336"/>
                  </a:lnTo>
                  <a:lnTo>
                    <a:pt x="506" y="334"/>
                  </a:lnTo>
                  <a:lnTo>
                    <a:pt x="503" y="334"/>
                  </a:lnTo>
                  <a:lnTo>
                    <a:pt x="501" y="332"/>
                  </a:lnTo>
                  <a:lnTo>
                    <a:pt x="499" y="332"/>
                  </a:lnTo>
                  <a:lnTo>
                    <a:pt x="496" y="329"/>
                  </a:lnTo>
                  <a:lnTo>
                    <a:pt x="494" y="329"/>
                  </a:lnTo>
                  <a:lnTo>
                    <a:pt x="494" y="329"/>
                  </a:lnTo>
                  <a:lnTo>
                    <a:pt x="492" y="327"/>
                  </a:lnTo>
                  <a:lnTo>
                    <a:pt x="492" y="327"/>
                  </a:lnTo>
                  <a:lnTo>
                    <a:pt x="492" y="327"/>
                  </a:lnTo>
                  <a:lnTo>
                    <a:pt x="489" y="324"/>
                  </a:lnTo>
                  <a:lnTo>
                    <a:pt x="489" y="324"/>
                  </a:lnTo>
                  <a:lnTo>
                    <a:pt x="489" y="322"/>
                  </a:lnTo>
                  <a:lnTo>
                    <a:pt x="487" y="322"/>
                  </a:lnTo>
                  <a:lnTo>
                    <a:pt x="487" y="322"/>
                  </a:lnTo>
                  <a:lnTo>
                    <a:pt x="487" y="320"/>
                  </a:lnTo>
                  <a:lnTo>
                    <a:pt x="487" y="320"/>
                  </a:lnTo>
                  <a:lnTo>
                    <a:pt x="485" y="317"/>
                  </a:lnTo>
                  <a:lnTo>
                    <a:pt x="485" y="317"/>
                  </a:lnTo>
                  <a:close/>
                  <a:moveTo>
                    <a:pt x="489" y="419"/>
                  </a:moveTo>
                  <a:lnTo>
                    <a:pt x="489" y="419"/>
                  </a:lnTo>
                  <a:lnTo>
                    <a:pt x="489" y="417"/>
                  </a:lnTo>
                  <a:lnTo>
                    <a:pt x="489" y="417"/>
                  </a:lnTo>
                  <a:lnTo>
                    <a:pt x="489" y="414"/>
                  </a:lnTo>
                  <a:lnTo>
                    <a:pt x="489" y="414"/>
                  </a:lnTo>
                  <a:lnTo>
                    <a:pt x="489" y="414"/>
                  </a:lnTo>
                  <a:lnTo>
                    <a:pt x="489" y="412"/>
                  </a:lnTo>
                  <a:lnTo>
                    <a:pt x="492" y="412"/>
                  </a:lnTo>
                  <a:lnTo>
                    <a:pt x="492" y="410"/>
                  </a:lnTo>
                  <a:lnTo>
                    <a:pt x="492" y="410"/>
                  </a:lnTo>
                  <a:lnTo>
                    <a:pt x="492" y="410"/>
                  </a:lnTo>
                  <a:lnTo>
                    <a:pt x="494" y="407"/>
                  </a:lnTo>
                  <a:lnTo>
                    <a:pt x="494" y="407"/>
                  </a:lnTo>
                  <a:lnTo>
                    <a:pt x="494" y="407"/>
                  </a:lnTo>
                  <a:lnTo>
                    <a:pt x="494" y="407"/>
                  </a:lnTo>
                  <a:lnTo>
                    <a:pt x="496" y="405"/>
                  </a:lnTo>
                  <a:lnTo>
                    <a:pt x="496" y="405"/>
                  </a:lnTo>
                  <a:lnTo>
                    <a:pt x="499" y="405"/>
                  </a:lnTo>
                  <a:lnTo>
                    <a:pt x="499" y="405"/>
                  </a:lnTo>
                  <a:lnTo>
                    <a:pt x="501" y="405"/>
                  </a:lnTo>
                  <a:lnTo>
                    <a:pt x="501" y="405"/>
                  </a:lnTo>
                  <a:lnTo>
                    <a:pt x="503" y="405"/>
                  </a:lnTo>
                  <a:lnTo>
                    <a:pt x="503" y="405"/>
                  </a:lnTo>
                  <a:lnTo>
                    <a:pt x="506" y="405"/>
                  </a:lnTo>
                  <a:lnTo>
                    <a:pt x="508" y="405"/>
                  </a:lnTo>
                  <a:lnTo>
                    <a:pt x="511" y="405"/>
                  </a:lnTo>
                  <a:lnTo>
                    <a:pt x="513" y="405"/>
                  </a:lnTo>
                  <a:lnTo>
                    <a:pt x="518" y="405"/>
                  </a:lnTo>
                  <a:lnTo>
                    <a:pt x="522" y="407"/>
                  </a:lnTo>
                  <a:lnTo>
                    <a:pt x="529" y="407"/>
                  </a:lnTo>
                  <a:lnTo>
                    <a:pt x="532" y="410"/>
                  </a:lnTo>
                  <a:lnTo>
                    <a:pt x="534" y="410"/>
                  </a:lnTo>
                  <a:lnTo>
                    <a:pt x="537" y="410"/>
                  </a:lnTo>
                  <a:lnTo>
                    <a:pt x="539" y="410"/>
                  </a:lnTo>
                  <a:lnTo>
                    <a:pt x="541" y="410"/>
                  </a:lnTo>
                  <a:lnTo>
                    <a:pt x="544" y="410"/>
                  </a:lnTo>
                  <a:lnTo>
                    <a:pt x="546" y="410"/>
                  </a:lnTo>
                  <a:lnTo>
                    <a:pt x="548" y="410"/>
                  </a:lnTo>
                  <a:lnTo>
                    <a:pt x="551" y="410"/>
                  </a:lnTo>
                  <a:lnTo>
                    <a:pt x="556" y="410"/>
                  </a:lnTo>
                  <a:lnTo>
                    <a:pt x="560" y="410"/>
                  </a:lnTo>
                  <a:lnTo>
                    <a:pt x="565" y="410"/>
                  </a:lnTo>
                  <a:lnTo>
                    <a:pt x="570" y="407"/>
                  </a:lnTo>
                  <a:lnTo>
                    <a:pt x="572" y="407"/>
                  </a:lnTo>
                  <a:lnTo>
                    <a:pt x="577" y="407"/>
                  </a:lnTo>
                  <a:lnTo>
                    <a:pt x="582" y="405"/>
                  </a:lnTo>
                  <a:lnTo>
                    <a:pt x="586" y="405"/>
                  </a:lnTo>
                  <a:lnTo>
                    <a:pt x="589" y="405"/>
                  </a:lnTo>
                  <a:lnTo>
                    <a:pt x="593" y="405"/>
                  </a:lnTo>
                  <a:lnTo>
                    <a:pt x="598" y="405"/>
                  </a:lnTo>
                  <a:lnTo>
                    <a:pt x="598" y="405"/>
                  </a:lnTo>
                  <a:lnTo>
                    <a:pt x="600" y="405"/>
                  </a:lnTo>
                  <a:lnTo>
                    <a:pt x="603" y="405"/>
                  </a:lnTo>
                  <a:lnTo>
                    <a:pt x="605" y="405"/>
                  </a:lnTo>
                  <a:lnTo>
                    <a:pt x="605" y="405"/>
                  </a:lnTo>
                  <a:lnTo>
                    <a:pt x="605" y="405"/>
                  </a:lnTo>
                  <a:lnTo>
                    <a:pt x="608" y="405"/>
                  </a:lnTo>
                  <a:lnTo>
                    <a:pt x="608" y="407"/>
                  </a:lnTo>
                  <a:lnTo>
                    <a:pt x="610" y="407"/>
                  </a:lnTo>
                  <a:lnTo>
                    <a:pt x="610" y="407"/>
                  </a:lnTo>
                  <a:lnTo>
                    <a:pt x="610" y="407"/>
                  </a:lnTo>
                  <a:lnTo>
                    <a:pt x="612" y="410"/>
                  </a:lnTo>
                  <a:lnTo>
                    <a:pt x="612" y="410"/>
                  </a:lnTo>
                  <a:lnTo>
                    <a:pt x="612" y="410"/>
                  </a:lnTo>
                  <a:lnTo>
                    <a:pt x="615" y="412"/>
                  </a:lnTo>
                  <a:lnTo>
                    <a:pt x="615" y="412"/>
                  </a:lnTo>
                  <a:lnTo>
                    <a:pt x="615" y="412"/>
                  </a:lnTo>
                  <a:lnTo>
                    <a:pt x="615" y="414"/>
                  </a:lnTo>
                  <a:lnTo>
                    <a:pt x="615" y="414"/>
                  </a:lnTo>
                  <a:lnTo>
                    <a:pt x="615" y="414"/>
                  </a:lnTo>
                  <a:lnTo>
                    <a:pt x="615" y="417"/>
                  </a:lnTo>
                  <a:lnTo>
                    <a:pt x="615" y="419"/>
                  </a:lnTo>
                  <a:lnTo>
                    <a:pt x="612" y="421"/>
                  </a:lnTo>
                  <a:lnTo>
                    <a:pt x="612" y="424"/>
                  </a:lnTo>
                  <a:lnTo>
                    <a:pt x="612" y="424"/>
                  </a:lnTo>
                  <a:lnTo>
                    <a:pt x="612" y="426"/>
                  </a:lnTo>
                  <a:lnTo>
                    <a:pt x="610" y="429"/>
                  </a:lnTo>
                  <a:lnTo>
                    <a:pt x="610" y="429"/>
                  </a:lnTo>
                  <a:lnTo>
                    <a:pt x="608" y="433"/>
                  </a:lnTo>
                  <a:lnTo>
                    <a:pt x="608" y="436"/>
                  </a:lnTo>
                  <a:lnTo>
                    <a:pt x="605" y="438"/>
                  </a:lnTo>
                  <a:lnTo>
                    <a:pt x="603" y="443"/>
                  </a:lnTo>
                  <a:lnTo>
                    <a:pt x="589" y="431"/>
                  </a:lnTo>
                  <a:lnTo>
                    <a:pt x="577" y="445"/>
                  </a:lnTo>
                  <a:lnTo>
                    <a:pt x="563" y="433"/>
                  </a:lnTo>
                  <a:lnTo>
                    <a:pt x="551" y="445"/>
                  </a:lnTo>
                  <a:lnTo>
                    <a:pt x="539" y="431"/>
                  </a:lnTo>
                  <a:lnTo>
                    <a:pt x="527" y="445"/>
                  </a:lnTo>
                  <a:lnTo>
                    <a:pt x="515" y="429"/>
                  </a:lnTo>
                  <a:lnTo>
                    <a:pt x="501" y="443"/>
                  </a:lnTo>
                  <a:lnTo>
                    <a:pt x="501" y="438"/>
                  </a:lnTo>
                  <a:lnTo>
                    <a:pt x="499" y="436"/>
                  </a:lnTo>
                  <a:lnTo>
                    <a:pt x="496" y="433"/>
                  </a:lnTo>
                  <a:lnTo>
                    <a:pt x="494" y="431"/>
                  </a:lnTo>
                  <a:lnTo>
                    <a:pt x="494" y="429"/>
                  </a:lnTo>
                  <a:lnTo>
                    <a:pt x="492" y="429"/>
                  </a:lnTo>
                  <a:lnTo>
                    <a:pt x="492" y="426"/>
                  </a:lnTo>
                  <a:lnTo>
                    <a:pt x="492" y="426"/>
                  </a:lnTo>
                  <a:lnTo>
                    <a:pt x="489" y="424"/>
                  </a:lnTo>
                  <a:lnTo>
                    <a:pt x="489" y="421"/>
                  </a:lnTo>
                  <a:lnTo>
                    <a:pt x="489" y="421"/>
                  </a:lnTo>
                  <a:lnTo>
                    <a:pt x="489" y="419"/>
                  </a:lnTo>
                  <a:lnTo>
                    <a:pt x="489" y="419"/>
                  </a:lnTo>
                  <a:close/>
                  <a:moveTo>
                    <a:pt x="470" y="490"/>
                  </a:moveTo>
                  <a:lnTo>
                    <a:pt x="470" y="488"/>
                  </a:lnTo>
                  <a:lnTo>
                    <a:pt x="473" y="485"/>
                  </a:lnTo>
                  <a:lnTo>
                    <a:pt x="475" y="485"/>
                  </a:lnTo>
                  <a:lnTo>
                    <a:pt x="475" y="483"/>
                  </a:lnTo>
                  <a:lnTo>
                    <a:pt x="475" y="483"/>
                  </a:lnTo>
                  <a:lnTo>
                    <a:pt x="477" y="483"/>
                  </a:lnTo>
                  <a:lnTo>
                    <a:pt x="477" y="481"/>
                  </a:lnTo>
                  <a:lnTo>
                    <a:pt x="480" y="481"/>
                  </a:lnTo>
                  <a:lnTo>
                    <a:pt x="480" y="481"/>
                  </a:lnTo>
                  <a:lnTo>
                    <a:pt x="482" y="481"/>
                  </a:lnTo>
                  <a:lnTo>
                    <a:pt x="482" y="481"/>
                  </a:lnTo>
                  <a:lnTo>
                    <a:pt x="485" y="481"/>
                  </a:lnTo>
                  <a:lnTo>
                    <a:pt x="487" y="481"/>
                  </a:lnTo>
                  <a:lnTo>
                    <a:pt x="489" y="481"/>
                  </a:lnTo>
                  <a:lnTo>
                    <a:pt x="494" y="481"/>
                  </a:lnTo>
                  <a:lnTo>
                    <a:pt x="499" y="481"/>
                  </a:lnTo>
                  <a:lnTo>
                    <a:pt x="503" y="483"/>
                  </a:lnTo>
                  <a:lnTo>
                    <a:pt x="508" y="483"/>
                  </a:lnTo>
                  <a:lnTo>
                    <a:pt x="513" y="485"/>
                  </a:lnTo>
                  <a:lnTo>
                    <a:pt x="518" y="485"/>
                  </a:lnTo>
                  <a:lnTo>
                    <a:pt x="522" y="488"/>
                  </a:lnTo>
                  <a:lnTo>
                    <a:pt x="527" y="488"/>
                  </a:lnTo>
                  <a:lnTo>
                    <a:pt x="532" y="488"/>
                  </a:lnTo>
                  <a:lnTo>
                    <a:pt x="537" y="490"/>
                  </a:lnTo>
                  <a:lnTo>
                    <a:pt x="539" y="490"/>
                  </a:lnTo>
                  <a:lnTo>
                    <a:pt x="541" y="490"/>
                  </a:lnTo>
                  <a:lnTo>
                    <a:pt x="544" y="490"/>
                  </a:lnTo>
                  <a:lnTo>
                    <a:pt x="546" y="490"/>
                  </a:lnTo>
                  <a:lnTo>
                    <a:pt x="548" y="490"/>
                  </a:lnTo>
                  <a:lnTo>
                    <a:pt x="551" y="492"/>
                  </a:lnTo>
                  <a:lnTo>
                    <a:pt x="553" y="492"/>
                  </a:lnTo>
                  <a:lnTo>
                    <a:pt x="558" y="492"/>
                  </a:lnTo>
                  <a:lnTo>
                    <a:pt x="560" y="492"/>
                  </a:lnTo>
                  <a:lnTo>
                    <a:pt x="563" y="490"/>
                  </a:lnTo>
                  <a:lnTo>
                    <a:pt x="565" y="490"/>
                  </a:lnTo>
                  <a:lnTo>
                    <a:pt x="567" y="490"/>
                  </a:lnTo>
                  <a:lnTo>
                    <a:pt x="572" y="490"/>
                  </a:lnTo>
                  <a:lnTo>
                    <a:pt x="574" y="490"/>
                  </a:lnTo>
                  <a:lnTo>
                    <a:pt x="577" y="490"/>
                  </a:lnTo>
                  <a:lnTo>
                    <a:pt x="579" y="490"/>
                  </a:lnTo>
                  <a:lnTo>
                    <a:pt x="582" y="490"/>
                  </a:lnTo>
                  <a:lnTo>
                    <a:pt x="584" y="490"/>
                  </a:lnTo>
                  <a:lnTo>
                    <a:pt x="584" y="490"/>
                  </a:lnTo>
                  <a:lnTo>
                    <a:pt x="586" y="490"/>
                  </a:lnTo>
                  <a:lnTo>
                    <a:pt x="589" y="490"/>
                  </a:lnTo>
                  <a:lnTo>
                    <a:pt x="589" y="490"/>
                  </a:lnTo>
                  <a:lnTo>
                    <a:pt x="589" y="490"/>
                  </a:lnTo>
                  <a:lnTo>
                    <a:pt x="591" y="492"/>
                  </a:lnTo>
                  <a:lnTo>
                    <a:pt x="591" y="492"/>
                  </a:lnTo>
                  <a:lnTo>
                    <a:pt x="591" y="492"/>
                  </a:lnTo>
                  <a:lnTo>
                    <a:pt x="591" y="492"/>
                  </a:lnTo>
                  <a:lnTo>
                    <a:pt x="593" y="495"/>
                  </a:lnTo>
                  <a:lnTo>
                    <a:pt x="593" y="495"/>
                  </a:lnTo>
                  <a:lnTo>
                    <a:pt x="593" y="495"/>
                  </a:lnTo>
                  <a:lnTo>
                    <a:pt x="593" y="497"/>
                  </a:lnTo>
                  <a:lnTo>
                    <a:pt x="593" y="497"/>
                  </a:lnTo>
                  <a:lnTo>
                    <a:pt x="593" y="500"/>
                  </a:lnTo>
                  <a:lnTo>
                    <a:pt x="593" y="504"/>
                  </a:lnTo>
                  <a:lnTo>
                    <a:pt x="593" y="507"/>
                  </a:lnTo>
                  <a:lnTo>
                    <a:pt x="593" y="509"/>
                  </a:lnTo>
                  <a:lnTo>
                    <a:pt x="593" y="509"/>
                  </a:lnTo>
                  <a:lnTo>
                    <a:pt x="593" y="511"/>
                  </a:lnTo>
                  <a:lnTo>
                    <a:pt x="591" y="511"/>
                  </a:lnTo>
                  <a:lnTo>
                    <a:pt x="591" y="514"/>
                  </a:lnTo>
                  <a:lnTo>
                    <a:pt x="591" y="514"/>
                  </a:lnTo>
                  <a:lnTo>
                    <a:pt x="591" y="516"/>
                  </a:lnTo>
                  <a:lnTo>
                    <a:pt x="591" y="516"/>
                  </a:lnTo>
                  <a:lnTo>
                    <a:pt x="589" y="516"/>
                  </a:lnTo>
                  <a:lnTo>
                    <a:pt x="589" y="518"/>
                  </a:lnTo>
                  <a:lnTo>
                    <a:pt x="586" y="521"/>
                  </a:lnTo>
                  <a:lnTo>
                    <a:pt x="586" y="523"/>
                  </a:lnTo>
                  <a:lnTo>
                    <a:pt x="584" y="523"/>
                  </a:lnTo>
                  <a:lnTo>
                    <a:pt x="582" y="526"/>
                  </a:lnTo>
                  <a:lnTo>
                    <a:pt x="579" y="528"/>
                  </a:lnTo>
                  <a:lnTo>
                    <a:pt x="577" y="530"/>
                  </a:lnTo>
                  <a:lnTo>
                    <a:pt x="574" y="533"/>
                  </a:lnTo>
                  <a:lnTo>
                    <a:pt x="567" y="511"/>
                  </a:lnTo>
                  <a:lnTo>
                    <a:pt x="548" y="528"/>
                  </a:lnTo>
                  <a:lnTo>
                    <a:pt x="539" y="509"/>
                  </a:lnTo>
                  <a:lnTo>
                    <a:pt x="522" y="526"/>
                  </a:lnTo>
                  <a:lnTo>
                    <a:pt x="515" y="504"/>
                  </a:lnTo>
                  <a:lnTo>
                    <a:pt x="492" y="521"/>
                  </a:lnTo>
                  <a:lnTo>
                    <a:pt x="489" y="500"/>
                  </a:lnTo>
                  <a:lnTo>
                    <a:pt x="468" y="511"/>
                  </a:lnTo>
                  <a:lnTo>
                    <a:pt x="468" y="511"/>
                  </a:lnTo>
                  <a:lnTo>
                    <a:pt x="468" y="509"/>
                  </a:lnTo>
                  <a:lnTo>
                    <a:pt x="468" y="504"/>
                  </a:lnTo>
                  <a:lnTo>
                    <a:pt x="468" y="502"/>
                  </a:lnTo>
                  <a:lnTo>
                    <a:pt x="468" y="497"/>
                  </a:lnTo>
                  <a:lnTo>
                    <a:pt x="468" y="495"/>
                  </a:lnTo>
                  <a:lnTo>
                    <a:pt x="468" y="492"/>
                  </a:lnTo>
                  <a:lnTo>
                    <a:pt x="468" y="492"/>
                  </a:lnTo>
                  <a:lnTo>
                    <a:pt x="470" y="490"/>
                  </a:lnTo>
                  <a:lnTo>
                    <a:pt x="470" y="490"/>
                  </a:lnTo>
                  <a:lnTo>
                    <a:pt x="470" y="490"/>
                  </a:lnTo>
                  <a:close/>
                  <a:moveTo>
                    <a:pt x="435" y="587"/>
                  </a:moveTo>
                  <a:lnTo>
                    <a:pt x="437" y="585"/>
                  </a:lnTo>
                  <a:lnTo>
                    <a:pt x="440" y="582"/>
                  </a:lnTo>
                  <a:lnTo>
                    <a:pt x="440" y="580"/>
                  </a:lnTo>
                  <a:lnTo>
                    <a:pt x="442" y="575"/>
                  </a:lnTo>
                  <a:lnTo>
                    <a:pt x="442" y="573"/>
                  </a:lnTo>
                  <a:lnTo>
                    <a:pt x="444" y="571"/>
                  </a:lnTo>
                  <a:lnTo>
                    <a:pt x="447" y="571"/>
                  </a:lnTo>
                  <a:lnTo>
                    <a:pt x="447" y="568"/>
                  </a:lnTo>
                  <a:lnTo>
                    <a:pt x="447" y="568"/>
                  </a:lnTo>
                  <a:lnTo>
                    <a:pt x="449" y="566"/>
                  </a:lnTo>
                  <a:lnTo>
                    <a:pt x="449" y="566"/>
                  </a:lnTo>
                  <a:lnTo>
                    <a:pt x="451" y="566"/>
                  </a:lnTo>
                  <a:lnTo>
                    <a:pt x="451" y="566"/>
                  </a:lnTo>
                  <a:lnTo>
                    <a:pt x="451" y="563"/>
                  </a:lnTo>
                  <a:lnTo>
                    <a:pt x="454" y="563"/>
                  </a:lnTo>
                  <a:lnTo>
                    <a:pt x="454" y="563"/>
                  </a:lnTo>
                  <a:lnTo>
                    <a:pt x="456" y="563"/>
                  </a:lnTo>
                  <a:lnTo>
                    <a:pt x="456" y="561"/>
                  </a:lnTo>
                  <a:lnTo>
                    <a:pt x="459" y="561"/>
                  </a:lnTo>
                  <a:lnTo>
                    <a:pt x="459" y="561"/>
                  </a:lnTo>
                  <a:lnTo>
                    <a:pt x="461" y="561"/>
                  </a:lnTo>
                  <a:lnTo>
                    <a:pt x="461" y="561"/>
                  </a:lnTo>
                  <a:lnTo>
                    <a:pt x="463" y="561"/>
                  </a:lnTo>
                  <a:lnTo>
                    <a:pt x="463" y="561"/>
                  </a:lnTo>
                  <a:lnTo>
                    <a:pt x="466" y="561"/>
                  </a:lnTo>
                  <a:lnTo>
                    <a:pt x="466" y="561"/>
                  </a:lnTo>
                  <a:lnTo>
                    <a:pt x="468" y="561"/>
                  </a:lnTo>
                  <a:lnTo>
                    <a:pt x="468" y="561"/>
                  </a:lnTo>
                  <a:lnTo>
                    <a:pt x="468" y="561"/>
                  </a:lnTo>
                  <a:lnTo>
                    <a:pt x="470" y="563"/>
                  </a:lnTo>
                  <a:lnTo>
                    <a:pt x="470" y="563"/>
                  </a:lnTo>
                  <a:lnTo>
                    <a:pt x="470" y="563"/>
                  </a:lnTo>
                  <a:lnTo>
                    <a:pt x="473" y="563"/>
                  </a:lnTo>
                  <a:lnTo>
                    <a:pt x="473" y="566"/>
                  </a:lnTo>
                  <a:lnTo>
                    <a:pt x="475" y="566"/>
                  </a:lnTo>
                  <a:lnTo>
                    <a:pt x="475" y="568"/>
                  </a:lnTo>
                  <a:lnTo>
                    <a:pt x="475" y="568"/>
                  </a:lnTo>
                  <a:lnTo>
                    <a:pt x="477" y="571"/>
                  </a:lnTo>
                  <a:lnTo>
                    <a:pt x="477" y="571"/>
                  </a:lnTo>
                  <a:lnTo>
                    <a:pt x="480" y="571"/>
                  </a:lnTo>
                  <a:lnTo>
                    <a:pt x="482" y="573"/>
                  </a:lnTo>
                  <a:lnTo>
                    <a:pt x="485" y="575"/>
                  </a:lnTo>
                  <a:lnTo>
                    <a:pt x="489" y="578"/>
                  </a:lnTo>
                  <a:lnTo>
                    <a:pt x="492" y="578"/>
                  </a:lnTo>
                  <a:lnTo>
                    <a:pt x="494" y="580"/>
                  </a:lnTo>
                  <a:lnTo>
                    <a:pt x="499" y="582"/>
                  </a:lnTo>
                  <a:lnTo>
                    <a:pt x="501" y="582"/>
                  </a:lnTo>
                  <a:lnTo>
                    <a:pt x="503" y="585"/>
                  </a:lnTo>
                  <a:lnTo>
                    <a:pt x="506" y="587"/>
                  </a:lnTo>
                  <a:lnTo>
                    <a:pt x="508" y="587"/>
                  </a:lnTo>
                  <a:lnTo>
                    <a:pt x="513" y="589"/>
                  </a:lnTo>
                  <a:lnTo>
                    <a:pt x="515" y="589"/>
                  </a:lnTo>
                  <a:lnTo>
                    <a:pt x="518" y="592"/>
                  </a:lnTo>
                  <a:lnTo>
                    <a:pt x="520" y="592"/>
                  </a:lnTo>
                  <a:lnTo>
                    <a:pt x="522" y="592"/>
                  </a:lnTo>
                  <a:lnTo>
                    <a:pt x="525" y="594"/>
                  </a:lnTo>
                  <a:lnTo>
                    <a:pt x="527" y="594"/>
                  </a:lnTo>
                  <a:lnTo>
                    <a:pt x="532" y="594"/>
                  </a:lnTo>
                  <a:lnTo>
                    <a:pt x="534" y="597"/>
                  </a:lnTo>
                  <a:lnTo>
                    <a:pt x="539" y="597"/>
                  </a:lnTo>
                  <a:lnTo>
                    <a:pt x="541" y="597"/>
                  </a:lnTo>
                  <a:lnTo>
                    <a:pt x="541" y="597"/>
                  </a:lnTo>
                  <a:lnTo>
                    <a:pt x="544" y="599"/>
                  </a:lnTo>
                  <a:lnTo>
                    <a:pt x="546" y="599"/>
                  </a:lnTo>
                  <a:lnTo>
                    <a:pt x="548" y="599"/>
                  </a:lnTo>
                  <a:lnTo>
                    <a:pt x="548" y="599"/>
                  </a:lnTo>
                  <a:lnTo>
                    <a:pt x="551" y="601"/>
                  </a:lnTo>
                  <a:lnTo>
                    <a:pt x="553" y="601"/>
                  </a:lnTo>
                  <a:lnTo>
                    <a:pt x="553" y="601"/>
                  </a:lnTo>
                  <a:lnTo>
                    <a:pt x="553" y="604"/>
                  </a:lnTo>
                  <a:lnTo>
                    <a:pt x="553" y="604"/>
                  </a:lnTo>
                  <a:lnTo>
                    <a:pt x="556" y="604"/>
                  </a:lnTo>
                  <a:lnTo>
                    <a:pt x="556" y="606"/>
                  </a:lnTo>
                  <a:lnTo>
                    <a:pt x="556" y="606"/>
                  </a:lnTo>
                  <a:lnTo>
                    <a:pt x="556" y="606"/>
                  </a:lnTo>
                  <a:lnTo>
                    <a:pt x="556" y="608"/>
                  </a:lnTo>
                  <a:lnTo>
                    <a:pt x="558" y="608"/>
                  </a:lnTo>
                  <a:lnTo>
                    <a:pt x="558" y="611"/>
                  </a:lnTo>
                  <a:lnTo>
                    <a:pt x="558" y="613"/>
                  </a:lnTo>
                  <a:lnTo>
                    <a:pt x="558" y="615"/>
                  </a:lnTo>
                  <a:lnTo>
                    <a:pt x="558" y="615"/>
                  </a:lnTo>
                  <a:lnTo>
                    <a:pt x="558" y="618"/>
                  </a:lnTo>
                  <a:lnTo>
                    <a:pt x="558" y="618"/>
                  </a:lnTo>
                  <a:lnTo>
                    <a:pt x="558" y="620"/>
                  </a:lnTo>
                  <a:lnTo>
                    <a:pt x="558" y="620"/>
                  </a:lnTo>
                  <a:lnTo>
                    <a:pt x="558" y="623"/>
                  </a:lnTo>
                  <a:lnTo>
                    <a:pt x="558" y="623"/>
                  </a:lnTo>
                  <a:lnTo>
                    <a:pt x="558" y="625"/>
                  </a:lnTo>
                  <a:lnTo>
                    <a:pt x="556" y="625"/>
                  </a:lnTo>
                  <a:lnTo>
                    <a:pt x="556" y="627"/>
                  </a:lnTo>
                  <a:lnTo>
                    <a:pt x="556" y="627"/>
                  </a:lnTo>
                  <a:lnTo>
                    <a:pt x="553" y="627"/>
                  </a:lnTo>
                  <a:lnTo>
                    <a:pt x="553" y="630"/>
                  </a:lnTo>
                  <a:lnTo>
                    <a:pt x="553" y="630"/>
                  </a:lnTo>
                  <a:lnTo>
                    <a:pt x="551" y="630"/>
                  </a:lnTo>
                  <a:lnTo>
                    <a:pt x="551" y="632"/>
                  </a:lnTo>
                  <a:lnTo>
                    <a:pt x="548" y="632"/>
                  </a:lnTo>
                  <a:lnTo>
                    <a:pt x="548" y="634"/>
                  </a:lnTo>
                  <a:lnTo>
                    <a:pt x="546" y="634"/>
                  </a:lnTo>
                  <a:lnTo>
                    <a:pt x="544" y="637"/>
                  </a:lnTo>
                  <a:lnTo>
                    <a:pt x="539" y="639"/>
                  </a:lnTo>
                  <a:lnTo>
                    <a:pt x="534" y="642"/>
                  </a:lnTo>
                  <a:lnTo>
                    <a:pt x="529" y="620"/>
                  </a:lnTo>
                  <a:lnTo>
                    <a:pt x="503" y="627"/>
                  </a:lnTo>
                  <a:lnTo>
                    <a:pt x="501" y="606"/>
                  </a:lnTo>
                  <a:lnTo>
                    <a:pt x="480" y="613"/>
                  </a:lnTo>
                  <a:lnTo>
                    <a:pt x="480" y="597"/>
                  </a:lnTo>
                  <a:lnTo>
                    <a:pt x="456" y="601"/>
                  </a:lnTo>
                  <a:lnTo>
                    <a:pt x="459" y="585"/>
                  </a:lnTo>
                  <a:lnTo>
                    <a:pt x="435" y="587"/>
                  </a:lnTo>
                  <a:lnTo>
                    <a:pt x="435" y="587"/>
                  </a:lnTo>
                  <a:close/>
                  <a:moveTo>
                    <a:pt x="539" y="765"/>
                  </a:moveTo>
                  <a:lnTo>
                    <a:pt x="544" y="760"/>
                  </a:lnTo>
                  <a:lnTo>
                    <a:pt x="546" y="755"/>
                  </a:lnTo>
                  <a:lnTo>
                    <a:pt x="551" y="750"/>
                  </a:lnTo>
                  <a:lnTo>
                    <a:pt x="553" y="746"/>
                  </a:lnTo>
                  <a:lnTo>
                    <a:pt x="558" y="743"/>
                  </a:lnTo>
                  <a:lnTo>
                    <a:pt x="560" y="739"/>
                  </a:lnTo>
                  <a:lnTo>
                    <a:pt x="565" y="734"/>
                  </a:lnTo>
                  <a:lnTo>
                    <a:pt x="567" y="729"/>
                  </a:lnTo>
                  <a:lnTo>
                    <a:pt x="572" y="724"/>
                  </a:lnTo>
                  <a:lnTo>
                    <a:pt x="577" y="720"/>
                  </a:lnTo>
                  <a:lnTo>
                    <a:pt x="579" y="715"/>
                  </a:lnTo>
                  <a:lnTo>
                    <a:pt x="584" y="710"/>
                  </a:lnTo>
                  <a:lnTo>
                    <a:pt x="586" y="705"/>
                  </a:lnTo>
                  <a:lnTo>
                    <a:pt x="591" y="703"/>
                  </a:lnTo>
                  <a:lnTo>
                    <a:pt x="593" y="698"/>
                  </a:lnTo>
                  <a:lnTo>
                    <a:pt x="598" y="694"/>
                  </a:lnTo>
                  <a:lnTo>
                    <a:pt x="603" y="684"/>
                  </a:lnTo>
                  <a:lnTo>
                    <a:pt x="608" y="679"/>
                  </a:lnTo>
                  <a:lnTo>
                    <a:pt x="612" y="672"/>
                  </a:lnTo>
                  <a:lnTo>
                    <a:pt x="617" y="668"/>
                  </a:lnTo>
                  <a:lnTo>
                    <a:pt x="619" y="660"/>
                  </a:lnTo>
                  <a:lnTo>
                    <a:pt x="622" y="656"/>
                  </a:lnTo>
                  <a:lnTo>
                    <a:pt x="624" y="653"/>
                  </a:lnTo>
                  <a:lnTo>
                    <a:pt x="624" y="651"/>
                  </a:lnTo>
                  <a:lnTo>
                    <a:pt x="626" y="649"/>
                  </a:lnTo>
                  <a:lnTo>
                    <a:pt x="626" y="646"/>
                  </a:lnTo>
                  <a:lnTo>
                    <a:pt x="629" y="646"/>
                  </a:lnTo>
                  <a:lnTo>
                    <a:pt x="629" y="644"/>
                  </a:lnTo>
                  <a:lnTo>
                    <a:pt x="631" y="642"/>
                  </a:lnTo>
                  <a:lnTo>
                    <a:pt x="631" y="639"/>
                  </a:lnTo>
                  <a:lnTo>
                    <a:pt x="634" y="637"/>
                  </a:lnTo>
                  <a:lnTo>
                    <a:pt x="634" y="632"/>
                  </a:lnTo>
                  <a:lnTo>
                    <a:pt x="634" y="630"/>
                  </a:lnTo>
                  <a:lnTo>
                    <a:pt x="636" y="627"/>
                  </a:lnTo>
                  <a:lnTo>
                    <a:pt x="638" y="623"/>
                  </a:lnTo>
                  <a:lnTo>
                    <a:pt x="638" y="615"/>
                  </a:lnTo>
                  <a:lnTo>
                    <a:pt x="641" y="608"/>
                  </a:lnTo>
                  <a:lnTo>
                    <a:pt x="643" y="601"/>
                  </a:lnTo>
                  <a:lnTo>
                    <a:pt x="648" y="580"/>
                  </a:lnTo>
                  <a:lnTo>
                    <a:pt x="667" y="601"/>
                  </a:lnTo>
                  <a:lnTo>
                    <a:pt x="674" y="578"/>
                  </a:lnTo>
                  <a:lnTo>
                    <a:pt x="695" y="597"/>
                  </a:lnTo>
                  <a:lnTo>
                    <a:pt x="697" y="578"/>
                  </a:lnTo>
                  <a:lnTo>
                    <a:pt x="716" y="594"/>
                  </a:lnTo>
                  <a:lnTo>
                    <a:pt x="723" y="575"/>
                  </a:lnTo>
                  <a:lnTo>
                    <a:pt x="726" y="578"/>
                  </a:lnTo>
                  <a:lnTo>
                    <a:pt x="726" y="580"/>
                  </a:lnTo>
                  <a:lnTo>
                    <a:pt x="728" y="580"/>
                  </a:lnTo>
                  <a:lnTo>
                    <a:pt x="731" y="582"/>
                  </a:lnTo>
                  <a:lnTo>
                    <a:pt x="733" y="582"/>
                  </a:lnTo>
                  <a:lnTo>
                    <a:pt x="735" y="585"/>
                  </a:lnTo>
                  <a:lnTo>
                    <a:pt x="735" y="585"/>
                  </a:lnTo>
                  <a:lnTo>
                    <a:pt x="738" y="587"/>
                  </a:lnTo>
                  <a:lnTo>
                    <a:pt x="738" y="587"/>
                  </a:lnTo>
                  <a:lnTo>
                    <a:pt x="738" y="589"/>
                  </a:lnTo>
                  <a:lnTo>
                    <a:pt x="740" y="589"/>
                  </a:lnTo>
                  <a:lnTo>
                    <a:pt x="740" y="592"/>
                  </a:lnTo>
                  <a:lnTo>
                    <a:pt x="740" y="594"/>
                  </a:lnTo>
                  <a:lnTo>
                    <a:pt x="742" y="597"/>
                  </a:lnTo>
                  <a:lnTo>
                    <a:pt x="742" y="601"/>
                  </a:lnTo>
                  <a:lnTo>
                    <a:pt x="742" y="604"/>
                  </a:lnTo>
                  <a:lnTo>
                    <a:pt x="742" y="606"/>
                  </a:lnTo>
                  <a:lnTo>
                    <a:pt x="742" y="611"/>
                  </a:lnTo>
                  <a:lnTo>
                    <a:pt x="742" y="613"/>
                  </a:lnTo>
                  <a:lnTo>
                    <a:pt x="740" y="618"/>
                  </a:lnTo>
                  <a:lnTo>
                    <a:pt x="740" y="620"/>
                  </a:lnTo>
                  <a:lnTo>
                    <a:pt x="740" y="625"/>
                  </a:lnTo>
                  <a:lnTo>
                    <a:pt x="740" y="630"/>
                  </a:lnTo>
                  <a:lnTo>
                    <a:pt x="738" y="632"/>
                  </a:lnTo>
                  <a:lnTo>
                    <a:pt x="738" y="637"/>
                  </a:lnTo>
                  <a:lnTo>
                    <a:pt x="738" y="639"/>
                  </a:lnTo>
                  <a:lnTo>
                    <a:pt x="735" y="644"/>
                  </a:lnTo>
                  <a:lnTo>
                    <a:pt x="735" y="649"/>
                  </a:lnTo>
                  <a:lnTo>
                    <a:pt x="733" y="651"/>
                  </a:lnTo>
                  <a:lnTo>
                    <a:pt x="733" y="656"/>
                  </a:lnTo>
                  <a:lnTo>
                    <a:pt x="731" y="660"/>
                  </a:lnTo>
                  <a:lnTo>
                    <a:pt x="731" y="663"/>
                  </a:lnTo>
                  <a:lnTo>
                    <a:pt x="728" y="668"/>
                  </a:lnTo>
                  <a:lnTo>
                    <a:pt x="728" y="670"/>
                  </a:lnTo>
                  <a:lnTo>
                    <a:pt x="726" y="672"/>
                  </a:lnTo>
                  <a:lnTo>
                    <a:pt x="726" y="677"/>
                  </a:lnTo>
                  <a:lnTo>
                    <a:pt x="723" y="679"/>
                  </a:lnTo>
                  <a:lnTo>
                    <a:pt x="723" y="682"/>
                  </a:lnTo>
                  <a:lnTo>
                    <a:pt x="721" y="684"/>
                  </a:lnTo>
                  <a:lnTo>
                    <a:pt x="721" y="686"/>
                  </a:lnTo>
                  <a:lnTo>
                    <a:pt x="719" y="689"/>
                  </a:lnTo>
                  <a:lnTo>
                    <a:pt x="719" y="691"/>
                  </a:lnTo>
                  <a:lnTo>
                    <a:pt x="716" y="694"/>
                  </a:lnTo>
                  <a:lnTo>
                    <a:pt x="714" y="698"/>
                  </a:lnTo>
                  <a:lnTo>
                    <a:pt x="712" y="703"/>
                  </a:lnTo>
                  <a:lnTo>
                    <a:pt x="709" y="705"/>
                  </a:lnTo>
                  <a:lnTo>
                    <a:pt x="705" y="715"/>
                  </a:lnTo>
                  <a:lnTo>
                    <a:pt x="702" y="722"/>
                  </a:lnTo>
                  <a:lnTo>
                    <a:pt x="700" y="727"/>
                  </a:lnTo>
                  <a:lnTo>
                    <a:pt x="697" y="729"/>
                  </a:lnTo>
                  <a:lnTo>
                    <a:pt x="695" y="734"/>
                  </a:lnTo>
                  <a:lnTo>
                    <a:pt x="693" y="739"/>
                  </a:lnTo>
                  <a:lnTo>
                    <a:pt x="690" y="739"/>
                  </a:lnTo>
                  <a:lnTo>
                    <a:pt x="690" y="741"/>
                  </a:lnTo>
                  <a:lnTo>
                    <a:pt x="688" y="743"/>
                  </a:lnTo>
                  <a:lnTo>
                    <a:pt x="686" y="746"/>
                  </a:lnTo>
                  <a:lnTo>
                    <a:pt x="686" y="746"/>
                  </a:lnTo>
                  <a:lnTo>
                    <a:pt x="683" y="748"/>
                  </a:lnTo>
                  <a:lnTo>
                    <a:pt x="683" y="750"/>
                  </a:lnTo>
                  <a:lnTo>
                    <a:pt x="681" y="750"/>
                  </a:lnTo>
                  <a:lnTo>
                    <a:pt x="674" y="757"/>
                  </a:lnTo>
                  <a:lnTo>
                    <a:pt x="669" y="762"/>
                  </a:lnTo>
                  <a:lnTo>
                    <a:pt x="662" y="767"/>
                  </a:lnTo>
                  <a:lnTo>
                    <a:pt x="657" y="772"/>
                  </a:lnTo>
                  <a:lnTo>
                    <a:pt x="652" y="779"/>
                  </a:lnTo>
                  <a:lnTo>
                    <a:pt x="645" y="783"/>
                  </a:lnTo>
                  <a:lnTo>
                    <a:pt x="641" y="788"/>
                  </a:lnTo>
                  <a:lnTo>
                    <a:pt x="634" y="793"/>
                  </a:lnTo>
                  <a:lnTo>
                    <a:pt x="629" y="798"/>
                  </a:lnTo>
                  <a:lnTo>
                    <a:pt x="622" y="802"/>
                  </a:lnTo>
                  <a:lnTo>
                    <a:pt x="617" y="810"/>
                  </a:lnTo>
                  <a:lnTo>
                    <a:pt x="610" y="814"/>
                  </a:lnTo>
                  <a:lnTo>
                    <a:pt x="605" y="819"/>
                  </a:lnTo>
                  <a:lnTo>
                    <a:pt x="598" y="824"/>
                  </a:lnTo>
                  <a:lnTo>
                    <a:pt x="593" y="828"/>
                  </a:lnTo>
                  <a:lnTo>
                    <a:pt x="586" y="833"/>
                  </a:lnTo>
                  <a:lnTo>
                    <a:pt x="584" y="836"/>
                  </a:lnTo>
                  <a:lnTo>
                    <a:pt x="582" y="838"/>
                  </a:lnTo>
                  <a:lnTo>
                    <a:pt x="579" y="840"/>
                  </a:lnTo>
                  <a:lnTo>
                    <a:pt x="577" y="843"/>
                  </a:lnTo>
                  <a:lnTo>
                    <a:pt x="574" y="845"/>
                  </a:lnTo>
                  <a:lnTo>
                    <a:pt x="572" y="847"/>
                  </a:lnTo>
                  <a:lnTo>
                    <a:pt x="572" y="850"/>
                  </a:lnTo>
                  <a:lnTo>
                    <a:pt x="570" y="850"/>
                  </a:lnTo>
                  <a:lnTo>
                    <a:pt x="567" y="852"/>
                  </a:lnTo>
                  <a:lnTo>
                    <a:pt x="565" y="854"/>
                  </a:lnTo>
                  <a:lnTo>
                    <a:pt x="565" y="857"/>
                  </a:lnTo>
                  <a:lnTo>
                    <a:pt x="563" y="859"/>
                  </a:lnTo>
                  <a:lnTo>
                    <a:pt x="563" y="859"/>
                  </a:lnTo>
                  <a:lnTo>
                    <a:pt x="560" y="862"/>
                  </a:lnTo>
                  <a:lnTo>
                    <a:pt x="558" y="864"/>
                  </a:lnTo>
                  <a:lnTo>
                    <a:pt x="558" y="866"/>
                  </a:lnTo>
                  <a:lnTo>
                    <a:pt x="556" y="871"/>
                  </a:lnTo>
                  <a:lnTo>
                    <a:pt x="553" y="873"/>
                  </a:lnTo>
                  <a:lnTo>
                    <a:pt x="551" y="878"/>
                  </a:lnTo>
                  <a:lnTo>
                    <a:pt x="548" y="883"/>
                  </a:lnTo>
                  <a:lnTo>
                    <a:pt x="546" y="888"/>
                  </a:lnTo>
                  <a:lnTo>
                    <a:pt x="544" y="892"/>
                  </a:lnTo>
                  <a:lnTo>
                    <a:pt x="541" y="899"/>
                  </a:lnTo>
                  <a:lnTo>
                    <a:pt x="539" y="904"/>
                  </a:lnTo>
                  <a:lnTo>
                    <a:pt x="537" y="909"/>
                  </a:lnTo>
                  <a:lnTo>
                    <a:pt x="534" y="916"/>
                  </a:lnTo>
                  <a:lnTo>
                    <a:pt x="532" y="921"/>
                  </a:lnTo>
                  <a:lnTo>
                    <a:pt x="532" y="923"/>
                  </a:lnTo>
                  <a:lnTo>
                    <a:pt x="529" y="928"/>
                  </a:lnTo>
                  <a:lnTo>
                    <a:pt x="527" y="933"/>
                  </a:lnTo>
                  <a:lnTo>
                    <a:pt x="527" y="937"/>
                  </a:lnTo>
                  <a:lnTo>
                    <a:pt x="525" y="940"/>
                  </a:lnTo>
                  <a:lnTo>
                    <a:pt x="522" y="944"/>
                  </a:lnTo>
                  <a:lnTo>
                    <a:pt x="520" y="949"/>
                  </a:lnTo>
                  <a:lnTo>
                    <a:pt x="520" y="951"/>
                  </a:lnTo>
                  <a:lnTo>
                    <a:pt x="518" y="956"/>
                  </a:lnTo>
                  <a:lnTo>
                    <a:pt x="513" y="961"/>
                  </a:lnTo>
                  <a:lnTo>
                    <a:pt x="511" y="966"/>
                  </a:lnTo>
                  <a:lnTo>
                    <a:pt x="508" y="968"/>
                  </a:lnTo>
                  <a:lnTo>
                    <a:pt x="503" y="973"/>
                  </a:lnTo>
                  <a:lnTo>
                    <a:pt x="503" y="978"/>
                  </a:lnTo>
                  <a:lnTo>
                    <a:pt x="501" y="980"/>
                  </a:lnTo>
                  <a:lnTo>
                    <a:pt x="499" y="982"/>
                  </a:lnTo>
                  <a:lnTo>
                    <a:pt x="496" y="985"/>
                  </a:lnTo>
                  <a:lnTo>
                    <a:pt x="494" y="987"/>
                  </a:lnTo>
                  <a:lnTo>
                    <a:pt x="492" y="989"/>
                  </a:lnTo>
                  <a:lnTo>
                    <a:pt x="489" y="992"/>
                  </a:lnTo>
                  <a:lnTo>
                    <a:pt x="487" y="994"/>
                  </a:lnTo>
                  <a:lnTo>
                    <a:pt x="485" y="996"/>
                  </a:lnTo>
                  <a:lnTo>
                    <a:pt x="482" y="996"/>
                  </a:lnTo>
                  <a:lnTo>
                    <a:pt x="482" y="999"/>
                  </a:lnTo>
                  <a:lnTo>
                    <a:pt x="480" y="999"/>
                  </a:lnTo>
                  <a:lnTo>
                    <a:pt x="477" y="999"/>
                  </a:lnTo>
                  <a:lnTo>
                    <a:pt x="477" y="999"/>
                  </a:lnTo>
                  <a:lnTo>
                    <a:pt x="477" y="999"/>
                  </a:lnTo>
                  <a:lnTo>
                    <a:pt x="475" y="1001"/>
                  </a:lnTo>
                  <a:lnTo>
                    <a:pt x="475" y="1001"/>
                  </a:lnTo>
                  <a:lnTo>
                    <a:pt x="475" y="1001"/>
                  </a:lnTo>
                  <a:lnTo>
                    <a:pt x="473" y="1001"/>
                  </a:lnTo>
                  <a:lnTo>
                    <a:pt x="473" y="1001"/>
                  </a:lnTo>
                  <a:lnTo>
                    <a:pt x="473" y="999"/>
                  </a:lnTo>
                  <a:lnTo>
                    <a:pt x="473" y="999"/>
                  </a:lnTo>
                  <a:lnTo>
                    <a:pt x="470" y="999"/>
                  </a:lnTo>
                  <a:lnTo>
                    <a:pt x="470" y="999"/>
                  </a:lnTo>
                  <a:lnTo>
                    <a:pt x="470" y="999"/>
                  </a:lnTo>
                  <a:lnTo>
                    <a:pt x="470" y="999"/>
                  </a:lnTo>
                  <a:lnTo>
                    <a:pt x="468" y="996"/>
                  </a:lnTo>
                  <a:lnTo>
                    <a:pt x="468" y="996"/>
                  </a:lnTo>
                  <a:lnTo>
                    <a:pt x="468" y="996"/>
                  </a:lnTo>
                  <a:lnTo>
                    <a:pt x="468" y="996"/>
                  </a:lnTo>
                  <a:lnTo>
                    <a:pt x="468" y="994"/>
                  </a:lnTo>
                  <a:lnTo>
                    <a:pt x="468" y="994"/>
                  </a:lnTo>
                  <a:lnTo>
                    <a:pt x="468" y="992"/>
                  </a:lnTo>
                  <a:lnTo>
                    <a:pt x="468" y="992"/>
                  </a:lnTo>
                  <a:lnTo>
                    <a:pt x="468" y="989"/>
                  </a:lnTo>
                  <a:lnTo>
                    <a:pt x="468" y="989"/>
                  </a:lnTo>
                  <a:lnTo>
                    <a:pt x="468" y="987"/>
                  </a:lnTo>
                  <a:lnTo>
                    <a:pt x="470" y="985"/>
                  </a:lnTo>
                  <a:lnTo>
                    <a:pt x="470" y="982"/>
                  </a:lnTo>
                  <a:lnTo>
                    <a:pt x="470" y="982"/>
                  </a:lnTo>
                  <a:lnTo>
                    <a:pt x="473" y="980"/>
                  </a:lnTo>
                  <a:lnTo>
                    <a:pt x="473" y="980"/>
                  </a:lnTo>
                  <a:lnTo>
                    <a:pt x="475" y="978"/>
                  </a:lnTo>
                  <a:lnTo>
                    <a:pt x="475" y="975"/>
                  </a:lnTo>
                  <a:lnTo>
                    <a:pt x="477" y="973"/>
                  </a:lnTo>
                  <a:lnTo>
                    <a:pt x="480" y="970"/>
                  </a:lnTo>
                  <a:lnTo>
                    <a:pt x="480" y="968"/>
                  </a:lnTo>
                  <a:lnTo>
                    <a:pt x="482" y="968"/>
                  </a:lnTo>
                  <a:lnTo>
                    <a:pt x="482" y="966"/>
                  </a:lnTo>
                  <a:lnTo>
                    <a:pt x="485" y="963"/>
                  </a:lnTo>
                  <a:lnTo>
                    <a:pt x="485" y="961"/>
                  </a:lnTo>
                  <a:lnTo>
                    <a:pt x="487" y="959"/>
                  </a:lnTo>
                  <a:lnTo>
                    <a:pt x="489" y="959"/>
                  </a:lnTo>
                  <a:lnTo>
                    <a:pt x="489" y="956"/>
                  </a:lnTo>
                  <a:lnTo>
                    <a:pt x="494" y="951"/>
                  </a:lnTo>
                  <a:lnTo>
                    <a:pt x="496" y="947"/>
                  </a:lnTo>
                  <a:lnTo>
                    <a:pt x="499" y="944"/>
                  </a:lnTo>
                  <a:lnTo>
                    <a:pt x="499" y="942"/>
                  </a:lnTo>
                  <a:lnTo>
                    <a:pt x="501" y="940"/>
                  </a:lnTo>
                  <a:lnTo>
                    <a:pt x="501" y="937"/>
                  </a:lnTo>
                  <a:lnTo>
                    <a:pt x="503" y="935"/>
                  </a:lnTo>
                  <a:lnTo>
                    <a:pt x="503" y="933"/>
                  </a:lnTo>
                  <a:lnTo>
                    <a:pt x="503" y="933"/>
                  </a:lnTo>
                  <a:lnTo>
                    <a:pt x="506" y="930"/>
                  </a:lnTo>
                  <a:lnTo>
                    <a:pt x="506" y="930"/>
                  </a:lnTo>
                  <a:lnTo>
                    <a:pt x="506" y="928"/>
                  </a:lnTo>
                  <a:lnTo>
                    <a:pt x="515" y="878"/>
                  </a:lnTo>
                  <a:lnTo>
                    <a:pt x="527" y="890"/>
                  </a:lnTo>
                  <a:lnTo>
                    <a:pt x="525" y="854"/>
                  </a:lnTo>
                  <a:lnTo>
                    <a:pt x="539" y="864"/>
                  </a:lnTo>
                  <a:lnTo>
                    <a:pt x="534" y="824"/>
                  </a:lnTo>
                  <a:lnTo>
                    <a:pt x="548" y="833"/>
                  </a:lnTo>
                  <a:lnTo>
                    <a:pt x="541" y="798"/>
                  </a:lnTo>
                  <a:lnTo>
                    <a:pt x="553" y="802"/>
                  </a:lnTo>
                  <a:lnTo>
                    <a:pt x="539" y="765"/>
                  </a:lnTo>
                  <a:lnTo>
                    <a:pt x="539" y="765"/>
                  </a:lnTo>
                  <a:close/>
                  <a:moveTo>
                    <a:pt x="667" y="798"/>
                  </a:moveTo>
                  <a:lnTo>
                    <a:pt x="686" y="812"/>
                  </a:lnTo>
                  <a:lnTo>
                    <a:pt x="690" y="781"/>
                  </a:lnTo>
                  <a:lnTo>
                    <a:pt x="702" y="788"/>
                  </a:lnTo>
                  <a:lnTo>
                    <a:pt x="705" y="760"/>
                  </a:lnTo>
                  <a:lnTo>
                    <a:pt x="719" y="765"/>
                  </a:lnTo>
                  <a:lnTo>
                    <a:pt x="716" y="736"/>
                  </a:lnTo>
                  <a:lnTo>
                    <a:pt x="735" y="741"/>
                  </a:lnTo>
                  <a:lnTo>
                    <a:pt x="733" y="717"/>
                  </a:lnTo>
                  <a:lnTo>
                    <a:pt x="747" y="722"/>
                  </a:lnTo>
                  <a:lnTo>
                    <a:pt x="747" y="691"/>
                  </a:lnTo>
                  <a:lnTo>
                    <a:pt x="761" y="703"/>
                  </a:lnTo>
                  <a:lnTo>
                    <a:pt x="759" y="675"/>
                  </a:lnTo>
                  <a:lnTo>
                    <a:pt x="761" y="675"/>
                  </a:lnTo>
                  <a:lnTo>
                    <a:pt x="764" y="677"/>
                  </a:lnTo>
                  <a:lnTo>
                    <a:pt x="766" y="679"/>
                  </a:lnTo>
                  <a:lnTo>
                    <a:pt x="768" y="679"/>
                  </a:lnTo>
                  <a:lnTo>
                    <a:pt x="768" y="682"/>
                  </a:lnTo>
                  <a:lnTo>
                    <a:pt x="771" y="682"/>
                  </a:lnTo>
                  <a:lnTo>
                    <a:pt x="773" y="684"/>
                  </a:lnTo>
                  <a:lnTo>
                    <a:pt x="775" y="684"/>
                  </a:lnTo>
                  <a:lnTo>
                    <a:pt x="775" y="686"/>
                  </a:lnTo>
                  <a:lnTo>
                    <a:pt x="778" y="686"/>
                  </a:lnTo>
                  <a:lnTo>
                    <a:pt x="780" y="686"/>
                  </a:lnTo>
                  <a:lnTo>
                    <a:pt x="780" y="686"/>
                  </a:lnTo>
                  <a:lnTo>
                    <a:pt x="783" y="686"/>
                  </a:lnTo>
                  <a:lnTo>
                    <a:pt x="783" y="689"/>
                  </a:lnTo>
                  <a:lnTo>
                    <a:pt x="785" y="689"/>
                  </a:lnTo>
                  <a:lnTo>
                    <a:pt x="787" y="689"/>
                  </a:lnTo>
                  <a:lnTo>
                    <a:pt x="787" y="689"/>
                  </a:lnTo>
                  <a:lnTo>
                    <a:pt x="790" y="689"/>
                  </a:lnTo>
                  <a:lnTo>
                    <a:pt x="790" y="689"/>
                  </a:lnTo>
                  <a:lnTo>
                    <a:pt x="792" y="689"/>
                  </a:lnTo>
                  <a:lnTo>
                    <a:pt x="794" y="689"/>
                  </a:lnTo>
                  <a:lnTo>
                    <a:pt x="799" y="686"/>
                  </a:lnTo>
                  <a:lnTo>
                    <a:pt x="806" y="686"/>
                  </a:lnTo>
                  <a:lnTo>
                    <a:pt x="816" y="684"/>
                  </a:lnTo>
                  <a:lnTo>
                    <a:pt x="818" y="684"/>
                  </a:lnTo>
                  <a:lnTo>
                    <a:pt x="818" y="684"/>
                  </a:lnTo>
                  <a:lnTo>
                    <a:pt x="820" y="684"/>
                  </a:lnTo>
                  <a:lnTo>
                    <a:pt x="823" y="684"/>
                  </a:lnTo>
                  <a:lnTo>
                    <a:pt x="825" y="684"/>
                  </a:lnTo>
                  <a:lnTo>
                    <a:pt x="828" y="684"/>
                  </a:lnTo>
                  <a:lnTo>
                    <a:pt x="830" y="684"/>
                  </a:lnTo>
                  <a:lnTo>
                    <a:pt x="832" y="684"/>
                  </a:lnTo>
                  <a:lnTo>
                    <a:pt x="832" y="686"/>
                  </a:lnTo>
                  <a:lnTo>
                    <a:pt x="835" y="686"/>
                  </a:lnTo>
                  <a:lnTo>
                    <a:pt x="837" y="686"/>
                  </a:lnTo>
                  <a:lnTo>
                    <a:pt x="839" y="686"/>
                  </a:lnTo>
                  <a:lnTo>
                    <a:pt x="842" y="689"/>
                  </a:lnTo>
                  <a:lnTo>
                    <a:pt x="844" y="689"/>
                  </a:lnTo>
                  <a:lnTo>
                    <a:pt x="844" y="689"/>
                  </a:lnTo>
                  <a:lnTo>
                    <a:pt x="846" y="691"/>
                  </a:lnTo>
                  <a:lnTo>
                    <a:pt x="849" y="691"/>
                  </a:lnTo>
                  <a:lnTo>
                    <a:pt x="851" y="691"/>
                  </a:lnTo>
                  <a:lnTo>
                    <a:pt x="854" y="694"/>
                  </a:lnTo>
                  <a:lnTo>
                    <a:pt x="854" y="694"/>
                  </a:lnTo>
                  <a:lnTo>
                    <a:pt x="856" y="696"/>
                  </a:lnTo>
                  <a:lnTo>
                    <a:pt x="858" y="696"/>
                  </a:lnTo>
                  <a:lnTo>
                    <a:pt x="861" y="698"/>
                  </a:lnTo>
                  <a:lnTo>
                    <a:pt x="861" y="698"/>
                  </a:lnTo>
                  <a:lnTo>
                    <a:pt x="863" y="701"/>
                  </a:lnTo>
                  <a:lnTo>
                    <a:pt x="865" y="701"/>
                  </a:lnTo>
                  <a:lnTo>
                    <a:pt x="865" y="703"/>
                  </a:lnTo>
                  <a:lnTo>
                    <a:pt x="868" y="705"/>
                  </a:lnTo>
                  <a:lnTo>
                    <a:pt x="870" y="708"/>
                  </a:lnTo>
                  <a:lnTo>
                    <a:pt x="875" y="710"/>
                  </a:lnTo>
                  <a:lnTo>
                    <a:pt x="875" y="710"/>
                  </a:lnTo>
                  <a:lnTo>
                    <a:pt x="877" y="712"/>
                  </a:lnTo>
                  <a:lnTo>
                    <a:pt x="880" y="715"/>
                  </a:lnTo>
                  <a:lnTo>
                    <a:pt x="882" y="717"/>
                  </a:lnTo>
                  <a:lnTo>
                    <a:pt x="884" y="720"/>
                  </a:lnTo>
                  <a:lnTo>
                    <a:pt x="884" y="722"/>
                  </a:lnTo>
                  <a:lnTo>
                    <a:pt x="887" y="722"/>
                  </a:lnTo>
                  <a:lnTo>
                    <a:pt x="887" y="722"/>
                  </a:lnTo>
                  <a:lnTo>
                    <a:pt x="887" y="724"/>
                  </a:lnTo>
                  <a:lnTo>
                    <a:pt x="887" y="724"/>
                  </a:lnTo>
                  <a:lnTo>
                    <a:pt x="887" y="727"/>
                  </a:lnTo>
                  <a:lnTo>
                    <a:pt x="887" y="727"/>
                  </a:lnTo>
                  <a:lnTo>
                    <a:pt x="887" y="729"/>
                  </a:lnTo>
                  <a:lnTo>
                    <a:pt x="887" y="731"/>
                  </a:lnTo>
                  <a:lnTo>
                    <a:pt x="887" y="734"/>
                  </a:lnTo>
                  <a:lnTo>
                    <a:pt x="887" y="734"/>
                  </a:lnTo>
                  <a:lnTo>
                    <a:pt x="887" y="736"/>
                  </a:lnTo>
                  <a:lnTo>
                    <a:pt x="887" y="739"/>
                  </a:lnTo>
                  <a:lnTo>
                    <a:pt x="884" y="741"/>
                  </a:lnTo>
                  <a:lnTo>
                    <a:pt x="884" y="743"/>
                  </a:lnTo>
                  <a:lnTo>
                    <a:pt x="884" y="746"/>
                  </a:lnTo>
                  <a:lnTo>
                    <a:pt x="884" y="748"/>
                  </a:lnTo>
                  <a:lnTo>
                    <a:pt x="882" y="748"/>
                  </a:lnTo>
                  <a:lnTo>
                    <a:pt x="882" y="750"/>
                  </a:lnTo>
                  <a:lnTo>
                    <a:pt x="882" y="753"/>
                  </a:lnTo>
                  <a:lnTo>
                    <a:pt x="880" y="753"/>
                  </a:lnTo>
                  <a:lnTo>
                    <a:pt x="877" y="757"/>
                  </a:lnTo>
                  <a:lnTo>
                    <a:pt x="872" y="762"/>
                  </a:lnTo>
                  <a:lnTo>
                    <a:pt x="870" y="767"/>
                  </a:lnTo>
                  <a:lnTo>
                    <a:pt x="865" y="772"/>
                  </a:lnTo>
                  <a:lnTo>
                    <a:pt x="863" y="774"/>
                  </a:lnTo>
                  <a:lnTo>
                    <a:pt x="858" y="779"/>
                  </a:lnTo>
                  <a:lnTo>
                    <a:pt x="856" y="783"/>
                  </a:lnTo>
                  <a:lnTo>
                    <a:pt x="851" y="788"/>
                  </a:lnTo>
                  <a:lnTo>
                    <a:pt x="846" y="793"/>
                  </a:lnTo>
                  <a:lnTo>
                    <a:pt x="842" y="795"/>
                  </a:lnTo>
                  <a:lnTo>
                    <a:pt x="839" y="800"/>
                  </a:lnTo>
                  <a:lnTo>
                    <a:pt x="835" y="805"/>
                  </a:lnTo>
                  <a:lnTo>
                    <a:pt x="830" y="807"/>
                  </a:lnTo>
                  <a:lnTo>
                    <a:pt x="825" y="812"/>
                  </a:lnTo>
                  <a:lnTo>
                    <a:pt x="820" y="817"/>
                  </a:lnTo>
                  <a:lnTo>
                    <a:pt x="818" y="819"/>
                  </a:lnTo>
                  <a:lnTo>
                    <a:pt x="811" y="824"/>
                  </a:lnTo>
                  <a:lnTo>
                    <a:pt x="806" y="828"/>
                  </a:lnTo>
                  <a:lnTo>
                    <a:pt x="799" y="833"/>
                  </a:lnTo>
                  <a:lnTo>
                    <a:pt x="790" y="840"/>
                  </a:lnTo>
                  <a:lnTo>
                    <a:pt x="787" y="843"/>
                  </a:lnTo>
                  <a:lnTo>
                    <a:pt x="783" y="847"/>
                  </a:lnTo>
                  <a:lnTo>
                    <a:pt x="778" y="850"/>
                  </a:lnTo>
                  <a:lnTo>
                    <a:pt x="773" y="854"/>
                  </a:lnTo>
                  <a:lnTo>
                    <a:pt x="768" y="857"/>
                  </a:lnTo>
                  <a:lnTo>
                    <a:pt x="764" y="859"/>
                  </a:lnTo>
                  <a:lnTo>
                    <a:pt x="759" y="862"/>
                  </a:lnTo>
                  <a:lnTo>
                    <a:pt x="754" y="866"/>
                  </a:lnTo>
                  <a:lnTo>
                    <a:pt x="749" y="869"/>
                  </a:lnTo>
                  <a:lnTo>
                    <a:pt x="745" y="871"/>
                  </a:lnTo>
                  <a:lnTo>
                    <a:pt x="740" y="873"/>
                  </a:lnTo>
                  <a:lnTo>
                    <a:pt x="735" y="873"/>
                  </a:lnTo>
                  <a:lnTo>
                    <a:pt x="731" y="876"/>
                  </a:lnTo>
                  <a:lnTo>
                    <a:pt x="728" y="878"/>
                  </a:lnTo>
                  <a:lnTo>
                    <a:pt x="723" y="878"/>
                  </a:lnTo>
                  <a:lnTo>
                    <a:pt x="719" y="881"/>
                  </a:lnTo>
                  <a:lnTo>
                    <a:pt x="714" y="881"/>
                  </a:lnTo>
                  <a:lnTo>
                    <a:pt x="712" y="881"/>
                  </a:lnTo>
                  <a:lnTo>
                    <a:pt x="707" y="878"/>
                  </a:lnTo>
                  <a:lnTo>
                    <a:pt x="702" y="878"/>
                  </a:lnTo>
                  <a:lnTo>
                    <a:pt x="700" y="876"/>
                  </a:lnTo>
                  <a:lnTo>
                    <a:pt x="697" y="876"/>
                  </a:lnTo>
                  <a:lnTo>
                    <a:pt x="693" y="873"/>
                  </a:lnTo>
                  <a:lnTo>
                    <a:pt x="690" y="869"/>
                  </a:lnTo>
                  <a:lnTo>
                    <a:pt x="688" y="866"/>
                  </a:lnTo>
                  <a:lnTo>
                    <a:pt x="688" y="866"/>
                  </a:lnTo>
                  <a:lnTo>
                    <a:pt x="686" y="864"/>
                  </a:lnTo>
                  <a:lnTo>
                    <a:pt x="683" y="862"/>
                  </a:lnTo>
                  <a:lnTo>
                    <a:pt x="683" y="859"/>
                  </a:lnTo>
                  <a:lnTo>
                    <a:pt x="681" y="857"/>
                  </a:lnTo>
                  <a:lnTo>
                    <a:pt x="681" y="854"/>
                  </a:lnTo>
                  <a:lnTo>
                    <a:pt x="679" y="852"/>
                  </a:lnTo>
                  <a:lnTo>
                    <a:pt x="679" y="850"/>
                  </a:lnTo>
                  <a:lnTo>
                    <a:pt x="679" y="847"/>
                  </a:lnTo>
                  <a:lnTo>
                    <a:pt x="676" y="845"/>
                  </a:lnTo>
                  <a:lnTo>
                    <a:pt x="676" y="845"/>
                  </a:lnTo>
                  <a:lnTo>
                    <a:pt x="674" y="843"/>
                  </a:lnTo>
                  <a:lnTo>
                    <a:pt x="674" y="840"/>
                  </a:lnTo>
                  <a:lnTo>
                    <a:pt x="674" y="838"/>
                  </a:lnTo>
                  <a:lnTo>
                    <a:pt x="671" y="836"/>
                  </a:lnTo>
                  <a:lnTo>
                    <a:pt x="671" y="833"/>
                  </a:lnTo>
                  <a:lnTo>
                    <a:pt x="671" y="831"/>
                  </a:lnTo>
                  <a:lnTo>
                    <a:pt x="671" y="828"/>
                  </a:lnTo>
                  <a:lnTo>
                    <a:pt x="669" y="826"/>
                  </a:lnTo>
                  <a:lnTo>
                    <a:pt x="669" y="821"/>
                  </a:lnTo>
                  <a:lnTo>
                    <a:pt x="669" y="817"/>
                  </a:lnTo>
                  <a:lnTo>
                    <a:pt x="667" y="812"/>
                  </a:lnTo>
                  <a:lnTo>
                    <a:pt x="667" y="807"/>
                  </a:lnTo>
                  <a:lnTo>
                    <a:pt x="667" y="802"/>
                  </a:lnTo>
                  <a:lnTo>
                    <a:pt x="667" y="798"/>
                  </a:lnTo>
                  <a:lnTo>
                    <a:pt x="667" y="798"/>
                  </a:lnTo>
                  <a:close/>
                  <a:moveTo>
                    <a:pt x="565" y="1143"/>
                  </a:moveTo>
                  <a:lnTo>
                    <a:pt x="563" y="1141"/>
                  </a:lnTo>
                  <a:lnTo>
                    <a:pt x="563" y="1136"/>
                  </a:lnTo>
                  <a:lnTo>
                    <a:pt x="563" y="1134"/>
                  </a:lnTo>
                  <a:lnTo>
                    <a:pt x="563" y="1131"/>
                  </a:lnTo>
                  <a:lnTo>
                    <a:pt x="563" y="1129"/>
                  </a:lnTo>
                  <a:lnTo>
                    <a:pt x="563" y="1127"/>
                  </a:lnTo>
                  <a:lnTo>
                    <a:pt x="563" y="1124"/>
                  </a:lnTo>
                  <a:lnTo>
                    <a:pt x="563" y="1124"/>
                  </a:lnTo>
                  <a:lnTo>
                    <a:pt x="565" y="1119"/>
                  </a:lnTo>
                  <a:lnTo>
                    <a:pt x="565" y="1115"/>
                  </a:lnTo>
                  <a:lnTo>
                    <a:pt x="565" y="1112"/>
                  </a:lnTo>
                  <a:lnTo>
                    <a:pt x="565" y="1110"/>
                  </a:lnTo>
                  <a:lnTo>
                    <a:pt x="565" y="1108"/>
                  </a:lnTo>
                  <a:lnTo>
                    <a:pt x="565" y="1105"/>
                  </a:lnTo>
                  <a:lnTo>
                    <a:pt x="567" y="1103"/>
                  </a:lnTo>
                  <a:lnTo>
                    <a:pt x="567" y="1101"/>
                  </a:lnTo>
                  <a:lnTo>
                    <a:pt x="567" y="1101"/>
                  </a:lnTo>
                  <a:lnTo>
                    <a:pt x="565" y="1098"/>
                  </a:lnTo>
                  <a:lnTo>
                    <a:pt x="565" y="1098"/>
                  </a:lnTo>
                  <a:lnTo>
                    <a:pt x="565" y="1096"/>
                  </a:lnTo>
                  <a:lnTo>
                    <a:pt x="565" y="1096"/>
                  </a:lnTo>
                  <a:lnTo>
                    <a:pt x="565" y="1093"/>
                  </a:lnTo>
                  <a:lnTo>
                    <a:pt x="565" y="1093"/>
                  </a:lnTo>
                  <a:lnTo>
                    <a:pt x="565" y="1091"/>
                  </a:lnTo>
                  <a:lnTo>
                    <a:pt x="563" y="1089"/>
                  </a:lnTo>
                  <a:lnTo>
                    <a:pt x="563" y="1089"/>
                  </a:lnTo>
                  <a:lnTo>
                    <a:pt x="560" y="1084"/>
                  </a:lnTo>
                  <a:lnTo>
                    <a:pt x="558" y="1082"/>
                  </a:lnTo>
                  <a:lnTo>
                    <a:pt x="558" y="1082"/>
                  </a:lnTo>
                  <a:lnTo>
                    <a:pt x="558" y="1079"/>
                  </a:lnTo>
                  <a:lnTo>
                    <a:pt x="556" y="1079"/>
                  </a:lnTo>
                  <a:lnTo>
                    <a:pt x="556" y="1077"/>
                  </a:lnTo>
                  <a:lnTo>
                    <a:pt x="556" y="1077"/>
                  </a:lnTo>
                  <a:lnTo>
                    <a:pt x="556" y="1077"/>
                  </a:lnTo>
                  <a:lnTo>
                    <a:pt x="556" y="1075"/>
                  </a:lnTo>
                  <a:lnTo>
                    <a:pt x="556" y="1072"/>
                  </a:lnTo>
                  <a:lnTo>
                    <a:pt x="556" y="1072"/>
                  </a:lnTo>
                  <a:lnTo>
                    <a:pt x="556" y="1070"/>
                  </a:lnTo>
                  <a:lnTo>
                    <a:pt x="556" y="1065"/>
                  </a:lnTo>
                  <a:lnTo>
                    <a:pt x="556" y="1063"/>
                  </a:lnTo>
                  <a:lnTo>
                    <a:pt x="556" y="1058"/>
                  </a:lnTo>
                  <a:lnTo>
                    <a:pt x="556" y="1053"/>
                  </a:lnTo>
                  <a:lnTo>
                    <a:pt x="556" y="1051"/>
                  </a:lnTo>
                  <a:lnTo>
                    <a:pt x="556" y="1046"/>
                  </a:lnTo>
                  <a:lnTo>
                    <a:pt x="556" y="1037"/>
                  </a:lnTo>
                  <a:lnTo>
                    <a:pt x="558" y="1030"/>
                  </a:lnTo>
                  <a:lnTo>
                    <a:pt x="558" y="1022"/>
                  </a:lnTo>
                  <a:lnTo>
                    <a:pt x="558" y="1015"/>
                  </a:lnTo>
                  <a:lnTo>
                    <a:pt x="570" y="1020"/>
                  </a:lnTo>
                  <a:lnTo>
                    <a:pt x="574" y="985"/>
                  </a:lnTo>
                  <a:lnTo>
                    <a:pt x="591" y="1006"/>
                  </a:lnTo>
                  <a:lnTo>
                    <a:pt x="600" y="968"/>
                  </a:lnTo>
                  <a:lnTo>
                    <a:pt x="615" y="985"/>
                  </a:lnTo>
                  <a:lnTo>
                    <a:pt x="624" y="959"/>
                  </a:lnTo>
                  <a:lnTo>
                    <a:pt x="626" y="963"/>
                  </a:lnTo>
                  <a:lnTo>
                    <a:pt x="626" y="968"/>
                  </a:lnTo>
                  <a:lnTo>
                    <a:pt x="629" y="973"/>
                  </a:lnTo>
                  <a:lnTo>
                    <a:pt x="629" y="978"/>
                  </a:lnTo>
                  <a:lnTo>
                    <a:pt x="631" y="980"/>
                  </a:lnTo>
                  <a:lnTo>
                    <a:pt x="631" y="980"/>
                  </a:lnTo>
                  <a:lnTo>
                    <a:pt x="634" y="982"/>
                  </a:lnTo>
                  <a:lnTo>
                    <a:pt x="634" y="985"/>
                  </a:lnTo>
                  <a:lnTo>
                    <a:pt x="634" y="987"/>
                  </a:lnTo>
                  <a:lnTo>
                    <a:pt x="636" y="989"/>
                  </a:lnTo>
                  <a:lnTo>
                    <a:pt x="636" y="992"/>
                  </a:lnTo>
                  <a:lnTo>
                    <a:pt x="638" y="994"/>
                  </a:lnTo>
                  <a:lnTo>
                    <a:pt x="638" y="996"/>
                  </a:lnTo>
                  <a:lnTo>
                    <a:pt x="641" y="996"/>
                  </a:lnTo>
                  <a:lnTo>
                    <a:pt x="643" y="999"/>
                  </a:lnTo>
                  <a:lnTo>
                    <a:pt x="643" y="1001"/>
                  </a:lnTo>
                  <a:lnTo>
                    <a:pt x="645" y="1004"/>
                  </a:lnTo>
                  <a:lnTo>
                    <a:pt x="648" y="1006"/>
                  </a:lnTo>
                  <a:lnTo>
                    <a:pt x="648" y="1006"/>
                  </a:lnTo>
                  <a:lnTo>
                    <a:pt x="650" y="1008"/>
                  </a:lnTo>
                  <a:lnTo>
                    <a:pt x="652" y="1011"/>
                  </a:lnTo>
                  <a:lnTo>
                    <a:pt x="655" y="1011"/>
                  </a:lnTo>
                  <a:lnTo>
                    <a:pt x="655" y="1013"/>
                  </a:lnTo>
                  <a:lnTo>
                    <a:pt x="657" y="1015"/>
                  </a:lnTo>
                  <a:lnTo>
                    <a:pt x="660" y="1015"/>
                  </a:lnTo>
                  <a:lnTo>
                    <a:pt x="662" y="1018"/>
                  </a:lnTo>
                  <a:lnTo>
                    <a:pt x="664" y="1020"/>
                  </a:lnTo>
                  <a:lnTo>
                    <a:pt x="667" y="1020"/>
                  </a:lnTo>
                  <a:lnTo>
                    <a:pt x="669" y="1022"/>
                  </a:lnTo>
                  <a:lnTo>
                    <a:pt x="669" y="1022"/>
                  </a:lnTo>
                  <a:lnTo>
                    <a:pt x="671" y="1022"/>
                  </a:lnTo>
                  <a:lnTo>
                    <a:pt x="671" y="1022"/>
                  </a:lnTo>
                  <a:lnTo>
                    <a:pt x="674" y="1022"/>
                  </a:lnTo>
                  <a:lnTo>
                    <a:pt x="676" y="1025"/>
                  </a:lnTo>
                  <a:lnTo>
                    <a:pt x="676" y="1025"/>
                  </a:lnTo>
                  <a:lnTo>
                    <a:pt x="679" y="1025"/>
                  </a:lnTo>
                  <a:lnTo>
                    <a:pt x="681" y="1025"/>
                  </a:lnTo>
                  <a:lnTo>
                    <a:pt x="683" y="1025"/>
                  </a:lnTo>
                  <a:lnTo>
                    <a:pt x="686" y="1025"/>
                  </a:lnTo>
                  <a:lnTo>
                    <a:pt x="690" y="1025"/>
                  </a:lnTo>
                  <a:lnTo>
                    <a:pt x="690" y="1025"/>
                  </a:lnTo>
                  <a:lnTo>
                    <a:pt x="693" y="1025"/>
                  </a:lnTo>
                  <a:lnTo>
                    <a:pt x="695" y="1022"/>
                  </a:lnTo>
                  <a:lnTo>
                    <a:pt x="697" y="1022"/>
                  </a:lnTo>
                  <a:lnTo>
                    <a:pt x="700" y="1022"/>
                  </a:lnTo>
                  <a:lnTo>
                    <a:pt x="702" y="1020"/>
                  </a:lnTo>
                  <a:lnTo>
                    <a:pt x="707" y="1020"/>
                  </a:lnTo>
                  <a:lnTo>
                    <a:pt x="709" y="1018"/>
                  </a:lnTo>
                  <a:lnTo>
                    <a:pt x="712" y="1015"/>
                  </a:lnTo>
                  <a:lnTo>
                    <a:pt x="716" y="1013"/>
                  </a:lnTo>
                  <a:lnTo>
                    <a:pt x="719" y="1011"/>
                  </a:lnTo>
                  <a:lnTo>
                    <a:pt x="721" y="1011"/>
                  </a:lnTo>
                  <a:lnTo>
                    <a:pt x="728" y="1006"/>
                  </a:lnTo>
                  <a:lnTo>
                    <a:pt x="735" y="1001"/>
                  </a:lnTo>
                  <a:lnTo>
                    <a:pt x="742" y="996"/>
                  </a:lnTo>
                  <a:lnTo>
                    <a:pt x="749" y="992"/>
                  </a:lnTo>
                  <a:lnTo>
                    <a:pt x="757" y="987"/>
                  </a:lnTo>
                  <a:lnTo>
                    <a:pt x="764" y="982"/>
                  </a:lnTo>
                  <a:lnTo>
                    <a:pt x="768" y="978"/>
                  </a:lnTo>
                  <a:lnTo>
                    <a:pt x="775" y="973"/>
                  </a:lnTo>
                  <a:lnTo>
                    <a:pt x="780" y="970"/>
                  </a:lnTo>
                  <a:lnTo>
                    <a:pt x="785" y="966"/>
                  </a:lnTo>
                  <a:lnTo>
                    <a:pt x="794" y="973"/>
                  </a:lnTo>
                  <a:lnTo>
                    <a:pt x="787" y="1063"/>
                  </a:lnTo>
                  <a:lnTo>
                    <a:pt x="787" y="1067"/>
                  </a:lnTo>
                  <a:lnTo>
                    <a:pt x="787" y="1072"/>
                  </a:lnTo>
                  <a:lnTo>
                    <a:pt x="787" y="1077"/>
                  </a:lnTo>
                  <a:lnTo>
                    <a:pt x="787" y="1082"/>
                  </a:lnTo>
                  <a:lnTo>
                    <a:pt x="787" y="1086"/>
                  </a:lnTo>
                  <a:lnTo>
                    <a:pt x="787" y="1091"/>
                  </a:lnTo>
                  <a:lnTo>
                    <a:pt x="787" y="1096"/>
                  </a:lnTo>
                  <a:lnTo>
                    <a:pt x="787" y="1101"/>
                  </a:lnTo>
                  <a:lnTo>
                    <a:pt x="790" y="1105"/>
                  </a:lnTo>
                  <a:lnTo>
                    <a:pt x="790" y="1110"/>
                  </a:lnTo>
                  <a:lnTo>
                    <a:pt x="790" y="1115"/>
                  </a:lnTo>
                  <a:lnTo>
                    <a:pt x="790" y="1119"/>
                  </a:lnTo>
                  <a:lnTo>
                    <a:pt x="790" y="1124"/>
                  </a:lnTo>
                  <a:lnTo>
                    <a:pt x="790" y="1129"/>
                  </a:lnTo>
                  <a:lnTo>
                    <a:pt x="790" y="1134"/>
                  </a:lnTo>
                  <a:lnTo>
                    <a:pt x="792" y="1138"/>
                  </a:lnTo>
                  <a:lnTo>
                    <a:pt x="792" y="1138"/>
                  </a:lnTo>
                  <a:lnTo>
                    <a:pt x="792" y="1138"/>
                  </a:lnTo>
                  <a:lnTo>
                    <a:pt x="792" y="1141"/>
                  </a:lnTo>
                  <a:lnTo>
                    <a:pt x="792" y="1141"/>
                  </a:lnTo>
                  <a:lnTo>
                    <a:pt x="792" y="1143"/>
                  </a:lnTo>
                  <a:lnTo>
                    <a:pt x="794" y="1143"/>
                  </a:lnTo>
                  <a:lnTo>
                    <a:pt x="797" y="1148"/>
                  </a:lnTo>
                  <a:lnTo>
                    <a:pt x="797" y="1150"/>
                  </a:lnTo>
                  <a:lnTo>
                    <a:pt x="799" y="1150"/>
                  </a:lnTo>
                  <a:lnTo>
                    <a:pt x="799" y="1153"/>
                  </a:lnTo>
                  <a:lnTo>
                    <a:pt x="799" y="1153"/>
                  </a:lnTo>
                  <a:lnTo>
                    <a:pt x="799" y="1155"/>
                  </a:lnTo>
                  <a:lnTo>
                    <a:pt x="799" y="1155"/>
                  </a:lnTo>
                  <a:lnTo>
                    <a:pt x="799" y="1155"/>
                  </a:lnTo>
                  <a:lnTo>
                    <a:pt x="799" y="1157"/>
                  </a:lnTo>
                  <a:lnTo>
                    <a:pt x="799" y="1157"/>
                  </a:lnTo>
                  <a:lnTo>
                    <a:pt x="799" y="1157"/>
                  </a:lnTo>
                  <a:lnTo>
                    <a:pt x="799" y="1157"/>
                  </a:lnTo>
                  <a:lnTo>
                    <a:pt x="799" y="1157"/>
                  </a:lnTo>
                  <a:lnTo>
                    <a:pt x="797" y="1157"/>
                  </a:lnTo>
                  <a:lnTo>
                    <a:pt x="797" y="1157"/>
                  </a:lnTo>
                  <a:lnTo>
                    <a:pt x="797" y="1157"/>
                  </a:lnTo>
                  <a:lnTo>
                    <a:pt x="794" y="1157"/>
                  </a:lnTo>
                  <a:lnTo>
                    <a:pt x="794" y="1157"/>
                  </a:lnTo>
                  <a:lnTo>
                    <a:pt x="794" y="1157"/>
                  </a:lnTo>
                  <a:lnTo>
                    <a:pt x="792" y="1157"/>
                  </a:lnTo>
                  <a:lnTo>
                    <a:pt x="792" y="1157"/>
                  </a:lnTo>
                  <a:lnTo>
                    <a:pt x="792" y="1157"/>
                  </a:lnTo>
                  <a:lnTo>
                    <a:pt x="790" y="1155"/>
                  </a:lnTo>
                  <a:lnTo>
                    <a:pt x="787" y="1155"/>
                  </a:lnTo>
                  <a:lnTo>
                    <a:pt x="787" y="1153"/>
                  </a:lnTo>
                  <a:lnTo>
                    <a:pt x="785" y="1150"/>
                  </a:lnTo>
                  <a:lnTo>
                    <a:pt x="783" y="1148"/>
                  </a:lnTo>
                  <a:lnTo>
                    <a:pt x="783" y="1148"/>
                  </a:lnTo>
                  <a:lnTo>
                    <a:pt x="783" y="1148"/>
                  </a:lnTo>
                  <a:lnTo>
                    <a:pt x="780" y="1146"/>
                  </a:lnTo>
                  <a:lnTo>
                    <a:pt x="780" y="1146"/>
                  </a:lnTo>
                  <a:lnTo>
                    <a:pt x="780" y="1146"/>
                  </a:lnTo>
                  <a:lnTo>
                    <a:pt x="778" y="1146"/>
                  </a:lnTo>
                  <a:lnTo>
                    <a:pt x="778" y="1143"/>
                  </a:lnTo>
                  <a:lnTo>
                    <a:pt x="778" y="1143"/>
                  </a:lnTo>
                  <a:lnTo>
                    <a:pt x="775" y="1143"/>
                  </a:lnTo>
                  <a:lnTo>
                    <a:pt x="775" y="1143"/>
                  </a:lnTo>
                  <a:lnTo>
                    <a:pt x="775" y="1143"/>
                  </a:lnTo>
                  <a:lnTo>
                    <a:pt x="773" y="1143"/>
                  </a:lnTo>
                  <a:lnTo>
                    <a:pt x="773" y="1146"/>
                  </a:lnTo>
                  <a:lnTo>
                    <a:pt x="773" y="1146"/>
                  </a:lnTo>
                  <a:lnTo>
                    <a:pt x="771" y="1146"/>
                  </a:lnTo>
                  <a:lnTo>
                    <a:pt x="771" y="1146"/>
                  </a:lnTo>
                  <a:lnTo>
                    <a:pt x="771" y="1146"/>
                  </a:lnTo>
                  <a:lnTo>
                    <a:pt x="771" y="1148"/>
                  </a:lnTo>
                  <a:lnTo>
                    <a:pt x="771" y="1148"/>
                  </a:lnTo>
                  <a:lnTo>
                    <a:pt x="771" y="1148"/>
                  </a:lnTo>
                  <a:lnTo>
                    <a:pt x="771" y="1150"/>
                  </a:lnTo>
                  <a:lnTo>
                    <a:pt x="771" y="1150"/>
                  </a:lnTo>
                  <a:lnTo>
                    <a:pt x="771" y="1150"/>
                  </a:lnTo>
                  <a:lnTo>
                    <a:pt x="771" y="1153"/>
                  </a:lnTo>
                  <a:lnTo>
                    <a:pt x="771" y="1153"/>
                  </a:lnTo>
                  <a:lnTo>
                    <a:pt x="771" y="1155"/>
                  </a:lnTo>
                  <a:lnTo>
                    <a:pt x="773" y="1157"/>
                  </a:lnTo>
                  <a:lnTo>
                    <a:pt x="773" y="1160"/>
                  </a:lnTo>
                  <a:lnTo>
                    <a:pt x="775" y="1164"/>
                  </a:lnTo>
                  <a:lnTo>
                    <a:pt x="775" y="1167"/>
                  </a:lnTo>
                  <a:lnTo>
                    <a:pt x="775" y="1167"/>
                  </a:lnTo>
                  <a:lnTo>
                    <a:pt x="775" y="1169"/>
                  </a:lnTo>
                  <a:lnTo>
                    <a:pt x="775" y="1169"/>
                  </a:lnTo>
                  <a:lnTo>
                    <a:pt x="775" y="1172"/>
                  </a:lnTo>
                  <a:lnTo>
                    <a:pt x="775" y="1172"/>
                  </a:lnTo>
                  <a:lnTo>
                    <a:pt x="775" y="1174"/>
                  </a:lnTo>
                  <a:lnTo>
                    <a:pt x="773" y="1174"/>
                  </a:lnTo>
                  <a:lnTo>
                    <a:pt x="773" y="1176"/>
                  </a:lnTo>
                  <a:lnTo>
                    <a:pt x="773" y="1179"/>
                  </a:lnTo>
                  <a:lnTo>
                    <a:pt x="771" y="1181"/>
                  </a:lnTo>
                  <a:lnTo>
                    <a:pt x="771" y="1181"/>
                  </a:lnTo>
                  <a:lnTo>
                    <a:pt x="768" y="1183"/>
                  </a:lnTo>
                  <a:lnTo>
                    <a:pt x="768" y="1186"/>
                  </a:lnTo>
                  <a:lnTo>
                    <a:pt x="768" y="1186"/>
                  </a:lnTo>
                  <a:lnTo>
                    <a:pt x="766" y="1188"/>
                  </a:lnTo>
                  <a:lnTo>
                    <a:pt x="764" y="1190"/>
                  </a:lnTo>
                  <a:lnTo>
                    <a:pt x="764" y="1190"/>
                  </a:lnTo>
                  <a:lnTo>
                    <a:pt x="761" y="1193"/>
                  </a:lnTo>
                  <a:lnTo>
                    <a:pt x="761" y="1193"/>
                  </a:lnTo>
                  <a:lnTo>
                    <a:pt x="759" y="1195"/>
                  </a:lnTo>
                  <a:lnTo>
                    <a:pt x="759" y="1198"/>
                  </a:lnTo>
                  <a:lnTo>
                    <a:pt x="757" y="1198"/>
                  </a:lnTo>
                  <a:lnTo>
                    <a:pt x="757" y="1198"/>
                  </a:lnTo>
                  <a:lnTo>
                    <a:pt x="754" y="1200"/>
                  </a:lnTo>
                  <a:lnTo>
                    <a:pt x="754" y="1200"/>
                  </a:lnTo>
                  <a:lnTo>
                    <a:pt x="752" y="1200"/>
                  </a:lnTo>
                  <a:lnTo>
                    <a:pt x="752" y="1200"/>
                  </a:lnTo>
                  <a:lnTo>
                    <a:pt x="749" y="1202"/>
                  </a:lnTo>
                  <a:lnTo>
                    <a:pt x="749" y="1202"/>
                  </a:lnTo>
                  <a:lnTo>
                    <a:pt x="747" y="1202"/>
                  </a:lnTo>
                  <a:lnTo>
                    <a:pt x="747" y="1202"/>
                  </a:lnTo>
                  <a:lnTo>
                    <a:pt x="745" y="1202"/>
                  </a:lnTo>
                  <a:lnTo>
                    <a:pt x="742" y="1202"/>
                  </a:lnTo>
                  <a:lnTo>
                    <a:pt x="742" y="1202"/>
                  </a:lnTo>
                  <a:lnTo>
                    <a:pt x="740" y="1202"/>
                  </a:lnTo>
                  <a:lnTo>
                    <a:pt x="740" y="1202"/>
                  </a:lnTo>
                  <a:lnTo>
                    <a:pt x="738" y="1202"/>
                  </a:lnTo>
                  <a:lnTo>
                    <a:pt x="738" y="1202"/>
                  </a:lnTo>
                  <a:lnTo>
                    <a:pt x="738" y="1202"/>
                  </a:lnTo>
                  <a:lnTo>
                    <a:pt x="738" y="1202"/>
                  </a:lnTo>
                  <a:lnTo>
                    <a:pt x="738" y="1202"/>
                  </a:lnTo>
                  <a:lnTo>
                    <a:pt x="735" y="1202"/>
                  </a:lnTo>
                  <a:lnTo>
                    <a:pt x="735" y="1200"/>
                  </a:lnTo>
                  <a:lnTo>
                    <a:pt x="735" y="1200"/>
                  </a:lnTo>
                  <a:lnTo>
                    <a:pt x="735" y="1198"/>
                  </a:lnTo>
                  <a:lnTo>
                    <a:pt x="735" y="1198"/>
                  </a:lnTo>
                  <a:lnTo>
                    <a:pt x="735" y="1195"/>
                  </a:lnTo>
                  <a:lnTo>
                    <a:pt x="735" y="1195"/>
                  </a:lnTo>
                  <a:lnTo>
                    <a:pt x="735" y="1193"/>
                  </a:lnTo>
                  <a:lnTo>
                    <a:pt x="735" y="1193"/>
                  </a:lnTo>
                  <a:lnTo>
                    <a:pt x="735" y="1190"/>
                  </a:lnTo>
                  <a:lnTo>
                    <a:pt x="735" y="1190"/>
                  </a:lnTo>
                  <a:lnTo>
                    <a:pt x="735" y="1188"/>
                  </a:lnTo>
                  <a:lnTo>
                    <a:pt x="735" y="1188"/>
                  </a:lnTo>
                  <a:lnTo>
                    <a:pt x="735" y="1186"/>
                  </a:lnTo>
                  <a:lnTo>
                    <a:pt x="738" y="1183"/>
                  </a:lnTo>
                  <a:lnTo>
                    <a:pt x="740" y="1181"/>
                  </a:lnTo>
                  <a:lnTo>
                    <a:pt x="740" y="1179"/>
                  </a:lnTo>
                  <a:lnTo>
                    <a:pt x="740" y="1179"/>
                  </a:lnTo>
                  <a:lnTo>
                    <a:pt x="740" y="1179"/>
                  </a:lnTo>
                  <a:lnTo>
                    <a:pt x="740" y="1179"/>
                  </a:lnTo>
                  <a:lnTo>
                    <a:pt x="740" y="1176"/>
                  </a:lnTo>
                  <a:lnTo>
                    <a:pt x="740" y="1176"/>
                  </a:lnTo>
                  <a:lnTo>
                    <a:pt x="740" y="1174"/>
                  </a:lnTo>
                  <a:lnTo>
                    <a:pt x="740" y="1174"/>
                  </a:lnTo>
                  <a:lnTo>
                    <a:pt x="740" y="1174"/>
                  </a:lnTo>
                  <a:lnTo>
                    <a:pt x="740" y="1172"/>
                  </a:lnTo>
                  <a:lnTo>
                    <a:pt x="740" y="1172"/>
                  </a:lnTo>
                  <a:lnTo>
                    <a:pt x="740" y="1172"/>
                  </a:lnTo>
                  <a:lnTo>
                    <a:pt x="740" y="1172"/>
                  </a:lnTo>
                  <a:lnTo>
                    <a:pt x="738" y="1169"/>
                  </a:lnTo>
                  <a:lnTo>
                    <a:pt x="738" y="1169"/>
                  </a:lnTo>
                  <a:lnTo>
                    <a:pt x="738" y="1169"/>
                  </a:lnTo>
                  <a:lnTo>
                    <a:pt x="735" y="1167"/>
                  </a:lnTo>
                  <a:lnTo>
                    <a:pt x="735" y="1167"/>
                  </a:lnTo>
                  <a:lnTo>
                    <a:pt x="733" y="1164"/>
                  </a:lnTo>
                  <a:lnTo>
                    <a:pt x="731" y="1164"/>
                  </a:lnTo>
                  <a:lnTo>
                    <a:pt x="728" y="1162"/>
                  </a:lnTo>
                  <a:lnTo>
                    <a:pt x="726" y="1162"/>
                  </a:lnTo>
                  <a:lnTo>
                    <a:pt x="726" y="1160"/>
                  </a:lnTo>
                  <a:lnTo>
                    <a:pt x="723" y="1160"/>
                  </a:lnTo>
                  <a:lnTo>
                    <a:pt x="721" y="1160"/>
                  </a:lnTo>
                  <a:lnTo>
                    <a:pt x="719" y="1157"/>
                  </a:lnTo>
                  <a:lnTo>
                    <a:pt x="719" y="1157"/>
                  </a:lnTo>
                  <a:lnTo>
                    <a:pt x="716" y="1157"/>
                  </a:lnTo>
                  <a:lnTo>
                    <a:pt x="716" y="1157"/>
                  </a:lnTo>
                  <a:lnTo>
                    <a:pt x="714" y="1157"/>
                  </a:lnTo>
                  <a:lnTo>
                    <a:pt x="714" y="1157"/>
                  </a:lnTo>
                  <a:lnTo>
                    <a:pt x="712" y="1157"/>
                  </a:lnTo>
                  <a:lnTo>
                    <a:pt x="712" y="1157"/>
                  </a:lnTo>
                  <a:lnTo>
                    <a:pt x="712" y="1157"/>
                  </a:lnTo>
                  <a:lnTo>
                    <a:pt x="709" y="1157"/>
                  </a:lnTo>
                  <a:lnTo>
                    <a:pt x="709" y="1160"/>
                  </a:lnTo>
                  <a:lnTo>
                    <a:pt x="707" y="1160"/>
                  </a:lnTo>
                  <a:lnTo>
                    <a:pt x="707" y="1160"/>
                  </a:lnTo>
                  <a:lnTo>
                    <a:pt x="705" y="1160"/>
                  </a:lnTo>
                  <a:lnTo>
                    <a:pt x="705" y="1162"/>
                  </a:lnTo>
                  <a:lnTo>
                    <a:pt x="702" y="1164"/>
                  </a:lnTo>
                  <a:lnTo>
                    <a:pt x="700" y="1164"/>
                  </a:lnTo>
                  <a:lnTo>
                    <a:pt x="697" y="1167"/>
                  </a:lnTo>
                  <a:lnTo>
                    <a:pt x="697" y="1167"/>
                  </a:lnTo>
                  <a:lnTo>
                    <a:pt x="697" y="1167"/>
                  </a:lnTo>
                  <a:lnTo>
                    <a:pt x="695" y="1167"/>
                  </a:lnTo>
                  <a:lnTo>
                    <a:pt x="695" y="1167"/>
                  </a:lnTo>
                  <a:lnTo>
                    <a:pt x="693" y="1169"/>
                  </a:lnTo>
                  <a:lnTo>
                    <a:pt x="693" y="1169"/>
                  </a:lnTo>
                  <a:lnTo>
                    <a:pt x="693" y="1169"/>
                  </a:lnTo>
                  <a:lnTo>
                    <a:pt x="693" y="1169"/>
                  </a:lnTo>
                  <a:lnTo>
                    <a:pt x="690" y="1169"/>
                  </a:lnTo>
                  <a:lnTo>
                    <a:pt x="690" y="1169"/>
                  </a:lnTo>
                  <a:lnTo>
                    <a:pt x="690" y="1172"/>
                  </a:lnTo>
                  <a:lnTo>
                    <a:pt x="690" y="1172"/>
                  </a:lnTo>
                  <a:lnTo>
                    <a:pt x="690" y="1172"/>
                  </a:lnTo>
                  <a:lnTo>
                    <a:pt x="690" y="1174"/>
                  </a:lnTo>
                  <a:lnTo>
                    <a:pt x="690" y="1174"/>
                  </a:lnTo>
                  <a:lnTo>
                    <a:pt x="690" y="1174"/>
                  </a:lnTo>
                  <a:lnTo>
                    <a:pt x="690" y="1176"/>
                  </a:lnTo>
                  <a:lnTo>
                    <a:pt x="690" y="1176"/>
                  </a:lnTo>
                  <a:lnTo>
                    <a:pt x="690" y="1179"/>
                  </a:lnTo>
                  <a:lnTo>
                    <a:pt x="690" y="1181"/>
                  </a:lnTo>
                  <a:lnTo>
                    <a:pt x="690" y="1183"/>
                  </a:lnTo>
                  <a:lnTo>
                    <a:pt x="690" y="1186"/>
                  </a:lnTo>
                  <a:lnTo>
                    <a:pt x="693" y="1188"/>
                  </a:lnTo>
                  <a:lnTo>
                    <a:pt x="693" y="1190"/>
                  </a:lnTo>
                  <a:lnTo>
                    <a:pt x="695" y="1195"/>
                  </a:lnTo>
                  <a:lnTo>
                    <a:pt x="695" y="1198"/>
                  </a:lnTo>
                  <a:lnTo>
                    <a:pt x="695" y="1198"/>
                  </a:lnTo>
                  <a:lnTo>
                    <a:pt x="695" y="1198"/>
                  </a:lnTo>
                  <a:lnTo>
                    <a:pt x="695" y="1198"/>
                  </a:lnTo>
                  <a:lnTo>
                    <a:pt x="695" y="1200"/>
                  </a:lnTo>
                  <a:lnTo>
                    <a:pt x="695" y="1200"/>
                  </a:lnTo>
                  <a:lnTo>
                    <a:pt x="693" y="1200"/>
                  </a:lnTo>
                  <a:lnTo>
                    <a:pt x="693" y="1202"/>
                  </a:lnTo>
                  <a:lnTo>
                    <a:pt x="690" y="1202"/>
                  </a:lnTo>
                  <a:lnTo>
                    <a:pt x="688" y="1202"/>
                  </a:lnTo>
                  <a:lnTo>
                    <a:pt x="688" y="1205"/>
                  </a:lnTo>
                  <a:lnTo>
                    <a:pt x="686" y="1205"/>
                  </a:lnTo>
                  <a:lnTo>
                    <a:pt x="683" y="1205"/>
                  </a:lnTo>
                  <a:lnTo>
                    <a:pt x="683" y="1205"/>
                  </a:lnTo>
                  <a:lnTo>
                    <a:pt x="681" y="1205"/>
                  </a:lnTo>
                  <a:lnTo>
                    <a:pt x="679" y="1205"/>
                  </a:lnTo>
                  <a:lnTo>
                    <a:pt x="676" y="1205"/>
                  </a:lnTo>
                  <a:lnTo>
                    <a:pt x="676" y="1202"/>
                  </a:lnTo>
                  <a:lnTo>
                    <a:pt x="674" y="1202"/>
                  </a:lnTo>
                  <a:lnTo>
                    <a:pt x="671" y="1202"/>
                  </a:lnTo>
                  <a:lnTo>
                    <a:pt x="669" y="1202"/>
                  </a:lnTo>
                  <a:lnTo>
                    <a:pt x="669" y="1202"/>
                  </a:lnTo>
                  <a:lnTo>
                    <a:pt x="664" y="1200"/>
                  </a:lnTo>
                  <a:lnTo>
                    <a:pt x="662" y="1198"/>
                  </a:lnTo>
                  <a:lnTo>
                    <a:pt x="657" y="1198"/>
                  </a:lnTo>
                  <a:lnTo>
                    <a:pt x="655" y="1198"/>
                  </a:lnTo>
                  <a:lnTo>
                    <a:pt x="652" y="1195"/>
                  </a:lnTo>
                  <a:lnTo>
                    <a:pt x="652" y="1195"/>
                  </a:lnTo>
                  <a:lnTo>
                    <a:pt x="650" y="1195"/>
                  </a:lnTo>
                  <a:lnTo>
                    <a:pt x="648" y="1195"/>
                  </a:lnTo>
                  <a:lnTo>
                    <a:pt x="648" y="1195"/>
                  </a:lnTo>
                  <a:lnTo>
                    <a:pt x="645" y="1195"/>
                  </a:lnTo>
                  <a:lnTo>
                    <a:pt x="645" y="1195"/>
                  </a:lnTo>
                  <a:lnTo>
                    <a:pt x="643" y="1195"/>
                  </a:lnTo>
                  <a:lnTo>
                    <a:pt x="643" y="1195"/>
                  </a:lnTo>
                  <a:lnTo>
                    <a:pt x="641" y="1195"/>
                  </a:lnTo>
                  <a:lnTo>
                    <a:pt x="641" y="1195"/>
                  </a:lnTo>
                  <a:lnTo>
                    <a:pt x="641" y="1195"/>
                  </a:lnTo>
                  <a:lnTo>
                    <a:pt x="638" y="1195"/>
                  </a:lnTo>
                  <a:lnTo>
                    <a:pt x="638" y="1195"/>
                  </a:lnTo>
                  <a:lnTo>
                    <a:pt x="638" y="1195"/>
                  </a:lnTo>
                  <a:lnTo>
                    <a:pt x="638" y="1195"/>
                  </a:lnTo>
                  <a:lnTo>
                    <a:pt x="638" y="1193"/>
                  </a:lnTo>
                  <a:lnTo>
                    <a:pt x="638" y="1193"/>
                  </a:lnTo>
                  <a:lnTo>
                    <a:pt x="638" y="1193"/>
                  </a:lnTo>
                  <a:lnTo>
                    <a:pt x="638" y="1190"/>
                  </a:lnTo>
                  <a:lnTo>
                    <a:pt x="638" y="1188"/>
                  </a:lnTo>
                  <a:lnTo>
                    <a:pt x="638" y="1188"/>
                  </a:lnTo>
                  <a:lnTo>
                    <a:pt x="638" y="1183"/>
                  </a:lnTo>
                  <a:lnTo>
                    <a:pt x="638" y="1179"/>
                  </a:lnTo>
                  <a:lnTo>
                    <a:pt x="638" y="1176"/>
                  </a:lnTo>
                  <a:lnTo>
                    <a:pt x="638" y="1176"/>
                  </a:lnTo>
                  <a:lnTo>
                    <a:pt x="638" y="1176"/>
                  </a:lnTo>
                  <a:lnTo>
                    <a:pt x="638" y="1174"/>
                  </a:lnTo>
                  <a:lnTo>
                    <a:pt x="638" y="1174"/>
                  </a:lnTo>
                  <a:lnTo>
                    <a:pt x="638" y="1174"/>
                  </a:lnTo>
                  <a:lnTo>
                    <a:pt x="638" y="1172"/>
                  </a:lnTo>
                  <a:lnTo>
                    <a:pt x="638" y="1172"/>
                  </a:lnTo>
                  <a:lnTo>
                    <a:pt x="634" y="1169"/>
                  </a:lnTo>
                  <a:lnTo>
                    <a:pt x="631" y="1167"/>
                  </a:lnTo>
                  <a:lnTo>
                    <a:pt x="629" y="1164"/>
                  </a:lnTo>
                  <a:lnTo>
                    <a:pt x="626" y="1162"/>
                  </a:lnTo>
                  <a:lnTo>
                    <a:pt x="624" y="1162"/>
                  </a:lnTo>
                  <a:lnTo>
                    <a:pt x="622" y="1160"/>
                  </a:lnTo>
                  <a:lnTo>
                    <a:pt x="619" y="1157"/>
                  </a:lnTo>
                  <a:lnTo>
                    <a:pt x="617" y="1155"/>
                  </a:lnTo>
                  <a:lnTo>
                    <a:pt x="612" y="1155"/>
                  </a:lnTo>
                  <a:lnTo>
                    <a:pt x="610" y="1153"/>
                  </a:lnTo>
                  <a:lnTo>
                    <a:pt x="608" y="1150"/>
                  </a:lnTo>
                  <a:lnTo>
                    <a:pt x="603" y="1150"/>
                  </a:lnTo>
                  <a:lnTo>
                    <a:pt x="600" y="1148"/>
                  </a:lnTo>
                  <a:lnTo>
                    <a:pt x="598" y="1148"/>
                  </a:lnTo>
                  <a:lnTo>
                    <a:pt x="598" y="1148"/>
                  </a:lnTo>
                  <a:lnTo>
                    <a:pt x="596" y="1148"/>
                  </a:lnTo>
                  <a:lnTo>
                    <a:pt x="591" y="1146"/>
                  </a:lnTo>
                  <a:lnTo>
                    <a:pt x="586" y="1146"/>
                  </a:lnTo>
                  <a:lnTo>
                    <a:pt x="584" y="1146"/>
                  </a:lnTo>
                  <a:lnTo>
                    <a:pt x="584" y="1146"/>
                  </a:lnTo>
                  <a:lnTo>
                    <a:pt x="582" y="1146"/>
                  </a:lnTo>
                  <a:lnTo>
                    <a:pt x="579" y="1146"/>
                  </a:lnTo>
                  <a:lnTo>
                    <a:pt x="577" y="1146"/>
                  </a:lnTo>
                  <a:lnTo>
                    <a:pt x="572" y="1148"/>
                  </a:lnTo>
                  <a:lnTo>
                    <a:pt x="572" y="1148"/>
                  </a:lnTo>
                  <a:lnTo>
                    <a:pt x="570" y="1148"/>
                  </a:lnTo>
                  <a:lnTo>
                    <a:pt x="570" y="1148"/>
                  </a:lnTo>
                  <a:lnTo>
                    <a:pt x="567" y="1148"/>
                  </a:lnTo>
                  <a:lnTo>
                    <a:pt x="567" y="1148"/>
                  </a:lnTo>
                  <a:lnTo>
                    <a:pt x="567" y="1148"/>
                  </a:lnTo>
                  <a:lnTo>
                    <a:pt x="565" y="1148"/>
                  </a:lnTo>
                  <a:lnTo>
                    <a:pt x="565" y="1146"/>
                  </a:lnTo>
                  <a:lnTo>
                    <a:pt x="565" y="1146"/>
                  </a:lnTo>
                  <a:lnTo>
                    <a:pt x="565" y="1146"/>
                  </a:lnTo>
                  <a:lnTo>
                    <a:pt x="565" y="1146"/>
                  </a:lnTo>
                  <a:lnTo>
                    <a:pt x="565" y="1146"/>
                  </a:lnTo>
                  <a:lnTo>
                    <a:pt x="565" y="1146"/>
                  </a:lnTo>
                  <a:lnTo>
                    <a:pt x="565" y="1143"/>
                  </a:lnTo>
                  <a:lnTo>
                    <a:pt x="565" y="1143"/>
                  </a:lnTo>
                  <a:close/>
                  <a:moveTo>
                    <a:pt x="844" y="1001"/>
                  </a:moveTo>
                  <a:lnTo>
                    <a:pt x="844" y="1001"/>
                  </a:lnTo>
                  <a:lnTo>
                    <a:pt x="844" y="1001"/>
                  </a:lnTo>
                  <a:lnTo>
                    <a:pt x="844" y="1001"/>
                  </a:lnTo>
                  <a:lnTo>
                    <a:pt x="846" y="1001"/>
                  </a:lnTo>
                  <a:lnTo>
                    <a:pt x="846" y="1001"/>
                  </a:lnTo>
                  <a:lnTo>
                    <a:pt x="849" y="1001"/>
                  </a:lnTo>
                  <a:lnTo>
                    <a:pt x="849" y="1001"/>
                  </a:lnTo>
                  <a:lnTo>
                    <a:pt x="851" y="999"/>
                  </a:lnTo>
                  <a:lnTo>
                    <a:pt x="851" y="999"/>
                  </a:lnTo>
                  <a:lnTo>
                    <a:pt x="851" y="996"/>
                  </a:lnTo>
                  <a:lnTo>
                    <a:pt x="854" y="996"/>
                  </a:lnTo>
                  <a:lnTo>
                    <a:pt x="854" y="996"/>
                  </a:lnTo>
                  <a:lnTo>
                    <a:pt x="856" y="994"/>
                  </a:lnTo>
                  <a:lnTo>
                    <a:pt x="856" y="994"/>
                  </a:lnTo>
                  <a:lnTo>
                    <a:pt x="858" y="992"/>
                  </a:lnTo>
                  <a:lnTo>
                    <a:pt x="858" y="989"/>
                  </a:lnTo>
                  <a:lnTo>
                    <a:pt x="872" y="970"/>
                  </a:lnTo>
                  <a:lnTo>
                    <a:pt x="872" y="975"/>
                  </a:lnTo>
                  <a:lnTo>
                    <a:pt x="872" y="978"/>
                  </a:lnTo>
                  <a:lnTo>
                    <a:pt x="872" y="980"/>
                  </a:lnTo>
                  <a:lnTo>
                    <a:pt x="872" y="985"/>
                  </a:lnTo>
                  <a:lnTo>
                    <a:pt x="870" y="987"/>
                  </a:lnTo>
                  <a:lnTo>
                    <a:pt x="870" y="992"/>
                  </a:lnTo>
                  <a:lnTo>
                    <a:pt x="870" y="994"/>
                  </a:lnTo>
                  <a:lnTo>
                    <a:pt x="870" y="999"/>
                  </a:lnTo>
                  <a:lnTo>
                    <a:pt x="870" y="1001"/>
                  </a:lnTo>
                  <a:lnTo>
                    <a:pt x="868" y="1006"/>
                  </a:lnTo>
                  <a:lnTo>
                    <a:pt x="868" y="1008"/>
                  </a:lnTo>
                  <a:lnTo>
                    <a:pt x="868" y="1011"/>
                  </a:lnTo>
                  <a:lnTo>
                    <a:pt x="868" y="1013"/>
                  </a:lnTo>
                  <a:lnTo>
                    <a:pt x="868" y="1015"/>
                  </a:lnTo>
                  <a:lnTo>
                    <a:pt x="868" y="1018"/>
                  </a:lnTo>
                  <a:lnTo>
                    <a:pt x="868" y="1018"/>
                  </a:lnTo>
                  <a:lnTo>
                    <a:pt x="868" y="1020"/>
                  </a:lnTo>
                  <a:lnTo>
                    <a:pt x="868" y="1022"/>
                  </a:lnTo>
                  <a:lnTo>
                    <a:pt x="868" y="1025"/>
                  </a:lnTo>
                  <a:lnTo>
                    <a:pt x="868" y="1025"/>
                  </a:lnTo>
                  <a:lnTo>
                    <a:pt x="868" y="1027"/>
                  </a:lnTo>
                  <a:lnTo>
                    <a:pt x="868" y="1027"/>
                  </a:lnTo>
                  <a:lnTo>
                    <a:pt x="868" y="1030"/>
                  </a:lnTo>
                  <a:lnTo>
                    <a:pt x="868" y="1030"/>
                  </a:lnTo>
                  <a:lnTo>
                    <a:pt x="868" y="1032"/>
                  </a:lnTo>
                  <a:lnTo>
                    <a:pt x="870" y="1032"/>
                  </a:lnTo>
                  <a:lnTo>
                    <a:pt x="870" y="1034"/>
                  </a:lnTo>
                  <a:lnTo>
                    <a:pt x="870" y="1034"/>
                  </a:lnTo>
                  <a:lnTo>
                    <a:pt x="870" y="1037"/>
                  </a:lnTo>
                  <a:lnTo>
                    <a:pt x="872" y="1037"/>
                  </a:lnTo>
                  <a:lnTo>
                    <a:pt x="872" y="1037"/>
                  </a:lnTo>
                  <a:lnTo>
                    <a:pt x="872" y="1039"/>
                  </a:lnTo>
                  <a:lnTo>
                    <a:pt x="875" y="1041"/>
                  </a:lnTo>
                  <a:lnTo>
                    <a:pt x="877" y="1041"/>
                  </a:lnTo>
                  <a:lnTo>
                    <a:pt x="880" y="1044"/>
                  </a:lnTo>
                  <a:lnTo>
                    <a:pt x="882" y="1046"/>
                  </a:lnTo>
                  <a:lnTo>
                    <a:pt x="882" y="1046"/>
                  </a:lnTo>
                  <a:lnTo>
                    <a:pt x="884" y="1049"/>
                  </a:lnTo>
                  <a:lnTo>
                    <a:pt x="887" y="1049"/>
                  </a:lnTo>
                  <a:lnTo>
                    <a:pt x="889" y="1049"/>
                  </a:lnTo>
                  <a:lnTo>
                    <a:pt x="891" y="1051"/>
                  </a:lnTo>
                  <a:lnTo>
                    <a:pt x="894" y="1051"/>
                  </a:lnTo>
                  <a:lnTo>
                    <a:pt x="896" y="1051"/>
                  </a:lnTo>
                  <a:lnTo>
                    <a:pt x="898" y="1051"/>
                  </a:lnTo>
                  <a:lnTo>
                    <a:pt x="901" y="1051"/>
                  </a:lnTo>
                  <a:lnTo>
                    <a:pt x="903" y="1053"/>
                  </a:lnTo>
                  <a:lnTo>
                    <a:pt x="906" y="1053"/>
                  </a:lnTo>
                  <a:lnTo>
                    <a:pt x="908" y="1053"/>
                  </a:lnTo>
                  <a:lnTo>
                    <a:pt x="910" y="1053"/>
                  </a:lnTo>
                  <a:lnTo>
                    <a:pt x="913" y="1051"/>
                  </a:lnTo>
                  <a:lnTo>
                    <a:pt x="915" y="1051"/>
                  </a:lnTo>
                  <a:lnTo>
                    <a:pt x="917" y="1051"/>
                  </a:lnTo>
                  <a:lnTo>
                    <a:pt x="920" y="1051"/>
                  </a:lnTo>
                  <a:lnTo>
                    <a:pt x="920" y="1051"/>
                  </a:lnTo>
                  <a:lnTo>
                    <a:pt x="922" y="1051"/>
                  </a:lnTo>
                  <a:lnTo>
                    <a:pt x="924" y="1049"/>
                  </a:lnTo>
                  <a:lnTo>
                    <a:pt x="927" y="1049"/>
                  </a:lnTo>
                  <a:lnTo>
                    <a:pt x="927" y="1049"/>
                  </a:lnTo>
                  <a:lnTo>
                    <a:pt x="929" y="1049"/>
                  </a:lnTo>
                  <a:lnTo>
                    <a:pt x="932" y="1046"/>
                  </a:lnTo>
                  <a:lnTo>
                    <a:pt x="932" y="1046"/>
                  </a:lnTo>
                  <a:lnTo>
                    <a:pt x="934" y="1044"/>
                  </a:lnTo>
                  <a:lnTo>
                    <a:pt x="936" y="1044"/>
                  </a:lnTo>
                  <a:lnTo>
                    <a:pt x="939" y="1041"/>
                  </a:lnTo>
                  <a:lnTo>
                    <a:pt x="939" y="1041"/>
                  </a:lnTo>
                  <a:lnTo>
                    <a:pt x="941" y="1039"/>
                  </a:lnTo>
                  <a:lnTo>
                    <a:pt x="943" y="1037"/>
                  </a:lnTo>
                  <a:lnTo>
                    <a:pt x="948" y="1034"/>
                  </a:lnTo>
                  <a:lnTo>
                    <a:pt x="951" y="1032"/>
                  </a:lnTo>
                  <a:lnTo>
                    <a:pt x="955" y="1027"/>
                  </a:lnTo>
                  <a:lnTo>
                    <a:pt x="960" y="1022"/>
                  </a:lnTo>
                  <a:lnTo>
                    <a:pt x="967" y="1018"/>
                  </a:lnTo>
                  <a:lnTo>
                    <a:pt x="969" y="1015"/>
                  </a:lnTo>
                  <a:lnTo>
                    <a:pt x="972" y="1013"/>
                  </a:lnTo>
                  <a:lnTo>
                    <a:pt x="974" y="1011"/>
                  </a:lnTo>
                  <a:lnTo>
                    <a:pt x="974" y="1008"/>
                  </a:lnTo>
                  <a:lnTo>
                    <a:pt x="977" y="1008"/>
                  </a:lnTo>
                  <a:lnTo>
                    <a:pt x="977" y="1006"/>
                  </a:lnTo>
                  <a:lnTo>
                    <a:pt x="979" y="1004"/>
                  </a:lnTo>
                  <a:lnTo>
                    <a:pt x="979" y="1004"/>
                  </a:lnTo>
                  <a:lnTo>
                    <a:pt x="981" y="1001"/>
                  </a:lnTo>
                  <a:lnTo>
                    <a:pt x="981" y="999"/>
                  </a:lnTo>
                  <a:lnTo>
                    <a:pt x="984" y="996"/>
                  </a:lnTo>
                  <a:lnTo>
                    <a:pt x="984" y="996"/>
                  </a:lnTo>
                  <a:lnTo>
                    <a:pt x="984" y="994"/>
                  </a:lnTo>
                  <a:lnTo>
                    <a:pt x="986" y="992"/>
                  </a:lnTo>
                  <a:lnTo>
                    <a:pt x="986" y="992"/>
                  </a:lnTo>
                  <a:lnTo>
                    <a:pt x="986" y="989"/>
                  </a:lnTo>
                  <a:lnTo>
                    <a:pt x="986" y="987"/>
                  </a:lnTo>
                  <a:lnTo>
                    <a:pt x="986" y="985"/>
                  </a:lnTo>
                  <a:lnTo>
                    <a:pt x="986" y="982"/>
                  </a:lnTo>
                  <a:lnTo>
                    <a:pt x="986" y="982"/>
                  </a:lnTo>
                  <a:lnTo>
                    <a:pt x="986" y="980"/>
                  </a:lnTo>
                  <a:lnTo>
                    <a:pt x="986" y="978"/>
                  </a:lnTo>
                  <a:lnTo>
                    <a:pt x="984" y="973"/>
                  </a:lnTo>
                  <a:lnTo>
                    <a:pt x="981" y="968"/>
                  </a:lnTo>
                  <a:lnTo>
                    <a:pt x="979" y="963"/>
                  </a:lnTo>
                  <a:lnTo>
                    <a:pt x="977" y="959"/>
                  </a:lnTo>
                  <a:lnTo>
                    <a:pt x="974" y="954"/>
                  </a:lnTo>
                  <a:lnTo>
                    <a:pt x="969" y="949"/>
                  </a:lnTo>
                  <a:lnTo>
                    <a:pt x="967" y="944"/>
                  </a:lnTo>
                  <a:lnTo>
                    <a:pt x="962" y="942"/>
                  </a:lnTo>
                  <a:lnTo>
                    <a:pt x="958" y="937"/>
                  </a:lnTo>
                  <a:lnTo>
                    <a:pt x="953" y="935"/>
                  </a:lnTo>
                  <a:lnTo>
                    <a:pt x="948" y="930"/>
                  </a:lnTo>
                  <a:lnTo>
                    <a:pt x="943" y="928"/>
                  </a:lnTo>
                  <a:lnTo>
                    <a:pt x="939" y="925"/>
                  </a:lnTo>
                  <a:lnTo>
                    <a:pt x="934" y="923"/>
                  </a:lnTo>
                  <a:lnTo>
                    <a:pt x="929" y="921"/>
                  </a:lnTo>
                  <a:lnTo>
                    <a:pt x="922" y="918"/>
                  </a:lnTo>
                  <a:lnTo>
                    <a:pt x="917" y="918"/>
                  </a:lnTo>
                  <a:lnTo>
                    <a:pt x="913" y="916"/>
                  </a:lnTo>
                  <a:lnTo>
                    <a:pt x="906" y="916"/>
                  </a:lnTo>
                  <a:lnTo>
                    <a:pt x="901" y="916"/>
                  </a:lnTo>
                  <a:lnTo>
                    <a:pt x="896" y="916"/>
                  </a:lnTo>
                  <a:lnTo>
                    <a:pt x="889" y="916"/>
                  </a:lnTo>
                  <a:lnTo>
                    <a:pt x="884" y="916"/>
                  </a:lnTo>
                  <a:lnTo>
                    <a:pt x="880" y="918"/>
                  </a:lnTo>
                  <a:lnTo>
                    <a:pt x="875" y="918"/>
                  </a:lnTo>
                  <a:lnTo>
                    <a:pt x="868" y="921"/>
                  </a:lnTo>
                  <a:lnTo>
                    <a:pt x="863" y="923"/>
                  </a:lnTo>
                  <a:lnTo>
                    <a:pt x="858" y="928"/>
                  </a:lnTo>
                  <a:lnTo>
                    <a:pt x="854" y="930"/>
                  </a:lnTo>
                  <a:lnTo>
                    <a:pt x="851" y="935"/>
                  </a:lnTo>
                  <a:lnTo>
                    <a:pt x="846" y="940"/>
                  </a:lnTo>
                  <a:lnTo>
                    <a:pt x="842" y="944"/>
                  </a:lnTo>
                  <a:lnTo>
                    <a:pt x="842" y="947"/>
                  </a:lnTo>
                  <a:lnTo>
                    <a:pt x="839" y="949"/>
                  </a:lnTo>
                  <a:lnTo>
                    <a:pt x="839" y="951"/>
                  </a:lnTo>
                  <a:lnTo>
                    <a:pt x="837" y="951"/>
                  </a:lnTo>
                  <a:lnTo>
                    <a:pt x="837" y="954"/>
                  </a:lnTo>
                  <a:lnTo>
                    <a:pt x="837" y="954"/>
                  </a:lnTo>
                  <a:lnTo>
                    <a:pt x="837" y="956"/>
                  </a:lnTo>
                  <a:lnTo>
                    <a:pt x="835" y="959"/>
                  </a:lnTo>
                  <a:lnTo>
                    <a:pt x="835" y="959"/>
                  </a:lnTo>
                  <a:lnTo>
                    <a:pt x="835" y="961"/>
                  </a:lnTo>
                  <a:lnTo>
                    <a:pt x="835" y="961"/>
                  </a:lnTo>
                  <a:lnTo>
                    <a:pt x="835" y="963"/>
                  </a:lnTo>
                  <a:lnTo>
                    <a:pt x="835" y="966"/>
                  </a:lnTo>
                  <a:lnTo>
                    <a:pt x="835" y="966"/>
                  </a:lnTo>
                  <a:lnTo>
                    <a:pt x="835" y="970"/>
                  </a:lnTo>
                  <a:lnTo>
                    <a:pt x="832" y="975"/>
                  </a:lnTo>
                  <a:lnTo>
                    <a:pt x="832" y="978"/>
                  </a:lnTo>
                  <a:lnTo>
                    <a:pt x="832" y="980"/>
                  </a:lnTo>
                  <a:lnTo>
                    <a:pt x="835" y="985"/>
                  </a:lnTo>
                  <a:lnTo>
                    <a:pt x="835" y="987"/>
                  </a:lnTo>
                  <a:lnTo>
                    <a:pt x="835" y="987"/>
                  </a:lnTo>
                  <a:lnTo>
                    <a:pt x="835" y="989"/>
                  </a:lnTo>
                  <a:lnTo>
                    <a:pt x="835" y="992"/>
                  </a:lnTo>
                  <a:lnTo>
                    <a:pt x="835" y="992"/>
                  </a:lnTo>
                  <a:lnTo>
                    <a:pt x="835" y="994"/>
                  </a:lnTo>
                  <a:lnTo>
                    <a:pt x="835" y="994"/>
                  </a:lnTo>
                  <a:lnTo>
                    <a:pt x="837" y="996"/>
                  </a:lnTo>
                  <a:lnTo>
                    <a:pt x="837" y="996"/>
                  </a:lnTo>
                  <a:lnTo>
                    <a:pt x="837" y="996"/>
                  </a:lnTo>
                  <a:lnTo>
                    <a:pt x="837" y="999"/>
                  </a:lnTo>
                  <a:lnTo>
                    <a:pt x="839" y="999"/>
                  </a:lnTo>
                  <a:lnTo>
                    <a:pt x="839" y="1001"/>
                  </a:lnTo>
                  <a:lnTo>
                    <a:pt x="839" y="1001"/>
                  </a:lnTo>
                  <a:lnTo>
                    <a:pt x="842" y="1001"/>
                  </a:lnTo>
                  <a:lnTo>
                    <a:pt x="842" y="1001"/>
                  </a:lnTo>
                  <a:lnTo>
                    <a:pt x="844" y="1001"/>
                  </a:lnTo>
                  <a:lnTo>
                    <a:pt x="844" y="1001"/>
                  </a:lnTo>
                  <a:close/>
                  <a:moveTo>
                    <a:pt x="842" y="1067"/>
                  </a:moveTo>
                  <a:lnTo>
                    <a:pt x="851" y="1065"/>
                  </a:lnTo>
                  <a:lnTo>
                    <a:pt x="870" y="1077"/>
                  </a:lnTo>
                  <a:lnTo>
                    <a:pt x="875" y="1079"/>
                  </a:lnTo>
                  <a:lnTo>
                    <a:pt x="880" y="1082"/>
                  </a:lnTo>
                  <a:lnTo>
                    <a:pt x="882" y="1084"/>
                  </a:lnTo>
                  <a:lnTo>
                    <a:pt x="887" y="1084"/>
                  </a:lnTo>
                  <a:lnTo>
                    <a:pt x="889" y="1086"/>
                  </a:lnTo>
                  <a:lnTo>
                    <a:pt x="894" y="1086"/>
                  </a:lnTo>
                  <a:lnTo>
                    <a:pt x="898" y="1089"/>
                  </a:lnTo>
                  <a:lnTo>
                    <a:pt x="901" y="1089"/>
                  </a:lnTo>
                  <a:lnTo>
                    <a:pt x="906" y="1089"/>
                  </a:lnTo>
                  <a:lnTo>
                    <a:pt x="908" y="1089"/>
                  </a:lnTo>
                  <a:lnTo>
                    <a:pt x="913" y="1089"/>
                  </a:lnTo>
                  <a:lnTo>
                    <a:pt x="915" y="1089"/>
                  </a:lnTo>
                  <a:lnTo>
                    <a:pt x="920" y="1089"/>
                  </a:lnTo>
                  <a:lnTo>
                    <a:pt x="922" y="1086"/>
                  </a:lnTo>
                  <a:lnTo>
                    <a:pt x="927" y="1086"/>
                  </a:lnTo>
                  <a:lnTo>
                    <a:pt x="929" y="1086"/>
                  </a:lnTo>
                  <a:lnTo>
                    <a:pt x="934" y="1084"/>
                  </a:lnTo>
                  <a:lnTo>
                    <a:pt x="936" y="1084"/>
                  </a:lnTo>
                  <a:lnTo>
                    <a:pt x="939" y="1082"/>
                  </a:lnTo>
                  <a:lnTo>
                    <a:pt x="943" y="1079"/>
                  </a:lnTo>
                  <a:lnTo>
                    <a:pt x="946" y="1077"/>
                  </a:lnTo>
                  <a:lnTo>
                    <a:pt x="951" y="1077"/>
                  </a:lnTo>
                  <a:lnTo>
                    <a:pt x="953" y="1075"/>
                  </a:lnTo>
                  <a:lnTo>
                    <a:pt x="955" y="1072"/>
                  </a:lnTo>
                  <a:lnTo>
                    <a:pt x="960" y="1070"/>
                  </a:lnTo>
                  <a:lnTo>
                    <a:pt x="962" y="1067"/>
                  </a:lnTo>
                  <a:lnTo>
                    <a:pt x="967" y="1065"/>
                  </a:lnTo>
                  <a:lnTo>
                    <a:pt x="969" y="1063"/>
                  </a:lnTo>
                  <a:lnTo>
                    <a:pt x="972" y="1060"/>
                  </a:lnTo>
                  <a:lnTo>
                    <a:pt x="977" y="1058"/>
                  </a:lnTo>
                  <a:lnTo>
                    <a:pt x="979" y="1053"/>
                  </a:lnTo>
                  <a:lnTo>
                    <a:pt x="984" y="1051"/>
                  </a:lnTo>
                  <a:lnTo>
                    <a:pt x="984" y="1051"/>
                  </a:lnTo>
                  <a:lnTo>
                    <a:pt x="986" y="1049"/>
                  </a:lnTo>
                  <a:lnTo>
                    <a:pt x="986" y="1049"/>
                  </a:lnTo>
                  <a:lnTo>
                    <a:pt x="988" y="1046"/>
                  </a:lnTo>
                  <a:lnTo>
                    <a:pt x="991" y="1044"/>
                  </a:lnTo>
                  <a:lnTo>
                    <a:pt x="993" y="1041"/>
                  </a:lnTo>
                  <a:lnTo>
                    <a:pt x="993" y="1039"/>
                  </a:lnTo>
                  <a:lnTo>
                    <a:pt x="995" y="1037"/>
                  </a:lnTo>
                  <a:lnTo>
                    <a:pt x="995" y="1037"/>
                  </a:lnTo>
                  <a:lnTo>
                    <a:pt x="998" y="1034"/>
                  </a:lnTo>
                  <a:lnTo>
                    <a:pt x="998" y="1034"/>
                  </a:lnTo>
                  <a:lnTo>
                    <a:pt x="1000" y="1032"/>
                  </a:lnTo>
                  <a:lnTo>
                    <a:pt x="1003" y="1032"/>
                  </a:lnTo>
                  <a:lnTo>
                    <a:pt x="1003" y="1032"/>
                  </a:lnTo>
                  <a:lnTo>
                    <a:pt x="1005" y="1032"/>
                  </a:lnTo>
                  <a:lnTo>
                    <a:pt x="1005" y="1030"/>
                  </a:lnTo>
                  <a:lnTo>
                    <a:pt x="1007" y="1030"/>
                  </a:lnTo>
                  <a:lnTo>
                    <a:pt x="1007" y="1030"/>
                  </a:lnTo>
                  <a:lnTo>
                    <a:pt x="1010" y="1030"/>
                  </a:lnTo>
                  <a:lnTo>
                    <a:pt x="1010" y="1032"/>
                  </a:lnTo>
                  <a:lnTo>
                    <a:pt x="1012" y="1032"/>
                  </a:lnTo>
                  <a:lnTo>
                    <a:pt x="1012" y="1032"/>
                  </a:lnTo>
                  <a:lnTo>
                    <a:pt x="1012" y="1032"/>
                  </a:lnTo>
                  <a:lnTo>
                    <a:pt x="1014" y="1032"/>
                  </a:lnTo>
                  <a:lnTo>
                    <a:pt x="1014" y="1032"/>
                  </a:lnTo>
                  <a:lnTo>
                    <a:pt x="1017" y="1034"/>
                  </a:lnTo>
                  <a:lnTo>
                    <a:pt x="1017" y="1034"/>
                  </a:lnTo>
                  <a:lnTo>
                    <a:pt x="1017" y="1034"/>
                  </a:lnTo>
                  <a:lnTo>
                    <a:pt x="1019" y="1037"/>
                  </a:lnTo>
                  <a:lnTo>
                    <a:pt x="1019" y="1037"/>
                  </a:lnTo>
                  <a:lnTo>
                    <a:pt x="1021" y="1041"/>
                  </a:lnTo>
                  <a:lnTo>
                    <a:pt x="1024" y="1044"/>
                  </a:lnTo>
                  <a:lnTo>
                    <a:pt x="1024" y="1049"/>
                  </a:lnTo>
                  <a:lnTo>
                    <a:pt x="1026" y="1051"/>
                  </a:lnTo>
                  <a:lnTo>
                    <a:pt x="1029" y="1056"/>
                  </a:lnTo>
                  <a:lnTo>
                    <a:pt x="1029" y="1058"/>
                  </a:lnTo>
                  <a:lnTo>
                    <a:pt x="1031" y="1063"/>
                  </a:lnTo>
                  <a:lnTo>
                    <a:pt x="1031" y="1067"/>
                  </a:lnTo>
                  <a:lnTo>
                    <a:pt x="1033" y="1070"/>
                  </a:lnTo>
                  <a:lnTo>
                    <a:pt x="1033" y="1075"/>
                  </a:lnTo>
                  <a:lnTo>
                    <a:pt x="1033" y="1079"/>
                  </a:lnTo>
                  <a:lnTo>
                    <a:pt x="1036" y="1084"/>
                  </a:lnTo>
                  <a:lnTo>
                    <a:pt x="1036" y="1086"/>
                  </a:lnTo>
                  <a:lnTo>
                    <a:pt x="1036" y="1091"/>
                  </a:lnTo>
                  <a:lnTo>
                    <a:pt x="1036" y="1096"/>
                  </a:lnTo>
                  <a:lnTo>
                    <a:pt x="1036" y="1101"/>
                  </a:lnTo>
                  <a:lnTo>
                    <a:pt x="1036" y="1103"/>
                  </a:lnTo>
                  <a:lnTo>
                    <a:pt x="1036" y="1108"/>
                  </a:lnTo>
                  <a:lnTo>
                    <a:pt x="1036" y="1112"/>
                  </a:lnTo>
                  <a:lnTo>
                    <a:pt x="1036" y="1117"/>
                  </a:lnTo>
                  <a:lnTo>
                    <a:pt x="1036" y="1119"/>
                  </a:lnTo>
                  <a:lnTo>
                    <a:pt x="1036" y="1124"/>
                  </a:lnTo>
                  <a:lnTo>
                    <a:pt x="1033" y="1129"/>
                  </a:lnTo>
                  <a:lnTo>
                    <a:pt x="1033" y="1134"/>
                  </a:lnTo>
                  <a:lnTo>
                    <a:pt x="1033" y="1136"/>
                  </a:lnTo>
                  <a:lnTo>
                    <a:pt x="1031" y="1141"/>
                  </a:lnTo>
                  <a:lnTo>
                    <a:pt x="1031" y="1146"/>
                  </a:lnTo>
                  <a:lnTo>
                    <a:pt x="1029" y="1148"/>
                  </a:lnTo>
                  <a:lnTo>
                    <a:pt x="1029" y="1153"/>
                  </a:lnTo>
                  <a:lnTo>
                    <a:pt x="1026" y="1157"/>
                  </a:lnTo>
                  <a:lnTo>
                    <a:pt x="1026" y="1160"/>
                  </a:lnTo>
                  <a:lnTo>
                    <a:pt x="1024" y="1164"/>
                  </a:lnTo>
                  <a:lnTo>
                    <a:pt x="1014" y="1186"/>
                  </a:lnTo>
                  <a:lnTo>
                    <a:pt x="1064" y="1131"/>
                  </a:lnTo>
                  <a:lnTo>
                    <a:pt x="1057" y="1176"/>
                  </a:lnTo>
                  <a:lnTo>
                    <a:pt x="1047" y="1207"/>
                  </a:lnTo>
                  <a:lnTo>
                    <a:pt x="1104" y="1148"/>
                  </a:lnTo>
                  <a:lnTo>
                    <a:pt x="1104" y="1172"/>
                  </a:lnTo>
                  <a:lnTo>
                    <a:pt x="1088" y="1212"/>
                  </a:lnTo>
                  <a:lnTo>
                    <a:pt x="1137" y="1174"/>
                  </a:lnTo>
                  <a:lnTo>
                    <a:pt x="1133" y="1209"/>
                  </a:lnTo>
                  <a:lnTo>
                    <a:pt x="1118" y="1235"/>
                  </a:lnTo>
                  <a:lnTo>
                    <a:pt x="1097" y="1257"/>
                  </a:lnTo>
                  <a:lnTo>
                    <a:pt x="1135" y="1254"/>
                  </a:lnTo>
                  <a:lnTo>
                    <a:pt x="1130" y="1257"/>
                  </a:lnTo>
                  <a:lnTo>
                    <a:pt x="1128" y="1259"/>
                  </a:lnTo>
                  <a:lnTo>
                    <a:pt x="1123" y="1261"/>
                  </a:lnTo>
                  <a:lnTo>
                    <a:pt x="1118" y="1266"/>
                  </a:lnTo>
                  <a:lnTo>
                    <a:pt x="1114" y="1269"/>
                  </a:lnTo>
                  <a:lnTo>
                    <a:pt x="1111" y="1273"/>
                  </a:lnTo>
                  <a:lnTo>
                    <a:pt x="1107" y="1276"/>
                  </a:lnTo>
                  <a:lnTo>
                    <a:pt x="1102" y="1280"/>
                  </a:lnTo>
                  <a:lnTo>
                    <a:pt x="1097" y="1283"/>
                  </a:lnTo>
                  <a:lnTo>
                    <a:pt x="1092" y="1285"/>
                  </a:lnTo>
                  <a:lnTo>
                    <a:pt x="1088" y="1290"/>
                  </a:lnTo>
                  <a:lnTo>
                    <a:pt x="1085" y="1292"/>
                  </a:lnTo>
                  <a:lnTo>
                    <a:pt x="1081" y="1295"/>
                  </a:lnTo>
                  <a:lnTo>
                    <a:pt x="1076" y="1297"/>
                  </a:lnTo>
                  <a:lnTo>
                    <a:pt x="1073" y="1299"/>
                  </a:lnTo>
                  <a:lnTo>
                    <a:pt x="1071" y="1299"/>
                  </a:lnTo>
                  <a:lnTo>
                    <a:pt x="1071" y="1302"/>
                  </a:lnTo>
                  <a:lnTo>
                    <a:pt x="1069" y="1302"/>
                  </a:lnTo>
                  <a:lnTo>
                    <a:pt x="1066" y="1304"/>
                  </a:lnTo>
                  <a:lnTo>
                    <a:pt x="1066" y="1304"/>
                  </a:lnTo>
                  <a:lnTo>
                    <a:pt x="1064" y="1304"/>
                  </a:lnTo>
                  <a:lnTo>
                    <a:pt x="1062" y="1304"/>
                  </a:lnTo>
                  <a:lnTo>
                    <a:pt x="1059" y="1306"/>
                  </a:lnTo>
                  <a:lnTo>
                    <a:pt x="1055" y="1306"/>
                  </a:lnTo>
                  <a:lnTo>
                    <a:pt x="1050" y="1309"/>
                  </a:lnTo>
                  <a:lnTo>
                    <a:pt x="1045" y="1309"/>
                  </a:lnTo>
                  <a:lnTo>
                    <a:pt x="1040" y="1309"/>
                  </a:lnTo>
                  <a:lnTo>
                    <a:pt x="1036" y="1311"/>
                  </a:lnTo>
                  <a:lnTo>
                    <a:pt x="1031" y="1311"/>
                  </a:lnTo>
                  <a:lnTo>
                    <a:pt x="1026" y="1311"/>
                  </a:lnTo>
                  <a:lnTo>
                    <a:pt x="1021" y="1311"/>
                  </a:lnTo>
                  <a:lnTo>
                    <a:pt x="1017" y="1314"/>
                  </a:lnTo>
                  <a:lnTo>
                    <a:pt x="1012" y="1314"/>
                  </a:lnTo>
                  <a:lnTo>
                    <a:pt x="1010" y="1314"/>
                  </a:lnTo>
                  <a:lnTo>
                    <a:pt x="1007" y="1314"/>
                  </a:lnTo>
                  <a:lnTo>
                    <a:pt x="1005" y="1314"/>
                  </a:lnTo>
                  <a:lnTo>
                    <a:pt x="1005" y="1311"/>
                  </a:lnTo>
                  <a:lnTo>
                    <a:pt x="1003" y="1311"/>
                  </a:lnTo>
                  <a:lnTo>
                    <a:pt x="1000" y="1311"/>
                  </a:lnTo>
                  <a:lnTo>
                    <a:pt x="998" y="1311"/>
                  </a:lnTo>
                  <a:lnTo>
                    <a:pt x="995" y="1311"/>
                  </a:lnTo>
                  <a:lnTo>
                    <a:pt x="993" y="1311"/>
                  </a:lnTo>
                  <a:lnTo>
                    <a:pt x="993" y="1309"/>
                  </a:lnTo>
                  <a:lnTo>
                    <a:pt x="991" y="1309"/>
                  </a:lnTo>
                  <a:lnTo>
                    <a:pt x="988" y="1309"/>
                  </a:lnTo>
                  <a:lnTo>
                    <a:pt x="986" y="1306"/>
                  </a:lnTo>
                  <a:lnTo>
                    <a:pt x="981" y="1304"/>
                  </a:lnTo>
                  <a:lnTo>
                    <a:pt x="977" y="1304"/>
                  </a:lnTo>
                  <a:lnTo>
                    <a:pt x="972" y="1302"/>
                  </a:lnTo>
                  <a:lnTo>
                    <a:pt x="967" y="1299"/>
                  </a:lnTo>
                  <a:lnTo>
                    <a:pt x="962" y="1297"/>
                  </a:lnTo>
                  <a:lnTo>
                    <a:pt x="958" y="1295"/>
                  </a:lnTo>
                  <a:lnTo>
                    <a:pt x="953" y="1290"/>
                  </a:lnTo>
                  <a:lnTo>
                    <a:pt x="948" y="1288"/>
                  </a:lnTo>
                  <a:lnTo>
                    <a:pt x="943" y="1285"/>
                  </a:lnTo>
                  <a:lnTo>
                    <a:pt x="939" y="1283"/>
                  </a:lnTo>
                  <a:lnTo>
                    <a:pt x="936" y="1280"/>
                  </a:lnTo>
                  <a:lnTo>
                    <a:pt x="932" y="1278"/>
                  </a:lnTo>
                  <a:lnTo>
                    <a:pt x="929" y="1276"/>
                  </a:lnTo>
                  <a:lnTo>
                    <a:pt x="927" y="1273"/>
                  </a:lnTo>
                  <a:lnTo>
                    <a:pt x="922" y="1271"/>
                  </a:lnTo>
                  <a:lnTo>
                    <a:pt x="920" y="1269"/>
                  </a:lnTo>
                  <a:lnTo>
                    <a:pt x="917" y="1264"/>
                  </a:lnTo>
                  <a:lnTo>
                    <a:pt x="913" y="1261"/>
                  </a:lnTo>
                  <a:lnTo>
                    <a:pt x="910" y="1259"/>
                  </a:lnTo>
                  <a:lnTo>
                    <a:pt x="908" y="1257"/>
                  </a:lnTo>
                  <a:lnTo>
                    <a:pt x="906" y="1254"/>
                  </a:lnTo>
                  <a:lnTo>
                    <a:pt x="903" y="1250"/>
                  </a:lnTo>
                  <a:lnTo>
                    <a:pt x="898" y="1247"/>
                  </a:lnTo>
                  <a:lnTo>
                    <a:pt x="896" y="1245"/>
                  </a:lnTo>
                  <a:lnTo>
                    <a:pt x="894" y="1240"/>
                  </a:lnTo>
                  <a:lnTo>
                    <a:pt x="891" y="1238"/>
                  </a:lnTo>
                  <a:lnTo>
                    <a:pt x="889" y="1235"/>
                  </a:lnTo>
                  <a:lnTo>
                    <a:pt x="887" y="1231"/>
                  </a:lnTo>
                  <a:lnTo>
                    <a:pt x="884" y="1228"/>
                  </a:lnTo>
                  <a:lnTo>
                    <a:pt x="882" y="1226"/>
                  </a:lnTo>
                  <a:lnTo>
                    <a:pt x="880" y="1221"/>
                  </a:lnTo>
                  <a:lnTo>
                    <a:pt x="877" y="1219"/>
                  </a:lnTo>
                  <a:lnTo>
                    <a:pt x="875" y="1214"/>
                  </a:lnTo>
                  <a:lnTo>
                    <a:pt x="872" y="1212"/>
                  </a:lnTo>
                  <a:lnTo>
                    <a:pt x="870" y="1207"/>
                  </a:lnTo>
                  <a:lnTo>
                    <a:pt x="868" y="1205"/>
                  </a:lnTo>
                  <a:lnTo>
                    <a:pt x="865" y="1200"/>
                  </a:lnTo>
                  <a:lnTo>
                    <a:pt x="865" y="1198"/>
                  </a:lnTo>
                  <a:lnTo>
                    <a:pt x="863" y="1193"/>
                  </a:lnTo>
                  <a:lnTo>
                    <a:pt x="861" y="1190"/>
                  </a:lnTo>
                  <a:lnTo>
                    <a:pt x="861" y="1186"/>
                  </a:lnTo>
                  <a:lnTo>
                    <a:pt x="858" y="1181"/>
                  </a:lnTo>
                  <a:lnTo>
                    <a:pt x="856" y="1179"/>
                  </a:lnTo>
                  <a:lnTo>
                    <a:pt x="856" y="1174"/>
                  </a:lnTo>
                  <a:lnTo>
                    <a:pt x="854" y="1172"/>
                  </a:lnTo>
                  <a:lnTo>
                    <a:pt x="854" y="1169"/>
                  </a:lnTo>
                  <a:lnTo>
                    <a:pt x="854" y="1164"/>
                  </a:lnTo>
                  <a:lnTo>
                    <a:pt x="851" y="1162"/>
                  </a:lnTo>
                  <a:lnTo>
                    <a:pt x="851" y="1160"/>
                  </a:lnTo>
                  <a:lnTo>
                    <a:pt x="851" y="1155"/>
                  </a:lnTo>
                  <a:lnTo>
                    <a:pt x="849" y="1153"/>
                  </a:lnTo>
                  <a:lnTo>
                    <a:pt x="849" y="1150"/>
                  </a:lnTo>
                  <a:lnTo>
                    <a:pt x="849" y="1143"/>
                  </a:lnTo>
                  <a:lnTo>
                    <a:pt x="846" y="1136"/>
                  </a:lnTo>
                  <a:lnTo>
                    <a:pt x="846" y="1129"/>
                  </a:lnTo>
                  <a:lnTo>
                    <a:pt x="844" y="1122"/>
                  </a:lnTo>
                  <a:lnTo>
                    <a:pt x="844" y="1115"/>
                  </a:lnTo>
                  <a:lnTo>
                    <a:pt x="844" y="1108"/>
                  </a:lnTo>
                  <a:lnTo>
                    <a:pt x="844" y="1101"/>
                  </a:lnTo>
                  <a:lnTo>
                    <a:pt x="844" y="1093"/>
                  </a:lnTo>
                  <a:lnTo>
                    <a:pt x="842" y="1086"/>
                  </a:lnTo>
                  <a:lnTo>
                    <a:pt x="842" y="1082"/>
                  </a:lnTo>
                  <a:lnTo>
                    <a:pt x="842" y="1075"/>
                  </a:lnTo>
                  <a:lnTo>
                    <a:pt x="842" y="1067"/>
                  </a:lnTo>
                  <a:lnTo>
                    <a:pt x="842" y="1067"/>
                  </a:lnTo>
                  <a:close/>
                  <a:moveTo>
                    <a:pt x="1078" y="959"/>
                  </a:moveTo>
                  <a:lnTo>
                    <a:pt x="1081" y="961"/>
                  </a:lnTo>
                  <a:lnTo>
                    <a:pt x="1083" y="963"/>
                  </a:lnTo>
                  <a:lnTo>
                    <a:pt x="1085" y="966"/>
                  </a:lnTo>
                  <a:lnTo>
                    <a:pt x="1088" y="966"/>
                  </a:lnTo>
                  <a:lnTo>
                    <a:pt x="1090" y="970"/>
                  </a:lnTo>
                  <a:lnTo>
                    <a:pt x="1095" y="975"/>
                  </a:lnTo>
                  <a:lnTo>
                    <a:pt x="1100" y="978"/>
                  </a:lnTo>
                  <a:lnTo>
                    <a:pt x="1104" y="982"/>
                  </a:lnTo>
                  <a:lnTo>
                    <a:pt x="1107" y="985"/>
                  </a:lnTo>
                  <a:lnTo>
                    <a:pt x="1111" y="987"/>
                  </a:lnTo>
                  <a:lnTo>
                    <a:pt x="1114" y="992"/>
                  </a:lnTo>
                  <a:lnTo>
                    <a:pt x="1118" y="994"/>
                  </a:lnTo>
                  <a:lnTo>
                    <a:pt x="1121" y="996"/>
                  </a:lnTo>
                  <a:lnTo>
                    <a:pt x="1121" y="999"/>
                  </a:lnTo>
                  <a:lnTo>
                    <a:pt x="1123" y="1001"/>
                  </a:lnTo>
                  <a:lnTo>
                    <a:pt x="1126" y="1004"/>
                  </a:lnTo>
                  <a:lnTo>
                    <a:pt x="1128" y="1004"/>
                  </a:lnTo>
                  <a:lnTo>
                    <a:pt x="1130" y="1006"/>
                  </a:lnTo>
                  <a:lnTo>
                    <a:pt x="1130" y="1008"/>
                  </a:lnTo>
                  <a:lnTo>
                    <a:pt x="1133" y="1013"/>
                  </a:lnTo>
                  <a:lnTo>
                    <a:pt x="1135" y="1015"/>
                  </a:lnTo>
                  <a:lnTo>
                    <a:pt x="1137" y="1018"/>
                  </a:lnTo>
                  <a:lnTo>
                    <a:pt x="1140" y="1020"/>
                  </a:lnTo>
                  <a:lnTo>
                    <a:pt x="1140" y="1022"/>
                  </a:lnTo>
                  <a:lnTo>
                    <a:pt x="1144" y="1030"/>
                  </a:lnTo>
                  <a:lnTo>
                    <a:pt x="1147" y="1034"/>
                  </a:lnTo>
                  <a:lnTo>
                    <a:pt x="1149" y="1039"/>
                  </a:lnTo>
                  <a:lnTo>
                    <a:pt x="1152" y="1044"/>
                  </a:lnTo>
                  <a:lnTo>
                    <a:pt x="1154" y="1051"/>
                  </a:lnTo>
                  <a:lnTo>
                    <a:pt x="1156" y="1056"/>
                  </a:lnTo>
                  <a:lnTo>
                    <a:pt x="1159" y="1060"/>
                  </a:lnTo>
                  <a:lnTo>
                    <a:pt x="1161" y="1065"/>
                  </a:lnTo>
                  <a:lnTo>
                    <a:pt x="1163" y="1070"/>
                  </a:lnTo>
                  <a:lnTo>
                    <a:pt x="1163" y="1075"/>
                  </a:lnTo>
                  <a:lnTo>
                    <a:pt x="1166" y="1082"/>
                  </a:lnTo>
                  <a:lnTo>
                    <a:pt x="1168" y="1086"/>
                  </a:lnTo>
                  <a:lnTo>
                    <a:pt x="1168" y="1091"/>
                  </a:lnTo>
                  <a:lnTo>
                    <a:pt x="1170" y="1098"/>
                  </a:lnTo>
                  <a:lnTo>
                    <a:pt x="1173" y="1103"/>
                  </a:lnTo>
                  <a:lnTo>
                    <a:pt x="1173" y="1110"/>
                  </a:lnTo>
                  <a:lnTo>
                    <a:pt x="1182" y="1169"/>
                  </a:lnTo>
                  <a:lnTo>
                    <a:pt x="1189" y="1167"/>
                  </a:lnTo>
                  <a:lnTo>
                    <a:pt x="1194" y="1162"/>
                  </a:lnTo>
                  <a:lnTo>
                    <a:pt x="1201" y="1157"/>
                  </a:lnTo>
                  <a:lnTo>
                    <a:pt x="1206" y="1153"/>
                  </a:lnTo>
                  <a:lnTo>
                    <a:pt x="1208" y="1150"/>
                  </a:lnTo>
                  <a:lnTo>
                    <a:pt x="1213" y="1148"/>
                  </a:lnTo>
                  <a:lnTo>
                    <a:pt x="1215" y="1146"/>
                  </a:lnTo>
                  <a:lnTo>
                    <a:pt x="1218" y="1146"/>
                  </a:lnTo>
                  <a:lnTo>
                    <a:pt x="1220" y="1141"/>
                  </a:lnTo>
                  <a:lnTo>
                    <a:pt x="1222" y="1138"/>
                  </a:lnTo>
                  <a:lnTo>
                    <a:pt x="1225" y="1136"/>
                  </a:lnTo>
                  <a:lnTo>
                    <a:pt x="1227" y="1134"/>
                  </a:lnTo>
                  <a:lnTo>
                    <a:pt x="1234" y="1129"/>
                  </a:lnTo>
                  <a:lnTo>
                    <a:pt x="1239" y="1122"/>
                  </a:lnTo>
                  <a:lnTo>
                    <a:pt x="1244" y="1117"/>
                  </a:lnTo>
                  <a:lnTo>
                    <a:pt x="1249" y="1110"/>
                  </a:lnTo>
                  <a:lnTo>
                    <a:pt x="1253" y="1105"/>
                  </a:lnTo>
                  <a:lnTo>
                    <a:pt x="1258" y="1098"/>
                  </a:lnTo>
                  <a:lnTo>
                    <a:pt x="1263" y="1093"/>
                  </a:lnTo>
                  <a:lnTo>
                    <a:pt x="1265" y="1086"/>
                  </a:lnTo>
                  <a:lnTo>
                    <a:pt x="1270" y="1082"/>
                  </a:lnTo>
                  <a:lnTo>
                    <a:pt x="1275" y="1075"/>
                  </a:lnTo>
                  <a:lnTo>
                    <a:pt x="1277" y="1070"/>
                  </a:lnTo>
                  <a:lnTo>
                    <a:pt x="1282" y="1063"/>
                  </a:lnTo>
                  <a:lnTo>
                    <a:pt x="1284" y="1056"/>
                  </a:lnTo>
                  <a:lnTo>
                    <a:pt x="1289" y="1049"/>
                  </a:lnTo>
                  <a:lnTo>
                    <a:pt x="1293" y="1041"/>
                  </a:lnTo>
                  <a:lnTo>
                    <a:pt x="1296" y="1034"/>
                  </a:lnTo>
                  <a:lnTo>
                    <a:pt x="1298" y="1030"/>
                  </a:lnTo>
                  <a:lnTo>
                    <a:pt x="1301" y="1027"/>
                  </a:lnTo>
                  <a:lnTo>
                    <a:pt x="1301" y="1022"/>
                  </a:lnTo>
                  <a:lnTo>
                    <a:pt x="1303" y="1018"/>
                  </a:lnTo>
                  <a:lnTo>
                    <a:pt x="1305" y="1013"/>
                  </a:lnTo>
                  <a:lnTo>
                    <a:pt x="1305" y="1008"/>
                  </a:lnTo>
                  <a:lnTo>
                    <a:pt x="1308" y="1004"/>
                  </a:lnTo>
                  <a:lnTo>
                    <a:pt x="1308" y="999"/>
                  </a:lnTo>
                  <a:lnTo>
                    <a:pt x="1310" y="994"/>
                  </a:lnTo>
                  <a:lnTo>
                    <a:pt x="1310" y="989"/>
                  </a:lnTo>
                  <a:lnTo>
                    <a:pt x="1312" y="985"/>
                  </a:lnTo>
                  <a:lnTo>
                    <a:pt x="1312" y="980"/>
                  </a:lnTo>
                  <a:lnTo>
                    <a:pt x="1312" y="975"/>
                  </a:lnTo>
                  <a:lnTo>
                    <a:pt x="1312" y="970"/>
                  </a:lnTo>
                  <a:lnTo>
                    <a:pt x="1315" y="963"/>
                  </a:lnTo>
                  <a:lnTo>
                    <a:pt x="1315" y="959"/>
                  </a:lnTo>
                  <a:lnTo>
                    <a:pt x="1315" y="954"/>
                  </a:lnTo>
                  <a:lnTo>
                    <a:pt x="1315" y="949"/>
                  </a:lnTo>
                  <a:lnTo>
                    <a:pt x="1315" y="944"/>
                  </a:lnTo>
                  <a:lnTo>
                    <a:pt x="1315" y="940"/>
                  </a:lnTo>
                  <a:lnTo>
                    <a:pt x="1312" y="933"/>
                  </a:lnTo>
                  <a:lnTo>
                    <a:pt x="1312" y="928"/>
                  </a:lnTo>
                  <a:lnTo>
                    <a:pt x="1312" y="923"/>
                  </a:lnTo>
                  <a:lnTo>
                    <a:pt x="1312" y="918"/>
                  </a:lnTo>
                  <a:lnTo>
                    <a:pt x="1310" y="914"/>
                  </a:lnTo>
                  <a:lnTo>
                    <a:pt x="1310" y="909"/>
                  </a:lnTo>
                  <a:lnTo>
                    <a:pt x="1308" y="904"/>
                  </a:lnTo>
                  <a:lnTo>
                    <a:pt x="1308" y="899"/>
                  </a:lnTo>
                  <a:lnTo>
                    <a:pt x="1305" y="895"/>
                  </a:lnTo>
                  <a:lnTo>
                    <a:pt x="1305" y="890"/>
                  </a:lnTo>
                  <a:lnTo>
                    <a:pt x="1303" y="888"/>
                  </a:lnTo>
                  <a:lnTo>
                    <a:pt x="1301" y="883"/>
                  </a:lnTo>
                  <a:lnTo>
                    <a:pt x="1301" y="881"/>
                  </a:lnTo>
                  <a:lnTo>
                    <a:pt x="1298" y="878"/>
                  </a:lnTo>
                  <a:lnTo>
                    <a:pt x="1296" y="873"/>
                  </a:lnTo>
                  <a:lnTo>
                    <a:pt x="1293" y="871"/>
                  </a:lnTo>
                  <a:lnTo>
                    <a:pt x="1293" y="869"/>
                  </a:lnTo>
                  <a:lnTo>
                    <a:pt x="1291" y="866"/>
                  </a:lnTo>
                  <a:lnTo>
                    <a:pt x="1289" y="862"/>
                  </a:lnTo>
                  <a:lnTo>
                    <a:pt x="1286" y="859"/>
                  </a:lnTo>
                  <a:lnTo>
                    <a:pt x="1282" y="857"/>
                  </a:lnTo>
                  <a:lnTo>
                    <a:pt x="1279" y="852"/>
                  </a:lnTo>
                  <a:lnTo>
                    <a:pt x="1277" y="850"/>
                  </a:lnTo>
                  <a:lnTo>
                    <a:pt x="1275" y="845"/>
                  </a:lnTo>
                  <a:lnTo>
                    <a:pt x="1272" y="843"/>
                  </a:lnTo>
                  <a:lnTo>
                    <a:pt x="1267" y="840"/>
                  </a:lnTo>
                  <a:lnTo>
                    <a:pt x="1265" y="836"/>
                  </a:lnTo>
                  <a:lnTo>
                    <a:pt x="1263" y="833"/>
                  </a:lnTo>
                  <a:lnTo>
                    <a:pt x="1256" y="826"/>
                  </a:lnTo>
                  <a:lnTo>
                    <a:pt x="1249" y="819"/>
                  </a:lnTo>
                  <a:lnTo>
                    <a:pt x="1241" y="814"/>
                  </a:lnTo>
                  <a:lnTo>
                    <a:pt x="1237" y="807"/>
                  </a:lnTo>
                  <a:lnTo>
                    <a:pt x="1230" y="802"/>
                  </a:lnTo>
                  <a:lnTo>
                    <a:pt x="1222" y="798"/>
                  </a:lnTo>
                  <a:lnTo>
                    <a:pt x="1218" y="793"/>
                  </a:lnTo>
                  <a:lnTo>
                    <a:pt x="1213" y="788"/>
                  </a:lnTo>
                  <a:lnTo>
                    <a:pt x="1211" y="788"/>
                  </a:lnTo>
                  <a:lnTo>
                    <a:pt x="1208" y="786"/>
                  </a:lnTo>
                  <a:lnTo>
                    <a:pt x="1206" y="783"/>
                  </a:lnTo>
                  <a:lnTo>
                    <a:pt x="1201" y="781"/>
                  </a:lnTo>
                  <a:lnTo>
                    <a:pt x="1196" y="779"/>
                  </a:lnTo>
                  <a:lnTo>
                    <a:pt x="1192" y="776"/>
                  </a:lnTo>
                  <a:lnTo>
                    <a:pt x="1187" y="774"/>
                  </a:lnTo>
                  <a:lnTo>
                    <a:pt x="1182" y="772"/>
                  </a:lnTo>
                  <a:lnTo>
                    <a:pt x="1180" y="772"/>
                  </a:lnTo>
                  <a:lnTo>
                    <a:pt x="1178" y="772"/>
                  </a:lnTo>
                  <a:lnTo>
                    <a:pt x="1175" y="769"/>
                  </a:lnTo>
                  <a:lnTo>
                    <a:pt x="1173" y="769"/>
                  </a:lnTo>
                  <a:lnTo>
                    <a:pt x="1170" y="769"/>
                  </a:lnTo>
                  <a:lnTo>
                    <a:pt x="1168" y="767"/>
                  </a:lnTo>
                  <a:lnTo>
                    <a:pt x="1166" y="767"/>
                  </a:lnTo>
                  <a:lnTo>
                    <a:pt x="1163" y="767"/>
                  </a:lnTo>
                  <a:lnTo>
                    <a:pt x="1163" y="767"/>
                  </a:lnTo>
                  <a:lnTo>
                    <a:pt x="1161" y="767"/>
                  </a:lnTo>
                  <a:lnTo>
                    <a:pt x="1159" y="767"/>
                  </a:lnTo>
                  <a:lnTo>
                    <a:pt x="1159" y="769"/>
                  </a:lnTo>
                  <a:lnTo>
                    <a:pt x="1156" y="769"/>
                  </a:lnTo>
                  <a:lnTo>
                    <a:pt x="1156" y="769"/>
                  </a:lnTo>
                  <a:lnTo>
                    <a:pt x="1154" y="772"/>
                  </a:lnTo>
                  <a:lnTo>
                    <a:pt x="1154" y="772"/>
                  </a:lnTo>
                  <a:lnTo>
                    <a:pt x="1154" y="774"/>
                  </a:lnTo>
                  <a:lnTo>
                    <a:pt x="1152" y="776"/>
                  </a:lnTo>
                  <a:lnTo>
                    <a:pt x="1152" y="779"/>
                  </a:lnTo>
                  <a:lnTo>
                    <a:pt x="1152" y="781"/>
                  </a:lnTo>
                  <a:lnTo>
                    <a:pt x="1149" y="786"/>
                  </a:lnTo>
                  <a:lnTo>
                    <a:pt x="1149" y="791"/>
                  </a:lnTo>
                  <a:lnTo>
                    <a:pt x="1149" y="795"/>
                  </a:lnTo>
                  <a:lnTo>
                    <a:pt x="1149" y="800"/>
                  </a:lnTo>
                  <a:lnTo>
                    <a:pt x="1147" y="802"/>
                  </a:lnTo>
                  <a:lnTo>
                    <a:pt x="1147" y="805"/>
                  </a:lnTo>
                  <a:lnTo>
                    <a:pt x="1147" y="807"/>
                  </a:lnTo>
                  <a:lnTo>
                    <a:pt x="1147" y="810"/>
                  </a:lnTo>
                  <a:lnTo>
                    <a:pt x="1144" y="812"/>
                  </a:lnTo>
                  <a:lnTo>
                    <a:pt x="1142" y="817"/>
                  </a:lnTo>
                  <a:lnTo>
                    <a:pt x="1142" y="819"/>
                  </a:lnTo>
                  <a:lnTo>
                    <a:pt x="1140" y="824"/>
                  </a:lnTo>
                  <a:lnTo>
                    <a:pt x="1135" y="831"/>
                  </a:lnTo>
                  <a:lnTo>
                    <a:pt x="1133" y="838"/>
                  </a:lnTo>
                  <a:lnTo>
                    <a:pt x="1128" y="847"/>
                  </a:lnTo>
                  <a:lnTo>
                    <a:pt x="1123" y="854"/>
                  </a:lnTo>
                  <a:lnTo>
                    <a:pt x="1121" y="862"/>
                  </a:lnTo>
                  <a:lnTo>
                    <a:pt x="1116" y="869"/>
                  </a:lnTo>
                  <a:lnTo>
                    <a:pt x="1111" y="876"/>
                  </a:lnTo>
                  <a:lnTo>
                    <a:pt x="1109" y="883"/>
                  </a:lnTo>
                  <a:lnTo>
                    <a:pt x="1104" y="890"/>
                  </a:lnTo>
                  <a:lnTo>
                    <a:pt x="1100" y="897"/>
                  </a:lnTo>
                  <a:lnTo>
                    <a:pt x="1095" y="904"/>
                  </a:lnTo>
                  <a:lnTo>
                    <a:pt x="1092" y="911"/>
                  </a:lnTo>
                  <a:lnTo>
                    <a:pt x="1090" y="914"/>
                  </a:lnTo>
                  <a:lnTo>
                    <a:pt x="1088" y="918"/>
                  </a:lnTo>
                  <a:lnTo>
                    <a:pt x="1085" y="921"/>
                  </a:lnTo>
                  <a:lnTo>
                    <a:pt x="1085" y="925"/>
                  </a:lnTo>
                  <a:lnTo>
                    <a:pt x="1083" y="928"/>
                  </a:lnTo>
                  <a:lnTo>
                    <a:pt x="1081" y="933"/>
                  </a:lnTo>
                  <a:lnTo>
                    <a:pt x="1081" y="935"/>
                  </a:lnTo>
                  <a:lnTo>
                    <a:pt x="1081" y="937"/>
                  </a:lnTo>
                  <a:lnTo>
                    <a:pt x="1078" y="940"/>
                  </a:lnTo>
                  <a:lnTo>
                    <a:pt x="1078" y="942"/>
                  </a:lnTo>
                  <a:lnTo>
                    <a:pt x="1078" y="944"/>
                  </a:lnTo>
                  <a:lnTo>
                    <a:pt x="1078" y="947"/>
                  </a:lnTo>
                  <a:lnTo>
                    <a:pt x="1076" y="949"/>
                  </a:lnTo>
                  <a:lnTo>
                    <a:pt x="1076" y="951"/>
                  </a:lnTo>
                  <a:lnTo>
                    <a:pt x="1076" y="951"/>
                  </a:lnTo>
                  <a:lnTo>
                    <a:pt x="1076" y="954"/>
                  </a:lnTo>
                  <a:lnTo>
                    <a:pt x="1076" y="954"/>
                  </a:lnTo>
                  <a:lnTo>
                    <a:pt x="1076" y="956"/>
                  </a:lnTo>
                  <a:lnTo>
                    <a:pt x="1076" y="956"/>
                  </a:lnTo>
                  <a:lnTo>
                    <a:pt x="1078" y="956"/>
                  </a:lnTo>
                  <a:lnTo>
                    <a:pt x="1078" y="956"/>
                  </a:lnTo>
                  <a:lnTo>
                    <a:pt x="1078" y="959"/>
                  </a:lnTo>
                  <a:lnTo>
                    <a:pt x="1078" y="959"/>
                  </a:lnTo>
                  <a:close/>
                  <a:moveTo>
                    <a:pt x="861" y="876"/>
                  </a:moveTo>
                  <a:lnTo>
                    <a:pt x="863" y="873"/>
                  </a:lnTo>
                  <a:lnTo>
                    <a:pt x="865" y="871"/>
                  </a:lnTo>
                  <a:lnTo>
                    <a:pt x="865" y="869"/>
                  </a:lnTo>
                  <a:lnTo>
                    <a:pt x="868" y="869"/>
                  </a:lnTo>
                  <a:lnTo>
                    <a:pt x="870" y="864"/>
                  </a:lnTo>
                  <a:lnTo>
                    <a:pt x="872" y="859"/>
                  </a:lnTo>
                  <a:lnTo>
                    <a:pt x="875" y="857"/>
                  </a:lnTo>
                  <a:lnTo>
                    <a:pt x="877" y="854"/>
                  </a:lnTo>
                  <a:lnTo>
                    <a:pt x="877" y="854"/>
                  </a:lnTo>
                  <a:lnTo>
                    <a:pt x="880" y="852"/>
                  </a:lnTo>
                  <a:lnTo>
                    <a:pt x="880" y="850"/>
                  </a:lnTo>
                  <a:lnTo>
                    <a:pt x="882" y="847"/>
                  </a:lnTo>
                  <a:lnTo>
                    <a:pt x="882" y="845"/>
                  </a:lnTo>
                  <a:lnTo>
                    <a:pt x="882" y="843"/>
                  </a:lnTo>
                  <a:lnTo>
                    <a:pt x="884" y="838"/>
                  </a:lnTo>
                  <a:lnTo>
                    <a:pt x="884" y="833"/>
                  </a:lnTo>
                  <a:lnTo>
                    <a:pt x="887" y="828"/>
                  </a:lnTo>
                  <a:lnTo>
                    <a:pt x="889" y="824"/>
                  </a:lnTo>
                  <a:lnTo>
                    <a:pt x="889" y="817"/>
                  </a:lnTo>
                  <a:lnTo>
                    <a:pt x="891" y="810"/>
                  </a:lnTo>
                  <a:lnTo>
                    <a:pt x="894" y="802"/>
                  </a:lnTo>
                  <a:lnTo>
                    <a:pt x="896" y="795"/>
                  </a:lnTo>
                  <a:lnTo>
                    <a:pt x="896" y="793"/>
                  </a:lnTo>
                  <a:lnTo>
                    <a:pt x="898" y="788"/>
                  </a:lnTo>
                  <a:lnTo>
                    <a:pt x="898" y="786"/>
                  </a:lnTo>
                  <a:lnTo>
                    <a:pt x="901" y="783"/>
                  </a:lnTo>
                  <a:lnTo>
                    <a:pt x="901" y="779"/>
                  </a:lnTo>
                  <a:lnTo>
                    <a:pt x="903" y="776"/>
                  </a:lnTo>
                  <a:lnTo>
                    <a:pt x="903" y="774"/>
                  </a:lnTo>
                  <a:lnTo>
                    <a:pt x="906" y="769"/>
                  </a:lnTo>
                  <a:lnTo>
                    <a:pt x="908" y="767"/>
                  </a:lnTo>
                  <a:lnTo>
                    <a:pt x="908" y="765"/>
                  </a:lnTo>
                  <a:lnTo>
                    <a:pt x="910" y="762"/>
                  </a:lnTo>
                  <a:lnTo>
                    <a:pt x="910" y="760"/>
                  </a:lnTo>
                  <a:lnTo>
                    <a:pt x="913" y="760"/>
                  </a:lnTo>
                  <a:lnTo>
                    <a:pt x="915" y="757"/>
                  </a:lnTo>
                  <a:lnTo>
                    <a:pt x="915" y="755"/>
                  </a:lnTo>
                  <a:lnTo>
                    <a:pt x="917" y="755"/>
                  </a:lnTo>
                  <a:lnTo>
                    <a:pt x="917" y="755"/>
                  </a:lnTo>
                  <a:lnTo>
                    <a:pt x="920" y="755"/>
                  </a:lnTo>
                  <a:lnTo>
                    <a:pt x="920" y="755"/>
                  </a:lnTo>
                  <a:lnTo>
                    <a:pt x="920" y="755"/>
                  </a:lnTo>
                  <a:lnTo>
                    <a:pt x="920" y="753"/>
                  </a:lnTo>
                  <a:lnTo>
                    <a:pt x="922" y="753"/>
                  </a:lnTo>
                  <a:lnTo>
                    <a:pt x="922" y="755"/>
                  </a:lnTo>
                  <a:lnTo>
                    <a:pt x="924" y="755"/>
                  </a:lnTo>
                  <a:lnTo>
                    <a:pt x="924" y="755"/>
                  </a:lnTo>
                  <a:lnTo>
                    <a:pt x="927" y="755"/>
                  </a:lnTo>
                  <a:lnTo>
                    <a:pt x="929" y="755"/>
                  </a:lnTo>
                  <a:lnTo>
                    <a:pt x="932" y="757"/>
                  </a:lnTo>
                  <a:lnTo>
                    <a:pt x="934" y="757"/>
                  </a:lnTo>
                  <a:lnTo>
                    <a:pt x="934" y="757"/>
                  </a:lnTo>
                  <a:lnTo>
                    <a:pt x="936" y="757"/>
                  </a:lnTo>
                  <a:lnTo>
                    <a:pt x="936" y="757"/>
                  </a:lnTo>
                  <a:lnTo>
                    <a:pt x="939" y="760"/>
                  </a:lnTo>
                  <a:lnTo>
                    <a:pt x="943" y="760"/>
                  </a:lnTo>
                  <a:lnTo>
                    <a:pt x="946" y="760"/>
                  </a:lnTo>
                  <a:lnTo>
                    <a:pt x="948" y="760"/>
                  </a:lnTo>
                  <a:lnTo>
                    <a:pt x="951" y="760"/>
                  </a:lnTo>
                  <a:lnTo>
                    <a:pt x="953" y="760"/>
                  </a:lnTo>
                  <a:lnTo>
                    <a:pt x="958" y="760"/>
                  </a:lnTo>
                  <a:lnTo>
                    <a:pt x="960" y="760"/>
                  </a:lnTo>
                  <a:lnTo>
                    <a:pt x="962" y="760"/>
                  </a:lnTo>
                  <a:lnTo>
                    <a:pt x="965" y="760"/>
                  </a:lnTo>
                  <a:lnTo>
                    <a:pt x="967" y="760"/>
                  </a:lnTo>
                  <a:lnTo>
                    <a:pt x="972" y="760"/>
                  </a:lnTo>
                  <a:lnTo>
                    <a:pt x="974" y="757"/>
                  </a:lnTo>
                  <a:lnTo>
                    <a:pt x="977" y="757"/>
                  </a:lnTo>
                  <a:lnTo>
                    <a:pt x="979" y="757"/>
                  </a:lnTo>
                  <a:lnTo>
                    <a:pt x="981" y="755"/>
                  </a:lnTo>
                  <a:lnTo>
                    <a:pt x="984" y="755"/>
                  </a:lnTo>
                  <a:lnTo>
                    <a:pt x="984" y="755"/>
                  </a:lnTo>
                  <a:lnTo>
                    <a:pt x="984" y="755"/>
                  </a:lnTo>
                  <a:lnTo>
                    <a:pt x="986" y="753"/>
                  </a:lnTo>
                  <a:lnTo>
                    <a:pt x="986" y="753"/>
                  </a:lnTo>
                  <a:lnTo>
                    <a:pt x="986" y="753"/>
                  </a:lnTo>
                  <a:lnTo>
                    <a:pt x="988" y="753"/>
                  </a:lnTo>
                  <a:lnTo>
                    <a:pt x="988" y="750"/>
                  </a:lnTo>
                  <a:lnTo>
                    <a:pt x="988" y="750"/>
                  </a:lnTo>
                  <a:lnTo>
                    <a:pt x="988" y="750"/>
                  </a:lnTo>
                  <a:lnTo>
                    <a:pt x="991" y="748"/>
                  </a:lnTo>
                  <a:lnTo>
                    <a:pt x="991" y="748"/>
                  </a:lnTo>
                  <a:lnTo>
                    <a:pt x="991" y="748"/>
                  </a:lnTo>
                  <a:lnTo>
                    <a:pt x="991" y="746"/>
                  </a:lnTo>
                  <a:lnTo>
                    <a:pt x="991" y="746"/>
                  </a:lnTo>
                  <a:lnTo>
                    <a:pt x="991" y="743"/>
                  </a:lnTo>
                  <a:lnTo>
                    <a:pt x="991" y="743"/>
                  </a:lnTo>
                  <a:lnTo>
                    <a:pt x="993" y="741"/>
                  </a:lnTo>
                  <a:lnTo>
                    <a:pt x="991" y="741"/>
                  </a:lnTo>
                  <a:lnTo>
                    <a:pt x="991" y="741"/>
                  </a:lnTo>
                  <a:lnTo>
                    <a:pt x="991" y="739"/>
                  </a:lnTo>
                  <a:lnTo>
                    <a:pt x="991" y="739"/>
                  </a:lnTo>
                  <a:lnTo>
                    <a:pt x="991" y="736"/>
                  </a:lnTo>
                  <a:lnTo>
                    <a:pt x="991" y="736"/>
                  </a:lnTo>
                  <a:lnTo>
                    <a:pt x="991" y="734"/>
                  </a:lnTo>
                  <a:lnTo>
                    <a:pt x="988" y="731"/>
                  </a:lnTo>
                  <a:lnTo>
                    <a:pt x="988" y="729"/>
                  </a:lnTo>
                  <a:lnTo>
                    <a:pt x="986" y="727"/>
                  </a:lnTo>
                  <a:lnTo>
                    <a:pt x="986" y="724"/>
                  </a:lnTo>
                  <a:lnTo>
                    <a:pt x="986" y="722"/>
                  </a:lnTo>
                  <a:lnTo>
                    <a:pt x="984" y="720"/>
                  </a:lnTo>
                  <a:lnTo>
                    <a:pt x="984" y="720"/>
                  </a:lnTo>
                  <a:lnTo>
                    <a:pt x="984" y="717"/>
                  </a:lnTo>
                  <a:lnTo>
                    <a:pt x="981" y="715"/>
                  </a:lnTo>
                  <a:lnTo>
                    <a:pt x="981" y="715"/>
                  </a:lnTo>
                  <a:lnTo>
                    <a:pt x="979" y="712"/>
                  </a:lnTo>
                  <a:lnTo>
                    <a:pt x="979" y="712"/>
                  </a:lnTo>
                  <a:lnTo>
                    <a:pt x="977" y="710"/>
                  </a:lnTo>
                  <a:lnTo>
                    <a:pt x="977" y="710"/>
                  </a:lnTo>
                  <a:lnTo>
                    <a:pt x="977" y="710"/>
                  </a:lnTo>
                  <a:lnTo>
                    <a:pt x="974" y="708"/>
                  </a:lnTo>
                  <a:lnTo>
                    <a:pt x="972" y="705"/>
                  </a:lnTo>
                  <a:lnTo>
                    <a:pt x="969" y="705"/>
                  </a:lnTo>
                  <a:lnTo>
                    <a:pt x="967" y="703"/>
                  </a:lnTo>
                  <a:lnTo>
                    <a:pt x="965" y="701"/>
                  </a:lnTo>
                  <a:lnTo>
                    <a:pt x="965" y="701"/>
                  </a:lnTo>
                  <a:lnTo>
                    <a:pt x="965" y="701"/>
                  </a:lnTo>
                  <a:lnTo>
                    <a:pt x="962" y="698"/>
                  </a:lnTo>
                  <a:lnTo>
                    <a:pt x="962" y="698"/>
                  </a:lnTo>
                  <a:lnTo>
                    <a:pt x="960" y="696"/>
                  </a:lnTo>
                  <a:lnTo>
                    <a:pt x="960" y="696"/>
                  </a:lnTo>
                  <a:lnTo>
                    <a:pt x="960" y="694"/>
                  </a:lnTo>
                  <a:lnTo>
                    <a:pt x="958" y="691"/>
                  </a:lnTo>
                  <a:lnTo>
                    <a:pt x="958" y="691"/>
                  </a:lnTo>
                  <a:lnTo>
                    <a:pt x="958" y="689"/>
                  </a:lnTo>
                  <a:lnTo>
                    <a:pt x="958" y="686"/>
                  </a:lnTo>
                  <a:lnTo>
                    <a:pt x="958" y="684"/>
                  </a:lnTo>
                  <a:lnTo>
                    <a:pt x="955" y="682"/>
                  </a:lnTo>
                  <a:lnTo>
                    <a:pt x="955" y="679"/>
                  </a:lnTo>
                  <a:lnTo>
                    <a:pt x="955" y="677"/>
                  </a:lnTo>
                  <a:lnTo>
                    <a:pt x="955" y="675"/>
                  </a:lnTo>
                  <a:lnTo>
                    <a:pt x="955" y="672"/>
                  </a:lnTo>
                  <a:lnTo>
                    <a:pt x="958" y="670"/>
                  </a:lnTo>
                  <a:lnTo>
                    <a:pt x="958" y="668"/>
                  </a:lnTo>
                  <a:lnTo>
                    <a:pt x="958" y="663"/>
                  </a:lnTo>
                  <a:lnTo>
                    <a:pt x="960" y="660"/>
                  </a:lnTo>
                  <a:lnTo>
                    <a:pt x="960" y="656"/>
                  </a:lnTo>
                  <a:lnTo>
                    <a:pt x="962" y="651"/>
                  </a:lnTo>
                  <a:lnTo>
                    <a:pt x="965" y="644"/>
                  </a:lnTo>
                  <a:lnTo>
                    <a:pt x="967" y="637"/>
                  </a:lnTo>
                  <a:lnTo>
                    <a:pt x="969" y="630"/>
                  </a:lnTo>
                  <a:lnTo>
                    <a:pt x="972" y="623"/>
                  </a:lnTo>
                  <a:lnTo>
                    <a:pt x="974" y="615"/>
                  </a:lnTo>
                  <a:lnTo>
                    <a:pt x="977" y="608"/>
                  </a:lnTo>
                  <a:lnTo>
                    <a:pt x="979" y="604"/>
                  </a:lnTo>
                  <a:lnTo>
                    <a:pt x="979" y="599"/>
                  </a:lnTo>
                  <a:lnTo>
                    <a:pt x="981" y="594"/>
                  </a:lnTo>
                  <a:lnTo>
                    <a:pt x="984" y="589"/>
                  </a:lnTo>
                  <a:lnTo>
                    <a:pt x="984" y="585"/>
                  </a:lnTo>
                  <a:lnTo>
                    <a:pt x="986" y="578"/>
                  </a:lnTo>
                  <a:lnTo>
                    <a:pt x="988" y="573"/>
                  </a:lnTo>
                  <a:lnTo>
                    <a:pt x="988" y="568"/>
                  </a:lnTo>
                  <a:lnTo>
                    <a:pt x="991" y="563"/>
                  </a:lnTo>
                  <a:lnTo>
                    <a:pt x="993" y="559"/>
                  </a:lnTo>
                  <a:lnTo>
                    <a:pt x="993" y="554"/>
                  </a:lnTo>
                  <a:lnTo>
                    <a:pt x="995" y="549"/>
                  </a:lnTo>
                  <a:lnTo>
                    <a:pt x="998" y="544"/>
                  </a:lnTo>
                  <a:lnTo>
                    <a:pt x="998" y="540"/>
                  </a:lnTo>
                  <a:lnTo>
                    <a:pt x="1000" y="535"/>
                  </a:lnTo>
                  <a:lnTo>
                    <a:pt x="1003" y="530"/>
                  </a:lnTo>
                  <a:lnTo>
                    <a:pt x="1003" y="528"/>
                  </a:lnTo>
                  <a:lnTo>
                    <a:pt x="1005" y="526"/>
                  </a:lnTo>
                  <a:lnTo>
                    <a:pt x="1005" y="523"/>
                  </a:lnTo>
                  <a:lnTo>
                    <a:pt x="1007" y="521"/>
                  </a:lnTo>
                  <a:lnTo>
                    <a:pt x="1010" y="516"/>
                  </a:lnTo>
                  <a:lnTo>
                    <a:pt x="1012" y="511"/>
                  </a:lnTo>
                  <a:lnTo>
                    <a:pt x="1017" y="507"/>
                  </a:lnTo>
                  <a:lnTo>
                    <a:pt x="1019" y="502"/>
                  </a:lnTo>
                  <a:lnTo>
                    <a:pt x="1019" y="497"/>
                  </a:lnTo>
                  <a:lnTo>
                    <a:pt x="1021" y="495"/>
                  </a:lnTo>
                  <a:lnTo>
                    <a:pt x="1021" y="492"/>
                  </a:lnTo>
                  <a:lnTo>
                    <a:pt x="1024" y="490"/>
                  </a:lnTo>
                  <a:lnTo>
                    <a:pt x="1024" y="488"/>
                  </a:lnTo>
                  <a:lnTo>
                    <a:pt x="1024" y="485"/>
                  </a:lnTo>
                  <a:lnTo>
                    <a:pt x="1026" y="483"/>
                  </a:lnTo>
                  <a:lnTo>
                    <a:pt x="1026" y="481"/>
                  </a:lnTo>
                  <a:lnTo>
                    <a:pt x="1026" y="481"/>
                  </a:lnTo>
                  <a:lnTo>
                    <a:pt x="1026" y="478"/>
                  </a:lnTo>
                  <a:lnTo>
                    <a:pt x="1026" y="476"/>
                  </a:lnTo>
                  <a:lnTo>
                    <a:pt x="1026" y="476"/>
                  </a:lnTo>
                  <a:lnTo>
                    <a:pt x="1029" y="474"/>
                  </a:lnTo>
                  <a:lnTo>
                    <a:pt x="1029" y="471"/>
                  </a:lnTo>
                  <a:lnTo>
                    <a:pt x="1029" y="469"/>
                  </a:lnTo>
                  <a:lnTo>
                    <a:pt x="1029" y="469"/>
                  </a:lnTo>
                  <a:lnTo>
                    <a:pt x="1029" y="466"/>
                  </a:lnTo>
                  <a:lnTo>
                    <a:pt x="1029" y="466"/>
                  </a:lnTo>
                  <a:lnTo>
                    <a:pt x="1029" y="466"/>
                  </a:lnTo>
                  <a:lnTo>
                    <a:pt x="1029" y="466"/>
                  </a:lnTo>
                  <a:lnTo>
                    <a:pt x="1029" y="464"/>
                  </a:lnTo>
                  <a:lnTo>
                    <a:pt x="1031" y="464"/>
                  </a:lnTo>
                  <a:lnTo>
                    <a:pt x="1031" y="464"/>
                  </a:lnTo>
                  <a:lnTo>
                    <a:pt x="1031" y="462"/>
                  </a:lnTo>
                  <a:lnTo>
                    <a:pt x="1033" y="462"/>
                  </a:lnTo>
                  <a:lnTo>
                    <a:pt x="1033" y="462"/>
                  </a:lnTo>
                  <a:lnTo>
                    <a:pt x="1038" y="459"/>
                  </a:lnTo>
                  <a:lnTo>
                    <a:pt x="1043" y="457"/>
                  </a:lnTo>
                  <a:lnTo>
                    <a:pt x="1047" y="455"/>
                  </a:lnTo>
                  <a:lnTo>
                    <a:pt x="1052" y="452"/>
                  </a:lnTo>
                  <a:lnTo>
                    <a:pt x="1059" y="450"/>
                  </a:lnTo>
                  <a:lnTo>
                    <a:pt x="1066" y="447"/>
                  </a:lnTo>
                  <a:lnTo>
                    <a:pt x="1069" y="445"/>
                  </a:lnTo>
                  <a:lnTo>
                    <a:pt x="1073" y="445"/>
                  </a:lnTo>
                  <a:lnTo>
                    <a:pt x="1076" y="443"/>
                  </a:lnTo>
                  <a:lnTo>
                    <a:pt x="1081" y="443"/>
                  </a:lnTo>
                  <a:lnTo>
                    <a:pt x="1083" y="443"/>
                  </a:lnTo>
                  <a:lnTo>
                    <a:pt x="1088" y="440"/>
                  </a:lnTo>
                  <a:lnTo>
                    <a:pt x="1090" y="440"/>
                  </a:lnTo>
                  <a:lnTo>
                    <a:pt x="1095" y="440"/>
                  </a:lnTo>
                  <a:lnTo>
                    <a:pt x="1095" y="440"/>
                  </a:lnTo>
                  <a:lnTo>
                    <a:pt x="1097" y="440"/>
                  </a:lnTo>
                  <a:lnTo>
                    <a:pt x="1100" y="440"/>
                  </a:lnTo>
                  <a:lnTo>
                    <a:pt x="1102" y="440"/>
                  </a:lnTo>
                  <a:lnTo>
                    <a:pt x="1102" y="440"/>
                  </a:lnTo>
                  <a:lnTo>
                    <a:pt x="1104" y="440"/>
                  </a:lnTo>
                  <a:lnTo>
                    <a:pt x="1107" y="440"/>
                  </a:lnTo>
                  <a:lnTo>
                    <a:pt x="1109" y="443"/>
                  </a:lnTo>
                  <a:lnTo>
                    <a:pt x="1109" y="443"/>
                  </a:lnTo>
                  <a:lnTo>
                    <a:pt x="1111" y="443"/>
                  </a:lnTo>
                  <a:lnTo>
                    <a:pt x="1114" y="443"/>
                  </a:lnTo>
                  <a:lnTo>
                    <a:pt x="1116" y="445"/>
                  </a:lnTo>
                  <a:lnTo>
                    <a:pt x="1118" y="445"/>
                  </a:lnTo>
                  <a:lnTo>
                    <a:pt x="1121" y="447"/>
                  </a:lnTo>
                  <a:lnTo>
                    <a:pt x="1123" y="447"/>
                  </a:lnTo>
                  <a:lnTo>
                    <a:pt x="1126" y="447"/>
                  </a:lnTo>
                  <a:lnTo>
                    <a:pt x="1128" y="450"/>
                  </a:lnTo>
                  <a:lnTo>
                    <a:pt x="1130" y="452"/>
                  </a:lnTo>
                  <a:lnTo>
                    <a:pt x="1133" y="452"/>
                  </a:lnTo>
                  <a:lnTo>
                    <a:pt x="1135" y="455"/>
                  </a:lnTo>
                  <a:lnTo>
                    <a:pt x="1135" y="455"/>
                  </a:lnTo>
                  <a:lnTo>
                    <a:pt x="1137" y="457"/>
                  </a:lnTo>
                  <a:lnTo>
                    <a:pt x="1140" y="459"/>
                  </a:lnTo>
                  <a:lnTo>
                    <a:pt x="1140" y="459"/>
                  </a:lnTo>
                  <a:lnTo>
                    <a:pt x="1142" y="462"/>
                  </a:lnTo>
                  <a:lnTo>
                    <a:pt x="1142" y="464"/>
                  </a:lnTo>
                  <a:lnTo>
                    <a:pt x="1142" y="466"/>
                  </a:lnTo>
                  <a:lnTo>
                    <a:pt x="1144" y="466"/>
                  </a:lnTo>
                  <a:lnTo>
                    <a:pt x="1144" y="469"/>
                  </a:lnTo>
                  <a:lnTo>
                    <a:pt x="1144" y="469"/>
                  </a:lnTo>
                  <a:lnTo>
                    <a:pt x="1144" y="471"/>
                  </a:lnTo>
                  <a:lnTo>
                    <a:pt x="1144" y="471"/>
                  </a:lnTo>
                  <a:lnTo>
                    <a:pt x="1144" y="471"/>
                  </a:lnTo>
                  <a:lnTo>
                    <a:pt x="1144" y="474"/>
                  </a:lnTo>
                  <a:lnTo>
                    <a:pt x="1144" y="474"/>
                  </a:lnTo>
                  <a:lnTo>
                    <a:pt x="1144" y="476"/>
                  </a:lnTo>
                  <a:lnTo>
                    <a:pt x="1144" y="476"/>
                  </a:lnTo>
                  <a:lnTo>
                    <a:pt x="1144" y="478"/>
                  </a:lnTo>
                  <a:lnTo>
                    <a:pt x="1144" y="478"/>
                  </a:lnTo>
                  <a:lnTo>
                    <a:pt x="1142" y="481"/>
                  </a:lnTo>
                  <a:lnTo>
                    <a:pt x="1142" y="483"/>
                  </a:lnTo>
                  <a:lnTo>
                    <a:pt x="1140" y="488"/>
                  </a:lnTo>
                  <a:lnTo>
                    <a:pt x="1137" y="490"/>
                  </a:lnTo>
                  <a:lnTo>
                    <a:pt x="1135" y="495"/>
                  </a:lnTo>
                  <a:lnTo>
                    <a:pt x="1133" y="497"/>
                  </a:lnTo>
                  <a:lnTo>
                    <a:pt x="1130" y="502"/>
                  </a:lnTo>
                  <a:lnTo>
                    <a:pt x="1126" y="509"/>
                  </a:lnTo>
                  <a:lnTo>
                    <a:pt x="1121" y="516"/>
                  </a:lnTo>
                  <a:lnTo>
                    <a:pt x="1116" y="523"/>
                  </a:lnTo>
                  <a:lnTo>
                    <a:pt x="1114" y="528"/>
                  </a:lnTo>
                  <a:lnTo>
                    <a:pt x="1111" y="533"/>
                  </a:lnTo>
                  <a:lnTo>
                    <a:pt x="1109" y="535"/>
                  </a:lnTo>
                  <a:lnTo>
                    <a:pt x="1107" y="540"/>
                  </a:lnTo>
                  <a:lnTo>
                    <a:pt x="1104" y="544"/>
                  </a:lnTo>
                  <a:lnTo>
                    <a:pt x="1102" y="547"/>
                  </a:lnTo>
                  <a:lnTo>
                    <a:pt x="1097" y="552"/>
                  </a:lnTo>
                  <a:lnTo>
                    <a:pt x="1097" y="554"/>
                  </a:lnTo>
                  <a:lnTo>
                    <a:pt x="1095" y="554"/>
                  </a:lnTo>
                  <a:lnTo>
                    <a:pt x="1095" y="556"/>
                  </a:lnTo>
                  <a:lnTo>
                    <a:pt x="1092" y="559"/>
                  </a:lnTo>
                  <a:lnTo>
                    <a:pt x="1090" y="561"/>
                  </a:lnTo>
                  <a:lnTo>
                    <a:pt x="1088" y="566"/>
                  </a:lnTo>
                  <a:lnTo>
                    <a:pt x="1083" y="568"/>
                  </a:lnTo>
                  <a:lnTo>
                    <a:pt x="1081" y="571"/>
                  </a:lnTo>
                  <a:lnTo>
                    <a:pt x="1078" y="575"/>
                  </a:lnTo>
                  <a:lnTo>
                    <a:pt x="1073" y="578"/>
                  </a:lnTo>
                  <a:lnTo>
                    <a:pt x="1071" y="580"/>
                  </a:lnTo>
                  <a:lnTo>
                    <a:pt x="1066" y="582"/>
                  </a:lnTo>
                  <a:lnTo>
                    <a:pt x="1059" y="587"/>
                  </a:lnTo>
                  <a:lnTo>
                    <a:pt x="1055" y="592"/>
                  </a:lnTo>
                  <a:lnTo>
                    <a:pt x="1047" y="599"/>
                  </a:lnTo>
                  <a:lnTo>
                    <a:pt x="1040" y="604"/>
                  </a:lnTo>
                  <a:lnTo>
                    <a:pt x="1036" y="606"/>
                  </a:lnTo>
                  <a:lnTo>
                    <a:pt x="1033" y="608"/>
                  </a:lnTo>
                  <a:lnTo>
                    <a:pt x="1031" y="611"/>
                  </a:lnTo>
                  <a:lnTo>
                    <a:pt x="1026" y="613"/>
                  </a:lnTo>
                  <a:lnTo>
                    <a:pt x="1026" y="613"/>
                  </a:lnTo>
                  <a:lnTo>
                    <a:pt x="1024" y="615"/>
                  </a:lnTo>
                  <a:lnTo>
                    <a:pt x="1021" y="615"/>
                  </a:lnTo>
                  <a:lnTo>
                    <a:pt x="1021" y="618"/>
                  </a:lnTo>
                  <a:lnTo>
                    <a:pt x="1019" y="620"/>
                  </a:lnTo>
                  <a:lnTo>
                    <a:pt x="1019" y="620"/>
                  </a:lnTo>
                  <a:lnTo>
                    <a:pt x="1017" y="623"/>
                  </a:lnTo>
                  <a:lnTo>
                    <a:pt x="1017" y="623"/>
                  </a:lnTo>
                  <a:lnTo>
                    <a:pt x="1014" y="625"/>
                  </a:lnTo>
                  <a:lnTo>
                    <a:pt x="1014" y="627"/>
                  </a:lnTo>
                  <a:lnTo>
                    <a:pt x="1012" y="627"/>
                  </a:lnTo>
                  <a:lnTo>
                    <a:pt x="1012" y="630"/>
                  </a:lnTo>
                  <a:lnTo>
                    <a:pt x="1012" y="630"/>
                  </a:lnTo>
                  <a:lnTo>
                    <a:pt x="1010" y="632"/>
                  </a:lnTo>
                  <a:lnTo>
                    <a:pt x="1010" y="634"/>
                  </a:lnTo>
                  <a:lnTo>
                    <a:pt x="1010" y="634"/>
                  </a:lnTo>
                  <a:lnTo>
                    <a:pt x="1007" y="637"/>
                  </a:lnTo>
                  <a:lnTo>
                    <a:pt x="1007" y="639"/>
                  </a:lnTo>
                  <a:lnTo>
                    <a:pt x="1007" y="639"/>
                  </a:lnTo>
                  <a:lnTo>
                    <a:pt x="1007" y="642"/>
                  </a:lnTo>
                  <a:lnTo>
                    <a:pt x="1005" y="644"/>
                  </a:lnTo>
                  <a:lnTo>
                    <a:pt x="1005" y="644"/>
                  </a:lnTo>
                  <a:lnTo>
                    <a:pt x="1005" y="646"/>
                  </a:lnTo>
                  <a:lnTo>
                    <a:pt x="1005" y="649"/>
                  </a:lnTo>
                  <a:lnTo>
                    <a:pt x="1005" y="649"/>
                  </a:lnTo>
                  <a:lnTo>
                    <a:pt x="1005" y="651"/>
                  </a:lnTo>
                  <a:lnTo>
                    <a:pt x="1005" y="653"/>
                  </a:lnTo>
                  <a:lnTo>
                    <a:pt x="1005" y="653"/>
                  </a:lnTo>
                  <a:lnTo>
                    <a:pt x="1005" y="656"/>
                  </a:lnTo>
                  <a:lnTo>
                    <a:pt x="1007" y="658"/>
                  </a:lnTo>
                  <a:lnTo>
                    <a:pt x="1007" y="658"/>
                  </a:lnTo>
                  <a:lnTo>
                    <a:pt x="1007" y="660"/>
                  </a:lnTo>
                  <a:lnTo>
                    <a:pt x="1007" y="663"/>
                  </a:lnTo>
                  <a:lnTo>
                    <a:pt x="1007" y="663"/>
                  </a:lnTo>
                  <a:lnTo>
                    <a:pt x="1010" y="665"/>
                  </a:lnTo>
                  <a:lnTo>
                    <a:pt x="1010" y="665"/>
                  </a:lnTo>
                  <a:lnTo>
                    <a:pt x="1010" y="670"/>
                  </a:lnTo>
                  <a:lnTo>
                    <a:pt x="1012" y="672"/>
                  </a:lnTo>
                  <a:lnTo>
                    <a:pt x="1012" y="672"/>
                  </a:lnTo>
                  <a:lnTo>
                    <a:pt x="1014" y="675"/>
                  </a:lnTo>
                  <a:lnTo>
                    <a:pt x="1014" y="675"/>
                  </a:lnTo>
                  <a:lnTo>
                    <a:pt x="1014" y="675"/>
                  </a:lnTo>
                  <a:lnTo>
                    <a:pt x="1017" y="677"/>
                  </a:lnTo>
                  <a:lnTo>
                    <a:pt x="1019" y="679"/>
                  </a:lnTo>
                  <a:lnTo>
                    <a:pt x="1021" y="682"/>
                  </a:lnTo>
                  <a:lnTo>
                    <a:pt x="1021" y="684"/>
                  </a:lnTo>
                  <a:lnTo>
                    <a:pt x="1024" y="684"/>
                  </a:lnTo>
                  <a:lnTo>
                    <a:pt x="1026" y="686"/>
                  </a:lnTo>
                  <a:lnTo>
                    <a:pt x="1029" y="686"/>
                  </a:lnTo>
                  <a:lnTo>
                    <a:pt x="1029" y="686"/>
                  </a:lnTo>
                  <a:lnTo>
                    <a:pt x="1031" y="686"/>
                  </a:lnTo>
                  <a:lnTo>
                    <a:pt x="1033" y="689"/>
                  </a:lnTo>
                  <a:lnTo>
                    <a:pt x="1036" y="689"/>
                  </a:lnTo>
                  <a:lnTo>
                    <a:pt x="1038" y="689"/>
                  </a:lnTo>
                  <a:lnTo>
                    <a:pt x="1040" y="691"/>
                  </a:lnTo>
                  <a:lnTo>
                    <a:pt x="1043" y="691"/>
                  </a:lnTo>
                  <a:lnTo>
                    <a:pt x="1045" y="691"/>
                  </a:lnTo>
                  <a:lnTo>
                    <a:pt x="1047" y="691"/>
                  </a:lnTo>
                  <a:lnTo>
                    <a:pt x="1047" y="691"/>
                  </a:lnTo>
                  <a:lnTo>
                    <a:pt x="1050" y="694"/>
                  </a:lnTo>
                  <a:lnTo>
                    <a:pt x="1052" y="694"/>
                  </a:lnTo>
                  <a:lnTo>
                    <a:pt x="1055" y="696"/>
                  </a:lnTo>
                  <a:lnTo>
                    <a:pt x="1057" y="696"/>
                  </a:lnTo>
                  <a:lnTo>
                    <a:pt x="1059" y="698"/>
                  </a:lnTo>
                  <a:lnTo>
                    <a:pt x="1059" y="698"/>
                  </a:lnTo>
                  <a:lnTo>
                    <a:pt x="1062" y="701"/>
                  </a:lnTo>
                  <a:lnTo>
                    <a:pt x="1064" y="703"/>
                  </a:lnTo>
                  <a:lnTo>
                    <a:pt x="1066" y="703"/>
                  </a:lnTo>
                  <a:lnTo>
                    <a:pt x="1069" y="703"/>
                  </a:lnTo>
                  <a:lnTo>
                    <a:pt x="1069" y="705"/>
                  </a:lnTo>
                  <a:lnTo>
                    <a:pt x="1071" y="705"/>
                  </a:lnTo>
                  <a:lnTo>
                    <a:pt x="1071" y="705"/>
                  </a:lnTo>
                  <a:lnTo>
                    <a:pt x="1073" y="705"/>
                  </a:lnTo>
                  <a:lnTo>
                    <a:pt x="1076" y="705"/>
                  </a:lnTo>
                  <a:lnTo>
                    <a:pt x="1076" y="705"/>
                  </a:lnTo>
                  <a:lnTo>
                    <a:pt x="1078" y="708"/>
                  </a:lnTo>
                  <a:lnTo>
                    <a:pt x="1078" y="708"/>
                  </a:lnTo>
                  <a:lnTo>
                    <a:pt x="1081" y="708"/>
                  </a:lnTo>
                  <a:lnTo>
                    <a:pt x="1081" y="708"/>
                  </a:lnTo>
                  <a:lnTo>
                    <a:pt x="1081" y="710"/>
                  </a:lnTo>
                  <a:lnTo>
                    <a:pt x="1083" y="710"/>
                  </a:lnTo>
                  <a:lnTo>
                    <a:pt x="1083" y="710"/>
                  </a:lnTo>
                  <a:lnTo>
                    <a:pt x="1083" y="712"/>
                  </a:lnTo>
                  <a:lnTo>
                    <a:pt x="1083" y="712"/>
                  </a:lnTo>
                  <a:lnTo>
                    <a:pt x="1083" y="712"/>
                  </a:lnTo>
                  <a:lnTo>
                    <a:pt x="1083" y="715"/>
                  </a:lnTo>
                  <a:lnTo>
                    <a:pt x="1083" y="715"/>
                  </a:lnTo>
                  <a:lnTo>
                    <a:pt x="1083" y="715"/>
                  </a:lnTo>
                  <a:lnTo>
                    <a:pt x="1083" y="717"/>
                  </a:lnTo>
                  <a:lnTo>
                    <a:pt x="1083" y="717"/>
                  </a:lnTo>
                  <a:lnTo>
                    <a:pt x="1081" y="717"/>
                  </a:lnTo>
                  <a:lnTo>
                    <a:pt x="1081" y="717"/>
                  </a:lnTo>
                  <a:lnTo>
                    <a:pt x="1081" y="720"/>
                  </a:lnTo>
                  <a:lnTo>
                    <a:pt x="1081" y="720"/>
                  </a:lnTo>
                  <a:lnTo>
                    <a:pt x="1078" y="720"/>
                  </a:lnTo>
                  <a:lnTo>
                    <a:pt x="1078" y="720"/>
                  </a:lnTo>
                  <a:lnTo>
                    <a:pt x="1078" y="722"/>
                  </a:lnTo>
                  <a:lnTo>
                    <a:pt x="1076" y="722"/>
                  </a:lnTo>
                  <a:lnTo>
                    <a:pt x="1076" y="722"/>
                  </a:lnTo>
                  <a:lnTo>
                    <a:pt x="1076" y="722"/>
                  </a:lnTo>
                  <a:lnTo>
                    <a:pt x="1076" y="722"/>
                  </a:lnTo>
                  <a:lnTo>
                    <a:pt x="1073" y="722"/>
                  </a:lnTo>
                  <a:lnTo>
                    <a:pt x="1073" y="722"/>
                  </a:lnTo>
                  <a:lnTo>
                    <a:pt x="1071" y="722"/>
                  </a:lnTo>
                  <a:lnTo>
                    <a:pt x="1069" y="722"/>
                  </a:lnTo>
                  <a:lnTo>
                    <a:pt x="1066" y="722"/>
                  </a:lnTo>
                  <a:lnTo>
                    <a:pt x="1064" y="722"/>
                  </a:lnTo>
                  <a:lnTo>
                    <a:pt x="1062" y="722"/>
                  </a:lnTo>
                  <a:lnTo>
                    <a:pt x="1062" y="722"/>
                  </a:lnTo>
                  <a:lnTo>
                    <a:pt x="1059" y="722"/>
                  </a:lnTo>
                  <a:lnTo>
                    <a:pt x="1059" y="722"/>
                  </a:lnTo>
                  <a:lnTo>
                    <a:pt x="1057" y="722"/>
                  </a:lnTo>
                  <a:lnTo>
                    <a:pt x="1057" y="722"/>
                  </a:lnTo>
                  <a:lnTo>
                    <a:pt x="1057" y="722"/>
                  </a:lnTo>
                  <a:lnTo>
                    <a:pt x="1055" y="722"/>
                  </a:lnTo>
                  <a:lnTo>
                    <a:pt x="1055" y="722"/>
                  </a:lnTo>
                  <a:lnTo>
                    <a:pt x="1055" y="724"/>
                  </a:lnTo>
                  <a:lnTo>
                    <a:pt x="1055" y="724"/>
                  </a:lnTo>
                  <a:lnTo>
                    <a:pt x="1055" y="724"/>
                  </a:lnTo>
                  <a:lnTo>
                    <a:pt x="1052" y="727"/>
                  </a:lnTo>
                  <a:lnTo>
                    <a:pt x="1052" y="727"/>
                  </a:lnTo>
                  <a:lnTo>
                    <a:pt x="1052" y="727"/>
                  </a:lnTo>
                  <a:lnTo>
                    <a:pt x="1052" y="729"/>
                  </a:lnTo>
                  <a:lnTo>
                    <a:pt x="1055" y="729"/>
                  </a:lnTo>
                  <a:lnTo>
                    <a:pt x="1055" y="731"/>
                  </a:lnTo>
                  <a:lnTo>
                    <a:pt x="1055" y="731"/>
                  </a:lnTo>
                  <a:lnTo>
                    <a:pt x="1055" y="734"/>
                  </a:lnTo>
                  <a:lnTo>
                    <a:pt x="1055" y="734"/>
                  </a:lnTo>
                  <a:lnTo>
                    <a:pt x="1057" y="734"/>
                  </a:lnTo>
                  <a:lnTo>
                    <a:pt x="1057" y="736"/>
                  </a:lnTo>
                  <a:lnTo>
                    <a:pt x="1057" y="736"/>
                  </a:lnTo>
                  <a:lnTo>
                    <a:pt x="1059" y="736"/>
                  </a:lnTo>
                  <a:lnTo>
                    <a:pt x="1062" y="741"/>
                  </a:lnTo>
                  <a:lnTo>
                    <a:pt x="1064" y="743"/>
                  </a:lnTo>
                  <a:lnTo>
                    <a:pt x="1069" y="748"/>
                  </a:lnTo>
                  <a:lnTo>
                    <a:pt x="1073" y="753"/>
                  </a:lnTo>
                  <a:lnTo>
                    <a:pt x="1076" y="753"/>
                  </a:lnTo>
                  <a:lnTo>
                    <a:pt x="1078" y="755"/>
                  </a:lnTo>
                  <a:lnTo>
                    <a:pt x="1081" y="757"/>
                  </a:lnTo>
                  <a:lnTo>
                    <a:pt x="1083" y="760"/>
                  </a:lnTo>
                  <a:lnTo>
                    <a:pt x="1083" y="762"/>
                  </a:lnTo>
                  <a:lnTo>
                    <a:pt x="1085" y="765"/>
                  </a:lnTo>
                  <a:lnTo>
                    <a:pt x="1085" y="767"/>
                  </a:lnTo>
                  <a:lnTo>
                    <a:pt x="1088" y="767"/>
                  </a:lnTo>
                  <a:lnTo>
                    <a:pt x="1088" y="769"/>
                  </a:lnTo>
                  <a:lnTo>
                    <a:pt x="1088" y="769"/>
                  </a:lnTo>
                  <a:lnTo>
                    <a:pt x="1090" y="772"/>
                  </a:lnTo>
                  <a:lnTo>
                    <a:pt x="1090" y="772"/>
                  </a:lnTo>
                  <a:lnTo>
                    <a:pt x="1090" y="774"/>
                  </a:lnTo>
                  <a:lnTo>
                    <a:pt x="1090" y="774"/>
                  </a:lnTo>
                  <a:lnTo>
                    <a:pt x="1092" y="776"/>
                  </a:lnTo>
                  <a:lnTo>
                    <a:pt x="1092" y="779"/>
                  </a:lnTo>
                  <a:lnTo>
                    <a:pt x="1092" y="779"/>
                  </a:lnTo>
                  <a:lnTo>
                    <a:pt x="1092" y="781"/>
                  </a:lnTo>
                  <a:lnTo>
                    <a:pt x="1095" y="786"/>
                  </a:lnTo>
                  <a:lnTo>
                    <a:pt x="1095" y="791"/>
                  </a:lnTo>
                  <a:lnTo>
                    <a:pt x="1095" y="793"/>
                  </a:lnTo>
                  <a:lnTo>
                    <a:pt x="1095" y="798"/>
                  </a:lnTo>
                  <a:lnTo>
                    <a:pt x="1095" y="800"/>
                  </a:lnTo>
                  <a:lnTo>
                    <a:pt x="1095" y="800"/>
                  </a:lnTo>
                  <a:lnTo>
                    <a:pt x="1095" y="802"/>
                  </a:lnTo>
                  <a:lnTo>
                    <a:pt x="1095" y="805"/>
                  </a:lnTo>
                  <a:lnTo>
                    <a:pt x="1095" y="807"/>
                  </a:lnTo>
                  <a:lnTo>
                    <a:pt x="1095" y="812"/>
                  </a:lnTo>
                  <a:lnTo>
                    <a:pt x="1095" y="814"/>
                  </a:lnTo>
                  <a:lnTo>
                    <a:pt x="1092" y="817"/>
                  </a:lnTo>
                  <a:lnTo>
                    <a:pt x="1092" y="821"/>
                  </a:lnTo>
                  <a:lnTo>
                    <a:pt x="1090" y="824"/>
                  </a:lnTo>
                  <a:lnTo>
                    <a:pt x="1090" y="826"/>
                  </a:lnTo>
                  <a:lnTo>
                    <a:pt x="1088" y="831"/>
                  </a:lnTo>
                  <a:lnTo>
                    <a:pt x="1088" y="833"/>
                  </a:lnTo>
                  <a:lnTo>
                    <a:pt x="1085" y="838"/>
                  </a:lnTo>
                  <a:lnTo>
                    <a:pt x="1083" y="843"/>
                  </a:lnTo>
                  <a:lnTo>
                    <a:pt x="1081" y="850"/>
                  </a:lnTo>
                  <a:lnTo>
                    <a:pt x="1078" y="854"/>
                  </a:lnTo>
                  <a:lnTo>
                    <a:pt x="1076" y="859"/>
                  </a:lnTo>
                  <a:lnTo>
                    <a:pt x="1073" y="866"/>
                  </a:lnTo>
                  <a:lnTo>
                    <a:pt x="1071" y="871"/>
                  </a:lnTo>
                  <a:lnTo>
                    <a:pt x="1069" y="873"/>
                  </a:lnTo>
                  <a:lnTo>
                    <a:pt x="1066" y="876"/>
                  </a:lnTo>
                  <a:lnTo>
                    <a:pt x="1066" y="878"/>
                  </a:lnTo>
                  <a:lnTo>
                    <a:pt x="1064" y="881"/>
                  </a:lnTo>
                  <a:lnTo>
                    <a:pt x="1062" y="883"/>
                  </a:lnTo>
                  <a:lnTo>
                    <a:pt x="1059" y="890"/>
                  </a:lnTo>
                  <a:lnTo>
                    <a:pt x="1057" y="892"/>
                  </a:lnTo>
                  <a:lnTo>
                    <a:pt x="1055" y="895"/>
                  </a:lnTo>
                  <a:lnTo>
                    <a:pt x="1052" y="899"/>
                  </a:lnTo>
                  <a:lnTo>
                    <a:pt x="1047" y="902"/>
                  </a:lnTo>
                  <a:lnTo>
                    <a:pt x="1045" y="904"/>
                  </a:lnTo>
                  <a:lnTo>
                    <a:pt x="1043" y="907"/>
                  </a:lnTo>
                  <a:lnTo>
                    <a:pt x="1040" y="911"/>
                  </a:lnTo>
                  <a:lnTo>
                    <a:pt x="1038" y="914"/>
                  </a:lnTo>
                  <a:lnTo>
                    <a:pt x="1036" y="914"/>
                  </a:lnTo>
                  <a:lnTo>
                    <a:pt x="1036" y="914"/>
                  </a:lnTo>
                  <a:lnTo>
                    <a:pt x="1033" y="916"/>
                  </a:lnTo>
                  <a:lnTo>
                    <a:pt x="1033" y="916"/>
                  </a:lnTo>
                  <a:lnTo>
                    <a:pt x="1031" y="916"/>
                  </a:lnTo>
                  <a:lnTo>
                    <a:pt x="1031" y="916"/>
                  </a:lnTo>
                  <a:lnTo>
                    <a:pt x="1031" y="916"/>
                  </a:lnTo>
                  <a:lnTo>
                    <a:pt x="1029" y="916"/>
                  </a:lnTo>
                  <a:lnTo>
                    <a:pt x="1026" y="916"/>
                  </a:lnTo>
                  <a:lnTo>
                    <a:pt x="1026" y="916"/>
                  </a:lnTo>
                  <a:lnTo>
                    <a:pt x="1024" y="916"/>
                  </a:lnTo>
                  <a:lnTo>
                    <a:pt x="1021" y="914"/>
                  </a:lnTo>
                  <a:lnTo>
                    <a:pt x="1019" y="914"/>
                  </a:lnTo>
                  <a:lnTo>
                    <a:pt x="1017" y="914"/>
                  </a:lnTo>
                  <a:lnTo>
                    <a:pt x="1014" y="911"/>
                  </a:lnTo>
                  <a:lnTo>
                    <a:pt x="1012" y="911"/>
                  </a:lnTo>
                  <a:lnTo>
                    <a:pt x="1010" y="907"/>
                  </a:lnTo>
                  <a:lnTo>
                    <a:pt x="1005" y="904"/>
                  </a:lnTo>
                  <a:lnTo>
                    <a:pt x="1003" y="904"/>
                  </a:lnTo>
                  <a:lnTo>
                    <a:pt x="1003" y="902"/>
                  </a:lnTo>
                  <a:lnTo>
                    <a:pt x="1000" y="902"/>
                  </a:lnTo>
                  <a:lnTo>
                    <a:pt x="998" y="899"/>
                  </a:lnTo>
                  <a:lnTo>
                    <a:pt x="993" y="899"/>
                  </a:lnTo>
                  <a:lnTo>
                    <a:pt x="988" y="897"/>
                  </a:lnTo>
                  <a:lnTo>
                    <a:pt x="986" y="895"/>
                  </a:lnTo>
                  <a:lnTo>
                    <a:pt x="981" y="892"/>
                  </a:lnTo>
                  <a:lnTo>
                    <a:pt x="979" y="892"/>
                  </a:lnTo>
                  <a:lnTo>
                    <a:pt x="974" y="890"/>
                  </a:lnTo>
                  <a:lnTo>
                    <a:pt x="972" y="888"/>
                  </a:lnTo>
                  <a:lnTo>
                    <a:pt x="967" y="888"/>
                  </a:lnTo>
                  <a:lnTo>
                    <a:pt x="965" y="885"/>
                  </a:lnTo>
                  <a:lnTo>
                    <a:pt x="962" y="885"/>
                  </a:lnTo>
                  <a:lnTo>
                    <a:pt x="958" y="883"/>
                  </a:lnTo>
                  <a:lnTo>
                    <a:pt x="955" y="883"/>
                  </a:lnTo>
                  <a:lnTo>
                    <a:pt x="953" y="883"/>
                  </a:lnTo>
                  <a:lnTo>
                    <a:pt x="948" y="881"/>
                  </a:lnTo>
                  <a:lnTo>
                    <a:pt x="946" y="881"/>
                  </a:lnTo>
                  <a:lnTo>
                    <a:pt x="943" y="881"/>
                  </a:lnTo>
                  <a:lnTo>
                    <a:pt x="941" y="881"/>
                  </a:lnTo>
                  <a:lnTo>
                    <a:pt x="936" y="878"/>
                  </a:lnTo>
                  <a:lnTo>
                    <a:pt x="934" y="878"/>
                  </a:lnTo>
                  <a:lnTo>
                    <a:pt x="932" y="878"/>
                  </a:lnTo>
                  <a:lnTo>
                    <a:pt x="927" y="878"/>
                  </a:lnTo>
                  <a:lnTo>
                    <a:pt x="924" y="878"/>
                  </a:lnTo>
                  <a:lnTo>
                    <a:pt x="920" y="878"/>
                  </a:lnTo>
                  <a:lnTo>
                    <a:pt x="917" y="878"/>
                  </a:lnTo>
                  <a:lnTo>
                    <a:pt x="910" y="878"/>
                  </a:lnTo>
                  <a:lnTo>
                    <a:pt x="903" y="878"/>
                  </a:lnTo>
                  <a:lnTo>
                    <a:pt x="894" y="878"/>
                  </a:lnTo>
                  <a:lnTo>
                    <a:pt x="887" y="881"/>
                  </a:lnTo>
                  <a:lnTo>
                    <a:pt x="861" y="876"/>
                  </a:lnTo>
                  <a:lnTo>
                    <a:pt x="861" y="876"/>
                  </a:lnTo>
                  <a:close/>
                  <a:moveTo>
                    <a:pt x="1085" y="608"/>
                  </a:moveTo>
                  <a:lnTo>
                    <a:pt x="1083" y="611"/>
                  </a:lnTo>
                  <a:lnTo>
                    <a:pt x="1083" y="611"/>
                  </a:lnTo>
                  <a:lnTo>
                    <a:pt x="1083" y="611"/>
                  </a:lnTo>
                  <a:lnTo>
                    <a:pt x="1083" y="613"/>
                  </a:lnTo>
                  <a:lnTo>
                    <a:pt x="1083" y="613"/>
                  </a:lnTo>
                  <a:lnTo>
                    <a:pt x="1081" y="615"/>
                  </a:lnTo>
                  <a:lnTo>
                    <a:pt x="1081" y="615"/>
                  </a:lnTo>
                  <a:lnTo>
                    <a:pt x="1081" y="618"/>
                  </a:lnTo>
                  <a:lnTo>
                    <a:pt x="1081" y="620"/>
                  </a:lnTo>
                  <a:lnTo>
                    <a:pt x="1081" y="623"/>
                  </a:lnTo>
                  <a:lnTo>
                    <a:pt x="1081" y="625"/>
                  </a:lnTo>
                  <a:lnTo>
                    <a:pt x="1081" y="627"/>
                  </a:lnTo>
                  <a:lnTo>
                    <a:pt x="1081" y="630"/>
                  </a:lnTo>
                  <a:lnTo>
                    <a:pt x="1081" y="632"/>
                  </a:lnTo>
                  <a:lnTo>
                    <a:pt x="1081" y="634"/>
                  </a:lnTo>
                  <a:lnTo>
                    <a:pt x="1083" y="639"/>
                  </a:lnTo>
                  <a:lnTo>
                    <a:pt x="1083" y="639"/>
                  </a:lnTo>
                  <a:lnTo>
                    <a:pt x="1083" y="642"/>
                  </a:lnTo>
                  <a:lnTo>
                    <a:pt x="1083" y="642"/>
                  </a:lnTo>
                  <a:lnTo>
                    <a:pt x="1085" y="644"/>
                  </a:lnTo>
                  <a:lnTo>
                    <a:pt x="1085" y="644"/>
                  </a:lnTo>
                  <a:lnTo>
                    <a:pt x="1085" y="646"/>
                  </a:lnTo>
                  <a:lnTo>
                    <a:pt x="1085" y="646"/>
                  </a:lnTo>
                  <a:lnTo>
                    <a:pt x="1088" y="649"/>
                  </a:lnTo>
                  <a:lnTo>
                    <a:pt x="1088" y="649"/>
                  </a:lnTo>
                  <a:lnTo>
                    <a:pt x="1090" y="649"/>
                  </a:lnTo>
                  <a:lnTo>
                    <a:pt x="1090" y="651"/>
                  </a:lnTo>
                  <a:lnTo>
                    <a:pt x="1092" y="651"/>
                  </a:lnTo>
                  <a:lnTo>
                    <a:pt x="1092" y="653"/>
                  </a:lnTo>
                  <a:lnTo>
                    <a:pt x="1095" y="653"/>
                  </a:lnTo>
                  <a:lnTo>
                    <a:pt x="1095" y="653"/>
                  </a:lnTo>
                  <a:lnTo>
                    <a:pt x="1097" y="656"/>
                  </a:lnTo>
                  <a:lnTo>
                    <a:pt x="1100" y="656"/>
                  </a:lnTo>
                  <a:lnTo>
                    <a:pt x="1102" y="658"/>
                  </a:lnTo>
                  <a:lnTo>
                    <a:pt x="1107" y="660"/>
                  </a:lnTo>
                  <a:lnTo>
                    <a:pt x="1109" y="660"/>
                  </a:lnTo>
                  <a:lnTo>
                    <a:pt x="1114" y="665"/>
                  </a:lnTo>
                  <a:lnTo>
                    <a:pt x="1118" y="668"/>
                  </a:lnTo>
                  <a:lnTo>
                    <a:pt x="1123" y="670"/>
                  </a:lnTo>
                  <a:lnTo>
                    <a:pt x="1128" y="672"/>
                  </a:lnTo>
                  <a:lnTo>
                    <a:pt x="1133" y="675"/>
                  </a:lnTo>
                  <a:lnTo>
                    <a:pt x="1137" y="677"/>
                  </a:lnTo>
                  <a:lnTo>
                    <a:pt x="1142" y="679"/>
                  </a:lnTo>
                  <a:lnTo>
                    <a:pt x="1144" y="682"/>
                  </a:lnTo>
                  <a:lnTo>
                    <a:pt x="1149" y="684"/>
                  </a:lnTo>
                  <a:lnTo>
                    <a:pt x="1152" y="686"/>
                  </a:lnTo>
                  <a:lnTo>
                    <a:pt x="1156" y="689"/>
                  </a:lnTo>
                  <a:lnTo>
                    <a:pt x="1159" y="689"/>
                  </a:lnTo>
                  <a:lnTo>
                    <a:pt x="1166" y="694"/>
                  </a:lnTo>
                  <a:lnTo>
                    <a:pt x="1173" y="696"/>
                  </a:lnTo>
                  <a:lnTo>
                    <a:pt x="1180" y="698"/>
                  </a:lnTo>
                  <a:lnTo>
                    <a:pt x="1187" y="701"/>
                  </a:lnTo>
                  <a:lnTo>
                    <a:pt x="1192" y="705"/>
                  </a:lnTo>
                  <a:lnTo>
                    <a:pt x="1201" y="708"/>
                  </a:lnTo>
                  <a:lnTo>
                    <a:pt x="1201" y="708"/>
                  </a:lnTo>
                  <a:lnTo>
                    <a:pt x="1201" y="710"/>
                  </a:lnTo>
                  <a:lnTo>
                    <a:pt x="1204" y="710"/>
                  </a:lnTo>
                  <a:lnTo>
                    <a:pt x="1204" y="710"/>
                  </a:lnTo>
                  <a:lnTo>
                    <a:pt x="1206" y="712"/>
                  </a:lnTo>
                  <a:lnTo>
                    <a:pt x="1208" y="715"/>
                  </a:lnTo>
                  <a:lnTo>
                    <a:pt x="1208" y="715"/>
                  </a:lnTo>
                  <a:lnTo>
                    <a:pt x="1211" y="717"/>
                  </a:lnTo>
                  <a:lnTo>
                    <a:pt x="1211" y="717"/>
                  </a:lnTo>
                  <a:lnTo>
                    <a:pt x="1211" y="717"/>
                  </a:lnTo>
                  <a:lnTo>
                    <a:pt x="1213" y="717"/>
                  </a:lnTo>
                  <a:lnTo>
                    <a:pt x="1213" y="717"/>
                  </a:lnTo>
                  <a:lnTo>
                    <a:pt x="1213" y="720"/>
                  </a:lnTo>
                  <a:lnTo>
                    <a:pt x="1213" y="720"/>
                  </a:lnTo>
                  <a:lnTo>
                    <a:pt x="1215" y="720"/>
                  </a:lnTo>
                  <a:lnTo>
                    <a:pt x="1215" y="720"/>
                  </a:lnTo>
                  <a:lnTo>
                    <a:pt x="1215" y="720"/>
                  </a:lnTo>
                  <a:lnTo>
                    <a:pt x="1215" y="717"/>
                  </a:lnTo>
                  <a:lnTo>
                    <a:pt x="1218" y="717"/>
                  </a:lnTo>
                  <a:lnTo>
                    <a:pt x="1218" y="717"/>
                  </a:lnTo>
                  <a:lnTo>
                    <a:pt x="1220" y="717"/>
                  </a:lnTo>
                  <a:lnTo>
                    <a:pt x="1222" y="717"/>
                  </a:lnTo>
                  <a:lnTo>
                    <a:pt x="1225" y="715"/>
                  </a:lnTo>
                  <a:lnTo>
                    <a:pt x="1227" y="715"/>
                  </a:lnTo>
                  <a:lnTo>
                    <a:pt x="1230" y="712"/>
                  </a:lnTo>
                  <a:lnTo>
                    <a:pt x="1232" y="710"/>
                  </a:lnTo>
                  <a:lnTo>
                    <a:pt x="1234" y="710"/>
                  </a:lnTo>
                  <a:lnTo>
                    <a:pt x="1237" y="708"/>
                  </a:lnTo>
                  <a:lnTo>
                    <a:pt x="1239" y="705"/>
                  </a:lnTo>
                  <a:lnTo>
                    <a:pt x="1241" y="703"/>
                  </a:lnTo>
                  <a:lnTo>
                    <a:pt x="1244" y="701"/>
                  </a:lnTo>
                  <a:lnTo>
                    <a:pt x="1244" y="701"/>
                  </a:lnTo>
                  <a:lnTo>
                    <a:pt x="1249" y="696"/>
                  </a:lnTo>
                  <a:lnTo>
                    <a:pt x="1253" y="691"/>
                  </a:lnTo>
                  <a:lnTo>
                    <a:pt x="1256" y="691"/>
                  </a:lnTo>
                  <a:lnTo>
                    <a:pt x="1256" y="689"/>
                  </a:lnTo>
                  <a:lnTo>
                    <a:pt x="1258" y="689"/>
                  </a:lnTo>
                  <a:lnTo>
                    <a:pt x="1260" y="686"/>
                  </a:lnTo>
                  <a:lnTo>
                    <a:pt x="1263" y="684"/>
                  </a:lnTo>
                  <a:lnTo>
                    <a:pt x="1265" y="679"/>
                  </a:lnTo>
                  <a:lnTo>
                    <a:pt x="1267" y="677"/>
                  </a:lnTo>
                  <a:lnTo>
                    <a:pt x="1270" y="675"/>
                  </a:lnTo>
                  <a:lnTo>
                    <a:pt x="1272" y="670"/>
                  </a:lnTo>
                  <a:lnTo>
                    <a:pt x="1275" y="668"/>
                  </a:lnTo>
                  <a:lnTo>
                    <a:pt x="1277" y="663"/>
                  </a:lnTo>
                  <a:lnTo>
                    <a:pt x="1279" y="658"/>
                  </a:lnTo>
                  <a:lnTo>
                    <a:pt x="1282" y="656"/>
                  </a:lnTo>
                  <a:lnTo>
                    <a:pt x="1284" y="651"/>
                  </a:lnTo>
                  <a:lnTo>
                    <a:pt x="1284" y="649"/>
                  </a:lnTo>
                  <a:lnTo>
                    <a:pt x="1286" y="649"/>
                  </a:lnTo>
                  <a:lnTo>
                    <a:pt x="1286" y="646"/>
                  </a:lnTo>
                  <a:lnTo>
                    <a:pt x="1286" y="644"/>
                  </a:lnTo>
                  <a:lnTo>
                    <a:pt x="1289" y="642"/>
                  </a:lnTo>
                  <a:lnTo>
                    <a:pt x="1289" y="639"/>
                  </a:lnTo>
                  <a:lnTo>
                    <a:pt x="1289" y="637"/>
                  </a:lnTo>
                  <a:lnTo>
                    <a:pt x="1291" y="634"/>
                  </a:lnTo>
                  <a:lnTo>
                    <a:pt x="1291" y="632"/>
                  </a:lnTo>
                  <a:lnTo>
                    <a:pt x="1291" y="630"/>
                  </a:lnTo>
                  <a:lnTo>
                    <a:pt x="1291" y="627"/>
                  </a:lnTo>
                  <a:lnTo>
                    <a:pt x="1291" y="625"/>
                  </a:lnTo>
                  <a:lnTo>
                    <a:pt x="1291" y="623"/>
                  </a:lnTo>
                  <a:lnTo>
                    <a:pt x="1293" y="620"/>
                  </a:lnTo>
                  <a:lnTo>
                    <a:pt x="1293" y="618"/>
                  </a:lnTo>
                  <a:lnTo>
                    <a:pt x="1293" y="613"/>
                  </a:lnTo>
                  <a:lnTo>
                    <a:pt x="1293" y="611"/>
                  </a:lnTo>
                  <a:lnTo>
                    <a:pt x="1293" y="608"/>
                  </a:lnTo>
                  <a:lnTo>
                    <a:pt x="1291" y="606"/>
                  </a:lnTo>
                  <a:lnTo>
                    <a:pt x="1291" y="604"/>
                  </a:lnTo>
                  <a:lnTo>
                    <a:pt x="1291" y="601"/>
                  </a:lnTo>
                  <a:lnTo>
                    <a:pt x="1291" y="599"/>
                  </a:lnTo>
                  <a:lnTo>
                    <a:pt x="1291" y="597"/>
                  </a:lnTo>
                  <a:lnTo>
                    <a:pt x="1289" y="594"/>
                  </a:lnTo>
                  <a:lnTo>
                    <a:pt x="1289" y="594"/>
                  </a:lnTo>
                  <a:lnTo>
                    <a:pt x="1289" y="592"/>
                  </a:lnTo>
                  <a:lnTo>
                    <a:pt x="1289" y="592"/>
                  </a:lnTo>
                  <a:lnTo>
                    <a:pt x="1286" y="592"/>
                  </a:lnTo>
                  <a:lnTo>
                    <a:pt x="1286" y="592"/>
                  </a:lnTo>
                  <a:lnTo>
                    <a:pt x="1286" y="592"/>
                  </a:lnTo>
                  <a:lnTo>
                    <a:pt x="1284" y="592"/>
                  </a:lnTo>
                  <a:lnTo>
                    <a:pt x="1284" y="592"/>
                  </a:lnTo>
                  <a:lnTo>
                    <a:pt x="1284" y="594"/>
                  </a:lnTo>
                  <a:lnTo>
                    <a:pt x="1282" y="594"/>
                  </a:lnTo>
                  <a:lnTo>
                    <a:pt x="1279" y="594"/>
                  </a:lnTo>
                  <a:lnTo>
                    <a:pt x="1279" y="594"/>
                  </a:lnTo>
                  <a:lnTo>
                    <a:pt x="1279" y="594"/>
                  </a:lnTo>
                  <a:lnTo>
                    <a:pt x="1277" y="594"/>
                  </a:lnTo>
                  <a:lnTo>
                    <a:pt x="1277" y="594"/>
                  </a:lnTo>
                  <a:lnTo>
                    <a:pt x="1277" y="594"/>
                  </a:lnTo>
                  <a:lnTo>
                    <a:pt x="1277" y="594"/>
                  </a:lnTo>
                  <a:lnTo>
                    <a:pt x="1275" y="597"/>
                  </a:lnTo>
                  <a:lnTo>
                    <a:pt x="1275" y="597"/>
                  </a:lnTo>
                  <a:lnTo>
                    <a:pt x="1275" y="597"/>
                  </a:lnTo>
                  <a:lnTo>
                    <a:pt x="1275" y="597"/>
                  </a:lnTo>
                  <a:lnTo>
                    <a:pt x="1272" y="597"/>
                  </a:lnTo>
                  <a:lnTo>
                    <a:pt x="1272" y="599"/>
                  </a:lnTo>
                  <a:lnTo>
                    <a:pt x="1272" y="599"/>
                  </a:lnTo>
                  <a:lnTo>
                    <a:pt x="1272" y="599"/>
                  </a:lnTo>
                  <a:lnTo>
                    <a:pt x="1272" y="599"/>
                  </a:lnTo>
                  <a:lnTo>
                    <a:pt x="1272" y="601"/>
                  </a:lnTo>
                  <a:lnTo>
                    <a:pt x="1272" y="601"/>
                  </a:lnTo>
                  <a:lnTo>
                    <a:pt x="1272" y="601"/>
                  </a:lnTo>
                  <a:lnTo>
                    <a:pt x="1270" y="601"/>
                  </a:lnTo>
                  <a:lnTo>
                    <a:pt x="1270" y="601"/>
                  </a:lnTo>
                  <a:lnTo>
                    <a:pt x="1270" y="601"/>
                  </a:lnTo>
                  <a:lnTo>
                    <a:pt x="1270" y="601"/>
                  </a:lnTo>
                  <a:lnTo>
                    <a:pt x="1267" y="599"/>
                  </a:lnTo>
                  <a:lnTo>
                    <a:pt x="1267" y="599"/>
                  </a:lnTo>
                  <a:lnTo>
                    <a:pt x="1265" y="599"/>
                  </a:lnTo>
                  <a:lnTo>
                    <a:pt x="1263" y="597"/>
                  </a:lnTo>
                  <a:lnTo>
                    <a:pt x="1260" y="594"/>
                  </a:lnTo>
                  <a:lnTo>
                    <a:pt x="1258" y="594"/>
                  </a:lnTo>
                  <a:lnTo>
                    <a:pt x="1256" y="592"/>
                  </a:lnTo>
                  <a:lnTo>
                    <a:pt x="1256" y="592"/>
                  </a:lnTo>
                  <a:lnTo>
                    <a:pt x="1253" y="589"/>
                  </a:lnTo>
                  <a:lnTo>
                    <a:pt x="1253" y="589"/>
                  </a:lnTo>
                  <a:lnTo>
                    <a:pt x="1251" y="589"/>
                  </a:lnTo>
                  <a:lnTo>
                    <a:pt x="1251" y="589"/>
                  </a:lnTo>
                  <a:lnTo>
                    <a:pt x="1251" y="589"/>
                  </a:lnTo>
                  <a:lnTo>
                    <a:pt x="1249" y="589"/>
                  </a:lnTo>
                  <a:lnTo>
                    <a:pt x="1249" y="589"/>
                  </a:lnTo>
                  <a:lnTo>
                    <a:pt x="1249" y="589"/>
                  </a:lnTo>
                  <a:lnTo>
                    <a:pt x="1246" y="589"/>
                  </a:lnTo>
                  <a:lnTo>
                    <a:pt x="1246" y="589"/>
                  </a:lnTo>
                  <a:lnTo>
                    <a:pt x="1246" y="589"/>
                  </a:lnTo>
                  <a:lnTo>
                    <a:pt x="1246" y="589"/>
                  </a:lnTo>
                  <a:lnTo>
                    <a:pt x="1244" y="589"/>
                  </a:lnTo>
                  <a:lnTo>
                    <a:pt x="1244" y="589"/>
                  </a:lnTo>
                  <a:lnTo>
                    <a:pt x="1244" y="589"/>
                  </a:lnTo>
                  <a:lnTo>
                    <a:pt x="1244" y="587"/>
                  </a:lnTo>
                  <a:lnTo>
                    <a:pt x="1244" y="587"/>
                  </a:lnTo>
                  <a:lnTo>
                    <a:pt x="1244" y="585"/>
                  </a:lnTo>
                  <a:lnTo>
                    <a:pt x="1244" y="585"/>
                  </a:lnTo>
                  <a:lnTo>
                    <a:pt x="1246" y="582"/>
                  </a:lnTo>
                  <a:lnTo>
                    <a:pt x="1246" y="582"/>
                  </a:lnTo>
                  <a:lnTo>
                    <a:pt x="1246" y="582"/>
                  </a:lnTo>
                  <a:lnTo>
                    <a:pt x="1246" y="580"/>
                  </a:lnTo>
                  <a:lnTo>
                    <a:pt x="1249" y="578"/>
                  </a:lnTo>
                  <a:lnTo>
                    <a:pt x="1249" y="578"/>
                  </a:lnTo>
                  <a:lnTo>
                    <a:pt x="1249" y="575"/>
                  </a:lnTo>
                  <a:lnTo>
                    <a:pt x="1251" y="575"/>
                  </a:lnTo>
                  <a:lnTo>
                    <a:pt x="1251" y="573"/>
                  </a:lnTo>
                  <a:lnTo>
                    <a:pt x="1251" y="573"/>
                  </a:lnTo>
                  <a:lnTo>
                    <a:pt x="1251" y="573"/>
                  </a:lnTo>
                  <a:lnTo>
                    <a:pt x="1251" y="571"/>
                  </a:lnTo>
                  <a:lnTo>
                    <a:pt x="1251" y="571"/>
                  </a:lnTo>
                  <a:lnTo>
                    <a:pt x="1249" y="571"/>
                  </a:lnTo>
                  <a:lnTo>
                    <a:pt x="1249" y="571"/>
                  </a:lnTo>
                  <a:lnTo>
                    <a:pt x="1249" y="568"/>
                  </a:lnTo>
                  <a:lnTo>
                    <a:pt x="1246" y="568"/>
                  </a:lnTo>
                  <a:lnTo>
                    <a:pt x="1246" y="566"/>
                  </a:lnTo>
                  <a:lnTo>
                    <a:pt x="1244" y="563"/>
                  </a:lnTo>
                  <a:lnTo>
                    <a:pt x="1241" y="563"/>
                  </a:lnTo>
                  <a:lnTo>
                    <a:pt x="1241" y="563"/>
                  </a:lnTo>
                  <a:lnTo>
                    <a:pt x="1241" y="561"/>
                  </a:lnTo>
                  <a:lnTo>
                    <a:pt x="1241" y="561"/>
                  </a:lnTo>
                  <a:lnTo>
                    <a:pt x="1241" y="561"/>
                  </a:lnTo>
                  <a:lnTo>
                    <a:pt x="1241" y="561"/>
                  </a:lnTo>
                  <a:lnTo>
                    <a:pt x="1241" y="561"/>
                  </a:lnTo>
                  <a:lnTo>
                    <a:pt x="1241" y="559"/>
                  </a:lnTo>
                  <a:lnTo>
                    <a:pt x="1241" y="559"/>
                  </a:lnTo>
                  <a:lnTo>
                    <a:pt x="1241" y="559"/>
                  </a:lnTo>
                  <a:lnTo>
                    <a:pt x="1241" y="559"/>
                  </a:lnTo>
                  <a:lnTo>
                    <a:pt x="1241" y="559"/>
                  </a:lnTo>
                  <a:lnTo>
                    <a:pt x="1244" y="556"/>
                  </a:lnTo>
                  <a:lnTo>
                    <a:pt x="1244" y="556"/>
                  </a:lnTo>
                  <a:lnTo>
                    <a:pt x="1244" y="556"/>
                  </a:lnTo>
                  <a:lnTo>
                    <a:pt x="1246" y="554"/>
                  </a:lnTo>
                  <a:lnTo>
                    <a:pt x="1246" y="554"/>
                  </a:lnTo>
                  <a:lnTo>
                    <a:pt x="1249" y="554"/>
                  </a:lnTo>
                  <a:lnTo>
                    <a:pt x="1251" y="552"/>
                  </a:lnTo>
                  <a:lnTo>
                    <a:pt x="1251" y="552"/>
                  </a:lnTo>
                  <a:lnTo>
                    <a:pt x="1253" y="552"/>
                  </a:lnTo>
                  <a:lnTo>
                    <a:pt x="1253" y="549"/>
                  </a:lnTo>
                  <a:lnTo>
                    <a:pt x="1253" y="549"/>
                  </a:lnTo>
                  <a:lnTo>
                    <a:pt x="1253" y="547"/>
                  </a:lnTo>
                  <a:lnTo>
                    <a:pt x="1253" y="547"/>
                  </a:lnTo>
                  <a:lnTo>
                    <a:pt x="1253" y="544"/>
                  </a:lnTo>
                  <a:lnTo>
                    <a:pt x="1253" y="544"/>
                  </a:lnTo>
                  <a:lnTo>
                    <a:pt x="1253" y="542"/>
                  </a:lnTo>
                  <a:lnTo>
                    <a:pt x="1253" y="542"/>
                  </a:lnTo>
                  <a:lnTo>
                    <a:pt x="1253" y="540"/>
                  </a:lnTo>
                  <a:lnTo>
                    <a:pt x="1253" y="540"/>
                  </a:lnTo>
                  <a:lnTo>
                    <a:pt x="1253" y="540"/>
                  </a:lnTo>
                  <a:lnTo>
                    <a:pt x="1253" y="540"/>
                  </a:lnTo>
                  <a:lnTo>
                    <a:pt x="1251" y="537"/>
                  </a:lnTo>
                  <a:lnTo>
                    <a:pt x="1251" y="535"/>
                  </a:lnTo>
                  <a:lnTo>
                    <a:pt x="1249" y="535"/>
                  </a:lnTo>
                  <a:lnTo>
                    <a:pt x="1249" y="533"/>
                  </a:lnTo>
                  <a:lnTo>
                    <a:pt x="1246" y="533"/>
                  </a:lnTo>
                  <a:lnTo>
                    <a:pt x="1246" y="533"/>
                  </a:lnTo>
                  <a:lnTo>
                    <a:pt x="1244" y="530"/>
                  </a:lnTo>
                  <a:lnTo>
                    <a:pt x="1244" y="530"/>
                  </a:lnTo>
                  <a:lnTo>
                    <a:pt x="1244" y="530"/>
                  </a:lnTo>
                  <a:lnTo>
                    <a:pt x="1241" y="530"/>
                  </a:lnTo>
                  <a:lnTo>
                    <a:pt x="1241" y="530"/>
                  </a:lnTo>
                  <a:lnTo>
                    <a:pt x="1241" y="530"/>
                  </a:lnTo>
                  <a:lnTo>
                    <a:pt x="1239" y="530"/>
                  </a:lnTo>
                  <a:lnTo>
                    <a:pt x="1239" y="530"/>
                  </a:lnTo>
                  <a:lnTo>
                    <a:pt x="1237" y="528"/>
                  </a:lnTo>
                  <a:lnTo>
                    <a:pt x="1237" y="528"/>
                  </a:lnTo>
                  <a:lnTo>
                    <a:pt x="1234" y="530"/>
                  </a:lnTo>
                  <a:lnTo>
                    <a:pt x="1232" y="530"/>
                  </a:lnTo>
                  <a:lnTo>
                    <a:pt x="1230" y="530"/>
                  </a:lnTo>
                  <a:lnTo>
                    <a:pt x="1227" y="530"/>
                  </a:lnTo>
                  <a:lnTo>
                    <a:pt x="1225" y="530"/>
                  </a:lnTo>
                  <a:lnTo>
                    <a:pt x="1222" y="530"/>
                  </a:lnTo>
                  <a:lnTo>
                    <a:pt x="1220" y="530"/>
                  </a:lnTo>
                  <a:lnTo>
                    <a:pt x="1218" y="530"/>
                  </a:lnTo>
                  <a:lnTo>
                    <a:pt x="1215" y="533"/>
                  </a:lnTo>
                  <a:lnTo>
                    <a:pt x="1215" y="533"/>
                  </a:lnTo>
                  <a:lnTo>
                    <a:pt x="1213" y="533"/>
                  </a:lnTo>
                  <a:lnTo>
                    <a:pt x="1213" y="533"/>
                  </a:lnTo>
                  <a:lnTo>
                    <a:pt x="1213" y="533"/>
                  </a:lnTo>
                  <a:lnTo>
                    <a:pt x="1211" y="533"/>
                  </a:lnTo>
                  <a:lnTo>
                    <a:pt x="1211" y="533"/>
                  </a:lnTo>
                  <a:lnTo>
                    <a:pt x="1211" y="533"/>
                  </a:lnTo>
                  <a:lnTo>
                    <a:pt x="1208" y="533"/>
                  </a:lnTo>
                  <a:lnTo>
                    <a:pt x="1208" y="533"/>
                  </a:lnTo>
                  <a:lnTo>
                    <a:pt x="1208" y="530"/>
                  </a:lnTo>
                  <a:lnTo>
                    <a:pt x="1206" y="530"/>
                  </a:lnTo>
                  <a:lnTo>
                    <a:pt x="1206" y="530"/>
                  </a:lnTo>
                  <a:lnTo>
                    <a:pt x="1206" y="530"/>
                  </a:lnTo>
                  <a:lnTo>
                    <a:pt x="1204" y="528"/>
                  </a:lnTo>
                  <a:lnTo>
                    <a:pt x="1204" y="528"/>
                  </a:lnTo>
                  <a:lnTo>
                    <a:pt x="1204" y="528"/>
                  </a:lnTo>
                  <a:lnTo>
                    <a:pt x="1201" y="526"/>
                  </a:lnTo>
                  <a:lnTo>
                    <a:pt x="1201" y="526"/>
                  </a:lnTo>
                  <a:lnTo>
                    <a:pt x="1201" y="523"/>
                  </a:lnTo>
                  <a:lnTo>
                    <a:pt x="1199" y="521"/>
                  </a:lnTo>
                  <a:lnTo>
                    <a:pt x="1199" y="518"/>
                  </a:lnTo>
                  <a:lnTo>
                    <a:pt x="1199" y="518"/>
                  </a:lnTo>
                  <a:lnTo>
                    <a:pt x="1199" y="516"/>
                  </a:lnTo>
                  <a:lnTo>
                    <a:pt x="1199" y="516"/>
                  </a:lnTo>
                  <a:lnTo>
                    <a:pt x="1199" y="516"/>
                  </a:lnTo>
                  <a:lnTo>
                    <a:pt x="1199" y="514"/>
                  </a:lnTo>
                  <a:lnTo>
                    <a:pt x="1199" y="511"/>
                  </a:lnTo>
                  <a:lnTo>
                    <a:pt x="1199" y="509"/>
                  </a:lnTo>
                  <a:lnTo>
                    <a:pt x="1199" y="507"/>
                  </a:lnTo>
                  <a:lnTo>
                    <a:pt x="1199" y="507"/>
                  </a:lnTo>
                  <a:lnTo>
                    <a:pt x="1199" y="504"/>
                  </a:lnTo>
                  <a:lnTo>
                    <a:pt x="1199" y="504"/>
                  </a:lnTo>
                  <a:lnTo>
                    <a:pt x="1199" y="504"/>
                  </a:lnTo>
                  <a:lnTo>
                    <a:pt x="1199" y="502"/>
                  </a:lnTo>
                  <a:lnTo>
                    <a:pt x="1199" y="502"/>
                  </a:lnTo>
                  <a:lnTo>
                    <a:pt x="1199" y="502"/>
                  </a:lnTo>
                  <a:lnTo>
                    <a:pt x="1196" y="502"/>
                  </a:lnTo>
                  <a:lnTo>
                    <a:pt x="1196" y="500"/>
                  </a:lnTo>
                  <a:lnTo>
                    <a:pt x="1196" y="500"/>
                  </a:lnTo>
                  <a:lnTo>
                    <a:pt x="1196" y="500"/>
                  </a:lnTo>
                  <a:lnTo>
                    <a:pt x="1194" y="500"/>
                  </a:lnTo>
                  <a:lnTo>
                    <a:pt x="1194" y="500"/>
                  </a:lnTo>
                  <a:lnTo>
                    <a:pt x="1194" y="500"/>
                  </a:lnTo>
                  <a:lnTo>
                    <a:pt x="1192" y="500"/>
                  </a:lnTo>
                  <a:lnTo>
                    <a:pt x="1192" y="500"/>
                  </a:lnTo>
                  <a:lnTo>
                    <a:pt x="1192" y="500"/>
                  </a:lnTo>
                  <a:lnTo>
                    <a:pt x="1189" y="500"/>
                  </a:lnTo>
                  <a:lnTo>
                    <a:pt x="1189" y="500"/>
                  </a:lnTo>
                  <a:lnTo>
                    <a:pt x="1189" y="500"/>
                  </a:lnTo>
                  <a:lnTo>
                    <a:pt x="1187" y="500"/>
                  </a:lnTo>
                  <a:lnTo>
                    <a:pt x="1187" y="502"/>
                  </a:lnTo>
                  <a:lnTo>
                    <a:pt x="1185" y="502"/>
                  </a:lnTo>
                  <a:lnTo>
                    <a:pt x="1185" y="504"/>
                  </a:lnTo>
                  <a:lnTo>
                    <a:pt x="1180" y="509"/>
                  </a:lnTo>
                  <a:lnTo>
                    <a:pt x="1175" y="516"/>
                  </a:lnTo>
                  <a:lnTo>
                    <a:pt x="1170" y="523"/>
                  </a:lnTo>
                  <a:lnTo>
                    <a:pt x="1166" y="528"/>
                  </a:lnTo>
                  <a:lnTo>
                    <a:pt x="1161" y="533"/>
                  </a:lnTo>
                  <a:lnTo>
                    <a:pt x="1159" y="535"/>
                  </a:lnTo>
                  <a:lnTo>
                    <a:pt x="1154" y="542"/>
                  </a:lnTo>
                  <a:lnTo>
                    <a:pt x="1149" y="547"/>
                  </a:lnTo>
                  <a:lnTo>
                    <a:pt x="1144" y="554"/>
                  </a:lnTo>
                  <a:lnTo>
                    <a:pt x="1140" y="559"/>
                  </a:lnTo>
                  <a:lnTo>
                    <a:pt x="1137" y="561"/>
                  </a:lnTo>
                  <a:lnTo>
                    <a:pt x="1135" y="563"/>
                  </a:lnTo>
                  <a:lnTo>
                    <a:pt x="1133" y="568"/>
                  </a:lnTo>
                  <a:lnTo>
                    <a:pt x="1128" y="571"/>
                  </a:lnTo>
                  <a:lnTo>
                    <a:pt x="1126" y="573"/>
                  </a:lnTo>
                  <a:lnTo>
                    <a:pt x="1123" y="575"/>
                  </a:lnTo>
                  <a:lnTo>
                    <a:pt x="1121" y="578"/>
                  </a:lnTo>
                  <a:lnTo>
                    <a:pt x="1116" y="580"/>
                  </a:lnTo>
                  <a:lnTo>
                    <a:pt x="1111" y="585"/>
                  </a:lnTo>
                  <a:lnTo>
                    <a:pt x="1109" y="587"/>
                  </a:lnTo>
                  <a:lnTo>
                    <a:pt x="1104" y="589"/>
                  </a:lnTo>
                  <a:lnTo>
                    <a:pt x="1100" y="594"/>
                  </a:lnTo>
                  <a:lnTo>
                    <a:pt x="1097" y="597"/>
                  </a:lnTo>
                  <a:lnTo>
                    <a:pt x="1095" y="597"/>
                  </a:lnTo>
                  <a:lnTo>
                    <a:pt x="1092" y="599"/>
                  </a:lnTo>
                  <a:lnTo>
                    <a:pt x="1090" y="601"/>
                  </a:lnTo>
                  <a:lnTo>
                    <a:pt x="1088" y="604"/>
                  </a:lnTo>
                  <a:lnTo>
                    <a:pt x="1088" y="604"/>
                  </a:lnTo>
                  <a:lnTo>
                    <a:pt x="1085" y="606"/>
                  </a:lnTo>
                  <a:lnTo>
                    <a:pt x="1085" y="606"/>
                  </a:lnTo>
                  <a:lnTo>
                    <a:pt x="1085" y="608"/>
                  </a:lnTo>
                  <a:lnTo>
                    <a:pt x="1085" y="608"/>
                  </a:lnTo>
                  <a:lnTo>
                    <a:pt x="1085" y="608"/>
                  </a:lnTo>
                  <a:close/>
                  <a:moveTo>
                    <a:pt x="780" y="571"/>
                  </a:moveTo>
                  <a:lnTo>
                    <a:pt x="787" y="554"/>
                  </a:lnTo>
                  <a:lnTo>
                    <a:pt x="811" y="533"/>
                  </a:lnTo>
                  <a:lnTo>
                    <a:pt x="813" y="530"/>
                  </a:lnTo>
                  <a:lnTo>
                    <a:pt x="816" y="528"/>
                  </a:lnTo>
                  <a:lnTo>
                    <a:pt x="818" y="528"/>
                  </a:lnTo>
                  <a:lnTo>
                    <a:pt x="820" y="526"/>
                  </a:lnTo>
                  <a:lnTo>
                    <a:pt x="828" y="523"/>
                  </a:lnTo>
                  <a:lnTo>
                    <a:pt x="832" y="521"/>
                  </a:lnTo>
                  <a:lnTo>
                    <a:pt x="835" y="518"/>
                  </a:lnTo>
                  <a:lnTo>
                    <a:pt x="837" y="516"/>
                  </a:lnTo>
                  <a:lnTo>
                    <a:pt x="839" y="516"/>
                  </a:lnTo>
                  <a:lnTo>
                    <a:pt x="839" y="514"/>
                  </a:lnTo>
                  <a:lnTo>
                    <a:pt x="842" y="514"/>
                  </a:lnTo>
                  <a:lnTo>
                    <a:pt x="844" y="511"/>
                  </a:lnTo>
                  <a:lnTo>
                    <a:pt x="844" y="511"/>
                  </a:lnTo>
                  <a:lnTo>
                    <a:pt x="846" y="509"/>
                  </a:lnTo>
                  <a:lnTo>
                    <a:pt x="846" y="509"/>
                  </a:lnTo>
                  <a:lnTo>
                    <a:pt x="849" y="507"/>
                  </a:lnTo>
                  <a:lnTo>
                    <a:pt x="849" y="507"/>
                  </a:lnTo>
                  <a:lnTo>
                    <a:pt x="851" y="504"/>
                  </a:lnTo>
                  <a:lnTo>
                    <a:pt x="851" y="502"/>
                  </a:lnTo>
                  <a:lnTo>
                    <a:pt x="851" y="500"/>
                  </a:lnTo>
                  <a:lnTo>
                    <a:pt x="880" y="452"/>
                  </a:lnTo>
                  <a:lnTo>
                    <a:pt x="882" y="450"/>
                  </a:lnTo>
                  <a:lnTo>
                    <a:pt x="884" y="445"/>
                  </a:lnTo>
                  <a:lnTo>
                    <a:pt x="884" y="440"/>
                  </a:lnTo>
                  <a:lnTo>
                    <a:pt x="887" y="436"/>
                  </a:lnTo>
                  <a:lnTo>
                    <a:pt x="889" y="433"/>
                  </a:lnTo>
                  <a:lnTo>
                    <a:pt x="891" y="429"/>
                  </a:lnTo>
                  <a:lnTo>
                    <a:pt x="891" y="426"/>
                  </a:lnTo>
                  <a:lnTo>
                    <a:pt x="894" y="424"/>
                  </a:lnTo>
                  <a:lnTo>
                    <a:pt x="894" y="424"/>
                  </a:lnTo>
                  <a:lnTo>
                    <a:pt x="896" y="421"/>
                  </a:lnTo>
                  <a:lnTo>
                    <a:pt x="898" y="419"/>
                  </a:lnTo>
                  <a:lnTo>
                    <a:pt x="898" y="417"/>
                  </a:lnTo>
                  <a:lnTo>
                    <a:pt x="901" y="414"/>
                  </a:lnTo>
                  <a:lnTo>
                    <a:pt x="901" y="414"/>
                  </a:lnTo>
                  <a:lnTo>
                    <a:pt x="906" y="410"/>
                  </a:lnTo>
                  <a:lnTo>
                    <a:pt x="908" y="407"/>
                  </a:lnTo>
                  <a:lnTo>
                    <a:pt x="913" y="403"/>
                  </a:lnTo>
                  <a:lnTo>
                    <a:pt x="915" y="400"/>
                  </a:lnTo>
                  <a:lnTo>
                    <a:pt x="920" y="398"/>
                  </a:lnTo>
                  <a:lnTo>
                    <a:pt x="922" y="393"/>
                  </a:lnTo>
                  <a:lnTo>
                    <a:pt x="924" y="393"/>
                  </a:lnTo>
                  <a:lnTo>
                    <a:pt x="927" y="391"/>
                  </a:lnTo>
                  <a:lnTo>
                    <a:pt x="927" y="388"/>
                  </a:lnTo>
                  <a:lnTo>
                    <a:pt x="929" y="388"/>
                  </a:lnTo>
                  <a:lnTo>
                    <a:pt x="934" y="386"/>
                  </a:lnTo>
                  <a:lnTo>
                    <a:pt x="936" y="381"/>
                  </a:lnTo>
                  <a:lnTo>
                    <a:pt x="941" y="379"/>
                  </a:lnTo>
                  <a:lnTo>
                    <a:pt x="943" y="376"/>
                  </a:lnTo>
                  <a:lnTo>
                    <a:pt x="946" y="374"/>
                  </a:lnTo>
                  <a:lnTo>
                    <a:pt x="948" y="372"/>
                  </a:lnTo>
                  <a:lnTo>
                    <a:pt x="948" y="372"/>
                  </a:lnTo>
                  <a:lnTo>
                    <a:pt x="951" y="369"/>
                  </a:lnTo>
                  <a:lnTo>
                    <a:pt x="951" y="367"/>
                  </a:lnTo>
                  <a:lnTo>
                    <a:pt x="953" y="367"/>
                  </a:lnTo>
                  <a:lnTo>
                    <a:pt x="953" y="365"/>
                  </a:lnTo>
                  <a:lnTo>
                    <a:pt x="953" y="365"/>
                  </a:lnTo>
                  <a:lnTo>
                    <a:pt x="955" y="362"/>
                  </a:lnTo>
                  <a:lnTo>
                    <a:pt x="955" y="362"/>
                  </a:lnTo>
                  <a:lnTo>
                    <a:pt x="955" y="360"/>
                  </a:lnTo>
                  <a:lnTo>
                    <a:pt x="955" y="360"/>
                  </a:lnTo>
                  <a:lnTo>
                    <a:pt x="955" y="358"/>
                  </a:lnTo>
                  <a:lnTo>
                    <a:pt x="955" y="358"/>
                  </a:lnTo>
                  <a:lnTo>
                    <a:pt x="955" y="355"/>
                  </a:lnTo>
                  <a:lnTo>
                    <a:pt x="955" y="355"/>
                  </a:lnTo>
                  <a:lnTo>
                    <a:pt x="955" y="355"/>
                  </a:lnTo>
                  <a:lnTo>
                    <a:pt x="955" y="355"/>
                  </a:lnTo>
                  <a:lnTo>
                    <a:pt x="955" y="355"/>
                  </a:lnTo>
                  <a:lnTo>
                    <a:pt x="953" y="353"/>
                  </a:lnTo>
                  <a:lnTo>
                    <a:pt x="953" y="353"/>
                  </a:lnTo>
                  <a:lnTo>
                    <a:pt x="951" y="350"/>
                  </a:lnTo>
                  <a:lnTo>
                    <a:pt x="948" y="348"/>
                  </a:lnTo>
                  <a:lnTo>
                    <a:pt x="948" y="348"/>
                  </a:lnTo>
                  <a:lnTo>
                    <a:pt x="946" y="346"/>
                  </a:lnTo>
                  <a:lnTo>
                    <a:pt x="943" y="343"/>
                  </a:lnTo>
                  <a:lnTo>
                    <a:pt x="943" y="343"/>
                  </a:lnTo>
                  <a:lnTo>
                    <a:pt x="941" y="343"/>
                  </a:lnTo>
                  <a:lnTo>
                    <a:pt x="941" y="341"/>
                  </a:lnTo>
                  <a:lnTo>
                    <a:pt x="939" y="341"/>
                  </a:lnTo>
                  <a:lnTo>
                    <a:pt x="939" y="341"/>
                  </a:lnTo>
                  <a:lnTo>
                    <a:pt x="939" y="341"/>
                  </a:lnTo>
                  <a:lnTo>
                    <a:pt x="936" y="341"/>
                  </a:lnTo>
                  <a:lnTo>
                    <a:pt x="936" y="341"/>
                  </a:lnTo>
                  <a:lnTo>
                    <a:pt x="934" y="341"/>
                  </a:lnTo>
                  <a:lnTo>
                    <a:pt x="934" y="341"/>
                  </a:lnTo>
                  <a:lnTo>
                    <a:pt x="932" y="341"/>
                  </a:lnTo>
                  <a:lnTo>
                    <a:pt x="932" y="341"/>
                  </a:lnTo>
                  <a:lnTo>
                    <a:pt x="932" y="341"/>
                  </a:lnTo>
                  <a:lnTo>
                    <a:pt x="929" y="341"/>
                  </a:lnTo>
                  <a:lnTo>
                    <a:pt x="929" y="341"/>
                  </a:lnTo>
                  <a:lnTo>
                    <a:pt x="929" y="341"/>
                  </a:lnTo>
                  <a:lnTo>
                    <a:pt x="929" y="341"/>
                  </a:lnTo>
                  <a:lnTo>
                    <a:pt x="929" y="341"/>
                  </a:lnTo>
                  <a:lnTo>
                    <a:pt x="929" y="341"/>
                  </a:lnTo>
                  <a:lnTo>
                    <a:pt x="929" y="341"/>
                  </a:lnTo>
                  <a:lnTo>
                    <a:pt x="929" y="339"/>
                  </a:lnTo>
                  <a:lnTo>
                    <a:pt x="929" y="336"/>
                  </a:lnTo>
                  <a:lnTo>
                    <a:pt x="932" y="336"/>
                  </a:lnTo>
                  <a:lnTo>
                    <a:pt x="932" y="334"/>
                  </a:lnTo>
                  <a:lnTo>
                    <a:pt x="932" y="334"/>
                  </a:lnTo>
                  <a:lnTo>
                    <a:pt x="934" y="332"/>
                  </a:lnTo>
                  <a:lnTo>
                    <a:pt x="934" y="332"/>
                  </a:lnTo>
                  <a:lnTo>
                    <a:pt x="936" y="329"/>
                  </a:lnTo>
                  <a:lnTo>
                    <a:pt x="939" y="327"/>
                  </a:lnTo>
                  <a:lnTo>
                    <a:pt x="941" y="324"/>
                  </a:lnTo>
                  <a:lnTo>
                    <a:pt x="941" y="322"/>
                  </a:lnTo>
                  <a:lnTo>
                    <a:pt x="943" y="322"/>
                  </a:lnTo>
                  <a:lnTo>
                    <a:pt x="943" y="320"/>
                  </a:lnTo>
                  <a:lnTo>
                    <a:pt x="946" y="320"/>
                  </a:lnTo>
                  <a:lnTo>
                    <a:pt x="948" y="313"/>
                  </a:lnTo>
                  <a:lnTo>
                    <a:pt x="953" y="306"/>
                  </a:lnTo>
                  <a:lnTo>
                    <a:pt x="958" y="298"/>
                  </a:lnTo>
                  <a:lnTo>
                    <a:pt x="962" y="294"/>
                  </a:lnTo>
                  <a:lnTo>
                    <a:pt x="967" y="287"/>
                  </a:lnTo>
                  <a:lnTo>
                    <a:pt x="972" y="279"/>
                  </a:lnTo>
                  <a:lnTo>
                    <a:pt x="974" y="277"/>
                  </a:lnTo>
                  <a:lnTo>
                    <a:pt x="977" y="272"/>
                  </a:lnTo>
                  <a:lnTo>
                    <a:pt x="979" y="270"/>
                  </a:lnTo>
                  <a:lnTo>
                    <a:pt x="981" y="268"/>
                  </a:lnTo>
                  <a:lnTo>
                    <a:pt x="981" y="265"/>
                  </a:lnTo>
                  <a:lnTo>
                    <a:pt x="984" y="263"/>
                  </a:lnTo>
                  <a:lnTo>
                    <a:pt x="988" y="261"/>
                  </a:lnTo>
                  <a:lnTo>
                    <a:pt x="991" y="256"/>
                  </a:lnTo>
                  <a:lnTo>
                    <a:pt x="993" y="253"/>
                  </a:lnTo>
                  <a:lnTo>
                    <a:pt x="995" y="251"/>
                  </a:lnTo>
                  <a:lnTo>
                    <a:pt x="1000" y="249"/>
                  </a:lnTo>
                  <a:lnTo>
                    <a:pt x="1003" y="244"/>
                  </a:lnTo>
                  <a:lnTo>
                    <a:pt x="1007" y="242"/>
                  </a:lnTo>
                  <a:lnTo>
                    <a:pt x="1010" y="239"/>
                  </a:lnTo>
                  <a:lnTo>
                    <a:pt x="1014" y="237"/>
                  </a:lnTo>
                  <a:lnTo>
                    <a:pt x="1017" y="235"/>
                  </a:lnTo>
                  <a:lnTo>
                    <a:pt x="1019" y="232"/>
                  </a:lnTo>
                  <a:lnTo>
                    <a:pt x="1021" y="232"/>
                  </a:lnTo>
                  <a:lnTo>
                    <a:pt x="1021" y="232"/>
                  </a:lnTo>
                  <a:lnTo>
                    <a:pt x="1024" y="230"/>
                  </a:lnTo>
                  <a:lnTo>
                    <a:pt x="1026" y="230"/>
                  </a:lnTo>
                  <a:lnTo>
                    <a:pt x="1026" y="230"/>
                  </a:lnTo>
                  <a:lnTo>
                    <a:pt x="1029" y="227"/>
                  </a:lnTo>
                  <a:lnTo>
                    <a:pt x="1031" y="227"/>
                  </a:lnTo>
                  <a:lnTo>
                    <a:pt x="1033" y="227"/>
                  </a:lnTo>
                  <a:lnTo>
                    <a:pt x="1036" y="227"/>
                  </a:lnTo>
                  <a:lnTo>
                    <a:pt x="1038" y="225"/>
                  </a:lnTo>
                  <a:lnTo>
                    <a:pt x="1043" y="225"/>
                  </a:lnTo>
                  <a:lnTo>
                    <a:pt x="1047" y="225"/>
                  </a:lnTo>
                  <a:lnTo>
                    <a:pt x="1052" y="223"/>
                  </a:lnTo>
                  <a:lnTo>
                    <a:pt x="1057" y="223"/>
                  </a:lnTo>
                  <a:lnTo>
                    <a:pt x="1062" y="223"/>
                  </a:lnTo>
                  <a:lnTo>
                    <a:pt x="1066" y="220"/>
                  </a:lnTo>
                  <a:lnTo>
                    <a:pt x="1071" y="220"/>
                  </a:lnTo>
                  <a:lnTo>
                    <a:pt x="1076" y="220"/>
                  </a:lnTo>
                  <a:lnTo>
                    <a:pt x="1081" y="220"/>
                  </a:lnTo>
                  <a:lnTo>
                    <a:pt x="1083" y="220"/>
                  </a:lnTo>
                  <a:lnTo>
                    <a:pt x="1088" y="220"/>
                  </a:lnTo>
                  <a:lnTo>
                    <a:pt x="1090" y="220"/>
                  </a:lnTo>
                  <a:lnTo>
                    <a:pt x="1090" y="220"/>
                  </a:lnTo>
                  <a:lnTo>
                    <a:pt x="1092" y="220"/>
                  </a:lnTo>
                  <a:lnTo>
                    <a:pt x="1092" y="220"/>
                  </a:lnTo>
                  <a:lnTo>
                    <a:pt x="1095" y="220"/>
                  </a:lnTo>
                  <a:lnTo>
                    <a:pt x="1095" y="220"/>
                  </a:lnTo>
                  <a:lnTo>
                    <a:pt x="1095" y="220"/>
                  </a:lnTo>
                  <a:lnTo>
                    <a:pt x="1097" y="220"/>
                  </a:lnTo>
                  <a:lnTo>
                    <a:pt x="1097" y="223"/>
                  </a:lnTo>
                  <a:lnTo>
                    <a:pt x="1100" y="223"/>
                  </a:lnTo>
                  <a:lnTo>
                    <a:pt x="1100" y="223"/>
                  </a:lnTo>
                  <a:lnTo>
                    <a:pt x="1102" y="225"/>
                  </a:lnTo>
                  <a:lnTo>
                    <a:pt x="1102" y="225"/>
                  </a:lnTo>
                  <a:lnTo>
                    <a:pt x="1102" y="225"/>
                  </a:lnTo>
                  <a:lnTo>
                    <a:pt x="1104" y="225"/>
                  </a:lnTo>
                  <a:lnTo>
                    <a:pt x="1104" y="227"/>
                  </a:lnTo>
                  <a:lnTo>
                    <a:pt x="1104" y="227"/>
                  </a:lnTo>
                  <a:lnTo>
                    <a:pt x="1107" y="230"/>
                  </a:lnTo>
                  <a:lnTo>
                    <a:pt x="1107" y="230"/>
                  </a:lnTo>
                  <a:lnTo>
                    <a:pt x="1107" y="230"/>
                  </a:lnTo>
                  <a:lnTo>
                    <a:pt x="1107" y="232"/>
                  </a:lnTo>
                  <a:lnTo>
                    <a:pt x="1109" y="232"/>
                  </a:lnTo>
                  <a:lnTo>
                    <a:pt x="1109" y="235"/>
                  </a:lnTo>
                  <a:lnTo>
                    <a:pt x="1109" y="235"/>
                  </a:lnTo>
                  <a:lnTo>
                    <a:pt x="1109" y="237"/>
                  </a:lnTo>
                  <a:lnTo>
                    <a:pt x="1109" y="237"/>
                  </a:lnTo>
                  <a:lnTo>
                    <a:pt x="1109" y="239"/>
                  </a:lnTo>
                  <a:lnTo>
                    <a:pt x="1109" y="239"/>
                  </a:lnTo>
                  <a:lnTo>
                    <a:pt x="1109" y="239"/>
                  </a:lnTo>
                  <a:lnTo>
                    <a:pt x="1109" y="242"/>
                  </a:lnTo>
                  <a:lnTo>
                    <a:pt x="1109" y="242"/>
                  </a:lnTo>
                  <a:lnTo>
                    <a:pt x="1109" y="244"/>
                  </a:lnTo>
                  <a:lnTo>
                    <a:pt x="1109" y="244"/>
                  </a:lnTo>
                  <a:lnTo>
                    <a:pt x="1109" y="246"/>
                  </a:lnTo>
                  <a:lnTo>
                    <a:pt x="1109" y="246"/>
                  </a:lnTo>
                  <a:lnTo>
                    <a:pt x="1107" y="249"/>
                  </a:lnTo>
                  <a:lnTo>
                    <a:pt x="1107" y="251"/>
                  </a:lnTo>
                  <a:lnTo>
                    <a:pt x="1107" y="251"/>
                  </a:lnTo>
                  <a:lnTo>
                    <a:pt x="1104" y="253"/>
                  </a:lnTo>
                  <a:lnTo>
                    <a:pt x="1102" y="256"/>
                  </a:lnTo>
                  <a:lnTo>
                    <a:pt x="1102" y="258"/>
                  </a:lnTo>
                  <a:lnTo>
                    <a:pt x="1100" y="258"/>
                  </a:lnTo>
                  <a:lnTo>
                    <a:pt x="1100" y="261"/>
                  </a:lnTo>
                  <a:lnTo>
                    <a:pt x="1097" y="263"/>
                  </a:lnTo>
                  <a:lnTo>
                    <a:pt x="1095" y="265"/>
                  </a:lnTo>
                  <a:lnTo>
                    <a:pt x="1092" y="268"/>
                  </a:lnTo>
                  <a:lnTo>
                    <a:pt x="1090" y="270"/>
                  </a:lnTo>
                  <a:lnTo>
                    <a:pt x="1088" y="270"/>
                  </a:lnTo>
                  <a:lnTo>
                    <a:pt x="1083" y="275"/>
                  </a:lnTo>
                  <a:lnTo>
                    <a:pt x="1076" y="279"/>
                  </a:lnTo>
                  <a:lnTo>
                    <a:pt x="1071" y="284"/>
                  </a:lnTo>
                  <a:lnTo>
                    <a:pt x="1066" y="287"/>
                  </a:lnTo>
                  <a:lnTo>
                    <a:pt x="1062" y="291"/>
                  </a:lnTo>
                  <a:lnTo>
                    <a:pt x="1055" y="296"/>
                  </a:lnTo>
                  <a:lnTo>
                    <a:pt x="1052" y="298"/>
                  </a:lnTo>
                  <a:lnTo>
                    <a:pt x="1047" y="303"/>
                  </a:lnTo>
                  <a:lnTo>
                    <a:pt x="1043" y="306"/>
                  </a:lnTo>
                  <a:lnTo>
                    <a:pt x="1040" y="310"/>
                  </a:lnTo>
                  <a:lnTo>
                    <a:pt x="1036" y="313"/>
                  </a:lnTo>
                  <a:lnTo>
                    <a:pt x="1033" y="317"/>
                  </a:lnTo>
                  <a:lnTo>
                    <a:pt x="1029" y="320"/>
                  </a:lnTo>
                  <a:lnTo>
                    <a:pt x="1026" y="324"/>
                  </a:lnTo>
                  <a:lnTo>
                    <a:pt x="1021" y="327"/>
                  </a:lnTo>
                  <a:lnTo>
                    <a:pt x="1019" y="329"/>
                  </a:lnTo>
                  <a:lnTo>
                    <a:pt x="1017" y="332"/>
                  </a:lnTo>
                  <a:lnTo>
                    <a:pt x="1014" y="334"/>
                  </a:lnTo>
                  <a:lnTo>
                    <a:pt x="1014" y="336"/>
                  </a:lnTo>
                  <a:lnTo>
                    <a:pt x="1012" y="339"/>
                  </a:lnTo>
                  <a:lnTo>
                    <a:pt x="1012" y="341"/>
                  </a:lnTo>
                  <a:lnTo>
                    <a:pt x="1010" y="341"/>
                  </a:lnTo>
                  <a:lnTo>
                    <a:pt x="1010" y="343"/>
                  </a:lnTo>
                  <a:lnTo>
                    <a:pt x="1010" y="343"/>
                  </a:lnTo>
                  <a:lnTo>
                    <a:pt x="1010" y="346"/>
                  </a:lnTo>
                  <a:lnTo>
                    <a:pt x="1010" y="348"/>
                  </a:lnTo>
                  <a:lnTo>
                    <a:pt x="1007" y="348"/>
                  </a:lnTo>
                  <a:lnTo>
                    <a:pt x="1007" y="350"/>
                  </a:lnTo>
                  <a:lnTo>
                    <a:pt x="1007" y="350"/>
                  </a:lnTo>
                  <a:lnTo>
                    <a:pt x="1007" y="353"/>
                  </a:lnTo>
                  <a:lnTo>
                    <a:pt x="1007" y="355"/>
                  </a:lnTo>
                  <a:lnTo>
                    <a:pt x="1007" y="355"/>
                  </a:lnTo>
                  <a:lnTo>
                    <a:pt x="1007" y="360"/>
                  </a:lnTo>
                  <a:lnTo>
                    <a:pt x="1007" y="362"/>
                  </a:lnTo>
                  <a:lnTo>
                    <a:pt x="1007" y="367"/>
                  </a:lnTo>
                  <a:lnTo>
                    <a:pt x="1007" y="372"/>
                  </a:lnTo>
                  <a:lnTo>
                    <a:pt x="1007" y="372"/>
                  </a:lnTo>
                  <a:lnTo>
                    <a:pt x="1007" y="372"/>
                  </a:lnTo>
                  <a:lnTo>
                    <a:pt x="1007" y="374"/>
                  </a:lnTo>
                  <a:lnTo>
                    <a:pt x="1007" y="374"/>
                  </a:lnTo>
                  <a:lnTo>
                    <a:pt x="1007" y="376"/>
                  </a:lnTo>
                  <a:lnTo>
                    <a:pt x="1007" y="379"/>
                  </a:lnTo>
                  <a:lnTo>
                    <a:pt x="1010" y="384"/>
                  </a:lnTo>
                  <a:lnTo>
                    <a:pt x="1012" y="386"/>
                  </a:lnTo>
                  <a:lnTo>
                    <a:pt x="1012" y="388"/>
                  </a:lnTo>
                  <a:lnTo>
                    <a:pt x="1012" y="391"/>
                  </a:lnTo>
                  <a:lnTo>
                    <a:pt x="1012" y="391"/>
                  </a:lnTo>
                  <a:lnTo>
                    <a:pt x="1014" y="393"/>
                  </a:lnTo>
                  <a:lnTo>
                    <a:pt x="1014" y="393"/>
                  </a:lnTo>
                  <a:lnTo>
                    <a:pt x="1014" y="393"/>
                  </a:lnTo>
                  <a:lnTo>
                    <a:pt x="1014" y="395"/>
                  </a:lnTo>
                  <a:lnTo>
                    <a:pt x="1014" y="395"/>
                  </a:lnTo>
                  <a:lnTo>
                    <a:pt x="1014" y="398"/>
                  </a:lnTo>
                  <a:lnTo>
                    <a:pt x="1014" y="398"/>
                  </a:lnTo>
                  <a:lnTo>
                    <a:pt x="1012" y="398"/>
                  </a:lnTo>
                  <a:lnTo>
                    <a:pt x="1012" y="400"/>
                  </a:lnTo>
                  <a:lnTo>
                    <a:pt x="1012" y="400"/>
                  </a:lnTo>
                  <a:lnTo>
                    <a:pt x="1012" y="400"/>
                  </a:lnTo>
                  <a:lnTo>
                    <a:pt x="1010" y="403"/>
                  </a:lnTo>
                  <a:lnTo>
                    <a:pt x="1007" y="405"/>
                  </a:lnTo>
                  <a:lnTo>
                    <a:pt x="1007" y="407"/>
                  </a:lnTo>
                  <a:lnTo>
                    <a:pt x="1005" y="410"/>
                  </a:lnTo>
                  <a:lnTo>
                    <a:pt x="1003" y="412"/>
                  </a:lnTo>
                  <a:lnTo>
                    <a:pt x="1000" y="414"/>
                  </a:lnTo>
                  <a:lnTo>
                    <a:pt x="998" y="414"/>
                  </a:lnTo>
                  <a:lnTo>
                    <a:pt x="998" y="417"/>
                  </a:lnTo>
                  <a:lnTo>
                    <a:pt x="995" y="419"/>
                  </a:lnTo>
                  <a:lnTo>
                    <a:pt x="993" y="419"/>
                  </a:lnTo>
                  <a:lnTo>
                    <a:pt x="991" y="421"/>
                  </a:lnTo>
                  <a:lnTo>
                    <a:pt x="988" y="424"/>
                  </a:lnTo>
                  <a:lnTo>
                    <a:pt x="986" y="424"/>
                  </a:lnTo>
                  <a:lnTo>
                    <a:pt x="984" y="426"/>
                  </a:lnTo>
                  <a:lnTo>
                    <a:pt x="981" y="426"/>
                  </a:lnTo>
                  <a:lnTo>
                    <a:pt x="979" y="429"/>
                  </a:lnTo>
                  <a:lnTo>
                    <a:pt x="977" y="431"/>
                  </a:lnTo>
                  <a:lnTo>
                    <a:pt x="974" y="431"/>
                  </a:lnTo>
                  <a:lnTo>
                    <a:pt x="972" y="433"/>
                  </a:lnTo>
                  <a:lnTo>
                    <a:pt x="969" y="433"/>
                  </a:lnTo>
                  <a:lnTo>
                    <a:pt x="962" y="436"/>
                  </a:lnTo>
                  <a:lnTo>
                    <a:pt x="958" y="438"/>
                  </a:lnTo>
                  <a:lnTo>
                    <a:pt x="955" y="438"/>
                  </a:lnTo>
                  <a:lnTo>
                    <a:pt x="953" y="438"/>
                  </a:lnTo>
                  <a:lnTo>
                    <a:pt x="951" y="440"/>
                  </a:lnTo>
                  <a:lnTo>
                    <a:pt x="948" y="440"/>
                  </a:lnTo>
                  <a:lnTo>
                    <a:pt x="946" y="443"/>
                  </a:lnTo>
                  <a:lnTo>
                    <a:pt x="943" y="443"/>
                  </a:lnTo>
                  <a:lnTo>
                    <a:pt x="941" y="445"/>
                  </a:lnTo>
                  <a:lnTo>
                    <a:pt x="941" y="447"/>
                  </a:lnTo>
                  <a:lnTo>
                    <a:pt x="894" y="488"/>
                  </a:lnTo>
                  <a:lnTo>
                    <a:pt x="880" y="518"/>
                  </a:lnTo>
                  <a:lnTo>
                    <a:pt x="898" y="516"/>
                  </a:lnTo>
                  <a:lnTo>
                    <a:pt x="903" y="514"/>
                  </a:lnTo>
                  <a:lnTo>
                    <a:pt x="908" y="511"/>
                  </a:lnTo>
                  <a:lnTo>
                    <a:pt x="913" y="509"/>
                  </a:lnTo>
                  <a:lnTo>
                    <a:pt x="917" y="507"/>
                  </a:lnTo>
                  <a:lnTo>
                    <a:pt x="922" y="504"/>
                  </a:lnTo>
                  <a:lnTo>
                    <a:pt x="927" y="502"/>
                  </a:lnTo>
                  <a:lnTo>
                    <a:pt x="932" y="500"/>
                  </a:lnTo>
                  <a:lnTo>
                    <a:pt x="936" y="497"/>
                  </a:lnTo>
                  <a:lnTo>
                    <a:pt x="936" y="495"/>
                  </a:lnTo>
                  <a:lnTo>
                    <a:pt x="939" y="495"/>
                  </a:lnTo>
                  <a:lnTo>
                    <a:pt x="941" y="495"/>
                  </a:lnTo>
                  <a:lnTo>
                    <a:pt x="946" y="492"/>
                  </a:lnTo>
                  <a:lnTo>
                    <a:pt x="948" y="492"/>
                  </a:lnTo>
                  <a:lnTo>
                    <a:pt x="951" y="490"/>
                  </a:lnTo>
                  <a:lnTo>
                    <a:pt x="953" y="490"/>
                  </a:lnTo>
                  <a:lnTo>
                    <a:pt x="955" y="490"/>
                  </a:lnTo>
                  <a:lnTo>
                    <a:pt x="958" y="490"/>
                  </a:lnTo>
                  <a:lnTo>
                    <a:pt x="960" y="490"/>
                  </a:lnTo>
                  <a:lnTo>
                    <a:pt x="960" y="490"/>
                  </a:lnTo>
                  <a:lnTo>
                    <a:pt x="962" y="490"/>
                  </a:lnTo>
                  <a:lnTo>
                    <a:pt x="962" y="490"/>
                  </a:lnTo>
                  <a:lnTo>
                    <a:pt x="965" y="490"/>
                  </a:lnTo>
                  <a:lnTo>
                    <a:pt x="965" y="490"/>
                  </a:lnTo>
                  <a:lnTo>
                    <a:pt x="967" y="490"/>
                  </a:lnTo>
                  <a:lnTo>
                    <a:pt x="969" y="490"/>
                  </a:lnTo>
                  <a:lnTo>
                    <a:pt x="969" y="490"/>
                  </a:lnTo>
                  <a:lnTo>
                    <a:pt x="972" y="492"/>
                  </a:lnTo>
                  <a:lnTo>
                    <a:pt x="972" y="492"/>
                  </a:lnTo>
                  <a:lnTo>
                    <a:pt x="974" y="492"/>
                  </a:lnTo>
                  <a:lnTo>
                    <a:pt x="974" y="492"/>
                  </a:lnTo>
                  <a:lnTo>
                    <a:pt x="974" y="495"/>
                  </a:lnTo>
                  <a:lnTo>
                    <a:pt x="977" y="495"/>
                  </a:lnTo>
                  <a:lnTo>
                    <a:pt x="977" y="495"/>
                  </a:lnTo>
                  <a:lnTo>
                    <a:pt x="977" y="497"/>
                  </a:lnTo>
                  <a:lnTo>
                    <a:pt x="977" y="497"/>
                  </a:lnTo>
                  <a:lnTo>
                    <a:pt x="977" y="497"/>
                  </a:lnTo>
                  <a:lnTo>
                    <a:pt x="977" y="497"/>
                  </a:lnTo>
                  <a:lnTo>
                    <a:pt x="977" y="497"/>
                  </a:lnTo>
                  <a:lnTo>
                    <a:pt x="977" y="497"/>
                  </a:lnTo>
                  <a:lnTo>
                    <a:pt x="977" y="500"/>
                  </a:lnTo>
                  <a:lnTo>
                    <a:pt x="977" y="500"/>
                  </a:lnTo>
                  <a:lnTo>
                    <a:pt x="977" y="500"/>
                  </a:lnTo>
                  <a:lnTo>
                    <a:pt x="974" y="502"/>
                  </a:lnTo>
                  <a:lnTo>
                    <a:pt x="974" y="502"/>
                  </a:lnTo>
                  <a:lnTo>
                    <a:pt x="974" y="504"/>
                  </a:lnTo>
                  <a:lnTo>
                    <a:pt x="972" y="507"/>
                  </a:lnTo>
                  <a:lnTo>
                    <a:pt x="972" y="507"/>
                  </a:lnTo>
                  <a:lnTo>
                    <a:pt x="972" y="507"/>
                  </a:lnTo>
                  <a:lnTo>
                    <a:pt x="969" y="509"/>
                  </a:lnTo>
                  <a:lnTo>
                    <a:pt x="969" y="509"/>
                  </a:lnTo>
                  <a:lnTo>
                    <a:pt x="969" y="514"/>
                  </a:lnTo>
                  <a:lnTo>
                    <a:pt x="969" y="516"/>
                  </a:lnTo>
                  <a:lnTo>
                    <a:pt x="967" y="518"/>
                  </a:lnTo>
                  <a:lnTo>
                    <a:pt x="967" y="523"/>
                  </a:lnTo>
                  <a:lnTo>
                    <a:pt x="967" y="528"/>
                  </a:lnTo>
                  <a:lnTo>
                    <a:pt x="967" y="535"/>
                  </a:lnTo>
                  <a:lnTo>
                    <a:pt x="965" y="542"/>
                  </a:lnTo>
                  <a:lnTo>
                    <a:pt x="965" y="549"/>
                  </a:lnTo>
                  <a:lnTo>
                    <a:pt x="965" y="552"/>
                  </a:lnTo>
                  <a:lnTo>
                    <a:pt x="962" y="554"/>
                  </a:lnTo>
                  <a:lnTo>
                    <a:pt x="962" y="559"/>
                  </a:lnTo>
                  <a:lnTo>
                    <a:pt x="962" y="561"/>
                  </a:lnTo>
                  <a:lnTo>
                    <a:pt x="960" y="566"/>
                  </a:lnTo>
                  <a:lnTo>
                    <a:pt x="960" y="568"/>
                  </a:lnTo>
                  <a:lnTo>
                    <a:pt x="960" y="573"/>
                  </a:lnTo>
                  <a:lnTo>
                    <a:pt x="958" y="575"/>
                  </a:lnTo>
                  <a:lnTo>
                    <a:pt x="958" y="580"/>
                  </a:lnTo>
                  <a:lnTo>
                    <a:pt x="955" y="582"/>
                  </a:lnTo>
                  <a:lnTo>
                    <a:pt x="955" y="587"/>
                  </a:lnTo>
                  <a:lnTo>
                    <a:pt x="953" y="589"/>
                  </a:lnTo>
                  <a:lnTo>
                    <a:pt x="953" y="594"/>
                  </a:lnTo>
                  <a:lnTo>
                    <a:pt x="951" y="597"/>
                  </a:lnTo>
                  <a:lnTo>
                    <a:pt x="951" y="601"/>
                  </a:lnTo>
                  <a:lnTo>
                    <a:pt x="948" y="604"/>
                  </a:lnTo>
                  <a:lnTo>
                    <a:pt x="946" y="608"/>
                  </a:lnTo>
                  <a:lnTo>
                    <a:pt x="946" y="611"/>
                  </a:lnTo>
                  <a:lnTo>
                    <a:pt x="943" y="615"/>
                  </a:lnTo>
                  <a:lnTo>
                    <a:pt x="941" y="618"/>
                  </a:lnTo>
                  <a:lnTo>
                    <a:pt x="927" y="653"/>
                  </a:lnTo>
                  <a:lnTo>
                    <a:pt x="910" y="656"/>
                  </a:lnTo>
                  <a:lnTo>
                    <a:pt x="896" y="642"/>
                  </a:lnTo>
                  <a:lnTo>
                    <a:pt x="851" y="611"/>
                  </a:lnTo>
                  <a:lnTo>
                    <a:pt x="813" y="594"/>
                  </a:lnTo>
                  <a:lnTo>
                    <a:pt x="780" y="571"/>
                  </a:lnTo>
                  <a:lnTo>
                    <a:pt x="780" y="571"/>
                  </a:lnTo>
                  <a:close/>
                  <a:moveTo>
                    <a:pt x="1208" y="495"/>
                  </a:moveTo>
                  <a:lnTo>
                    <a:pt x="1208" y="495"/>
                  </a:lnTo>
                  <a:lnTo>
                    <a:pt x="1206" y="495"/>
                  </a:lnTo>
                  <a:lnTo>
                    <a:pt x="1206" y="492"/>
                  </a:lnTo>
                  <a:lnTo>
                    <a:pt x="1206" y="492"/>
                  </a:lnTo>
                  <a:lnTo>
                    <a:pt x="1206" y="490"/>
                  </a:lnTo>
                  <a:lnTo>
                    <a:pt x="1206" y="490"/>
                  </a:lnTo>
                  <a:lnTo>
                    <a:pt x="1206" y="488"/>
                  </a:lnTo>
                  <a:lnTo>
                    <a:pt x="1206" y="488"/>
                  </a:lnTo>
                  <a:lnTo>
                    <a:pt x="1206" y="485"/>
                  </a:lnTo>
                  <a:lnTo>
                    <a:pt x="1208" y="485"/>
                  </a:lnTo>
                  <a:lnTo>
                    <a:pt x="1208" y="483"/>
                  </a:lnTo>
                  <a:lnTo>
                    <a:pt x="1208" y="483"/>
                  </a:lnTo>
                  <a:lnTo>
                    <a:pt x="1208" y="481"/>
                  </a:lnTo>
                  <a:lnTo>
                    <a:pt x="1211" y="481"/>
                  </a:lnTo>
                  <a:lnTo>
                    <a:pt x="1211" y="481"/>
                  </a:lnTo>
                  <a:lnTo>
                    <a:pt x="1213" y="478"/>
                  </a:lnTo>
                  <a:lnTo>
                    <a:pt x="1215" y="478"/>
                  </a:lnTo>
                  <a:lnTo>
                    <a:pt x="1215" y="478"/>
                  </a:lnTo>
                  <a:lnTo>
                    <a:pt x="1218" y="476"/>
                  </a:lnTo>
                  <a:lnTo>
                    <a:pt x="1218" y="476"/>
                  </a:lnTo>
                  <a:lnTo>
                    <a:pt x="1220" y="476"/>
                  </a:lnTo>
                  <a:lnTo>
                    <a:pt x="1220" y="476"/>
                  </a:lnTo>
                  <a:lnTo>
                    <a:pt x="1222" y="476"/>
                  </a:lnTo>
                  <a:lnTo>
                    <a:pt x="1222" y="476"/>
                  </a:lnTo>
                  <a:lnTo>
                    <a:pt x="1225" y="476"/>
                  </a:lnTo>
                  <a:lnTo>
                    <a:pt x="1225" y="476"/>
                  </a:lnTo>
                  <a:lnTo>
                    <a:pt x="1225" y="476"/>
                  </a:lnTo>
                  <a:lnTo>
                    <a:pt x="1227" y="476"/>
                  </a:lnTo>
                  <a:lnTo>
                    <a:pt x="1227" y="476"/>
                  </a:lnTo>
                  <a:lnTo>
                    <a:pt x="1230" y="478"/>
                  </a:lnTo>
                  <a:lnTo>
                    <a:pt x="1230" y="478"/>
                  </a:lnTo>
                  <a:lnTo>
                    <a:pt x="1232" y="478"/>
                  </a:lnTo>
                  <a:lnTo>
                    <a:pt x="1232" y="478"/>
                  </a:lnTo>
                  <a:lnTo>
                    <a:pt x="1232" y="481"/>
                  </a:lnTo>
                  <a:lnTo>
                    <a:pt x="1232" y="481"/>
                  </a:lnTo>
                  <a:lnTo>
                    <a:pt x="1232" y="481"/>
                  </a:lnTo>
                  <a:lnTo>
                    <a:pt x="1232" y="481"/>
                  </a:lnTo>
                  <a:lnTo>
                    <a:pt x="1232" y="481"/>
                  </a:lnTo>
                  <a:lnTo>
                    <a:pt x="1232" y="481"/>
                  </a:lnTo>
                  <a:lnTo>
                    <a:pt x="1232" y="481"/>
                  </a:lnTo>
                  <a:lnTo>
                    <a:pt x="1232" y="481"/>
                  </a:lnTo>
                  <a:lnTo>
                    <a:pt x="1232" y="483"/>
                  </a:lnTo>
                  <a:lnTo>
                    <a:pt x="1232" y="483"/>
                  </a:lnTo>
                  <a:lnTo>
                    <a:pt x="1232" y="483"/>
                  </a:lnTo>
                  <a:lnTo>
                    <a:pt x="1232" y="483"/>
                  </a:lnTo>
                  <a:lnTo>
                    <a:pt x="1230" y="483"/>
                  </a:lnTo>
                  <a:lnTo>
                    <a:pt x="1230" y="483"/>
                  </a:lnTo>
                  <a:lnTo>
                    <a:pt x="1227" y="483"/>
                  </a:lnTo>
                  <a:lnTo>
                    <a:pt x="1227" y="485"/>
                  </a:lnTo>
                  <a:lnTo>
                    <a:pt x="1225" y="485"/>
                  </a:lnTo>
                  <a:lnTo>
                    <a:pt x="1225" y="485"/>
                  </a:lnTo>
                  <a:lnTo>
                    <a:pt x="1222" y="485"/>
                  </a:lnTo>
                  <a:lnTo>
                    <a:pt x="1222" y="485"/>
                  </a:lnTo>
                  <a:lnTo>
                    <a:pt x="1220" y="485"/>
                  </a:lnTo>
                  <a:lnTo>
                    <a:pt x="1220" y="485"/>
                  </a:lnTo>
                  <a:lnTo>
                    <a:pt x="1218" y="485"/>
                  </a:lnTo>
                  <a:lnTo>
                    <a:pt x="1218" y="485"/>
                  </a:lnTo>
                  <a:lnTo>
                    <a:pt x="1218" y="488"/>
                  </a:lnTo>
                  <a:lnTo>
                    <a:pt x="1218" y="488"/>
                  </a:lnTo>
                  <a:lnTo>
                    <a:pt x="1215" y="488"/>
                  </a:lnTo>
                  <a:lnTo>
                    <a:pt x="1215" y="488"/>
                  </a:lnTo>
                  <a:lnTo>
                    <a:pt x="1215" y="490"/>
                  </a:lnTo>
                  <a:lnTo>
                    <a:pt x="1215" y="490"/>
                  </a:lnTo>
                  <a:lnTo>
                    <a:pt x="1215" y="490"/>
                  </a:lnTo>
                  <a:lnTo>
                    <a:pt x="1213" y="492"/>
                  </a:lnTo>
                  <a:lnTo>
                    <a:pt x="1213" y="492"/>
                  </a:lnTo>
                  <a:lnTo>
                    <a:pt x="1213" y="495"/>
                  </a:lnTo>
                  <a:lnTo>
                    <a:pt x="1213" y="495"/>
                  </a:lnTo>
                  <a:lnTo>
                    <a:pt x="1213" y="495"/>
                  </a:lnTo>
                  <a:lnTo>
                    <a:pt x="1211" y="497"/>
                  </a:lnTo>
                  <a:lnTo>
                    <a:pt x="1211" y="497"/>
                  </a:lnTo>
                  <a:lnTo>
                    <a:pt x="1211" y="497"/>
                  </a:lnTo>
                  <a:lnTo>
                    <a:pt x="1211" y="497"/>
                  </a:lnTo>
                  <a:lnTo>
                    <a:pt x="1211" y="497"/>
                  </a:lnTo>
                  <a:lnTo>
                    <a:pt x="1211" y="497"/>
                  </a:lnTo>
                  <a:lnTo>
                    <a:pt x="1211" y="497"/>
                  </a:lnTo>
                  <a:lnTo>
                    <a:pt x="1208" y="497"/>
                  </a:lnTo>
                  <a:lnTo>
                    <a:pt x="1208" y="497"/>
                  </a:lnTo>
                  <a:lnTo>
                    <a:pt x="1208" y="497"/>
                  </a:lnTo>
                  <a:lnTo>
                    <a:pt x="1208" y="495"/>
                  </a:lnTo>
                  <a:lnTo>
                    <a:pt x="1208" y="495"/>
                  </a:lnTo>
                  <a:close/>
                  <a:moveTo>
                    <a:pt x="1225" y="516"/>
                  </a:moveTo>
                  <a:lnTo>
                    <a:pt x="1225" y="516"/>
                  </a:lnTo>
                  <a:lnTo>
                    <a:pt x="1222" y="514"/>
                  </a:lnTo>
                  <a:lnTo>
                    <a:pt x="1222" y="514"/>
                  </a:lnTo>
                  <a:lnTo>
                    <a:pt x="1222" y="514"/>
                  </a:lnTo>
                  <a:lnTo>
                    <a:pt x="1225" y="511"/>
                  </a:lnTo>
                  <a:lnTo>
                    <a:pt x="1225" y="511"/>
                  </a:lnTo>
                  <a:lnTo>
                    <a:pt x="1225" y="509"/>
                  </a:lnTo>
                  <a:lnTo>
                    <a:pt x="1225" y="507"/>
                  </a:lnTo>
                  <a:lnTo>
                    <a:pt x="1225" y="507"/>
                  </a:lnTo>
                  <a:lnTo>
                    <a:pt x="1227" y="504"/>
                  </a:lnTo>
                  <a:lnTo>
                    <a:pt x="1227" y="502"/>
                  </a:lnTo>
                  <a:lnTo>
                    <a:pt x="1230" y="500"/>
                  </a:lnTo>
                  <a:lnTo>
                    <a:pt x="1230" y="500"/>
                  </a:lnTo>
                  <a:lnTo>
                    <a:pt x="1230" y="500"/>
                  </a:lnTo>
                  <a:lnTo>
                    <a:pt x="1232" y="497"/>
                  </a:lnTo>
                  <a:lnTo>
                    <a:pt x="1232" y="497"/>
                  </a:lnTo>
                  <a:lnTo>
                    <a:pt x="1234" y="495"/>
                  </a:lnTo>
                  <a:lnTo>
                    <a:pt x="1234" y="495"/>
                  </a:lnTo>
                  <a:lnTo>
                    <a:pt x="1237" y="492"/>
                  </a:lnTo>
                  <a:lnTo>
                    <a:pt x="1237" y="492"/>
                  </a:lnTo>
                  <a:lnTo>
                    <a:pt x="1237" y="492"/>
                  </a:lnTo>
                  <a:lnTo>
                    <a:pt x="1239" y="492"/>
                  </a:lnTo>
                  <a:lnTo>
                    <a:pt x="1239" y="492"/>
                  </a:lnTo>
                  <a:lnTo>
                    <a:pt x="1239" y="492"/>
                  </a:lnTo>
                  <a:lnTo>
                    <a:pt x="1241" y="492"/>
                  </a:lnTo>
                  <a:lnTo>
                    <a:pt x="1241" y="492"/>
                  </a:lnTo>
                  <a:lnTo>
                    <a:pt x="1244" y="492"/>
                  </a:lnTo>
                  <a:lnTo>
                    <a:pt x="1246" y="492"/>
                  </a:lnTo>
                  <a:lnTo>
                    <a:pt x="1249" y="492"/>
                  </a:lnTo>
                  <a:lnTo>
                    <a:pt x="1251" y="492"/>
                  </a:lnTo>
                  <a:lnTo>
                    <a:pt x="1253" y="492"/>
                  </a:lnTo>
                  <a:lnTo>
                    <a:pt x="1253" y="492"/>
                  </a:lnTo>
                  <a:lnTo>
                    <a:pt x="1256" y="495"/>
                  </a:lnTo>
                  <a:lnTo>
                    <a:pt x="1256" y="495"/>
                  </a:lnTo>
                  <a:lnTo>
                    <a:pt x="1256" y="495"/>
                  </a:lnTo>
                  <a:lnTo>
                    <a:pt x="1256" y="495"/>
                  </a:lnTo>
                  <a:lnTo>
                    <a:pt x="1256" y="495"/>
                  </a:lnTo>
                  <a:lnTo>
                    <a:pt x="1256" y="497"/>
                  </a:lnTo>
                  <a:lnTo>
                    <a:pt x="1253" y="497"/>
                  </a:lnTo>
                  <a:lnTo>
                    <a:pt x="1253" y="497"/>
                  </a:lnTo>
                  <a:lnTo>
                    <a:pt x="1251" y="500"/>
                  </a:lnTo>
                  <a:lnTo>
                    <a:pt x="1251" y="500"/>
                  </a:lnTo>
                  <a:lnTo>
                    <a:pt x="1249" y="502"/>
                  </a:lnTo>
                  <a:lnTo>
                    <a:pt x="1246" y="502"/>
                  </a:lnTo>
                  <a:lnTo>
                    <a:pt x="1246" y="502"/>
                  </a:lnTo>
                  <a:lnTo>
                    <a:pt x="1244" y="504"/>
                  </a:lnTo>
                  <a:lnTo>
                    <a:pt x="1241" y="504"/>
                  </a:lnTo>
                  <a:lnTo>
                    <a:pt x="1241" y="504"/>
                  </a:lnTo>
                  <a:lnTo>
                    <a:pt x="1241" y="504"/>
                  </a:lnTo>
                  <a:lnTo>
                    <a:pt x="1239" y="504"/>
                  </a:lnTo>
                  <a:lnTo>
                    <a:pt x="1239" y="504"/>
                  </a:lnTo>
                  <a:lnTo>
                    <a:pt x="1239" y="507"/>
                  </a:lnTo>
                  <a:lnTo>
                    <a:pt x="1237" y="507"/>
                  </a:lnTo>
                  <a:lnTo>
                    <a:pt x="1234" y="511"/>
                  </a:lnTo>
                  <a:lnTo>
                    <a:pt x="1234" y="511"/>
                  </a:lnTo>
                  <a:lnTo>
                    <a:pt x="1232" y="514"/>
                  </a:lnTo>
                  <a:lnTo>
                    <a:pt x="1232" y="514"/>
                  </a:lnTo>
                  <a:lnTo>
                    <a:pt x="1232" y="516"/>
                  </a:lnTo>
                  <a:lnTo>
                    <a:pt x="1230" y="516"/>
                  </a:lnTo>
                  <a:lnTo>
                    <a:pt x="1230" y="516"/>
                  </a:lnTo>
                  <a:lnTo>
                    <a:pt x="1227" y="516"/>
                  </a:lnTo>
                  <a:lnTo>
                    <a:pt x="1227" y="516"/>
                  </a:lnTo>
                  <a:lnTo>
                    <a:pt x="1227" y="518"/>
                  </a:lnTo>
                  <a:lnTo>
                    <a:pt x="1225" y="518"/>
                  </a:lnTo>
                  <a:lnTo>
                    <a:pt x="1225" y="518"/>
                  </a:lnTo>
                  <a:lnTo>
                    <a:pt x="1225" y="518"/>
                  </a:lnTo>
                  <a:lnTo>
                    <a:pt x="1225" y="518"/>
                  </a:lnTo>
                  <a:lnTo>
                    <a:pt x="1225" y="516"/>
                  </a:lnTo>
                  <a:lnTo>
                    <a:pt x="1225" y="516"/>
                  </a:lnTo>
                  <a:lnTo>
                    <a:pt x="1225" y="516"/>
                  </a:lnTo>
                  <a:lnTo>
                    <a:pt x="1225" y="516"/>
                  </a:lnTo>
                  <a:lnTo>
                    <a:pt x="1225" y="516"/>
                  </a:lnTo>
                  <a:lnTo>
                    <a:pt x="1225" y="516"/>
                  </a:lnTo>
                  <a:close/>
                  <a:moveTo>
                    <a:pt x="1239" y="523"/>
                  </a:moveTo>
                  <a:lnTo>
                    <a:pt x="1239" y="523"/>
                  </a:lnTo>
                  <a:lnTo>
                    <a:pt x="1239" y="521"/>
                  </a:lnTo>
                  <a:lnTo>
                    <a:pt x="1239" y="521"/>
                  </a:lnTo>
                  <a:lnTo>
                    <a:pt x="1239" y="521"/>
                  </a:lnTo>
                  <a:lnTo>
                    <a:pt x="1241" y="518"/>
                  </a:lnTo>
                  <a:lnTo>
                    <a:pt x="1241" y="518"/>
                  </a:lnTo>
                  <a:lnTo>
                    <a:pt x="1241" y="516"/>
                  </a:lnTo>
                  <a:lnTo>
                    <a:pt x="1241" y="516"/>
                  </a:lnTo>
                  <a:lnTo>
                    <a:pt x="1241" y="516"/>
                  </a:lnTo>
                  <a:lnTo>
                    <a:pt x="1244" y="514"/>
                  </a:lnTo>
                  <a:lnTo>
                    <a:pt x="1244" y="514"/>
                  </a:lnTo>
                  <a:lnTo>
                    <a:pt x="1244" y="511"/>
                  </a:lnTo>
                  <a:lnTo>
                    <a:pt x="1246" y="511"/>
                  </a:lnTo>
                  <a:lnTo>
                    <a:pt x="1246" y="511"/>
                  </a:lnTo>
                  <a:lnTo>
                    <a:pt x="1246" y="509"/>
                  </a:lnTo>
                  <a:lnTo>
                    <a:pt x="1249" y="509"/>
                  </a:lnTo>
                  <a:lnTo>
                    <a:pt x="1249" y="509"/>
                  </a:lnTo>
                  <a:lnTo>
                    <a:pt x="1251" y="509"/>
                  </a:lnTo>
                  <a:lnTo>
                    <a:pt x="1251" y="507"/>
                  </a:lnTo>
                  <a:lnTo>
                    <a:pt x="1253" y="507"/>
                  </a:lnTo>
                  <a:lnTo>
                    <a:pt x="1253" y="507"/>
                  </a:lnTo>
                  <a:lnTo>
                    <a:pt x="1253" y="507"/>
                  </a:lnTo>
                  <a:lnTo>
                    <a:pt x="1256" y="507"/>
                  </a:lnTo>
                  <a:lnTo>
                    <a:pt x="1256" y="507"/>
                  </a:lnTo>
                  <a:lnTo>
                    <a:pt x="1258" y="507"/>
                  </a:lnTo>
                  <a:lnTo>
                    <a:pt x="1258" y="507"/>
                  </a:lnTo>
                  <a:lnTo>
                    <a:pt x="1260" y="507"/>
                  </a:lnTo>
                  <a:lnTo>
                    <a:pt x="1260" y="507"/>
                  </a:lnTo>
                  <a:lnTo>
                    <a:pt x="1263" y="507"/>
                  </a:lnTo>
                  <a:lnTo>
                    <a:pt x="1263" y="507"/>
                  </a:lnTo>
                  <a:lnTo>
                    <a:pt x="1265" y="507"/>
                  </a:lnTo>
                  <a:lnTo>
                    <a:pt x="1265" y="509"/>
                  </a:lnTo>
                  <a:lnTo>
                    <a:pt x="1267" y="509"/>
                  </a:lnTo>
                  <a:lnTo>
                    <a:pt x="1267" y="511"/>
                  </a:lnTo>
                  <a:lnTo>
                    <a:pt x="1270" y="511"/>
                  </a:lnTo>
                  <a:lnTo>
                    <a:pt x="1270" y="511"/>
                  </a:lnTo>
                  <a:lnTo>
                    <a:pt x="1270" y="514"/>
                  </a:lnTo>
                  <a:lnTo>
                    <a:pt x="1272" y="514"/>
                  </a:lnTo>
                  <a:lnTo>
                    <a:pt x="1272" y="514"/>
                  </a:lnTo>
                  <a:lnTo>
                    <a:pt x="1272" y="514"/>
                  </a:lnTo>
                  <a:lnTo>
                    <a:pt x="1272" y="516"/>
                  </a:lnTo>
                  <a:lnTo>
                    <a:pt x="1272" y="516"/>
                  </a:lnTo>
                  <a:lnTo>
                    <a:pt x="1272" y="516"/>
                  </a:lnTo>
                  <a:lnTo>
                    <a:pt x="1272" y="516"/>
                  </a:lnTo>
                  <a:lnTo>
                    <a:pt x="1270" y="516"/>
                  </a:lnTo>
                  <a:lnTo>
                    <a:pt x="1270" y="516"/>
                  </a:lnTo>
                  <a:lnTo>
                    <a:pt x="1270" y="516"/>
                  </a:lnTo>
                  <a:lnTo>
                    <a:pt x="1267" y="516"/>
                  </a:lnTo>
                  <a:lnTo>
                    <a:pt x="1265" y="516"/>
                  </a:lnTo>
                  <a:lnTo>
                    <a:pt x="1263" y="516"/>
                  </a:lnTo>
                  <a:lnTo>
                    <a:pt x="1260" y="516"/>
                  </a:lnTo>
                  <a:lnTo>
                    <a:pt x="1258" y="516"/>
                  </a:lnTo>
                  <a:lnTo>
                    <a:pt x="1258" y="516"/>
                  </a:lnTo>
                  <a:lnTo>
                    <a:pt x="1258" y="516"/>
                  </a:lnTo>
                  <a:lnTo>
                    <a:pt x="1256" y="516"/>
                  </a:lnTo>
                  <a:lnTo>
                    <a:pt x="1256" y="516"/>
                  </a:lnTo>
                  <a:lnTo>
                    <a:pt x="1256" y="518"/>
                  </a:lnTo>
                  <a:lnTo>
                    <a:pt x="1253" y="518"/>
                  </a:lnTo>
                  <a:lnTo>
                    <a:pt x="1253" y="521"/>
                  </a:lnTo>
                  <a:lnTo>
                    <a:pt x="1251" y="521"/>
                  </a:lnTo>
                  <a:lnTo>
                    <a:pt x="1251" y="523"/>
                  </a:lnTo>
                  <a:lnTo>
                    <a:pt x="1249" y="523"/>
                  </a:lnTo>
                  <a:lnTo>
                    <a:pt x="1249" y="526"/>
                  </a:lnTo>
                  <a:lnTo>
                    <a:pt x="1246" y="526"/>
                  </a:lnTo>
                  <a:lnTo>
                    <a:pt x="1246" y="526"/>
                  </a:lnTo>
                  <a:lnTo>
                    <a:pt x="1244" y="526"/>
                  </a:lnTo>
                  <a:lnTo>
                    <a:pt x="1244" y="526"/>
                  </a:lnTo>
                  <a:lnTo>
                    <a:pt x="1244" y="526"/>
                  </a:lnTo>
                  <a:lnTo>
                    <a:pt x="1244" y="526"/>
                  </a:lnTo>
                  <a:lnTo>
                    <a:pt x="1241" y="526"/>
                  </a:lnTo>
                  <a:lnTo>
                    <a:pt x="1241" y="526"/>
                  </a:lnTo>
                  <a:lnTo>
                    <a:pt x="1241" y="526"/>
                  </a:lnTo>
                  <a:lnTo>
                    <a:pt x="1241" y="526"/>
                  </a:lnTo>
                  <a:lnTo>
                    <a:pt x="1241" y="526"/>
                  </a:lnTo>
                  <a:lnTo>
                    <a:pt x="1241" y="526"/>
                  </a:lnTo>
                  <a:lnTo>
                    <a:pt x="1239" y="523"/>
                  </a:lnTo>
                  <a:lnTo>
                    <a:pt x="1239" y="523"/>
                  </a:lnTo>
                  <a:close/>
                  <a:moveTo>
                    <a:pt x="1317" y="568"/>
                  </a:moveTo>
                  <a:lnTo>
                    <a:pt x="1317" y="568"/>
                  </a:lnTo>
                  <a:lnTo>
                    <a:pt x="1317" y="568"/>
                  </a:lnTo>
                  <a:lnTo>
                    <a:pt x="1317" y="568"/>
                  </a:lnTo>
                  <a:lnTo>
                    <a:pt x="1317" y="568"/>
                  </a:lnTo>
                  <a:lnTo>
                    <a:pt x="1317" y="566"/>
                  </a:lnTo>
                  <a:lnTo>
                    <a:pt x="1319" y="566"/>
                  </a:lnTo>
                  <a:lnTo>
                    <a:pt x="1319" y="566"/>
                  </a:lnTo>
                  <a:lnTo>
                    <a:pt x="1319" y="566"/>
                  </a:lnTo>
                  <a:lnTo>
                    <a:pt x="1319" y="563"/>
                  </a:lnTo>
                  <a:lnTo>
                    <a:pt x="1319" y="563"/>
                  </a:lnTo>
                  <a:lnTo>
                    <a:pt x="1319" y="563"/>
                  </a:lnTo>
                  <a:lnTo>
                    <a:pt x="1317" y="561"/>
                  </a:lnTo>
                  <a:lnTo>
                    <a:pt x="1317" y="561"/>
                  </a:lnTo>
                  <a:lnTo>
                    <a:pt x="1317" y="559"/>
                  </a:lnTo>
                  <a:lnTo>
                    <a:pt x="1317" y="559"/>
                  </a:lnTo>
                  <a:lnTo>
                    <a:pt x="1317" y="556"/>
                  </a:lnTo>
                  <a:lnTo>
                    <a:pt x="1315" y="554"/>
                  </a:lnTo>
                  <a:lnTo>
                    <a:pt x="1315" y="554"/>
                  </a:lnTo>
                  <a:lnTo>
                    <a:pt x="1312" y="549"/>
                  </a:lnTo>
                  <a:lnTo>
                    <a:pt x="1310" y="547"/>
                  </a:lnTo>
                  <a:lnTo>
                    <a:pt x="1310" y="547"/>
                  </a:lnTo>
                  <a:lnTo>
                    <a:pt x="1308" y="544"/>
                  </a:lnTo>
                  <a:lnTo>
                    <a:pt x="1308" y="544"/>
                  </a:lnTo>
                  <a:lnTo>
                    <a:pt x="1305" y="542"/>
                  </a:lnTo>
                  <a:lnTo>
                    <a:pt x="1305" y="542"/>
                  </a:lnTo>
                  <a:lnTo>
                    <a:pt x="1303" y="542"/>
                  </a:lnTo>
                  <a:lnTo>
                    <a:pt x="1303" y="542"/>
                  </a:lnTo>
                  <a:lnTo>
                    <a:pt x="1301" y="540"/>
                  </a:lnTo>
                  <a:lnTo>
                    <a:pt x="1298" y="540"/>
                  </a:lnTo>
                  <a:lnTo>
                    <a:pt x="1296" y="540"/>
                  </a:lnTo>
                  <a:lnTo>
                    <a:pt x="1293" y="540"/>
                  </a:lnTo>
                  <a:lnTo>
                    <a:pt x="1291" y="537"/>
                  </a:lnTo>
                  <a:lnTo>
                    <a:pt x="1291" y="537"/>
                  </a:lnTo>
                  <a:lnTo>
                    <a:pt x="1289" y="537"/>
                  </a:lnTo>
                  <a:lnTo>
                    <a:pt x="1289" y="540"/>
                  </a:lnTo>
                  <a:lnTo>
                    <a:pt x="1286" y="540"/>
                  </a:lnTo>
                  <a:lnTo>
                    <a:pt x="1286" y="540"/>
                  </a:lnTo>
                  <a:lnTo>
                    <a:pt x="1286" y="542"/>
                  </a:lnTo>
                  <a:lnTo>
                    <a:pt x="1286" y="542"/>
                  </a:lnTo>
                  <a:lnTo>
                    <a:pt x="1286" y="544"/>
                  </a:lnTo>
                  <a:lnTo>
                    <a:pt x="1286" y="544"/>
                  </a:lnTo>
                  <a:lnTo>
                    <a:pt x="1286" y="547"/>
                  </a:lnTo>
                  <a:lnTo>
                    <a:pt x="1286" y="549"/>
                  </a:lnTo>
                  <a:lnTo>
                    <a:pt x="1286" y="552"/>
                  </a:lnTo>
                  <a:lnTo>
                    <a:pt x="1286" y="552"/>
                  </a:lnTo>
                  <a:lnTo>
                    <a:pt x="1286" y="554"/>
                  </a:lnTo>
                  <a:lnTo>
                    <a:pt x="1286" y="556"/>
                  </a:lnTo>
                  <a:lnTo>
                    <a:pt x="1289" y="559"/>
                  </a:lnTo>
                  <a:lnTo>
                    <a:pt x="1289" y="559"/>
                  </a:lnTo>
                  <a:lnTo>
                    <a:pt x="1291" y="561"/>
                  </a:lnTo>
                  <a:lnTo>
                    <a:pt x="1291" y="563"/>
                  </a:lnTo>
                  <a:lnTo>
                    <a:pt x="1293" y="563"/>
                  </a:lnTo>
                  <a:lnTo>
                    <a:pt x="1293" y="566"/>
                  </a:lnTo>
                  <a:lnTo>
                    <a:pt x="1296" y="568"/>
                  </a:lnTo>
                  <a:lnTo>
                    <a:pt x="1298" y="568"/>
                  </a:lnTo>
                  <a:lnTo>
                    <a:pt x="1298" y="571"/>
                  </a:lnTo>
                  <a:lnTo>
                    <a:pt x="1301" y="571"/>
                  </a:lnTo>
                  <a:lnTo>
                    <a:pt x="1303" y="571"/>
                  </a:lnTo>
                  <a:lnTo>
                    <a:pt x="1305" y="571"/>
                  </a:lnTo>
                  <a:lnTo>
                    <a:pt x="1308" y="571"/>
                  </a:lnTo>
                  <a:lnTo>
                    <a:pt x="1310" y="571"/>
                  </a:lnTo>
                  <a:lnTo>
                    <a:pt x="1312" y="571"/>
                  </a:lnTo>
                  <a:lnTo>
                    <a:pt x="1315" y="571"/>
                  </a:lnTo>
                  <a:lnTo>
                    <a:pt x="1317" y="568"/>
                  </a:lnTo>
                  <a:lnTo>
                    <a:pt x="1317" y="568"/>
                  </a:lnTo>
                  <a:close/>
                  <a:moveTo>
                    <a:pt x="1348" y="556"/>
                  </a:moveTo>
                  <a:lnTo>
                    <a:pt x="1348" y="554"/>
                  </a:lnTo>
                  <a:lnTo>
                    <a:pt x="1348" y="554"/>
                  </a:lnTo>
                  <a:lnTo>
                    <a:pt x="1348" y="554"/>
                  </a:lnTo>
                  <a:lnTo>
                    <a:pt x="1348" y="552"/>
                  </a:lnTo>
                  <a:lnTo>
                    <a:pt x="1348" y="552"/>
                  </a:lnTo>
                  <a:lnTo>
                    <a:pt x="1348" y="549"/>
                  </a:lnTo>
                  <a:lnTo>
                    <a:pt x="1345" y="547"/>
                  </a:lnTo>
                  <a:lnTo>
                    <a:pt x="1345" y="547"/>
                  </a:lnTo>
                  <a:lnTo>
                    <a:pt x="1345" y="544"/>
                  </a:lnTo>
                  <a:lnTo>
                    <a:pt x="1343" y="542"/>
                  </a:lnTo>
                  <a:lnTo>
                    <a:pt x="1343" y="542"/>
                  </a:lnTo>
                  <a:lnTo>
                    <a:pt x="1341" y="540"/>
                  </a:lnTo>
                  <a:lnTo>
                    <a:pt x="1341" y="537"/>
                  </a:lnTo>
                  <a:lnTo>
                    <a:pt x="1338" y="535"/>
                  </a:lnTo>
                  <a:lnTo>
                    <a:pt x="1336" y="535"/>
                  </a:lnTo>
                  <a:lnTo>
                    <a:pt x="1336" y="533"/>
                  </a:lnTo>
                  <a:lnTo>
                    <a:pt x="1334" y="530"/>
                  </a:lnTo>
                  <a:lnTo>
                    <a:pt x="1331" y="530"/>
                  </a:lnTo>
                  <a:lnTo>
                    <a:pt x="1331" y="528"/>
                  </a:lnTo>
                  <a:lnTo>
                    <a:pt x="1329" y="528"/>
                  </a:lnTo>
                  <a:lnTo>
                    <a:pt x="1327" y="526"/>
                  </a:lnTo>
                  <a:lnTo>
                    <a:pt x="1327" y="526"/>
                  </a:lnTo>
                  <a:lnTo>
                    <a:pt x="1324" y="526"/>
                  </a:lnTo>
                  <a:lnTo>
                    <a:pt x="1322" y="523"/>
                  </a:lnTo>
                  <a:lnTo>
                    <a:pt x="1322" y="523"/>
                  </a:lnTo>
                  <a:lnTo>
                    <a:pt x="1319" y="523"/>
                  </a:lnTo>
                  <a:lnTo>
                    <a:pt x="1319" y="523"/>
                  </a:lnTo>
                  <a:lnTo>
                    <a:pt x="1317" y="523"/>
                  </a:lnTo>
                  <a:lnTo>
                    <a:pt x="1315" y="523"/>
                  </a:lnTo>
                  <a:lnTo>
                    <a:pt x="1315" y="526"/>
                  </a:lnTo>
                  <a:lnTo>
                    <a:pt x="1312" y="526"/>
                  </a:lnTo>
                  <a:lnTo>
                    <a:pt x="1312" y="528"/>
                  </a:lnTo>
                  <a:lnTo>
                    <a:pt x="1312" y="528"/>
                  </a:lnTo>
                  <a:lnTo>
                    <a:pt x="1312" y="530"/>
                  </a:lnTo>
                  <a:lnTo>
                    <a:pt x="1312" y="530"/>
                  </a:lnTo>
                  <a:lnTo>
                    <a:pt x="1312" y="533"/>
                  </a:lnTo>
                  <a:lnTo>
                    <a:pt x="1312" y="533"/>
                  </a:lnTo>
                  <a:lnTo>
                    <a:pt x="1312" y="535"/>
                  </a:lnTo>
                  <a:lnTo>
                    <a:pt x="1312" y="535"/>
                  </a:lnTo>
                  <a:lnTo>
                    <a:pt x="1315" y="537"/>
                  </a:lnTo>
                  <a:lnTo>
                    <a:pt x="1315" y="540"/>
                  </a:lnTo>
                  <a:lnTo>
                    <a:pt x="1317" y="540"/>
                  </a:lnTo>
                  <a:lnTo>
                    <a:pt x="1317" y="542"/>
                  </a:lnTo>
                  <a:lnTo>
                    <a:pt x="1319" y="544"/>
                  </a:lnTo>
                  <a:lnTo>
                    <a:pt x="1319" y="544"/>
                  </a:lnTo>
                  <a:lnTo>
                    <a:pt x="1322" y="547"/>
                  </a:lnTo>
                  <a:lnTo>
                    <a:pt x="1324" y="549"/>
                  </a:lnTo>
                  <a:lnTo>
                    <a:pt x="1324" y="549"/>
                  </a:lnTo>
                  <a:lnTo>
                    <a:pt x="1327" y="552"/>
                  </a:lnTo>
                  <a:lnTo>
                    <a:pt x="1329" y="552"/>
                  </a:lnTo>
                  <a:lnTo>
                    <a:pt x="1329" y="554"/>
                  </a:lnTo>
                  <a:lnTo>
                    <a:pt x="1331" y="554"/>
                  </a:lnTo>
                  <a:lnTo>
                    <a:pt x="1334" y="556"/>
                  </a:lnTo>
                  <a:lnTo>
                    <a:pt x="1334" y="556"/>
                  </a:lnTo>
                  <a:lnTo>
                    <a:pt x="1336" y="559"/>
                  </a:lnTo>
                  <a:lnTo>
                    <a:pt x="1338" y="559"/>
                  </a:lnTo>
                  <a:lnTo>
                    <a:pt x="1338" y="559"/>
                  </a:lnTo>
                  <a:lnTo>
                    <a:pt x="1341" y="559"/>
                  </a:lnTo>
                  <a:lnTo>
                    <a:pt x="1343" y="559"/>
                  </a:lnTo>
                  <a:lnTo>
                    <a:pt x="1343" y="559"/>
                  </a:lnTo>
                  <a:lnTo>
                    <a:pt x="1345" y="559"/>
                  </a:lnTo>
                  <a:lnTo>
                    <a:pt x="1345" y="559"/>
                  </a:lnTo>
                  <a:lnTo>
                    <a:pt x="1348" y="556"/>
                  </a:lnTo>
                  <a:lnTo>
                    <a:pt x="1348" y="556"/>
                  </a:lnTo>
                  <a:lnTo>
                    <a:pt x="1348" y="556"/>
                  </a:lnTo>
                  <a:close/>
                  <a:moveTo>
                    <a:pt x="1277" y="686"/>
                  </a:moveTo>
                  <a:lnTo>
                    <a:pt x="1275" y="686"/>
                  </a:lnTo>
                  <a:lnTo>
                    <a:pt x="1275" y="686"/>
                  </a:lnTo>
                  <a:lnTo>
                    <a:pt x="1275" y="686"/>
                  </a:lnTo>
                  <a:lnTo>
                    <a:pt x="1275" y="684"/>
                  </a:lnTo>
                  <a:lnTo>
                    <a:pt x="1272" y="684"/>
                  </a:lnTo>
                  <a:lnTo>
                    <a:pt x="1272" y="684"/>
                  </a:lnTo>
                  <a:lnTo>
                    <a:pt x="1272" y="684"/>
                  </a:lnTo>
                  <a:lnTo>
                    <a:pt x="1272" y="684"/>
                  </a:lnTo>
                  <a:lnTo>
                    <a:pt x="1272" y="682"/>
                  </a:lnTo>
                  <a:lnTo>
                    <a:pt x="1275" y="682"/>
                  </a:lnTo>
                  <a:lnTo>
                    <a:pt x="1275" y="682"/>
                  </a:lnTo>
                  <a:lnTo>
                    <a:pt x="1275" y="682"/>
                  </a:lnTo>
                  <a:lnTo>
                    <a:pt x="1275" y="679"/>
                  </a:lnTo>
                  <a:lnTo>
                    <a:pt x="1277" y="679"/>
                  </a:lnTo>
                  <a:lnTo>
                    <a:pt x="1279" y="677"/>
                  </a:lnTo>
                  <a:lnTo>
                    <a:pt x="1282" y="675"/>
                  </a:lnTo>
                  <a:lnTo>
                    <a:pt x="1284" y="675"/>
                  </a:lnTo>
                  <a:lnTo>
                    <a:pt x="1284" y="675"/>
                  </a:lnTo>
                  <a:lnTo>
                    <a:pt x="1284" y="672"/>
                  </a:lnTo>
                  <a:lnTo>
                    <a:pt x="1284" y="672"/>
                  </a:lnTo>
                  <a:lnTo>
                    <a:pt x="1284" y="672"/>
                  </a:lnTo>
                  <a:lnTo>
                    <a:pt x="1284" y="672"/>
                  </a:lnTo>
                  <a:lnTo>
                    <a:pt x="1286" y="670"/>
                  </a:lnTo>
                  <a:lnTo>
                    <a:pt x="1286" y="668"/>
                  </a:lnTo>
                  <a:lnTo>
                    <a:pt x="1289" y="668"/>
                  </a:lnTo>
                  <a:lnTo>
                    <a:pt x="1289" y="665"/>
                  </a:lnTo>
                  <a:lnTo>
                    <a:pt x="1291" y="665"/>
                  </a:lnTo>
                  <a:lnTo>
                    <a:pt x="1291" y="663"/>
                  </a:lnTo>
                  <a:lnTo>
                    <a:pt x="1291" y="663"/>
                  </a:lnTo>
                  <a:lnTo>
                    <a:pt x="1293" y="663"/>
                  </a:lnTo>
                  <a:lnTo>
                    <a:pt x="1293" y="663"/>
                  </a:lnTo>
                  <a:lnTo>
                    <a:pt x="1293" y="663"/>
                  </a:lnTo>
                  <a:lnTo>
                    <a:pt x="1296" y="663"/>
                  </a:lnTo>
                  <a:lnTo>
                    <a:pt x="1296" y="663"/>
                  </a:lnTo>
                  <a:lnTo>
                    <a:pt x="1296" y="665"/>
                  </a:lnTo>
                  <a:lnTo>
                    <a:pt x="1296" y="665"/>
                  </a:lnTo>
                  <a:lnTo>
                    <a:pt x="1296" y="665"/>
                  </a:lnTo>
                  <a:lnTo>
                    <a:pt x="1296" y="668"/>
                  </a:lnTo>
                  <a:lnTo>
                    <a:pt x="1296" y="668"/>
                  </a:lnTo>
                  <a:lnTo>
                    <a:pt x="1298" y="670"/>
                  </a:lnTo>
                  <a:lnTo>
                    <a:pt x="1296" y="670"/>
                  </a:lnTo>
                  <a:lnTo>
                    <a:pt x="1296" y="672"/>
                  </a:lnTo>
                  <a:lnTo>
                    <a:pt x="1296" y="672"/>
                  </a:lnTo>
                  <a:lnTo>
                    <a:pt x="1296" y="675"/>
                  </a:lnTo>
                  <a:lnTo>
                    <a:pt x="1296" y="675"/>
                  </a:lnTo>
                  <a:lnTo>
                    <a:pt x="1296" y="677"/>
                  </a:lnTo>
                  <a:lnTo>
                    <a:pt x="1293" y="679"/>
                  </a:lnTo>
                  <a:lnTo>
                    <a:pt x="1293" y="679"/>
                  </a:lnTo>
                  <a:lnTo>
                    <a:pt x="1293" y="682"/>
                  </a:lnTo>
                  <a:lnTo>
                    <a:pt x="1291" y="682"/>
                  </a:lnTo>
                  <a:lnTo>
                    <a:pt x="1291" y="684"/>
                  </a:lnTo>
                  <a:lnTo>
                    <a:pt x="1289" y="684"/>
                  </a:lnTo>
                  <a:lnTo>
                    <a:pt x="1286" y="684"/>
                  </a:lnTo>
                  <a:lnTo>
                    <a:pt x="1286" y="686"/>
                  </a:lnTo>
                  <a:lnTo>
                    <a:pt x="1284" y="686"/>
                  </a:lnTo>
                  <a:lnTo>
                    <a:pt x="1282" y="689"/>
                  </a:lnTo>
                  <a:lnTo>
                    <a:pt x="1279" y="689"/>
                  </a:lnTo>
                  <a:lnTo>
                    <a:pt x="1279" y="689"/>
                  </a:lnTo>
                  <a:lnTo>
                    <a:pt x="1279" y="689"/>
                  </a:lnTo>
                  <a:lnTo>
                    <a:pt x="1279" y="689"/>
                  </a:lnTo>
                  <a:lnTo>
                    <a:pt x="1277" y="689"/>
                  </a:lnTo>
                  <a:lnTo>
                    <a:pt x="1277" y="689"/>
                  </a:lnTo>
                  <a:lnTo>
                    <a:pt x="1277" y="689"/>
                  </a:lnTo>
                  <a:lnTo>
                    <a:pt x="1277" y="686"/>
                  </a:lnTo>
                  <a:lnTo>
                    <a:pt x="1277" y="686"/>
                  </a:lnTo>
                  <a:close/>
                  <a:moveTo>
                    <a:pt x="1291" y="696"/>
                  </a:moveTo>
                  <a:lnTo>
                    <a:pt x="1291" y="696"/>
                  </a:lnTo>
                  <a:lnTo>
                    <a:pt x="1293" y="696"/>
                  </a:lnTo>
                  <a:lnTo>
                    <a:pt x="1293" y="696"/>
                  </a:lnTo>
                  <a:lnTo>
                    <a:pt x="1293" y="694"/>
                  </a:lnTo>
                  <a:lnTo>
                    <a:pt x="1296" y="694"/>
                  </a:lnTo>
                  <a:lnTo>
                    <a:pt x="1298" y="694"/>
                  </a:lnTo>
                  <a:lnTo>
                    <a:pt x="1298" y="691"/>
                  </a:lnTo>
                  <a:lnTo>
                    <a:pt x="1301" y="691"/>
                  </a:lnTo>
                  <a:lnTo>
                    <a:pt x="1301" y="691"/>
                  </a:lnTo>
                  <a:lnTo>
                    <a:pt x="1303" y="689"/>
                  </a:lnTo>
                  <a:lnTo>
                    <a:pt x="1303" y="689"/>
                  </a:lnTo>
                  <a:lnTo>
                    <a:pt x="1303" y="686"/>
                  </a:lnTo>
                  <a:lnTo>
                    <a:pt x="1305" y="686"/>
                  </a:lnTo>
                  <a:lnTo>
                    <a:pt x="1305" y="686"/>
                  </a:lnTo>
                  <a:lnTo>
                    <a:pt x="1305" y="686"/>
                  </a:lnTo>
                  <a:lnTo>
                    <a:pt x="1305" y="684"/>
                  </a:lnTo>
                  <a:lnTo>
                    <a:pt x="1308" y="682"/>
                  </a:lnTo>
                  <a:lnTo>
                    <a:pt x="1308" y="677"/>
                  </a:lnTo>
                  <a:lnTo>
                    <a:pt x="1310" y="677"/>
                  </a:lnTo>
                  <a:lnTo>
                    <a:pt x="1310" y="675"/>
                  </a:lnTo>
                  <a:lnTo>
                    <a:pt x="1312" y="675"/>
                  </a:lnTo>
                  <a:lnTo>
                    <a:pt x="1312" y="672"/>
                  </a:lnTo>
                  <a:lnTo>
                    <a:pt x="1312" y="672"/>
                  </a:lnTo>
                  <a:lnTo>
                    <a:pt x="1312" y="672"/>
                  </a:lnTo>
                  <a:lnTo>
                    <a:pt x="1315" y="672"/>
                  </a:lnTo>
                  <a:lnTo>
                    <a:pt x="1315" y="670"/>
                  </a:lnTo>
                  <a:lnTo>
                    <a:pt x="1315" y="670"/>
                  </a:lnTo>
                  <a:lnTo>
                    <a:pt x="1315" y="670"/>
                  </a:lnTo>
                  <a:lnTo>
                    <a:pt x="1317" y="670"/>
                  </a:lnTo>
                  <a:lnTo>
                    <a:pt x="1317" y="670"/>
                  </a:lnTo>
                  <a:lnTo>
                    <a:pt x="1317" y="670"/>
                  </a:lnTo>
                  <a:lnTo>
                    <a:pt x="1317" y="670"/>
                  </a:lnTo>
                  <a:lnTo>
                    <a:pt x="1317" y="670"/>
                  </a:lnTo>
                  <a:lnTo>
                    <a:pt x="1317" y="672"/>
                  </a:lnTo>
                  <a:lnTo>
                    <a:pt x="1319" y="672"/>
                  </a:lnTo>
                  <a:lnTo>
                    <a:pt x="1319" y="672"/>
                  </a:lnTo>
                  <a:lnTo>
                    <a:pt x="1319" y="672"/>
                  </a:lnTo>
                  <a:lnTo>
                    <a:pt x="1319" y="675"/>
                  </a:lnTo>
                  <a:lnTo>
                    <a:pt x="1319" y="675"/>
                  </a:lnTo>
                  <a:lnTo>
                    <a:pt x="1322" y="677"/>
                  </a:lnTo>
                  <a:lnTo>
                    <a:pt x="1322" y="679"/>
                  </a:lnTo>
                  <a:lnTo>
                    <a:pt x="1322" y="679"/>
                  </a:lnTo>
                  <a:lnTo>
                    <a:pt x="1322" y="682"/>
                  </a:lnTo>
                  <a:lnTo>
                    <a:pt x="1319" y="684"/>
                  </a:lnTo>
                  <a:lnTo>
                    <a:pt x="1319" y="684"/>
                  </a:lnTo>
                  <a:lnTo>
                    <a:pt x="1319" y="686"/>
                  </a:lnTo>
                  <a:lnTo>
                    <a:pt x="1317" y="689"/>
                  </a:lnTo>
                  <a:lnTo>
                    <a:pt x="1317" y="689"/>
                  </a:lnTo>
                  <a:lnTo>
                    <a:pt x="1315" y="691"/>
                  </a:lnTo>
                  <a:lnTo>
                    <a:pt x="1315" y="694"/>
                  </a:lnTo>
                  <a:lnTo>
                    <a:pt x="1312" y="694"/>
                  </a:lnTo>
                  <a:lnTo>
                    <a:pt x="1312" y="696"/>
                  </a:lnTo>
                  <a:lnTo>
                    <a:pt x="1310" y="696"/>
                  </a:lnTo>
                  <a:lnTo>
                    <a:pt x="1308" y="698"/>
                  </a:lnTo>
                  <a:lnTo>
                    <a:pt x="1308" y="698"/>
                  </a:lnTo>
                  <a:lnTo>
                    <a:pt x="1305" y="701"/>
                  </a:lnTo>
                  <a:lnTo>
                    <a:pt x="1305" y="701"/>
                  </a:lnTo>
                  <a:lnTo>
                    <a:pt x="1303" y="701"/>
                  </a:lnTo>
                  <a:lnTo>
                    <a:pt x="1301" y="701"/>
                  </a:lnTo>
                  <a:lnTo>
                    <a:pt x="1301" y="701"/>
                  </a:lnTo>
                  <a:lnTo>
                    <a:pt x="1298" y="703"/>
                  </a:lnTo>
                  <a:lnTo>
                    <a:pt x="1298" y="703"/>
                  </a:lnTo>
                  <a:lnTo>
                    <a:pt x="1296" y="703"/>
                  </a:lnTo>
                  <a:lnTo>
                    <a:pt x="1296" y="701"/>
                  </a:lnTo>
                  <a:lnTo>
                    <a:pt x="1293" y="701"/>
                  </a:lnTo>
                  <a:lnTo>
                    <a:pt x="1293" y="701"/>
                  </a:lnTo>
                  <a:lnTo>
                    <a:pt x="1293" y="701"/>
                  </a:lnTo>
                  <a:lnTo>
                    <a:pt x="1293" y="698"/>
                  </a:lnTo>
                  <a:lnTo>
                    <a:pt x="1291" y="698"/>
                  </a:lnTo>
                  <a:lnTo>
                    <a:pt x="1291" y="696"/>
                  </a:lnTo>
                  <a:lnTo>
                    <a:pt x="1291" y="696"/>
                  </a:lnTo>
                  <a:close/>
                  <a:moveTo>
                    <a:pt x="1308" y="708"/>
                  </a:moveTo>
                  <a:lnTo>
                    <a:pt x="1308" y="708"/>
                  </a:lnTo>
                  <a:lnTo>
                    <a:pt x="1308" y="708"/>
                  </a:lnTo>
                  <a:lnTo>
                    <a:pt x="1310" y="708"/>
                  </a:lnTo>
                  <a:lnTo>
                    <a:pt x="1312" y="705"/>
                  </a:lnTo>
                  <a:lnTo>
                    <a:pt x="1312" y="705"/>
                  </a:lnTo>
                  <a:lnTo>
                    <a:pt x="1315" y="705"/>
                  </a:lnTo>
                  <a:lnTo>
                    <a:pt x="1315" y="703"/>
                  </a:lnTo>
                  <a:lnTo>
                    <a:pt x="1317" y="703"/>
                  </a:lnTo>
                  <a:lnTo>
                    <a:pt x="1317" y="703"/>
                  </a:lnTo>
                  <a:lnTo>
                    <a:pt x="1319" y="701"/>
                  </a:lnTo>
                  <a:lnTo>
                    <a:pt x="1319" y="701"/>
                  </a:lnTo>
                  <a:lnTo>
                    <a:pt x="1322" y="698"/>
                  </a:lnTo>
                  <a:lnTo>
                    <a:pt x="1322" y="698"/>
                  </a:lnTo>
                  <a:lnTo>
                    <a:pt x="1322" y="696"/>
                  </a:lnTo>
                  <a:lnTo>
                    <a:pt x="1324" y="696"/>
                  </a:lnTo>
                  <a:lnTo>
                    <a:pt x="1324" y="694"/>
                  </a:lnTo>
                  <a:lnTo>
                    <a:pt x="1327" y="691"/>
                  </a:lnTo>
                  <a:lnTo>
                    <a:pt x="1327" y="689"/>
                  </a:lnTo>
                  <a:lnTo>
                    <a:pt x="1329" y="686"/>
                  </a:lnTo>
                  <a:lnTo>
                    <a:pt x="1329" y="686"/>
                  </a:lnTo>
                  <a:lnTo>
                    <a:pt x="1329" y="684"/>
                  </a:lnTo>
                  <a:lnTo>
                    <a:pt x="1329" y="684"/>
                  </a:lnTo>
                  <a:lnTo>
                    <a:pt x="1329" y="684"/>
                  </a:lnTo>
                  <a:lnTo>
                    <a:pt x="1329" y="684"/>
                  </a:lnTo>
                  <a:lnTo>
                    <a:pt x="1331" y="684"/>
                  </a:lnTo>
                  <a:lnTo>
                    <a:pt x="1334" y="684"/>
                  </a:lnTo>
                  <a:lnTo>
                    <a:pt x="1334" y="684"/>
                  </a:lnTo>
                  <a:lnTo>
                    <a:pt x="1334" y="684"/>
                  </a:lnTo>
                  <a:lnTo>
                    <a:pt x="1336" y="686"/>
                  </a:lnTo>
                  <a:lnTo>
                    <a:pt x="1336" y="686"/>
                  </a:lnTo>
                  <a:lnTo>
                    <a:pt x="1336" y="686"/>
                  </a:lnTo>
                  <a:lnTo>
                    <a:pt x="1338" y="689"/>
                  </a:lnTo>
                  <a:lnTo>
                    <a:pt x="1338" y="689"/>
                  </a:lnTo>
                  <a:lnTo>
                    <a:pt x="1338" y="691"/>
                  </a:lnTo>
                  <a:lnTo>
                    <a:pt x="1338" y="691"/>
                  </a:lnTo>
                  <a:lnTo>
                    <a:pt x="1338" y="694"/>
                  </a:lnTo>
                  <a:lnTo>
                    <a:pt x="1338" y="696"/>
                  </a:lnTo>
                  <a:lnTo>
                    <a:pt x="1338" y="696"/>
                  </a:lnTo>
                  <a:lnTo>
                    <a:pt x="1336" y="698"/>
                  </a:lnTo>
                  <a:lnTo>
                    <a:pt x="1336" y="698"/>
                  </a:lnTo>
                  <a:lnTo>
                    <a:pt x="1336" y="701"/>
                  </a:lnTo>
                  <a:lnTo>
                    <a:pt x="1336" y="703"/>
                  </a:lnTo>
                  <a:lnTo>
                    <a:pt x="1334" y="703"/>
                  </a:lnTo>
                  <a:lnTo>
                    <a:pt x="1334" y="705"/>
                  </a:lnTo>
                  <a:lnTo>
                    <a:pt x="1331" y="705"/>
                  </a:lnTo>
                  <a:lnTo>
                    <a:pt x="1331" y="708"/>
                  </a:lnTo>
                  <a:lnTo>
                    <a:pt x="1329" y="710"/>
                  </a:lnTo>
                  <a:lnTo>
                    <a:pt x="1329" y="710"/>
                  </a:lnTo>
                  <a:lnTo>
                    <a:pt x="1327" y="710"/>
                  </a:lnTo>
                  <a:lnTo>
                    <a:pt x="1324" y="712"/>
                  </a:lnTo>
                  <a:lnTo>
                    <a:pt x="1322" y="712"/>
                  </a:lnTo>
                  <a:lnTo>
                    <a:pt x="1322" y="715"/>
                  </a:lnTo>
                  <a:lnTo>
                    <a:pt x="1319" y="715"/>
                  </a:lnTo>
                  <a:lnTo>
                    <a:pt x="1317" y="715"/>
                  </a:lnTo>
                  <a:lnTo>
                    <a:pt x="1315" y="715"/>
                  </a:lnTo>
                  <a:lnTo>
                    <a:pt x="1312" y="715"/>
                  </a:lnTo>
                  <a:lnTo>
                    <a:pt x="1312" y="715"/>
                  </a:lnTo>
                  <a:lnTo>
                    <a:pt x="1310" y="715"/>
                  </a:lnTo>
                  <a:lnTo>
                    <a:pt x="1310" y="715"/>
                  </a:lnTo>
                  <a:lnTo>
                    <a:pt x="1310" y="715"/>
                  </a:lnTo>
                  <a:lnTo>
                    <a:pt x="1308" y="715"/>
                  </a:lnTo>
                  <a:lnTo>
                    <a:pt x="1308" y="715"/>
                  </a:lnTo>
                  <a:lnTo>
                    <a:pt x="1308" y="712"/>
                  </a:lnTo>
                  <a:lnTo>
                    <a:pt x="1308" y="712"/>
                  </a:lnTo>
                  <a:lnTo>
                    <a:pt x="1308" y="712"/>
                  </a:lnTo>
                  <a:lnTo>
                    <a:pt x="1305" y="712"/>
                  </a:lnTo>
                  <a:lnTo>
                    <a:pt x="1305" y="712"/>
                  </a:lnTo>
                  <a:lnTo>
                    <a:pt x="1305" y="710"/>
                  </a:lnTo>
                  <a:lnTo>
                    <a:pt x="1305" y="710"/>
                  </a:lnTo>
                  <a:lnTo>
                    <a:pt x="1305" y="710"/>
                  </a:lnTo>
                  <a:lnTo>
                    <a:pt x="1305" y="708"/>
                  </a:lnTo>
                  <a:lnTo>
                    <a:pt x="1308" y="708"/>
                  </a:lnTo>
                  <a:lnTo>
                    <a:pt x="1308" y="708"/>
                  </a:lnTo>
                  <a:close/>
                  <a:moveTo>
                    <a:pt x="932" y="720"/>
                  </a:moveTo>
                  <a:lnTo>
                    <a:pt x="932" y="720"/>
                  </a:lnTo>
                  <a:lnTo>
                    <a:pt x="934" y="722"/>
                  </a:lnTo>
                  <a:lnTo>
                    <a:pt x="934" y="724"/>
                  </a:lnTo>
                  <a:lnTo>
                    <a:pt x="934" y="724"/>
                  </a:lnTo>
                  <a:lnTo>
                    <a:pt x="936" y="724"/>
                  </a:lnTo>
                  <a:lnTo>
                    <a:pt x="936" y="727"/>
                  </a:lnTo>
                  <a:lnTo>
                    <a:pt x="936" y="727"/>
                  </a:lnTo>
                  <a:lnTo>
                    <a:pt x="939" y="727"/>
                  </a:lnTo>
                  <a:lnTo>
                    <a:pt x="939" y="727"/>
                  </a:lnTo>
                  <a:lnTo>
                    <a:pt x="941" y="729"/>
                  </a:lnTo>
                  <a:lnTo>
                    <a:pt x="941" y="729"/>
                  </a:lnTo>
                  <a:lnTo>
                    <a:pt x="943" y="729"/>
                  </a:lnTo>
                  <a:lnTo>
                    <a:pt x="946" y="729"/>
                  </a:lnTo>
                  <a:lnTo>
                    <a:pt x="948" y="729"/>
                  </a:lnTo>
                  <a:lnTo>
                    <a:pt x="951" y="731"/>
                  </a:lnTo>
                  <a:lnTo>
                    <a:pt x="953" y="731"/>
                  </a:lnTo>
                  <a:lnTo>
                    <a:pt x="953" y="731"/>
                  </a:lnTo>
                  <a:lnTo>
                    <a:pt x="955" y="731"/>
                  </a:lnTo>
                  <a:lnTo>
                    <a:pt x="955" y="731"/>
                  </a:lnTo>
                  <a:lnTo>
                    <a:pt x="958" y="731"/>
                  </a:lnTo>
                  <a:lnTo>
                    <a:pt x="958" y="731"/>
                  </a:lnTo>
                  <a:lnTo>
                    <a:pt x="960" y="729"/>
                  </a:lnTo>
                  <a:lnTo>
                    <a:pt x="960" y="729"/>
                  </a:lnTo>
                  <a:lnTo>
                    <a:pt x="960" y="729"/>
                  </a:lnTo>
                  <a:lnTo>
                    <a:pt x="960" y="729"/>
                  </a:lnTo>
                  <a:lnTo>
                    <a:pt x="960" y="729"/>
                  </a:lnTo>
                  <a:lnTo>
                    <a:pt x="962" y="729"/>
                  </a:lnTo>
                  <a:lnTo>
                    <a:pt x="962" y="727"/>
                  </a:lnTo>
                  <a:lnTo>
                    <a:pt x="962" y="727"/>
                  </a:lnTo>
                  <a:lnTo>
                    <a:pt x="962" y="727"/>
                  </a:lnTo>
                  <a:lnTo>
                    <a:pt x="962" y="727"/>
                  </a:lnTo>
                  <a:lnTo>
                    <a:pt x="962" y="727"/>
                  </a:lnTo>
                  <a:lnTo>
                    <a:pt x="962" y="724"/>
                  </a:lnTo>
                  <a:lnTo>
                    <a:pt x="960" y="724"/>
                  </a:lnTo>
                  <a:lnTo>
                    <a:pt x="960" y="722"/>
                  </a:lnTo>
                  <a:lnTo>
                    <a:pt x="960" y="722"/>
                  </a:lnTo>
                  <a:lnTo>
                    <a:pt x="960" y="720"/>
                  </a:lnTo>
                  <a:lnTo>
                    <a:pt x="958" y="720"/>
                  </a:lnTo>
                  <a:lnTo>
                    <a:pt x="958" y="720"/>
                  </a:lnTo>
                  <a:lnTo>
                    <a:pt x="955" y="717"/>
                  </a:lnTo>
                  <a:lnTo>
                    <a:pt x="955" y="717"/>
                  </a:lnTo>
                  <a:lnTo>
                    <a:pt x="953" y="715"/>
                  </a:lnTo>
                  <a:lnTo>
                    <a:pt x="953" y="715"/>
                  </a:lnTo>
                  <a:lnTo>
                    <a:pt x="951" y="715"/>
                  </a:lnTo>
                  <a:lnTo>
                    <a:pt x="951" y="715"/>
                  </a:lnTo>
                  <a:lnTo>
                    <a:pt x="948" y="712"/>
                  </a:lnTo>
                  <a:lnTo>
                    <a:pt x="946" y="712"/>
                  </a:lnTo>
                  <a:lnTo>
                    <a:pt x="946" y="712"/>
                  </a:lnTo>
                  <a:lnTo>
                    <a:pt x="943" y="712"/>
                  </a:lnTo>
                  <a:lnTo>
                    <a:pt x="943" y="712"/>
                  </a:lnTo>
                  <a:lnTo>
                    <a:pt x="941" y="712"/>
                  </a:lnTo>
                  <a:lnTo>
                    <a:pt x="939" y="710"/>
                  </a:lnTo>
                  <a:lnTo>
                    <a:pt x="939" y="710"/>
                  </a:lnTo>
                  <a:lnTo>
                    <a:pt x="936" y="710"/>
                  </a:lnTo>
                  <a:lnTo>
                    <a:pt x="936" y="710"/>
                  </a:lnTo>
                  <a:lnTo>
                    <a:pt x="934" y="712"/>
                  </a:lnTo>
                  <a:lnTo>
                    <a:pt x="934" y="712"/>
                  </a:lnTo>
                  <a:lnTo>
                    <a:pt x="934" y="712"/>
                  </a:lnTo>
                  <a:lnTo>
                    <a:pt x="932" y="712"/>
                  </a:lnTo>
                  <a:lnTo>
                    <a:pt x="932" y="712"/>
                  </a:lnTo>
                  <a:lnTo>
                    <a:pt x="932" y="715"/>
                  </a:lnTo>
                  <a:lnTo>
                    <a:pt x="932" y="715"/>
                  </a:lnTo>
                  <a:lnTo>
                    <a:pt x="932" y="715"/>
                  </a:lnTo>
                  <a:lnTo>
                    <a:pt x="932" y="717"/>
                  </a:lnTo>
                  <a:lnTo>
                    <a:pt x="932" y="717"/>
                  </a:lnTo>
                  <a:lnTo>
                    <a:pt x="932" y="720"/>
                  </a:lnTo>
                  <a:lnTo>
                    <a:pt x="932" y="720"/>
                  </a:lnTo>
                  <a:close/>
                  <a:moveTo>
                    <a:pt x="489" y="350"/>
                  </a:moveTo>
                  <a:lnTo>
                    <a:pt x="492" y="350"/>
                  </a:lnTo>
                  <a:lnTo>
                    <a:pt x="492" y="350"/>
                  </a:lnTo>
                  <a:lnTo>
                    <a:pt x="492" y="350"/>
                  </a:lnTo>
                  <a:lnTo>
                    <a:pt x="494" y="350"/>
                  </a:lnTo>
                  <a:lnTo>
                    <a:pt x="494" y="350"/>
                  </a:lnTo>
                  <a:lnTo>
                    <a:pt x="496" y="350"/>
                  </a:lnTo>
                  <a:lnTo>
                    <a:pt x="496" y="353"/>
                  </a:lnTo>
                  <a:lnTo>
                    <a:pt x="496" y="353"/>
                  </a:lnTo>
                  <a:lnTo>
                    <a:pt x="499" y="353"/>
                  </a:lnTo>
                  <a:lnTo>
                    <a:pt x="499" y="355"/>
                  </a:lnTo>
                  <a:lnTo>
                    <a:pt x="499" y="355"/>
                  </a:lnTo>
                  <a:lnTo>
                    <a:pt x="499" y="355"/>
                  </a:lnTo>
                  <a:lnTo>
                    <a:pt x="501" y="358"/>
                  </a:lnTo>
                  <a:lnTo>
                    <a:pt x="501" y="358"/>
                  </a:lnTo>
                  <a:lnTo>
                    <a:pt x="501" y="360"/>
                  </a:lnTo>
                  <a:lnTo>
                    <a:pt x="501" y="360"/>
                  </a:lnTo>
                  <a:lnTo>
                    <a:pt x="501" y="362"/>
                  </a:lnTo>
                  <a:lnTo>
                    <a:pt x="501" y="362"/>
                  </a:lnTo>
                  <a:lnTo>
                    <a:pt x="501" y="362"/>
                  </a:lnTo>
                  <a:lnTo>
                    <a:pt x="501" y="365"/>
                  </a:lnTo>
                  <a:lnTo>
                    <a:pt x="501" y="365"/>
                  </a:lnTo>
                  <a:lnTo>
                    <a:pt x="499" y="367"/>
                  </a:lnTo>
                  <a:lnTo>
                    <a:pt x="499" y="367"/>
                  </a:lnTo>
                  <a:lnTo>
                    <a:pt x="499" y="367"/>
                  </a:lnTo>
                  <a:lnTo>
                    <a:pt x="499" y="369"/>
                  </a:lnTo>
                  <a:lnTo>
                    <a:pt x="496" y="369"/>
                  </a:lnTo>
                  <a:lnTo>
                    <a:pt x="496" y="369"/>
                  </a:lnTo>
                  <a:lnTo>
                    <a:pt x="494" y="369"/>
                  </a:lnTo>
                  <a:lnTo>
                    <a:pt x="494" y="372"/>
                  </a:lnTo>
                  <a:lnTo>
                    <a:pt x="494" y="372"/>
                  </a:lnTo>
                  <a:lnTo>
                    <a:pt x="492" y="372"/>
                  </a:lnTo>
                  <a:lnTo>
                    <a:pt x="492" y="372"/>
                  </a:lnTo>
                  <a:lnTo>
                    <a:pt x="489" y="372"/>
                  </a:lnTo>
                  <a:lnTo>
                    <a:pt x="489" y="372"/>
                  </a:lnTo>
                  <a:lnTo>
                    <a:pt x="487" y="372"/>
                  </a:lnTo>
                  <a:lnTo>
                    <a:pt x="487" y="372"/>
                  </a:lnTo>
                  <a:lnTo>
                    <a:pt x="485" y="372"/>
                  </a:lnTo>
                  <a:lnTo>
                    <a:pt x="485" y="369"/>
                  </a:lnTo>
                  <a:lnTo>
                    <a:pt x="485" y="369"/>
                  </a:lnTo>
                  <a:lnTo>
                    <a:pt x="482" y="369"/>
                  </a:lnTo>
                  <a:lnTo>
                    <a:pt x="482" y="369"/>
                  </a:lnTo>
                  <a:lnTo>
                    <a:pt x="482" y="367"/>
                  </a:lnTo>
                  <a:lnTo>
                    <a:pt x="480" y="367"/>
                  </a:lnTo>
                  <a:lnTo>
                    <a:pt x="480" y="365"/>
                  </a:lnTo>
                  <a:lnTo>
                    <a:pt x="480" y="365"/>
                  </a:lnTo>
                  <a:lnTo>
                    <a:pt x="480" y="365"/>
                  </a:lnTo>
                  <a:lnTo>
                    <a:pt x="480" y="362"/>
                  </a:lnTo>
                  <a:lnTo>
                    <a:pt x="480" y="362"/>
                  </a:lnTo>
                  <a:lnTo>
                    <a:pt x="480" y="360"/>
                  </a:lnTo>
                  <a:lnTo>
                    <a:pt x="480" y="360"/>
                  </a:lnTo>
                  <a:lnTo>
                    <a:pt x="480" y="358"/>
                  </a:lnTo>
                  <a:lnTo>
                    <a:pt x="480" y="358"/>
                  </a:lnTo>
                  <a:lnTo>
                    <a:pt x="480" y="355"/>
                  </a:lnTo>
                  <a:lnTo>
                    <a:pt x="480" y="355"/>
                  </a:lnTo>
                  <a:lnTo>
                    <a:pt x="482" y="355"/>
                  </a:lnTo>
                  <a:lnTo>
                    <a:pt x="482" y="353"/>
                  </a:lnTo>
                  <a:lnTo>
                    <a:pt x="482" y="353"/>
                  </a:lnTo>
                  <a:lnTo>
                    <a:pt x="485" y="353"/>
                  </a:lnTo>
                  <a:lnTo>
                    <a:pt x="485" y="350"/>
                  </a:lnTo>
                  <a:lnTo>
                    <a:pt x="485" y="350"/>
                  </a:lnTo>
                  <a:lnTo>
                    <a:pt x="487" y="350"/>
                  </a:lnTo>
                  <a:lnTo>
                    <a:pt x="487" y="350"/>
                  </a:lnTo>
                  <a:lnTo>
                    <a:pt x="489" y="350"/>
                  </a:lnTo>
                  <a:lnTo>
                    <a:pt x="489" y="350"/>
                  </a:lnTo>
                  <a:lnTo>
                    <a:pt x="489" y="350"/>
                  </a:lnTo>
                  <a:close/>
                  <a:moveTo>
                    <a:pt x="539" y="353"/>
                  </a:moveTo>
                  <a:lnTo>
                    <a:pt x="541" y="353"/>
                  </a:lnTo>
                  <a:lnTo>
                    <a:pt x="541" y="353"/>
                  </a:lnTo>
                  <a:lnTo>
                    <a:pt x="544" y="353"/>
                  </a:lnTo>
                  <a:lnTo>
                    <a:pt x="544" y="355"/>
                  </a:lnTo>
                  <a:lnTo>
                    <a:pt x="544" y="355"/>
                  </a:lnTo>
                  <a:lnTo>
                    <a:pt x="546" y="355"/>
                  </a:lnTo>
                  <a:lnTo>
                    <a:pt x="546" y="355"/>
                  </a:lnTo>
                  <a:lnTo>
                    <a:pt x="548" y="355"/>
                  </a:lnTo>
                  <a:lnTo>
                    <a:pt x="548" y="358"/>
                  </a:lnTo>
                  <a:lnTo>
                    <a:pt x="548" y="358"/>
                  </a:lnTo>
                  <a:lnTo>
                    <a:pt x="548" y="358"/>
                  </a:lnTo>
                  <a:lnTo>
                    <a:pt x="551" y="360"/>
                  </a:lnTo>
                  <a:lnTo>
                    <a:pt x="551" y="360"/>
                  </a:lnTo>
                  <a:lnTo>
                    <a:pt x="551" y="362"/>
                  </a:lnTo>
                  <a:lnTo>
                    <a:pt x="551" y="362"/>
                  </a:lnTo>
                  <a:lnTo>
                    <a:pt x="551" y="365"/>
                  </a:lnTo>
                  <a:lnTo>
                    <a:pt x="551" y="365"/>
                  </a:lnTo>
                  <a:lnTo>
                    <a:pt x="551" y="367"/>
                  </a:lnTo>
                  <a:lnTo>
                    <a:pt x="551" y="367"/>
                  </a:lnTo>
                  <a:lnTo>
                    <a:pt x="551" y="367"/>
                  </a:lnTo>
                  <a:lnTo>
                    <a:pt x="551" y="369"/>
                  </a:lnTo>
                  <a:lnTo>
                    <a:pt x="548" y="369"/>
                  </a:lnTo>
                  <a:lnTo>
                    <a:pt x="548" y="372"/>
                  </a:lnTo>
                  <a:lnTo>
                    <a:pt x="548" y="372"/>
                  </a:lnTo>
                  <a:lnTo>
                    <a:pt x="548" y="372"/>
                  </a:lnTo>
                  <a:lnTo>
                    <a:pt x="546" y="374"/>
                  </a:lnTo>
                  <a:lnTo>
                    <a:pt x="546" y="374"/>
                  </a:lnTo>
                  <a:lnTo>
                    <a:pt x="546" y="374"/>
                  </a:lnTo>
                  <a:lnTo>
                    <a:pt x="544" y="374"/>
                  </a:lnTo>
                  <a:lnTo>
                    <a:pt x="544" y="374"/>
                  </a:lnTo>
                  <a:lnTo>
                    <a:pt x="541" y="376"/>
                  </a:lnTo>
                  <a:lnTo>
                    <a:pt x="541" y="376"/>
                  </a:lnTo>
                  <a:lnTo>
                    <a:pt x="539" y="376"/>
                  </a:lnTo>
                  <a:lnTo>
                    <a:pt x="539" y="376"/>
                  </a:lnTo>
                  <a:lnTo>
                    <a:pt x="537" y="374"/>
                  </a:lnTo>
                  <a:lnTo>
                    <a:pt x="537" y="374"/>
                  </a:lnTo>
                  <a:lnTo>
                    <a:pt x="537" y="374"/>
                  </a:lnTo>
                  <a:lnTo>
                    <a:pt x="534" y="374"/>
                  </a:lnTo>
                  <a:lnTo>
                    <a:pt x="534" y="374"/>
                  </a:lnTo>
                  <a:lnTo>
                    <a:pt x="532" y="372"/>
                  </a:lnTo>
                  <a:lnTo>
                    <a:pt x="532" y="372"/>
                  </a:lnTo>
                  <a:lnTo>
                    <a:pt x="532" y="372"/>
                  </a:lnTo>
                  <a:lnTo>
                    <a:pt x="532" y="369"/>
                  </a:lnTo>
                  <a:lnTo>
                    <a:pt x="529" y="369"/>
                  </a:lnTo>
                  <a:lnTo>
                    <a:pt x="529" y="369"/>
                  </a:lnTo>
                  <a:lnTo>
                    <a:pt x="529" y="367"/>
                  </a:lnTo>
                  <a:lnTo>
                    <a:pt x="529" y="367"/>
                  </a:lnTo>
                  <a:lnTo>
                    <a:pt x="529" y="365"/>
                  </a:lnTo>
                  <a:lnTo>
                    <a:pt x="529" y="365"/>
                  </a:lnTo>
                  <a:lnTo>
                    <a:pt x="529" y="362"/>
                  </a:lnTo>
                  <a:lnTo>
                    <a:pt x="529" y="362"/>
                  </a:lnTo>
                  <a:lnTo>
                    <a:pt x="529" y="360"/>
                  </a:lnTo>
                  <a:lnTo>
                    <a:pt x="529" y="360"/>
                  </a:lnTo>
                  <a:lnTo>
                    <a:pt x="529" y="360"/>
                  </a:lnTo>
                  <a:lnTo>
                    <a:pt x="532" y="358"/>
                  </a:lnTo>
                  <a:lnTo>
                    <a:pt x="532" y="358"/>
                  </a:lnTo>
                  <a:lnTo>
                    <a:pt x="532" y="358"/>
                  </a:lnTo>
                  <a:lnTo>
                    <a:pt x="534" y="355"/>
                  </a:lnTo>
                  <a:lnTo>
                    <a:pt x="534" y="355"/>
                  </a:lnTo>
                  <a:lnTo>
                    <a:pt x="534" y="355"/>
                  </a:lnTo>
                  <a:lnTo>
                    <a:pt x="537" y="355"/>
                  </a:lnTo>
                  <a:lnTo>
                    <a:pt x="537" y="355"/>
                  </a:lnTo>
                  <a:lnTo>
                    <a:pt x="539" y="353"/>
                  </a:lnTo>
                  <a:lnTo>
                    <a:pt x="539" y="353"/>
                  </a:lnTo>
                  <a:lnTo>
                    <a:pt x="539" y="353"/>
                  </a:lnTo>
                  <a:close/>
                  <a:moveTo>
                    <a:pt x="596" y="350"/>
                  </a:moveTo>
                  <a:lnTo>
                    <a:pt x="598" y="350"/>
                  </a:lnTo>
                  <a:lnTo>
                    <a:pt x="598" y="350"/>
                  </a:lnTo>
                  <a:lnTo>
                    <a:pt x="600" y="350"/>
                  </a:lnTo>
                  <a:lnTo>
                    <a:pt x="600" y="350"/>
                  </a:lnTo>
                  <a:lnTo>
                    <a:pt x="600" y="350"/>
                  </a:lnTo>
                  <a:lnTo>
                    <a:pt x="603" y="350"/>
                  </a:lnTo>
                  <a:lnTo>
                    <a:pt x="603" y="350"/>
                  </a:lnTo>
                  <a:lnTo>
                    <a:pt x="605" y="353"/>
                  </a:lnTo>
                  <a:lnTo>
                    <a:pt x="605" y="353"/>
                  </a:lnTo>
                  <a:lnTo>
                    <a:pt x="605" y="353"/>
                  </a:lnTo>
                  <a:lnTo>
                    <a:pt x="605" y="355"/>
                  </a:lnTo>
                  <a:lnTo>
                    <a:pt x="608" y="355"/>
                  </a:lnTo>
                  <a:lnTo>
                    <a:pt x="608" y="358"/>
                  </a:lnTo>
                  <a:lnTo>
                    <a:pt x="608" y="358"/>
                  </a:lnTo>
                  <a:lnTo>
                    <a:pt x="608" y="358"/>
                  </a:lnTo>
                  <a:lnTo>
                    <a:pt x="608" y="360"/>
                  </a:lnTo>
                  <a:lnTo>
                    <a:pt x="608" y="360"/>
                  </a:lnTo>
                  <a:lnTo>
                    <a:pt x="608" y="362"/>
                  </a:lnTo>
                  <a:lnTo>
                    <a:pt x="608" y="362"/>
                  </a:lnTo>
                  <a:lnTo>
                    <a:pt x="608" y="365"/>
                  </a:lnTo>
                  <a:lnTo>
                    <a:pt x="608" y="365"/>
                  </a:lnTo>
                  <a:lnTo>
                    <a:pt x="605" y="367"/>
                  </a:lnTo>
                  <a:lnTo>
                    <a:pt x="605" y="367"/>
                  </a:lnTo>
                  <a:lnTo>
                    <a:pt x="605" y="367"/>
                  </a:lnTo>
                  <a:lnTo>
                    <a:pt x="605" y="369"/>
                  </a:lnTo>
                  <a:lnTo>
                    <a:pt x="603" y="369"/>
                  </a:lnTo>
                  <a:lnTo>
                    <a:pt x="603" y="369"/>
                  </a:lnTo>
                  <a:lnTo>
                    <a:pt x="603" y="369"/>
                  </a:lnTo>
                  <a:lnTo>
                    <a:pt x="600" y="372"/>
                  </a:lnTo>
                  <a:lnTo>
                    <a:pt x="600" y="372"/>
                  </a:lnTo>
                  <a:lnTo>
                    <a:pt x="598" y="372"/>
                  </a:lnTo>
                  <a:lnTo>
                    <a:pt x="598" y="372"/>
                  </a:lnTo>
                  <a:lnTo>
                    <a:pt x="596" y="372"/>
                  </a:lnTo>
                  <a:lnTo>
                    <a:pt x="596" y="372"/>
                  </a:lnTo>
                  <a:lnTo>
                    <a:pt x="593" y="372"/>
                  </a:lnTo>
                  <a:lnTo>
                    <a:pt x="593" y="372"/>
                  </a:lnTo>
                  <a:lnTo>
                    <a:pt x="593" y="369"/>
                  </a:lnTo>
                  <a:lnTo>
                    <a:pt x="591" y="369"/>
                  </a:lnTo>
                  <a:lnTo>
                    <a:pt x="591" y="369"/>
                  </a:lnTo>
                  <a:lnTo>
                    <a:pt x="589" y="369"/>
                  </a:lnTo>
                  <a:lnTo>
                    <a:pt x="589" y="367"/>
                  </a:lnTo>
                  <a:lnTo>
                    <a:pt x="589" y="367"/>
                  </a:lnTo>
                  <a:lnTo>
                    <a:pt x="589" y="367"/>
                  </a:lnTo>
                  <a:lnTo>
                    <a:pt x="586" y="365"/>
                  </a:lnTo>
                  <a:lnTo>
                    <a:pt x="586" y="365"/>
                  </a:lnTo>
                  <a:lnTo>
                    <a:pt x="586" y="365"/>
                  </a:lnTo>
                  <a:lnTo>
                    <a:pt x="586" y="362"/>
                  </a:lnTo>
                  <a:lnTo>
                    <a:pt x="586" y="362"/>
                  </a:lnTo>
                  <a:lnTo>
                    <a:pt x="586" y="360"/>
                  </a:lnTo>
                  <a:lnTo>
                    <a:pt x="586" y="360"/>
                  </a:lnTo>
                  <a:lnTo>
                    <a:pt x="586" y="358"/>
                  </a:lnTo>
                  <a:lnTo>
                    <a:pt x="586" y="358"/>
                  </a:lnTo>
                  <a:lnTo>
                    <a:pt x="586" y="355"/>
                  </a:lnTo>
                  <a:lnTo>
                    <a:pt x="586" y="355"/>
                  </a:lnTo>
                  <a:lnTo>
                    <a:pt x="589" y="355"/>
                  </a:lnTo>
                  <a:lnTo>
                    <a:pt x="589" y="353"/>
                  </a:lnTo>
                  <a:lnTo>
                    <a:pt x="589" y="353"/>
                  </a:lnTo>
                  <a:lnTo>
                    <a:pt x="591" y="353"/>
                  </a:lnTo>
                  <a:lnTo>
                    <a:pt x="591" y="350"/>
                  </a:lnTo>
                  <a:lnTo>
                    <a:pt x="591" y="350"/>
                  </a:lnTo>
                  <a:lnTo>
                    <a:pt x="593" y="350"/>
                  </a:lnTo>
                  <a:lnTo>
                    <a:pt x="593" y="350"/>
                  </a:lnTo>
                  <a:lnTo>
                    <a:pt x="596" y="350"/>
                  </a:lnTo>
                  <a:lnTo>
                    <a:pt x="596" y="350"/>
                  </a:lnTo>
                  <a:lnTo>
                    <a:pt x="596" y="350"/>
                  </a:lnTo>
                  <a:close/>
                  <a:moveTo>
                    <a:pt x="380" y="746"/>
                  </a:moveTo>
                  <a:lnTo>
                    <a:pt x="380" y="746"/>
                  </a:lnTo>
                  <a:lnTo>
                    <a:pt x="383" y="746"/>
                  </a:lnTo>
                  <a:lnTo>
                    <a:pt x="383" y="746"/>
                  </a:lnTo>
                  <a:lnTo>
                    <a:pt x="385" y="746"/>
                  </a:lnTo>
                  <a:lnTo>
                    <a:pt x="385" y="746"/>
                  </a:lnTo>
                  <a:lnTo>
                    <a:pt x="388" y="748"/>
                  </a:lnTo>
                  <a:lnTo>
                    <a:pt x="388" y="748"/>
                  </a:lnTo>
                  <a:lnTo>
                    <a:pt x="390" y="748"/>
                  </a:lnTo>
                  <a:lnTo>
                    <a:pt x="390" y="750"/>
                  </a:lnTo>
                  <a:lnTo>
                    <a:pt x="390" y="750"/>
                  </a:lnTo>
                  <a:lnTo>
                    <a:pt x="392" y="750"/>
                  </a:lnTo>
                  <a:lnTo>
                    <a:pt x="392" y="753"/>
                  </a:lnTo>
                  <a:lnTo>
                    <a:pt x="392" y="753"/>
                  </a:lnTo>
                  <a:lnTo>
                    <a:pt x="392" y="755"/>
                  </a:lnTo>
                  <a:lnTo>
                    <a:pt x="392" y="755"/>
                  </a:lnTo>
                  <a:lnTo>
                    <a:pt x="392" y="757"/>
                  </a:lnTo>
                  <a:lnTo>
                    <a:pt x="392" y="757"/>
                  </a:lnTo>
                  <a:lnTo>
                    <a:pt x="392" y="760"/>
                  </a:lnTo>
                  <a:lnTo>
                    <a:pt x="392" y="762"/>
                  </a:lnTo>
                  <a:lnTo>
                    <a:pt x="392" y="762"/>
                  </a:lnTo>
                  <a:lnTo>
                    <a:pt x="392" y="762"/>
                  </a:lnTo>
                  <a:lnTo>
                    <a:pt x="392" y="765"/>
                  </a:lnTo>
                  <a:lnTo>
                    <a:pt x="390" y="765"/>
                  </a:lnTo>
                  <a:lnTo>
                    <a:pt x="390" y="767"/>
                  </a:lnTo>
                  <a:lnTo>
                    <a:pt x="390" y="767"/>
                  </a:lnTo>
                  <a:lnTo>
                    <a:pt x="388" y="767"/>
                  </a:lnTo>
                  <a:lnTo>
                    <a:pt x="388" y="769"/>
                  </a:lnTo>
                  <a:lnTo>
                    <a:pt x="385" y="769"/>
                  </a:lnTo>
                  <a:lnTo>
                    <a:pt x="385" y="769"/>
                  </a:lnTo>
                  <a:lnTo>
                    <a:pt x="383" y="769"/>
                  </a:lnTo>
                  <a:lnTo>
                    <a:pt x="383" y="769"/>
                  </a:lnTo>
                  <a:lnTo>
                    <a:pt x="380" y="772"/>
                  </a:lnTo>
                  <a:lnTo>
                    <a:pt x="380" y="772"/>
                  </a:lnTo>
                  <a:lnTo>
                    <a:pt x="378" y="772"/>
                  </a:lnTo>
                  <a:lnTo>
                    <a:pt x="378" y="769"/>
                  </a:lnTo>
                  <a:lnTo>
                    <a:pt x="376" y="769"/>
                  </a:lnTo>
                  <a:lnTo>
                    <a:pt x="376" y="769"/>
                  </a:lnTo>
                  <a:lnTo>
                    <a:pt x="373" y="769"/>
                  </a:lnTo>
                  <a:lnTo>
                    <a:pt x="373" y="769"/>
                  </a:lnTo>
                  <a:lnTo>
                    <a:pt x="373" y="767"/>
                  </a:lnTo>
                  <a:lnTo>
                    <a:pt x="371" y="767"/>
                  </a:lnTo>
                  <a:lnTo>
                    <a:pt x="371" y="767"/>
                  </a:lnTo>
                  <a:lnTo>
                    <a:pt x="371" y="765"/>
                  </a:lnTo>
                  <a:lnTo>
                    <a:pt x="369" y="765"/>
                  </a:lnTo>
                  <a:lnTo>
                    <a:pt x="369" y="762"/>
                  </a:lnTo>
                  <a:lnTo>
                    <a:pt x="369" y="762"/>
                  </a:lnTo>
                  <a:lnTo>
                    <a:pt x="369" y="760"/>
                  </a:lnTo>
                  <a:lnTo>
                    <a:pt x="369" y="760"/>
                  </a:lnTo>
                  <a:lnTo>
                    <a:pt x="369" y="757"/>
                  </a:lnTo>
                  <a:lnTo>
                    <a:pt x="369" y="757"/>
                  </a:lnTo>
                  <a:lnTo>
                    <a:pt x="369" y="755"/>
                  </a:lnTo>
                  <a:lnTo>
                    <a:pt x="369" y="755"/>
                  </a:lnTo>
                  <a:lnTo>
                    <a:pt x="369" y="753"/>
                  </a:lnTo>
                  <a:lnTo>
                    <a:pt x="369" y="753"/>
                  </a:lnTo>
                  <a:lnTo>
                    <a:pt x="371" y="750"/>
                  </a:lnTo>
                  <a:lnTo>
                    <a:pt x="371" y="750"/>
                  </a:lnTo>
                  <a:lnTo>
                    <a:pt x="371" y="748"/>
                  </a:lnTo>
                  <a:lnTo>
                    <a:pt x="373" y="748"/>
                  </a:lnTo>
                  <a:lnTo>
                    <a:pt x="373" y="748"/>
                  </a:lnTo>
                  <a:lnTo>
                    <a:pt x="376" y="748"/>
                  </a:lnTo>
                  <a:lnTo>
                    <a:pt x="376" y="746"/>
                  </a:lnTo>
                  <a:lnTo>
                    <a:pt x="378" y="746"/>
                  </a:lnTo>
                  <a:lnTo>
                    <a:pt x="378" y="746"/>
                  </a:lnTo>
                  <a:lnTo>
                    <a:pt x="380" y="746"/>
                  </a:lnTo>
                  <a:lnTo>
                    <a:pt x="380" y="746"/>
                  </a:lnTo>
                  <a:close/>
                  <a:moveTo>
                    <a:pt x="376" y="665"/>
                  </a:moveTo>
                  <a:lnTo>
                    <a:pt x="378" y="665"/>
                  </a:lnTo>
                  <a:lnTo>
                    <a:pt x="378" y="665"/>
                  </a:lnTo>
                  <a:lnTo>
                    <a:pt x="378" y="665"/>
                  </a:lnTo>
                  <a:lnTo>
                    <a:pt x="378" y="665"/>
                  </a:lnTo>
                  <a:lnTo>
                    <a:pt x="380" y="665"/>
                  </a:lnTo>
                  <a:lnTo>
                    <a:pt x="380" y="665"/>
                  </a:lnTo>
                  <a:lnTo>
                    <a:pt x="380" y="665"/>
                  </a:lnTo>
                  <a:lnTo>
                    <a:pt x="383" y="668"/>
                  </a:lnTo>
                  <a:lnTo>
                    <a:pt x="383" y="668"/>
                  </a:lnTo>
                  <a:lnTo>
                    <a:pt x="383" y="668"/>
                  </a:lnTo>
                  <a:lnTo>
                    <a:pt x="383" y="668"/>
                  </a:lnTo>
                  <a:lnTo>
                    <a:pt x="385" y="670"/>
                  </a:lnTo>
                  <a:lnTo>
                    <a:pt x="385" y="670"/>
                  </a:lnTo>
                  <a:lnTo>
                    <a:pt x="385" y="672"/>
                  </a:lnTo>
                  <a:lnTo>
                    <a:pt x="388" y="675"/>
                  </a:lnTo>
                  <a:lnTo>
                    <a:pt x="388" y="675"/>
                  </a:lnTo>
                  <a:lnTo>
                    <a:pt x="390" y="677"/>
                  </a:lnTo>
                  <a:lnTo>
                    <a:pt x="390" y="679"/>
                  </a:lnTo>
                  <a:lnTo>
                    <a:pt x="390" y="682"/>
                  </a:lnTo>
                  <a:lnTo>
                    <a:pt x="390" y="684"/>
                  </a:lnTo>
                  <a:lnTo>
                    <a:pt x="392" y="686"/>
                  </a:lnTo>
                  <a:lnTo>
                    <a:pt x="392" y="689"/>
                  </a:lnTo>
                  <a:lnTo>
                    <a:pt x="392" y="691"/>
                  </a:lnTo>
                  <a:lnTo>
                    <a:pt x="392" y="694"/>
                  </a:lnTo>
                  <a:lnTo>
                    <a:pt x="392" y="696"/>
                  </a:lnTo>
                  <a:lnTo>
                    <a:pt x="390" y="698"/>
                  </a:lnTo>
                  <a:lnTo>
                    <a:pt x="390" y="701"/>
                  </a:lnTo>
                  <a:lnTo>
                    <a:pt x="390" y="703"/>
                  </a:lnTo>
                  <a:lnTo>
                    <a:pt x="390" y="705"/>
                  </a:lnTo>
                  <a:lnTo>
                    <a:pt x="390" y="708"/>
                  </a:lnTo>
                  <a:lnTo>
                    <a:pt x="388" y="710"/>
                  </a:lnTo>
                  <a:lnTo>
                    <a:pt x="388" y="710"/>
                  </a:lnTo>
                  <a:lnTo>
                    <a:pt x="388" y="712"/>
                  </a:lnTo>
                  <a:lnTo>
                    <a:pt x="385" y="712"/>
                  </a:lnTo>
                  <a:lnTo>
                    <a:pt x="385" y="712"/>
                  </a:lnTo>
                  <a:lnTo>
                    <a:pt x="385" y="712"/>
                  </a:lnTo>
                  <a:lnTo>
                    <a:pt x="385" y="715"/>
                  </a:lnTo>
                  <a:lnTo>
                    <a:pt x="383" y="715"/>
                  </a:lnTo>
                  <a:lnTo>
                    <a:pt x="383" y="715"/>
                  </a:lnTo>
                  <a:lnTo>
                    <a:pt x="383" y="715"/>
                  </a:lnTo>
                  <a:lnTo>
                    <a:pt x="383" y="715"/>
                  </a:lnTo>
                  <a:lnTo>
                    <a:pt x="380" y="715"/>
                  </a:lnTo>
                  <a:lnTo>
                    <a:pt x="380" y="715"/>
                  </a:lnTo>
                  <a:lnTo>
                    <a:pt x="380" y="715"/>
                  </a:lnTo>
                  <a:lnTo>
                    <a:pt x="380" y="715"/>
                  </a:lnTo>
                  <a:lnTo>
                    <a:pt x="378" y="715"/>
                  </a:lnTo>
                  <a:lnTo>
                    <a:pt x="378" y="715"/>
                  </a:lnTo>
                  <a:lnTo>
                    <a:pt x="378" y="715"/>
                  </a:lnTo>
                  <a:lnTo>
                    <a:pt x="376" y="715"/>
                  </a:lnTo>
                  <a:lnTo>
                    <a:pt x="376" y="715"/>
                  </a:lnTo>
                  <a:lnTo>
                    <a:pt x="376" y="715"/>
                  </a:lnTo>
                  <a:lnTo>
                    <a:pt x="376" y="715"/>
                  </a:lnTo>
                  <a:lnTo>
                    <a:pt x="373" y="712"/>
                  </a:lnTo>
                  <a:lnTo>
                    <a:pt x="373" y="712"/>
                  </a:lnTo>
                  <a:lnTo>
                    <a:pt x="373" y="712"/>
                  </a:lnTo>
                  <a:lnTo>
                    <a:pt x="373" y="712"/>
                  </a:lnTo>
                  <a:lnTo>
                    <a:pt x="371" y="710"/>
                  </a:lnTo>
                  <a:lnTo>
                    <a:pt x="371" y="710"/>
                  </a:lnTo>
                  <a:lnTo>
                    <a:pt x="369" y="708"/>
                  </a:lnTo>
                  <a:lnTo>
                    <a:pt x="369" y="705"/>
                  </a:lnTo>
                  <a:lnTo>
                    <a:pt x="369" y="703"/>
                  </a:lnTo>
                  <a:lnTo>
                    <a:pt x="366" y="701"/>
                  </a:lnTo>
                  <a:lnTo>
                    <a:pt x="366" y="698"/>
                  </a:lnTo>
                  <a:lnTo>
                    <a:pt x="366" y="696"/>
                  </a:lnTo>
                  <a:lnTo>
                    <a:pt x="366" y="694"/>
                  </a:lnTo>
                  <a:lnTo>
                    <a:pt x="366" y="691"/>
                  </a:lnTo>
                  <a:lnTo>
                    <a:pt x="364" y="689"/>
                  </a:lnTo>
                  <a:lnTo>
                    <a:pt x="364" y="686"/>
                  </a:lnTo>
                  <a:lnTo>
                    <a:pt x="366" y="684"/>
                  </a:lnTo>
                  <a:lnTo>
                    <a:pt x="366" y="682"/>
                  </a:lnTo>
                  <a:lnTo>
                    <a:pt x="366" y="679"/>
                  </a:lnTo>
                  <a:lnTo>
                    <a:pt x="366" y="677"/>
                  </a:lnTo>
                  <a:lnTo>
                    <a:pt x="366" y="675"/>
                  </a:lnTo>
                  <a:lnTo>
                    <a:pt x="369" y="672"/>
                  </a:lnTo>
                  <a:lnTo>
                    <a:pt x="369" y="672"/>
                  </a:lnTo>
                  <a:lnTo>
                    <a:pt x="369" y="670"/>
                  </a:lnTo>
                  <a:lnTo>
                    <a:pt x="371" y="670"/>
                  </a:lnTo>
                  <a:lnTo>
                    <a:pt x="371" y="668"/>
                  </a:lnTo>
                  <a:lnTo>
                    <a:pt x="371" y="668"/>
                  </a:lnTo>
                  <a:lnTo>
                    <a:pt x="371" y="668"/>
                  </a:lnTo>
                  <a:lnTo>
                    <a:pt x="371" y="668"/>
                  </a:lnTo>
                  <a:lnTo>
                    <a:pt x="373" y="668"/>
                  </a:lnTo>
                  <a:lnTo>
                    <a:pt x="373" y="665"/>
                  </a:lnTo>
                  <a:lnTo>
                    <a:pt x="373" y="665"/>
                  </a:lnTo>
                  <a:lnTo>
                    <a:pt x="373" y="665"/>
                  </a:lnTo>
                  <a:lnTo>
                    <a:pt x="376" y="665"/>
                  </a:lnTo>
                  <a:lnTo>
                    <a:pt x="376" y="665"/>
                  </a:lnTo>
                  <a:lnTo>
                    <a:pt x="376" y="665"/>
                  </a:lnTo>
                  <a:lnTo>
                    <a:pt x="376" y="665"/>
                  </a:lnTo>
                  <a:close/>
                  <a:moveTo>
                    <a:pt x="373" y="800"/>
                  </a:moveTo>
                  <a:lnTo>
                    <a:pt x="376" y="800"/>
                  </a:lnTo>
                  <a:lnTo>
                    <a:pt x="376" y="800"/>
                  </a:lnTo>
                  <a:lnTo>
                    <a:pt x="376" y="800"/>
                  </a:lnTo>
                  <a:lnTo>
                    <a:pt x="378" y="800"/>
                  </a:lnTo>
                  <a:lnTo>
                    <a:pt x="378" y="800"/>
                  </a:lnTo>
                  <a:lnTo>
                    <a:pt x="378" y="800"/>
                  </a:lnTo>
                  <a:lnTo>
                    <a:pt x="378" y="802"/>
                  </a:lnTo>
                  <a:lnTo>
                    <a:pt x="380" y="802"/>
                  </a:lnTo>
                  <a:lnTo>
                    <a:pt x="380" y="802"/>
                  </a:lnTo>
                  <a:lnTo>
                    <a:pt x="380" y="802"/>
                  </a:lnTo>
                  <a:lnTo>
                    <a:pt x="380" y="805"/>
                  </a:lnTo>
                  <a:lnTo>
                    <a:pt x="380" y="805"/>
                  </a:lnTo>
                  <a:lnTo>
                    <a:pt x="383" y="805"/>
                  </a:lnTo>
                  <a:lnTo>
                    <a:pt x="383" y="807"/>
                  </a:lnTo>
                  <a:lnTo>
                    <a:pt x="383" y="810"/>
                  </a:lnTo>
                  <a:lnTo>
                    <a:pt x="385" y="812"/>
                  </a:lnTo>
                  <a:lnTo>
                    <a:pt x="385" y="814"/>
                  </a:lnTo>
                  <a:lnTo>
                    <a:pt x="385" y="817"/>
                  </a:lnTo>
                  <a:lnTo>
                    <a:pt x="385" y="819"/>
                  </a:lnTo>
                  <a:lnTo>
                    <a:pt x="385" y="821"/>
                  </a:lnTo>
                  <a:lnTo>
                    <a:pt x="385" y="824"/>
                  </a:lnTo>
                  <a:lnTo>
                    <a:pt x="385" y="826"/>
                  </a:lnTo>
                  <a:lnTo>
                    <a:pt x="385" y="828"/>
                  </a:lnTo>
                  <a:lnTo>
                    <a:pt x="385" y="831"/>
                  </a:lnTo>
                  <a:lnTo>
                    <a:pt x="385" y="833"/>
                  </a:lnTo>
                  <a:lnTo>
                    <a:pt x="383" y="836"/>
                  </a:lnTo>
                  <a:lnTo>
                    <a:pt x="383" y="838"/>
                  </a:lnTo>
                  <a:lnTo>
                    <a:pt x="383" y="840"/>
                  </a:lnTo>
                  <a:lnTo>
                    <a:pt x="380" y="843"/>
                  </a:lnTo>
                  <a:lnTo>
                    <a:pt x="380" y="843"/>
                  </a:lnTo>
                  <a:lnTo>
                    <a:pt x="378" y="845"/>
                  </a:lnTo>
                  <a:lnTo>
                    <a:pt x="378" y="847"/>
                  </a:lnTo>
                  <a:lnTo>
                    <a:pt x="378" y="847"/>
                  </a:lnTo>
                  <a:lnTo>
                    <a:pt x="376" y="847"/>
                  </a:lnTo>
                  <a:lnTo>
                    <a:pt x="376" y="847"/>
                  </a:lnTo>
                  <a:lnTo>
                    <a:pt x="376" y="847"/>
                  </a:lnTo>
                  <a:lnTo>
                    <a:pt x="373" y="850"/>
                  </a:lnTo>
                  <a:lnTo>
                    <a:pt x="373" y="850"/>
                  </a:lnTo>
                  <a:lnTo>
                    <a:pt x="373" y="850"/>
                  </a:lnTo>
                  <a:lnTo>
                    <a:pt x="373" y="850"/>
                  </a:lnTo>
                  <a:lnTo>
                    <a:pt x="371" y="850"/>
                  </a:lnTo>
                  <a:lnTo>
                    <a:pt x="371" y="850"/>
                  </a:lnTo>
                  <a:lnTo>
                    <a:pt x="371" y="850"/>
                  </a:lnTo>
                  <a:lnTo>
                    <a:pt x="371" y="850"/>
                  </a:lnTo>
                  <a:lnTo>
                    <a:pt x="369" y="850"/>
                  </a:lnTo>
                  <a:lnTo>
                    <a:pt x="369" y="850"/>
                  </a:lnTo>
                  <a:lnTo>
                    <a:pt x="369" y="850"/>
                  </a:lnTo>
                  <a:lnTo>
                    <a:pt x="366" y="850"/>
                  </a:lnTo>
                  <a:lnTo>
                    <a:pt x="366" y="850"/>
                  </a:lnTo>
                  <a:lnTo>
                    <a:pt x="366" y="847"/>
                  </a:lnTo>
                  <a:lnTo>
                    <a:pt x="366" y="847"/>
                  </a:lnTo>
                  <a:lnTo>
                    <a:pt x="364" y="847"/>
                  </a:lnTo>
                  <a:lnTo>
                    <a:pt x="364" y="847"/>
                  </a:lnTo>
                  <a:lnTo>
                    <a:pt x="364" y="847"/>
                  </a:lnTo>
                  <a:lnTo>
                    <a:pt x="364" y="845"/>
                  </a:lnTo>
                  <a:lnTo>
                    <a:pt x="364" y="845"/>
                  </a:lnTo>
                  <a:lnTo>
                    <a:pt x="362" y="843"/>
                  </a:lnTo>
                  <a:lnTo>
                    <a:pt x="362" y="843"/>
                  </a:lnTo>
                  <a:lnTo>
                    <a:pt x="362" y="840"/>
                  </a:lnTo>
                  <a:lnTo>
                    <a:pt x="359" y="838"/>
                  </a:lnTo>
                  <a:lnTo>
                    <a:pt x="359" y="836"/>
                  </a:lnTo>
                  <a:lnTo>
                    <a:pt x="359" y="833"/>
                  </a:lnTo>
                  <a:lnTo>
                    <a:pt x="359" y="831"/>
                  </a:lnTo>
                  <a:lnTo>
                    <a:pt x="359" y="828"/>
                  </a:lnTo>
                  <a:lnTo>
                    <a:pt x="359" y="826"/>
                  </a:lnTo>
                  <a:lnTo>
                    <a:pt x="359" y="824"/>
                  </a:lnTo>
                  <a:lnTo>
                    <a:pt x="359" y="821"/>
                  </a:lnTo>
                  <a:lnTo>
                    <a:pt x="359" y="819"/>
                  </a:lnTo>
                  <a:lnTo>
                    <a:pt x="362" y="817"/>
                  </a:lnTo>
                  <a:lnTo>
                    <a:pt x="362" y="814"/>
                  </a:lnTo>
                  <a:lnTo>
                    <a:pt x="362" y="812"/>
                  </a:lnTo>
                  <a:lnTo>
                    <a:pt x="362" y="810"/>
                  </a:lnTo>
                  <a:lnTo>
                    <a:pt x="364" y="807"/>
                  </a:lnTo>
                  <a:lnTo>
                    <a:pt x="364" y="805"/>
                  </a:lnTo>
                  <a:lnTo>
                    <a:pt x="366" y="805"/>
                  </a:lnTo>
                  <a:lnTo>
                    <a:pt x="366" y="802"/>
                  </a:lnTo>
                  <a:lnTo>
                    <a:pt x="366" y="802"/>
                  </a:lnTo>
                  <a:lnTo>
                    <a:pt x="369" y="802"/>
                  </a:lnTo>
                  <a:lnTo>
                    <a:pt x="369" y="802"/>
                  </a:lnTo>
                  <a:lnTo>
                    <a:pt x="369" y="800"/>
                  </a:lnTo>
                  <a:lnTo>
                    <a:pt x="371" y="800"/>
                  </a:lnTo>
                  <a:lnTo>
                    <a:pt x="371" y="800"/>
                  </a:lnTo>
                  <a:lnTo>
                    <a:pt x="371" y="800"/>
                  </a:lnTo>
                  <a:lnTo>
                    <a:pt x="371" y="800"/>
                  </a:lnTo>
                  <a:lnTo>
                    <a:pt x="373" y="800"/>
                  </a:lnTo>
                  <a:lnTo>
                    <a:pt x="373" y="800"/>
                  </a:lnTo>
                  <a:lnTo>
                    <a:pt x="373" y="800"/>
                  </a:lnTo>
                  <a:lnTo>
                    <a:pt x="373" y="800"/>
                  </a:lnTo>
                  <a:lnTo>
                    <a:pt x="373" y="800"/>
                  </a:lnTo>
                  <a:close/>
                  <a:moveTo>
                    <a:pt x="435" y="679"/>
                  </a:moveTo>
                  <a:lnTo>
                    <a:pt x="435" y="679"/>
                  </a:lnTo>
                  <a:lnTo>
                    <a:pt x="437" y="682"/>
                  </a:lnTo>
                  <a:lnTo>
                    <a:pt x="437" y="682"/>
                  </a:lnTo>
                  <a:lnTo>
                    <a:pt x="437" y="682"/>
                  </a:lnTo>
                  <a:lnTo>
                    <a:pt x="437" y="682"/>
                  </a:lnTo>
                  <a:lnTo>
                    <a:pt x="437" y="684"/>
                  </a:lnTo>
                  <a:lnTo>
                    <a:pt x="437" y="684"/>
                  </a:lnTo>
                  <a:lnTo>
                    <a:pt x="437" y="684"/>
                  </a:lnTo>
                  <a:lnTo>
                    <a:pt x="437" y="684"/>
                  </a:lnTo>
                  <a:lnTo>
                    <a:pt x="437" y="686"/>
                  </a:lnTo>
                  <a:lnTo>
                    <a:pt x="437" y="686"/>
                  </a:lnTo>
                  <a:lnTo>
                    <a:pt x="440" y="686"/>
                  </a:lnTo>
                  <a:lnTo>
                    <a:pt x="437" y="689"/>
                  </a:lnTo>
                  <a:lnTo>
                    <a:pt x="437" y="691"/>
                  </a:lnTo>
                  <a:lnTo>
                    <a:pt x="437" y="694"/>
                  </a:lnTo>
                  <a:lnTo>
                    <a:pt x="437" y="696"/>
                  </a:lnTo>
                  <a:lnTo>
                    <a:pt x="437" y="698"/>
                  </a:lnTo>
                  <a:lnTo>
                    <a:pt x="435" y="701"/>
                  </a:lnTo>
                  <a:lnTo>
                    <a:pt x="435" y="701"/>
                  </a:lnTo>
                  <a:lnTo>
                    <a:pt x="433" y="703"/>
                  </a:lnTo>
                  <a:lnTo>
                    <a:pt x="433" y="705"/>
                  </a:lnTo>
                  <a:lnTo>
                    <a:pt x="430" y="708"/>
                  </a:lnTo>
                  <a:lnTo>
                    <a:pt x="430" y="710"/>
                  </a:lnTo>
                  <a:lnTo>
                    <a:pt x="428" y="712"/>
                  </a:lnTo>
                  <a:lnTo>
                    <a:pt x="425" y="715"/>
                  </a:lnTo>
                  <a:lnTo>
                    <a:pt x="423" y="715"/>
                  </a:lnTo>
                  <a:lnTo>
                    <a:pt x="423" y="717"/>
                  </a:lnTo>
                  <a:lnTo>
                    <a:pt x="421" y="717"/>
                  </a:lnTo>
                  <a:lnTo>
                    <a:pt x="418" y="720"/>
                  </a:lnTo>
                  <a:lnTo>
                    <a:pt x="416" y="720"/>
                  </a:lnTo>
                  <a:lnTo>
                    <a:pt x="416" y="722"/>
                  </a:lnTo>
                  <a:lnTo>
                    <a:pt x="414" y="722"/>
                  </a:lnTo>
                  <a:lnTo>
                    <a:pt x="414" y="722"/>
                  </a:lnTo>
                  <a:lnTo>
                    <a:pt x="411" y="722"/>
                  </a:lnTo>
                  <a:lnTo>
                    <a:pt x="411" y="722"/>
                  </a:lnTo>
                  <a:lnTo>
                    <a:pt x="411" y="722"/>
                  </a:lnTo>
                  <a:lnTo>
                    <a:pt x="409" y="722"/>
                  </a:lnTo>
                  <a:lnTo>
                    <a:pt x="409" y="722"/>
                  </a:lnTo>
                  <a:lnTo>
                    <a:pt x="409" y="722"/>
                  </a:lnTo>
                  <a:lnTo>
                    <a:pt x="407" y="722"/>
                  </a:lnTo>
                  <a:lnTo>
                    <a:pt x="407" y="722"/>
                  </a:lnTo>
                  <a:lnTo>
                    <a:pt x="407" y="722"/>
                  </a:lnTo>
                  <a:lnTo>
                    <a:pt x="407" y="722"/>
                  </a:lnTo>
                  <a:lnTo>
                    <a:pt x="404" y="720"/>
                  </a:lnTo>
                  <a:lnTo>
                    <a:pt x="404" y="720"/>
                  </a:lnTo>
                  <a:lnTo>
                    <a:pt x="404" y="720"/>
                  </a:lnTo>
                  <a:lnTo>
                    <a:pt x="404" y="720"/>
                  </a:lnTo>
                  <a:lnTo>
                    <a:pt x="404" y="720"/>
                  </a:lnTo>
                  <a:lnTo>
                    <a:pt x="402" y="717"/>
                  </a:lnTo>
                  <a:lnTo>
                    <a:pt x="402" y="717"/>
                  </a:lnTo>
                  <a:lnTo>
                    <a:pt x="402" y="717"/>
                  </a:lnTo>
                  <a:lnTo>
                    <a:pt x="402" y="717"/>
                  </a:lnTo>
                  <a:lnTo>
                    <a:pt x="402" y="715"/>
                  </a:lnTo>
                  <a:lnTo>
                    <a:pt x="402" y="715"/>
                  </a:lnTo>
                  <a:lnTo>
                    <a:pt x="402" y="715"/>
                  </a:lnTo>
                  <a:lnTo>
                    <a:pt x="402" y="712"/>
                  </a:lnTo>
                  <a:lnTo>
                    <a:pt x="402" y="710"/>
                  </a:lnTo>
                  <a:lnTo>
                    <a:pt x="402" y="710"/>
                  </a:lnTo>
                  <a:lnTo>
                    <a:pt x="402" y="708"/>
                  </a:lnTo>
                  <a:lnTo>
                    <a:pt x="402" y="705"/>
                  </a:lnTo>
                  <a:lnTo>
                    <a:pt x="404" y="703"/>
                  </a:lnTo>
                  <a:lnTo>
                    <a:pt x="404" y="701"/>
                  </a:lnTo>
                  <a:lnTo>
                    <a:pt x="407" y="698"/>
                  </a:lnTo>
                  <a:lnTo>
                    <a:pt x="407" y="696"/>
                  </a:lnTo>
                  <a:lnTo>
                    <a:pt x="409" y="694"/>
                  </a:lnTo>
                  <a:lnTo>
                    <a:pt x="409" y="694"/>
                  </a:lnTo>
                  <a:lnTo>
                    <a:pt x="411" y="691"/>
                  </a:lnTo>
                  <a:lnTo>
                    <a:pt x="414" y="689"/>
                  </a:lnTo>
                  <a:lnTo>
                    <a:pt x="414" y="686"/>
                  </a:lnTo>
                  <a:lnTo>
                    <a:pt x="416" y="684"/>
                  </a:lnTo>
                  <a:lnTo>
                    <a:pt x="418" y="684"/>
                  </a:lnTo>
                  <a:lnTo>
                    <a:pt x="421" y="682"/>
                  </a:lnTo>
                  <a:lnTo>
                    <a:pt x="421" y="682"/>
                  </a:lnTo>
                  <a:lnTo>
                    <a:pt x="423" y="679"/>
                  </a:lnTo>
                  <a:lnTo>
                    <a:pt x="425" y="679"/>
                  </a:lnTo>
                  <a:lnTo>
                    <a:pt x="425" y="679"/>
                  </a:lnTo>
                  <a:lnTo>
                    <a:pt x="428" y="679"/>
                  </a:lnTo>
                  <a:lnTo>
                    <a:pt x="428" y="679"/>
                  </a:lnTo>
                  <a:lnTo>
                    <a:pt x="430" y="679"/>
                  </a:lnTo>
                  <a:lnTo>
                    <a:pt x="430" y="679"/>
                  </a:lnTo>
                  <a:lnTo>
                    <a:pt x="430" y="679"/>
                  </a:lnTo>
                  <a:lnTo>
                    <a:pt x="430" y="679"/>
                  </a:lnTo>
                  <a:lnTo>
                    <a:pt x="433" y="679"/>
                  </a:lnTo>
                  <a:lnTo>
                    <a:pt x="433" y="679"/>
                  </a:lnTo>
                  <a:lnTo>
                    <a:pt x="433" y="679"/>
                  </a:lnTo>
                  <a:lnTo>
                    <a:pt x="435" y="679"/>
                  </a:lnTo>
                  <a:lnTo>
                    <a:pt x="435" y="679"/>
                  </a:lnTo>
                  <a:lnTo>
                    <a:pt x="435" y="679"/>
                  </a:lnTo>
                  <a:lnTo>
                    <a:pt x="435" y="679"/>
                  </a:lnTo>
                  <a:close/>
                  <a:moveTo>
                    <a:pt x="475" y="731"/>
                  </a:moveTo>
                  <a:lnTo>
                    <a:pt x="475" y="734"/>
                  </a:lnTo>
                  <a:lnTo>
                    <a:pt x="475" y="734"/>
                  </a:lnTo>
                  <a:lnTo>
                    <a:pt x="475" y="734"/>
                  </a:lnTo>
                  <a:lnTo>
                    <a:pt x="475" y="734"/>
                  </a:lnTo>
                  <a:lnTo>
                    <a:pt x="475" y="736"/>
                  </a:lnTo>
                  <a:lnTo>
                    <a:pt x="475" y="736"/>
                  </a:lnTo>
                  <a:lnTo>
                    <a:pt x="475" y="736"/>
                  </a:lnTo>
                  <a:lnTo>
                    <a:pt x="475" y="739"/>
                  </a:lnTo>
                  <a:lnTo>
                    <a:pt x="473" y="739"/>
                  </a:lnTo>
                  <a:lnTo>
                    <a:pt x="473" y="739"/>
                  </a:lnTo>
                  <a:lnTo>
                    <a:pt x="473" y="739"/>
                  </a:lnTo>
                  <a:lnTo>
                    <a:pt x="473" y="741"/>
                  </a:lnTo>
                  <a:lnTo>
                    <a:pt x="470" y="741"/>
                  </a:lnTo>
                  <a:lnTo>
                    <a:pt x="470" y="743"/>
                  </a:lnTo>
                  <a:lnTo>
                    <a:pt x="468" y="743"/>
                  </a:lnTo>
                  <a:lnTo>
                    <a:pt x="466" y="746"/>
                  </a:lnTo>
                  <a:lnTo>
                    <a:pt x="463" y="746"/>
                  </a:lnTo>
                  <a:lnTo>
                    <a:pt x="461" y="746"/>
                  </a:lnTo>
                  <a:lnTo>
                    <a:pt x="461" y="748"/>
                  </a:lnTo>
                  <a:lnTo>
                    <a:pt x="459" y="748"/>
                  </a:lnTo>
                  <a:lnTo>
                    <a:pt x="454" y="748"/>
                  </a:lnTo>
                  <a:lnTo>
                    <a:pt x="451" y="750"/>
                  </a:lnTo>
                  <a:lnTo>
                    <a:pt x="449" y="750"/>
                  </a:lnTo>
                  <a:lnTo>
                    <a:pt x="447" y="750"/>
                  </a:lnTo>
                  <a:lnTo>
                    <a:pt x="444" y="750"/>
                  </a:lnTo>
                  <a:lnTo>
                    <a:pt x="442" y="750"/>
                  </a:lnTo>
                  <a:lnTo>
                    <a:pt x="440" y="750"/>
                  </a:lnTo>
                  <a:lnTo>
                    <a:pt x="437" y="750"/>
                  </a:lnTo>
                  <a:lnTo>
                    <a:pt x="435" y="750"/>
                  </a:lnTo>
                  <a:lnTo>
                    <a:pt x="435" y="748"/>
                  </a:lnTo>
                  <a:lnTo>
                    <a:pt x="433" y="748"/>
                  </a:lnTo>
                  <a:lnTo>
                    <a:pt x="430" y="748"/>
                  </a:lnTo>
                  <a:lnTo>
                    <a:pt x="430" y="748"/>
                  </a:lnTo>
                  <a:lnTo>
                    <a:pt x="430" y="746"/>
                  </a:lnTo>
                  <a:lnTo>
                    <a:pt x="428" y="746"/>
                  </a:lnTo>
                  <a:lnTo>
                    <a:pt x="428" y="746"/>
                  </a:lnTo>
                  <a:lnTo>
                    <a:pt x="428" y="746"/>
                  </a:lnTo>
                  <a:lnTo>
                    <a:pt x="428" y="746"/>
                  </a:lnTo>
                  <a:lnTo>
                    <a:pt x="425" y="743"/>
                  </a:lnTo>
                  <a:lnTo>
                    <a:pt x="425" y="743"/>
                  </a:lnTo>
                  <a:lnTo>
                    <a:pt x="425" y="743"/>
                  </a:lnTo>
                  <a:lnTo>
                    <a:pt x="425" y="741"/>
                  </a:lnTo>
                  <a:lnTo>
                    <a:pt x="425" y="741"/>
                  </a:lnTo>
                  <a:lnTo>
                    <a:pt x="425" y="741"/>
                  </a:lnTo>
                  <a:lnTo>
                    <a:pt x="425" y="741"/>
                  </a:lnTo>
                  <a:lnTo>
                    <a:pt x="425" y="739"/>
                  </a:lnTo>
                  <a:lnTo>
                    <a:pt x="425" y="739"/>
                  </a:lnTo>
                  <a:lnTo>
                    <a:pt x="425" y="739"/>
                  </a:lnTo>
                  <a:lnTo>
                    <a:pt x="425" y="739"/>
                  </a:lnTo>
                  <a:lnTo>
                    <a:pt x="425" y="736"/>
                  </a:lnTo>
                  <a:lnTo>
                    <a:pt x="425" y="736"/>
                  </a:lnTo>
                  <a:lnTo>
                    <a:pt x="425" y="736"/>
                  </a:lnTo>
                  <a:lnTo>
                    <a:pt x="425" y="734"/>
                  </a:lnTo>
                  <a:lnTo>
                    <a:pt x="428" y="734"/>
                  </a:lnTo>
                  <a:lnTo>
                    <a:pt x="428" y="734"/>
                  </a:lnTo>
                  <a:lnTo>
                    <a:pt x="428" y="734"/>
                  </a:lnTo>
                  <a:lnTo>
                    <a:pt x="430" y="731"/>
                  </a:lnTo>
                  <a:lnTo>
                    <a:pt x="430" y="731"/>
                  </a:lnTo>
                  <a:lnTo>
                    <a:pt x="433" y="729"/>
                  </a:lnTo>
                  <a:lnTo>
                    <a:pt x="435" y="729"/>
                  </a:lnTo>
                  <a:lnTo>
                    <a:pt x="437" y="727"/>
                  </a:lnTo>
                  <a:lnTo>
                    <a:pt x="437" y="727"/>
                  </a:lnTo>
                  <a:lnTo>
                    <a:pt x="440" y="724"/>
                  </a:lnTo>
                  <a:lnTo>
                    <a:pt x="442" y="724"/>
                  </a:lnTo>
                  <a:lnTo>
                    <a:pt x="444" y="724"/>
                  </a:lnTo>
                  <a:lnTo>
                    <a:pt x="447" y="724"/>
                  </a:lnTo>
                  <a:lnTo>
                    <a:pt x="451" y="722"/>
                  </a:lnTo>
                  <a:lnTo>
                    <a:pt x="454" y="722"/>
                  </a:lnTo>
                  <a:lnTo>
                    <a:pt x="456" y="722"/>
                  </a:lnTo>
                  <a:lnTo>
                    <a:pt x="459" y="722"/>
                  </a:lnTo>
                  <a:lnTo>
                    <a:pt x="461" y="722"/>
                  </a:lnTo>
                  <a:lnTo>
                    <a:pt x="463" y="724"/>
                  </a:lnTo>
                  <a:lnTo>
                    <a:pt x="463" y="724"/>
                  </a:lnTo>
                  <a:lnTo>
                    <a:pt x="466" y="724"/>
                  </a:lnTo>
                  <a:lnTo>
                    <a:pt x="468" y="724"/>
                  </a:lnTo>
                  <a:lnTo>
                    <a:pt x="470" y="727"/>
                  </a:lnTo>
                  <a:lnTo>
                    <a:pt x="470" y="727"/>
                  </a:lnTo>
                  <a:lnTo>
                    <a:pt x="470" y="727"/>
                  </a:lnTo>
                  <a:lnTo>
                    <a:pt x="473" y="727"/>
                  </a:lnTo>
                  <a:lnTo>
                    <a:pt x="473" y="727"/>
                  </a:lnTo>
                  <a:lnTo>
                    <a:pt x="473" y="729"/>
                  </a:lnTo>
                  <a:lnTo>
                    <a:pt x="473" y="729"/>
                  </a:lnTo>
                  <a:lnTo>
                    <a:pt x="473" y="729"/>
                  </a:lnTo>
                  <a:lnTo>
                    <a:pt x="475" y="729"/>
                  </a:lnTo>
                  <a:lnTo>
                    <a:pt x="475" y="729"/>
                  </a:lnTo>
                  <a:lnTo>
                    <a:pt x="475" y="731"/>
                  </a:lnTo>
                  <a:lnTo>
                    <a:pt x="475" y="731"/>
                  </a:lnTo>
                  <a:lnTo>
                    <a:pt x="475" y="731"/>
                  </a:lnTo>
                  <a:lnTo>
                    <a:pt x="475" y="731"/>
                  </a:lnTo>
                  <a:close/>
                  <a:moveTo>
                    <a:pt x="475" y="791"/>
                  </a:moveTo>
                  <a:lnTo>
                    <a:pt x="473" y="791"/>
                  </a:lnTo>
                  <a:lnTo>
                    <a:pt x="473" y="791"/>
                  </a:lnTo>
                  <a:lnTo>
                    <a:pt x="473" y="791"/>
                  </a:lnTo>
                  <a:lnTo>
                    <a:pt x="473" y="793"/>
                  </a:lnTo>
                  <a:lnTo>
                    <a:pt x="473" y="793"/>
                  </a:lnTo>
                  <a:lnTo>
                    <a:pt x="470" y="793"/>
                  </a:lnTo>
                  <a:lnTo>
                    <a:pt x="470" y="793"/>
                  </a:lnTo>
                  <a:lnTo>
                    <a:pt x="470" y="793"/>
                  </a:lnTo>
                  <a:lnTo>
                    <a:pt x="470" y="795"/>
                  </a:lnTo>
                  <a:lnTo>
                    <a:pt x="468" y="795"/>
                  </a:lnTo>
                  <a:lnTo>
                    <a:pt x="468" y="795"/>
                  </a:lnTo>
                  <a:lnTo>
                    <a:pt x="468" y="795"/>
                  </a:lnTo>
                  <a:lnTo>
                    <a:pt x="466" y="795"/>
                  </a:lnTo>
                  <a:lnTo>
                    <a:pt x="463" y="795"/>
                  </a:lnTo>
                  <a:lnTo>
                    <a:pt x="461" y="795"/>
                  </a:lnTo>
                  <a:lnTo>
                    <a:pt x="459" y="795"/>
                  </a:lnTo>
                  <a:lnTo>
                    <a:pt x="456" y="795"/>
                  </a:lnTo>
                  <a:lnTo>
                    <a:pt x="456" y="795"/>
                  </a:lnTo>
                  <a:lnTo>
                    <a:pt x="454" y="795"/>
                  </a:lnTo>
                  <a:lnTo>
                    <a:pt x="451" y="795"/>
                  </a:lnTo>
                  <a:lnTo>
                    <a:pt x="447" y="793"/>
                  </a:lnTo>
                  <a:lnTo>
                    <a:pt x="444" y="793"/>
                  </a:lnTo>
                  <a:lnTo>
                    <a:pt x="442" y="793"/>
                  </a:lnTo>
                  <a:lnTo>
                    <a:pt x="442" y="791"/>
                  </a:lnTo>
                  <a:lnTo>
                    <a:pt x="440" y="791"/>
                  </a:lnTo>
                  <a:lnTo>
                    <a:pt x="437" y="788"/>
                  </a:lnTo>
                  <a:lnTo>
                    <a:pt x="435" y="786"/>
                  </a:lnTo>
                  <a:lnTo>
                    <a:pt x="433" y="786"/>
                  </a:lnTo>
                  <a:lnTo>
                    <a:pt x="433" y="783"/>
                  </a:lnTo>
                  <a:lnTo>
                    <a:pt x="430" y="783"/>
                  </a:lnTo>
                  <a:lnTo>
                    <a:pt x="430" y="781"/>
                  </a:lnTo>
                  <a:lnTo>
                    <a:pt x="428" y="779"/>
                  </a:lnTo>
                  <a:lnTo>
                    <a:pt x="428" y="779"/>
                  </a:lnTo>
                  <a:lnTo>
                    <a:pt x="428" y="779"/>
                  </a:lnTo>
                  <a:lnTo>
                    <a:pt x="428" y="776"/>
                  </a:lnTo>
                  <a:lnTo>
                    <a:pt x="425" y="776"/>
                  </a:lnTo>
                  <a:lnTo>
                    <a:pt x="425" y="776"/>
                  </a:lnTo>
                  <a:lnTo>
                    <a:pt x="425" y="776"/>
                  </a:lnTo>
                  <a:lnTo>
                    <a:pt x="425" y="774"/>
                  </a:lnTo>
                  <a:lnTo>
                    <a:pt x="425" y="774"/>
                  </a:lnTo>
                  <a:lnTo>
                    <a:pt x="425" y="774"/>
                  </a:lnTo>
                  <a:lnTo>
                    <a:pt x="425" y="772"/>
                  </a:lnTo>
                  <a:lnTo>
                    <a:pt x="425" y="772"/>
                  </a:lnTo>
                  <a:lnTo>
                    <a:pt x="425" y="772"/>
                  </a:lnTo>
                  <a:lnTo>
                    <a:pt x="428" y="772"/>
                  </a:lnTo>
                  <a:lnTo>
                    <a:pt x="428" y="769"/>
                  </a:lnTo>
                  <a:lnTo>
                    <a:pt x="428" y="769"/>
                  </a:lnTo>
                  <a:lnTo>
                    <a:pt x="428" y="769"/>
                  </a:lnTo>
                  <a:lnTo>
                    <a:pt x="428" y="769"/>
                  </a:lnTo>
                  <a:lnTo>
                    <a:pt x="430" y="767"/>
                  </a:lnTo>
                  <a:lnTo>
                    <a:pt x="430" y="767"/>
                  </a:lnTo>
                  <a:lnTo>
                    <a:pt x="430" y="767"/>
                  </a:lnTo>
                  <a:lnTo>
                    <a:pt x="430" y="767"/>
                  </a:lnTo>
                  <a:lnTo>
                    <a:pt x="433" y="767"/>
                  </a:lnTo>
                  <a:lnTo>
                    <a:pt x="433" y="767"/>
                  </a:lnTo>
                  <a:lnTo>
                    <a:pt x="433" y="767"/>
                  </a:lnTo>
                  <a:lnTo>
                    <a:pt x="435" y="765"/>
                  </a:lnTo>
                  <a:lnTo>
                    <a:pt x="437" y="765"/>
                  </a:lnTo>
                  <a:lnTo>
                    <a:pt x="440" y="765"/>
                  </a:lnTo>
                  <a:lnTo>
                    <a:pt x="442" y="765"/>
                  </a:lnTo>
                  <a:lnTo>
                    <a:pt x="444" y="765"/>
                  </a:lnTo>
                  <a:lnTo>
                    <a:pt x="444" y="765"/>
                  </a:lnTo>
                  <a:lnTo>
                    <a:pt x="447" y="767"/>
                  </a:lnTo>
                  <a:lnTo>
                    <a:pt x="449" y="767"/>
                  </a:lnTo>
                  <a:lnTo>
                    <a:pt x="454" y="767"/>
                  </a:lnTo>
                  <a:lnTo>
                    <a:pt x="456" y="769"/>
                  </a:lnTo>
                  <a:lnTo>
                    <a:pt x="459" y="769"/>
                  </a:lnTo>
                  <a:lnTo>
                    <a:pt x="461" y="769"/>
                  </a:lnTo>
                  <a:lnTo>
                    <a:pt x="461" y="772"/>
                  </a:lnTo>
                  <a:lnTo>
                    <a:pt x="463" y="772"/>
                  </a:lnTo>
                  <a:lnTo>
                    <a:pt x="466" y="774"/>
                  </a:lnTo>
                  <a:lnTo>
                    <a:pt x="468" y="776"/>
                  </a:lnTo>
                  <a:lnTo>
                    <a:pt x="468" y="776"/>
                  </a:lnTo>
                  <a:lnTo>
                    <a:pt x="470" y="779"/>
                  </a:lnTo>
                  <a:lnTo>
                    <a:pt x="473" y="779"/>
                  </a:lnTo>
                  <a:lnTo>
                    <a:pt x="473" y="781"/>
                  </a:lnTo>
                  <a:lnTo>
                    <a:pt x="473" y="781"/>
                  </a:lnTo>
                  <a:lnTo>
                    <a:pt x="473" y="783"/>
                  </a:lnTo>
                  <a:lnTo>
                    <a:pt x="473" y="783"/>
                  </a:lnTo>
                  <a:lnTo>
                    <a:pt x="475" y="783"/>
                  </a:lnTo>
                  <a:lnTo>
                    <a:pt x="475" y="786"/>
                  </a:lnTo>
                  <a:lnTo>
                    <a:pt x="475" y="786"/>
                  </a:lnTo>
                  <a:lnTo>
                    <a:pt x="475" y="786"/>
                  </a:lnTo>
                  <a:lnTo>
                    <a:pt x="475" y="788"/>
                  </a:lnTo>
                  <a:lnTo>
                    <a:pt x="475" y="788"/>
                  </a:lnTo>
                  <a:lnTo>
                    <a:pt x="475" y="788"/>
                  </a:lnTo>
                  <a:lnTo>
                    <a:pt x="475" y="788"/>
                  </a:lnTo>
                  <a:lnTo>
                    <a:pt x="475" y="791"/>
                  </a:lnTo>
                  <a:lnTo>
                    <a:pt x="475" y="791"/>
                  </a:lnTo>
                  <a:close/>
                  <a:moveTo>
                    <a:pt x="428" y="838"/>
                  </a:moveTo>
                  <a:lnTo>
                    <a:pt x="428" y="838"/>
                  </a:lnTo>
                  <a:lnTo>
                    <a:pt x="425" y="838"/>
                  </a:lnTo>
                  <a:lnTo>
                    <a:pt x="425" y="838"/>
                  </a:lnTo>
                  <a:lnTo>
                    <a:pt x="425" y="838"/>
                  </a:lnTo>
                  <a:lnTo>
                    <a:pt x="425" y="838"/>
                  </a:lnTo>
                  <a:lnTo>
                    <a:pt x="423" y="838"/>
                  </a:lnTo>
                  <a:lnTo>
                    <a:pt x="423" y="838"/>
                  </a:lnTo>
                  <a:lnTo>
                    <a:pt x="423" y="838"/>
                  </a:lnTo>
                  <a:lnTo>
                    <a:pt x="421" y="838"/>
                  </a:lnTo>
                  <a:lnTo>
                    <a:pt x="421" y="838"/>
                  </a:lnTo>
                  <a:lnTo>
                    <a:pt x="421" y="838"/>
                  </a:lnTo>
                  <a:lnTo>
                    <a:pt x="418" y="838"/>
                  </a:lnTo>
                  <a:lnTo>
                    <a:pt x="418" y="836"/>
                  </a:lnTo>
                  <a:lnTo>
                    <a:pt x="416" y="836"/>
                  </a:lnTo>
                  <a:lnTo>
                    <a:pt x="416" y="833"/>
                  </a:lnTo>
                  <a:lnTo>
                    <a:pt x="414" y="831"/>
                  </a:lnTo>
                  <a:lnTo>
                    <a:pt x="411" y="831"/>
                  </a:lnTo>
                  <a:lnTo>
                    <a:pt x="411" y="828"/>
                  </a:lnTo>
                  <a:lnTo>
                    <a:pt x="409" y="826"/>
                  </a:lnTo>
                  <a:lnTo>
                    <a:pt x="409" y="824"/>
                  </a:lnTo>
                  <a:lnTo>
                    <a:pt x="407" y="821"/>
                  </a:lnTo>
                  <a:lnTo>
                    <a:pt x="407" y="819"/>
                  </a:lnTo>
                  <a:lnTo>
                    <a:pt x="404" y="817"/>
                  </a:lnTo>
                  <a:lnTo>
                    <a:pt x="404" y="814"/>
                  </a:lnTo>
                  <a:lnTo>
                    <a:pt x="404" y="812"/>
                  </a:lnTo>
                  <a:lnTo>
                    <a:pt x="402" y="810"/>
                  </a:lnTo>
                  <a:lnTo>
                    <a:pt x="402" y="807"/>
                  </a:lnTo>
                  <a:lnTo>
                    <a:pt x="402" y="805"/>
                  </a:lnTo>
                  <a:lnTo>
                    <a:pt x="402" y="805"/>
                  </a:lnTo>
                  <a:lnTo>
                    <a:pt x="402" y="802"/>
                  </a:lnTo>
                  <a:lnTo>
                    <a:pt x="402" y="800"/>
                  </a:lnTo>
                  <a:lnTo>
                    <a:pt x="402" y="798"/>
                  </a:lnTo>
                  <a:lnTo>
                    <a:pt x="404" y="798"/>
                  </a:lnTo>
                  <a:lnTo>
                    <a:pt x="404" y="795"/>
                  </a:lnTo>
                  <a:lnTo>
                    <a:pt x="404" y="795"/>
                  </a:lnTo>
                  <a:lnTo>
                    <a:pt x="404" y="795"/>
                  </a:lnTo>
                  <a:lnTo>
                    <a:pt x="404" y="795"/>
                  </a:lnTo>
                  <a:lnTo>
                    <a:pt x="404" y="793"/>
                  </a:lnTo>
                  <a:lnTo>
                    <a:pt x="404" y="793"/>
                  </a:lnTo>
                  <a:lnTo>
                    <a:pt x="407" y="793"/>
                  </a:lnTo>
                  <a:lnTo>
                    <a:pt x="407" y="793"/>
                  </a:lnTo>
                  <a:lnTo>
                    <a:pt x="407" y="793"/>
                  </a:lnTo>
                  <a:lnTo>
                    <a:pt x="407" y="791"/>
                  </a:lnTo>
                  <a:lnTo>
                    <a:pt x="409" y="791"/>
                  </a:lnTo>
                  <a:lnTo>
                    <a:pt x="409" y="791"/>
                  </a:lnTo>
                  <a:lnTo>
                    <a:pt x="409" y="791"/>
                  </a:lnTo>
                  <a:lnTo>
                    <a:pt x="409" y="791"/>
                  </a:lnTo>
                  <a:lnTo>
                    <a:pt x="411" y="791"/>
                  </a:lnTo>
                  <a:lnTo>
                    <a:pt x="411" y="791"/>
                  </a:lnTo>
                  <a:lnTo>
                    <a:pt x="411" y="791"/>
                  </a:lnTo>
                  <a:lnTo>
                    <a:pt x="414" y="791"/>
                  </a:lnTo>
                  <a:lnTo>
                    <a:pt x="414" y="791"/>
                  </a:lnTo>
                  <a:lnTo>
                    <a:pt x="414" y="791"/>
                  </a:lnTo>
                  <a:lnTo>
                    <a:pt x="416" y="791"/>
                  </a:lnTo>
                  <a:lnTo>
                    <a:pt x="416" y="793"/>
                  </a:lnTo>
                  <a:lnTo>
                    <a:pt x="416" y="793"/>
                  </a:lnTo>
                  <a:lnTo>
                    <a:pt x="418" y="793"/>
                  </a:lnTo>
                  <a:lnTo>
                    <a:pt x="418" y="795"/>
                  </a:lnTo>
                  <a:lnTo>
                    <a:pt x="421" y="795"/>
                  </a:lnTo>
                  <a:lnTo>
                    <a:pt x="423" y="798"/>
                  </a:lnTo>
                  <a:lnTo>
                    <a:pt x="423" y="798"/>
                  </a:lnTo>
                  <a:lnTo>
                    <a:pt x="425" y="800"/>
                  </a:lnTo>
                  <a:lnTo>
                    <a:pt x="425" y="802"/>
                  </a:lnTo>
                  <a:lnTo>
                    <a:pt x="428" y="805"/>
                  </a:lnTo>
                  <a:lnTo>
                    <a:pt x="428" y="807"/>
                  </a:lnTo>
                  <a:lnTo>
                    <a:pt x="430" y="810"/>
                  </a:lnTo>
                  <a:lnTo>
                    <a:pt x="430" y="812"/>
                  </a:lnTo>
                  <a:lnTo>
                    <a:pt x="433" y="814"/>
                  </a:lnTo>
                  <a:lnTo>
                    <a:pt x="433" y="817"/>
                  </a:lnTo>
                  <a:lnTo>
                    <a:pt x="433" y="819"/>
                  </a:lnTo>
                  <a:lnTo>
                    <a:pt x="433" y="821"/>
                  </a:lnTo>
                  <a:lnTo>
                    <a:pt x="433" y="824"/>
                  </a:lnTo>
                  <a:lnTo>
                    <a:pt x="433" y="826"/>
                  </a:lnTo>
                  <a:lnTo>
                    <a:pt x="433" y="828"/>
                  </a:lnTo>
                  <a:lnTo>
                    <a:pt x="433" y="828"/>
                  </a:lnTo>
                  <a:lnTo>
                    <a:pt x="433" y="831"/>
                  </a:lnTo>
                  <a:lnTo>
                    <a:pt x="433" y="831"/>
                  </a:lnTo>
                  <a:lnTo>
                    <a:pt x="433" y="833"/>
                  </a:lnTo>
                  <a:lnTo>
                    <a:pt x="433" y="833"/>
                  </a:lnTo>
                  <a:lnTo>
                    <a:pt x="433" y="833"/>
                  </a:lnTo>
                  <a:lnTo>
                    <a:pt x="433" y="836"/>
                  </a:lnTo>
                  <a:lnTo>
                    <a:pt x="430" y="836"/>
                  </a:lnTo>
                  <a:lnTo>
                    <a:pt x="430" y="836"/>
                  </a:lnTo>
                  <a:lnTo>
                    <a:pt x="430" y="836"/>
                  </a:lnTo>
                  <a:lnTo>
                    <a:pt x="430" y="838"/>
                  </a:lnTo>
                  <a:lnTo>
                    <a:pt x="430" y="838"/>
                  </a:lnTo>
                  <a:lnTo>
                    <a:pt x="428" y="838"/>
                  </a:lnTo>
                  <a:lnTo>
                    <a:pt x="428" y="838"/>
                  </a:lnTo>
                  <a:lnTo>
                    <a:pt x="428" y="838"/>
                  </a:lnTo>
                  <a:close/>
                  <a:moveTo>
                    <a:pt x="310" y="819"/>
                  </a:moveTo>
                  <a:lnTo>
                    <a:pt x="310" y="819"/>
                  </a:lnTo>
                  <a:lnTo>
                    <a:pt x="310" y="819"/>
                  </a:lnTo>
                  <a:lnTo>
                    <a:pt x="310" y="817"/>
                  </a:lnTo>
                  <a:lnTo>
                    <a:pt x="307" y="817"/>
                  </a:lnTo>
                  <a:lnTo>
                    <a:pt x="307" y="817"/>
                  </a:lnTo>
                  <a:lnTo>
                    <a:pt x="307" y="817"/>
                  </a:lnTo>
                  <a:lnTo>
                    <a:pt x="307" y="814"/>
                  </a:lnTo>
                  <a:lnTo>
                    <a:pt x="307" y="814"/>
                  </a:lnTo>
                  <a:lnTo>
                    <a:pt x="307" y="814"/>
                  </a:lnTo>
                  <a:lnTo>
                    <a:pt x="307" y="812"/>
                  </a:lnTo>
                  <a:lnTo>
                    <a:pt x="307" y="812"/>
                  </a:lnTo>
                  <a:lnTo>
                    <a:pt x="307" y="812"/>
                  </a:lnTo>
                  <a:lnTo>
                    <a:pt x="310" y="810"/>
                  </a:lnTo>
                  <a:lnTo>
                    <a:pt x="310" y="807"/>
                  </a:lnTo>
                  <a:lnTo>
                    <a:pt x="310" y="805"/>
                  </a:lnTo>
                  <a:lnTo>
                    <a:pt x="312" y="805"/>
                  </a:lnTo>
                  <a:lnTo>
                    <a:pt x="312" y="802"/>
                  </a:lnTo>
                  <a:lnTo>
                    <a:pt x="314" y="800"/>
                  </a:lnTo>
                  <a:lnTo>
                    <a:pt x="314" y="798"/>
                  </a:lnTo>
                  <a:lnTo>
                    <a:pt x="317" y="795"/>
                  </a:lnTo>
                  <a:lnTo>
                    <a:pt x="319" y="795"/>
                  </a:lnTo>
                  <a:lnTo>
                    <a:pt x="319" y="793"/>
                  </a:lnTo>
                  <a:lnTo>
                    <a:pt x="321" y="791"/>
                  </a:lnTo>
                  <a:lnTo>
                    <a:pt x="324" y="791"/>
                  </a:lnTo>
                  <a:lnTo>
                    <a:pt x="326" y="788"/>
                  </a:lnTo>
                  <a:lnTo>
                    <a:pt x="328" y="788"/>
                  </a:lnTo>
                  <a:lnTo>
                    <a:pt x="331" y="786"/>
                  </a:lnTo>
                  <a:lnTo>
                    <a:pt x="333" y="786"/>
                  </a:lnTo>
                  <a:lnTo>
                    <a:pt x="333" y="783"/>
                  </a:lnTo>
                  <a:lnTo>
                    <a:pt x="336" y="783"/>
                  </a:lnTo>
                  <a:lnTo>
                    <a:pt x="338" y="783"/>
                  </a:lnTo>
                  <a:lnTo>
                    <a:pt x="340" y="783"/>
                  </a:lnTo>
                  <a:lnTo>
                    <a:pt x="340" y="783"/>
                  </a:lnTo>
                  <a:lnTo>
                    <a:pt x="340" y="783"/>
                  </a:lnTo>
                  <a:lnTo>
                    <a:pt x="343" y="783"/>
                  </a:lnTo>
                  <a:lnTo>
                    <a:pt x="343" y="783"/>
                  </a:lnTo>
                  <a:lnTo>
                    <a:pt x="343" y="783"/>
                  </a:lnTo>
                  <a:lnTo>
                    <a:pt x="345" y="783"/>
                  </a:lnTo>
                  <a:lnTo>
                    <a:pt x="345" y="783"/>
                  </a:lnTo>
                  <a:lnTo>
                    <a:pt x="345" y="783"/>
                  </a:lnTo>
                  <a:lnTo>
                    <a:pt x="347" y="786"/>
                  </a:lnTo>
                  <a:lnTo>
                    <a:pt x="347" y="786"/>
                  </a:lnTo>
                  <a:lnTo>
                    <a:pt x="347" y="786"/>
                  </a:lnTo>
                  <a:lnTo>
                    <a:pt x="347" y="786"/>
                  </a:lnTo>
                  <a:lnTo>
                    <a:pt x="347" y="786"/>
                  </a:lnTo>
                  <a:lnTo>
                    <a:pt x="350" y="788"/>
                  </a:lnTo>
                  <a:lnTo>
                    <a:pt x="350" y="788"/>
                  </a:lnTo>
                  <a:lnTo>
                    <a:pt x="350" y="788"/>
                  </a:lnTo>
                  <a:lnTo>
                    <a:pt x="350" y="788"/>
                  </a:lnTo>
                  <a:lnTo>
                    <a:pt x="350" y="791"/>
                  </a:lnTo>
                  <a:lnTo>
                    <a:pt x="350" y="791"/>
                  </a:lnTo>
                  <a:lnTo>
                    <a:pt x="350" y="791"/>
                  </a:lnTo>
                  <a:lnTo>
                    <a:pt x="350" y="793"/>
                  </a:lnTo>
                  <a:lnTo>
                    <a:pt x="350" y="793"/>
                  </a:lnTo>
                  <a:lnTo>
                    <a:pt x="350" y="793"/>
                  </a:lnTo>
                  <a:lnTo>
                    <a:pt x="350" y="795"/>
                  </a:lnTo>
                  <a:lnTo>
                    <a:pt x="350" y="795"/>
                  </a:lnTo>
                  <a:lnTo>
                    <a:pt x="347" y="798"/>
                  </a:lnTo>
                  <a:lnTo>
                    <a:pt x="347" y="800"/>
                  </a:lnTo>
                  <a:lnTo>
                    <a:pt x="347" y="802"/>
                  </a:lnTo>
                  <a:lnTo>
                    <a:pt x="345" y="802"/>
                  </a:lnTo>
                  <a:lnTo>
                    <a:pt x="345" y="805"/>
                  </a:lnTo>
                  <a:lnTo>
                    <a:pt x="343" y="807"/>
                  </a:lnTo>
                  <a:lnTo>
                    <a:pt x="340" y="810"/>
                  </a:lnTo>
                  <a:lnTo>
                    <a:pt x="340" y="812"/>
                  </a:lnTo>
                  <a:lnTo>
                    <a:pt x="338" y="812"/>
                  </a:lnTo>
                  <a:lnTo>
                    <a:pt x="336" y="814"/>
                  </a:lnTo>
                  <a:lnTo>
                    <a:pt x="333" y="817"/>
                  </a:lnTo>
                  <a:lnTo>
                    <a:pt x="331" y="817"/>
                  </a:lnTo>
                  <a:lnTo>
                    <a:pt x="328" y="819"/>
                  </a:lnTo>
                  <a:lnTo>
                    <a:pt x="326" y="819"/>
                  </a:lnTo>
                  <a:lnTo>
                    <a:pt x="326" y="821"/>
                  </a:lnTo>
                  <a:lnTo>
                    <a:pt x="324" y="821"/>
                  </a:lnTo>
                  <a:lnTo>
                    <a:pt x="321" y="821"/>
                  </a:lnTo>
                  <a:lnTo>
                    <a:pt x="319" y="821"/>
                  </a:lnTo>
                  <a:lnTo>
                    <a:pt x="317" y="821"/>
                  </a:lnTo>
                  <a:lnTo>
                    <a:pt x="317" y="821"/>
                  </a:lnTo>
                  <a:lnTo>
                    <a:pt x="317" y="821"/>
                  </a:lnTo>
                  <a:lnTo>
                    <a:pt x="314" y="821"/>
                  </a:lnTo>
                  <a:lnTo>
                    <a:pt x="314" y="821"/>
                  </a:lnTo>
                  <a:lnTo>
                    <a:pt x="314" y="821"/>
                  </a:lnTo>
                  <a:lnTo>
                    <a:pt x="312" y="821"/>
                  </a:lnTo>
                  <a:lnTo>
                    <a:pt x="312" y="821"/>
                  </a:lnTo>
                  <a:lnTo>
                    <a:pt x="312" y="821"/>
                  </a:lnTo>
                  <a:lnTo>
                    <a:pt x="312" y="821"/>
                  </a:lnTo>
                  <a:lnTo>
                    <a:pt x="310" y="821"/>
                  </a:lnTo>
                  <a:lnTo>
                    <a:pt x="310" y="819"/>
                  </a:lnTo>
                  <a:lnTo>
                    <a:pt x="310" y="819"/>
                  </a:lnTo>
                  <a:lnTo>
                    <a:pt x="310" y="819"/>
                  </a:lnTo>
                  <a:close/>
                  <a:moveTo>
                    <a:pt x="286" y="753"/>
                  </a:moveTo>
                  <a:lnTo>
                    <a:pt x="286" y="753"/>
                  </a:lnTo>
                  <a:lnTo>
                    <a:pt x="286" y="753"/>
                  </a:lnTo>
                  <a:lnTo>
                    <a:pt x="286" y="750"/>
                  </a:lnTo>
                  <a:lnTo>
                    <a:pt x="288" y="750"/>
                  </a:lnTo>
                  <a:lnTo>
                    <a:pt x="288" y="750"/>
                  </a:lnTo>
                  <a:lnTo>
                    <a:pt x="288" y="750"/>
                  </a:lnTo>
                  <a:lnTo>
                    <a:pt x="288" y="750"/>
                  </a:lnTo>
                  <a:lnTo>
                    <a:pt x="288" y="748"/>
                  </a:lnTo>
                  <a:lnTo>
                    <a:pt x="291" y="748"/>
                  </a:lnTo>
                  <a:lnTo>
                    <a:pt x="291" y="748"/>
                  </a:lnTo>
                  <a:lnTo>
                    <a:pt x="291" y="748"/>
                  </a:lnTo>
                  <a:lnTo>
                    <a:pt x="291" y="746"/>
                  </a:lnTo>
                  <a:lnTo>
                    <a:pt x="293" y="746"/>
                  </a:lnTo>
                  <a:lnTo>
                    <a:pt x="295" y="746"/>
                  </a:lnTo>
                  <a:lnTo>
                    <a:pt x="298" y="746"/>
                  </a:lnTo>
                  <a:lnTo>
                    <a:pt x="300" y="743"/>
                  </a:lnTo>
                  <a:lnTo>
                    <a:pt x="300" y="743"/>
                  </a:lnTo>
                  <a:lnTo>
                    <a:pt x="302" y="743"/>
                  </a:lnTo>
                  <a:lnTo>
                    <a:pt x="305" y="743"/>
                  </a:lnTo>
                  <a:lnTo>
                    <a:pt x="307" y="743"/>
                  </a:lnTo>
                  <a:lnTo>
                    <a:pt x="312" y="743"/>
                  </a:lnTo>
                  <a:lnTo>
                    <a:pt x="314" y="743"/>
                  </a:lnTo>
                  <a:lnTo>
                    <a:pt x="317" y="746"/>
                  </a:lnTo>
                  <a:lnTo>
                    <a:pt x="319" y="746"/>
                  </a:lnTo>
                  <a:lnTo>
                    <a:pt x="321" y="746"/>
                  </a:lnTo>
                  <a:lnTo>
                    <a:pt x="324" y="746"/>
                  </a:lnTo>
                  <a:lnTo>
                    <a:pt x="326" y="748"/>
                  </a:lnTo>
                  <a:lnTo>
                    <a:pt x="326" y="748"/>
                  </a:lnTo>
                  <a:lnTo>
                    <a:pt x="328" y="750"/>
                  </a:lnTo>
                  <a:lnTo>
                    <a:pt x="331" y="750"/>
                  </a:lnTo>
                  <a:lnTo>
                    <a:pt x="333" y="753"/>
                  </a:lnTo>
                  <a:lnTo>
                    <a:pt x="333" y="753"/>
                  </a:lnTo>
                  <a:lnTo>
                    <a:pt x="333" y="753"/>
                  </a:lnTo>
                  <a:lnTo>
                    <a:pt x="336" y="755"/>
                  </a:lnTo>
                  <a:lnTo>
                    <a:pt x="336" y="755"/>
                  </a:lnTo>
                  <a:lnTo>
                    <a:pt x="336" y="755"/>
                  </a:lnTo>
                  <a:lnTo>
                    <a:pt x="336" y="757"/>
                  </a:lnTo>
                  <a:lnTo>
                    <a:pt x="336" y="757"/>
                  </a:lnTo>
                  <a:lnTo>
                    <a:pt x="336" y="757"/>
                  </a:lnTo>
                  <a:lnTo>
                    <a:pt x="336" y="757"/>
                  </a:lnTo>
                  <a:lnTo>
                    <a:pt x="336" y="760"/>
                  </a:lnTo>
                  <a:lnTo>
                    <a:pt x="336" y="760"/>
                  </a:lnTo>
                  <a:lnTo>
                    <a:pt x="336" y="760"/>
                  </a:lnTo>
                  <a:lnTo>
                    <a:pt x="336" y="762"/>
                  </a:lnTo>
                  <a:lnTo>
                    <a:pt x="336" y="762"/>
                  </a:lnTo>
                  <a:lnTo>
                    <a:pt x="336" y="762"/>
                  </a:lnTo>
                  <a:lnTo>
                    <a:pt x="336" y="762"/>
                  </a:lnTo>
                  <a:lnTo>
                    <a:pt x="336" y="765"/>
                  </a:lnTo>
                  <a:lnTo>
                    <a:pt x="336" y="765"/>
                  </a:lnTo>
                  <a:lnTo>
                    <a:pt x="336" y="765"/>
                  </a:lnTo>
                  <a:lnTo>
                    <a:pt x="336" y="765"/>
                  </a:lnTo>
                  <a:lnTo>
                    <a:pt x="333" y="767"/>
                  </a:lnTo>
                  <a:lnTo>
                    <a:pt x="333" y="767"/>
                  </a:lnTo>
                  <a:lnTo>
                    <a:pt x="333" y="767"/>
                  </a:lnTo>
                  <a:lnTo>
                    <a:pt x="331" y="767"/>
                  </a:lnTo>
                  <a:lnTo>
                    <a:pt x="331" y="767"/>
                  </a:lnTo>
                  <a:lnTo>
                    <a:pt x="328" y="769"/>
                  </a:lnTo>
                  <a:lnTo>
                    <a:pt x="328" y="769"/>
                  </a:lnTo>
                  <a:lnTo>
                    <a:pt x="326" y="769"/>
                  </a:lnTo>
                  <a:lnTo>
                    <a:pt x="324" y="769"/>
                  </a:lnTo>
                  <a:lnTo>
                    <a:pt x="321" y="772"/>
                  </a:lnTo>
                  <a:lnTo>
                    <a:pt x="319" y="772"/>
                  </a:lnTo>
                  <a:lnTo>
                    <a:pt x="317" y="772"/>
                  </a:lnTo>
                  <a:lnTo>
                    <a:pt x="314" y="772"/>
                  </a:lnTo>
                  <a:lnTo>
                    <a:pt x="312" y="772"/>
                  </a:lnTo>
                  <a:lnTo>
                    <a:pt x="310" y="769"/>
                  </a:lnTo>
                  <a:lnTo>
                    <a:pt x="307" y="769"/>
                  </a:lnTo>
                  <a:lnTo>
                    <a:pt x="305" y="769"/>
                  </a:lnTo>
                  <a:lnTo>
                    <a:pt x="302" y="769"/>
                  </a:lnTo>
                  <a:lnTo>
                    <a:pt x="300" y="767"/>
                  </a:lnTo>
                  <a:lnTo>
                    <a:pt x="298" y="767"/>
                  </a:lnTo>
                  <a:lnTo>
                    <a:pt x="295" y="767"/>
                  </a:lnTo>
                  <a:lnTo>
                    <a:pt x="293" y="765"/>
                  </a:lnTo>
                  <a:lnTo>
                    <a:pt x="293" y="765"/>
                  </a:lnTo>
                  <a:lnTo>
                    <a:pt x="291" y="762"/>
                  </a:lnTo>
                  <a:lnTo>
                    <a:pt x="291" y="762"/>
                  </a:lnTo>
                  <a:lnTo>
                    <a:pt x="288" y="760"/>
                  </a:lnTo>
                  <a:lnTo>
                    <a:pt x="288" y="760"/>
                  </a:lnTo>
                  <a:lnTo>
                    <a:pt x="288" y="760"/>
                  </a:lnTo>
                  <a:lnTo>
                    <a:pt x="288" y="760"/>
                  </a:lnTo>
                  <a:lnTo>
                    <a:pt x="288" y="757"/>
                  </a:lnTo>
                  <a:lnTo>
                    <a:pt x="286" y="757"/>
                  </a:lnTo>
                  <a:lnTo>
                    <a:pt x="286" y="757"/>
                  </a:lnTo>
                  <a:lnTo>
                    <a:pt x="286" y="755"/>
                  </a:lnTo>
                  <a:lnTo>
                    <a:pt x="286" y="755"/>
                  </a:lnTo>
                  <a:lnTo>
                    <a:pt x="286" y="755"/>
                  </a:lnTo>
                  <a:lnTo>
                    <a:pt x="286" y="755"/>
                  </a:lnTo>
                  <a:lnTo>
                    <a:pt x="286" y="753"/>
                  </a:lnTo>
                  <a:lnTo>
                    <a:pt x="286" y="753"/>
                  </a:lnTo>
                  <a:close/>
                  <a:moveTo>
                    <a:pt x="307" y="701"/>
                  </a:moveTo>
                  <a:lnTo>
                    <a:pt x="307" y="701"/>
                  </a:lnTo>
                  <a:lnTo>
                    <a:pt x="307" y="698"/>
                  </a:lnTo>
                  <a:lnTo>
                    <a:pt x="310" y="698"/>
                  </a:lnTo>
                  <a:lnTo>
                    <a:pt x="310" y="698"/>
                  </a:lnTo>
                  <a:lnTo>
                    <a:pt x="310" y="698"/>
                  </a:lnTo>
                  <a:lnTo>
                    <a:pt x="310" y="698"/>
                  </a:lnTo>
                  <a:lnTo>
                    <a:pt x="312" y="698"/>
                  </a:lnTo>
                  <a:lnTo>
                    <a:pt x="312" y="698"/>
                  </a:lnTo>
                  <a:lnTo>
                    <a:pt x="312" y="696"/>
                  </a:lnTo>
                  <a:lnTo>
                    <a:pt x="314" y="696"/>
                  </a:lnTo>
                  <a:lnTo>
                    <a:pt x="314" y="696"/>
                  </a:lnTo>
                  <a:lnTo>
                    <a:pt x="314" y="696"/>
                  </a:lnTo>
                  <a:lnTo>
                    <a:pt x="317" y="696"/>
                  </a:lnTo>
                  <a:lnTo>
                    <a:pt x="319" y="696"/>
                  </a:lnTo>
                  <a:lnTo>
                    <a:pt x="321" y="698"/>
                  </a:lnTo>
                  <a:lnTo>
                    <a:pt x="324" y="698"/>
                  </a:lnTo>
                  <a:lnTo>
                    <a:pt x="326" y="698"/>
                  </a:lnTo>
                  <a:lnTo>
                    <a:pt x="326" y="698"/>
                  </a:lnTo>
                  <a:lnTo>
                    <a:pt x="328" y="701"/>
                  </a:lnTo>
                  <a:lnTo>
                    <a:pt x="331" y="701"/>
                  </a:lnTo>
                  <a:lnTo>
                    <a:pt x="333" y="703"/>
                  </a:lnTo>
                  <a:lnTo>
                    <a:pt x="336" y="703"/>
                  </a:lnTo>
                  <a:lnTo>
                    <a:pt x="338" y="705"/>
                  </a:lnTo>
                  <a:lnTo>
                    <a:pt x="340" y="708"/>
                  </a:lnTo>
                  <a:lnTo>
                    <a:pt x="343" y="708"/>
                  </a:lnTo>
                  <a:lnTo>
                    <a:pt x="343" y="710"/>
                  </a:lnTo>
                  <a:lnTo>
                    <a:pt x="345" y="712"/>
                  </a:lnTo>
                  <a:lnTo>
                    <a:pt x="345" y="715"/>
                  </a:lnTo>
                  <a:lnTo>
                    <a:pt x="347" y="715"/>
                  </a:lnTo>
                  <a:lnTo>
                    <a:pt x="347" y="717"/>
                  </a:lnTo>
                  <a:lnTo>
                    <a:pt x="350" y="720"/>
                  </a:lnTo>
                  <a:lnTo>
                    <a:pt x="350" y="720"/>
                  </a:lnTo>
                  <a:lnTo>
                    <a:pt x="350" y="722"/>
                  </a:lnTo>
                  <a:lnTo>
                    <a:pt x="350" y="722"/>
                  </a:lnTo>
                  <a:lnTo>
                    <a:pt x="350" y="724"/>
                  </a:lnTo>
                  <a:lnTo>
                    <a:pt x="350" y="724"/>
                  </a:lnTo>
                  <a:lnTo>
                    <a:pt x="350" y="724"/>
                  </a:lnTo>
                  <a:lnTo>
                    <a:pt x="350" y="724"/>
                  </a:lnTo>
                  <a:lnTo>
                    <a:pt x="350" y="727"/>
                  </a:lnTo>
                  <a:lnTo>
                    <a:pt x="350" y="727"/>
                  </a:lnTo>
                  <a:lnTo>
                    <a:pt x="350" y="727"/>
                  </a:lnTo>
                  <a:lnTo>
                    <a:pt x="350" y="729"/>
                  </a:lnTo>
                  <a:lnTo>
                    <a:pt x="350" y="729"/>
                  </a:lnTo>
                  <a:lnTo>
                    <a:pt x="350" y="729"/>
                  </a:lnTo>
                  <a:lnTo>
                    <a:pt x="350" y="729"/>
                  </a:lnTo>
                  <a:lnTo>
                    <a:pt x="347" y="731"/>
                  </a:lnTo>
                  <a:lnTo>
                    <a:pt x="347" y="731"/>
                  </a:lnTo>
                  <a:lnTo>
                    <a:pt x="347" y="731"/>
                  </a:lnTo>
                  <a:lnTo>
                    <a:pt x="347" y="731"/>
                  </a:lnTo>
                  <a:lnTo>
                    <a:pt x="345" y="731"/>
                  </a:lnTo>
                  <a:lnTo>
                    <a:pt x="345" y="731"/>
                  </a:lnTo>
                  <a:lnTo>
                    <a:pt x="345" y="731"/>
                  </a:lnTo>
                  <a:lnTo>
                    <a:pt x="343" y="734"/>
                  </a:lnTo>
                  <a:lnTo>
                    <a:pt x="343" y="734"/>
                  </a:lnTo>
                  <a:lnTo>
                    <a:pt x="343" y="734"/>
                  </a:lnTo>
                  <a:lnTo>
                    <a:pt x="340" y="734"/>
                  </a:lnTo>
                  <a:lnTo>
                    <a:pt x="340" y="734"/>
                  </a:lnTo>
                  <a:lnTo>
                    <a:pt x="338" y="734"/>
                  </a:lnTo>
                  <a:lnTo>
                    <a:pt x="336" y="731"/>
                  </a:lnTo>
                  <a:lnTo>
                    <a:pt x="333" y="731"/>
                  </a:lnTo>
                  <a:lnTo>
                    <a:pt x="331" y="731"/>
                  </a:lnTo>
                  <a:lnTo>
                    <a:pt x="328" y="731"/>
                  </a:lnTo>
                  <a:lnTo>
                    <a:pt x="326" y="729"/>
                  </a:lnTo>
                  <a:lnTo>
                    <a:pt x="326" y="729"/>
                  </a:lnTo>
                  <a:lnTo>
                    <a:pt x="324" y="727"/>
                  </a:lnTo>
                  <a:lnTo>
                    <a:pt x="321" y="727"/>
                  </a:lnTo>
                  <a:lnTo>
                    <a:pt x="319" y="724"/>
                  </a:lnTo>
                  <a:lnTo>
                    <a:pt x="317" y="722"/>
                  </a:lnTo>
                  <a:lnTo>
                    <a:pt x="314" y="720"/>
                  </a:lnTo>
                  <a:lnTo>
                    <a:pt x="314" y="720"/>
                  </a:lnTo>
                  <a:lnTo>
                    <a:pt x="312" y="717"/>
                  </a:lnTo>
                  <a:lnTo>
                    <a:pt x="310" y="715"/>
                  </a:lnTo>
                  <a:lnTo>
                    <a:pt x="310" y="715"/>
                  </a:lnTo>
                  <a:lnTo>
                    <a:pt x="307" y="712"/>
                  </a:lnTo>
                  <a:lnTo>
                    <a:pt x="307" y="710"/>
                  </a:lnTo>
                  <a:lnTo>
                    <a:pt x="307" y="708"/>
                  </a:lnTo>
                  <a:lnTo>
                    <a:pt x="307" y="708"/>
                  </a:lnTo>
                  <a:lnTo>
                    <a:pt x="307" y="708"/>
                  </a:lnTo>
                  <a:lnTo>
                    <a:pt x="307" y="705"/>
                  </a:lnTo>
                  <a:lnTo>
                    <a:pt x="307" y="705"/>
                  </a:lnTo>
                  <a:lnTo>
                    <a:pt x="307" y="705"/>
                  </a:lnTo>
                  <a:lnTo>
                    <a:pt x="307" y="703"/>
                  </a:lnTo>
                  <a:lnTo>
                    <a:pt x="307" y="703"/>
                  </a:lnTo>
                  <a:lnTo>
                    <a:pt x="307" y="703"/>
                  </a:lnTo>
                  <a:lnTo>
                    <a:pt x="307" y="703"/>
                  </a:lnTo>
                  <a:lnTo>
                    <a:pt x="307" y="701"/>
                  </a:lnTo>
                  <a:lnTo>
                    <a:pt x="307" y="701"/>
                  </a:lnTo>
                  <a:lnTo>
                    <a:pt x="307" y="701"/>
                  </a:lnTo>
                  <a:lnTo>
                    <a:pt x="307" y="701"/>
                  </a:lnTo>
                  <a:close/>
                  <a:moveTo>
                    <a:pt x="116" y="585"/>
                  </a:moveTo>
                  <a:lnTo>
                    <a:pt x="116" y="585"/>
                  </a:lnTo>
                  <a:lnTo>
                    <a:pt x="118" y="585"/>
                  </a:lnTo>
                  <a:lnTo>
                    <a:pt x="118" y="585"/>
                  </a:lnTo>
                  <a:lnTo>
                    <a:pt x="118" y="585"/>
                  </a:lnTo>
                  <a:lnTo>
                    <a:pt x="120" y="585"/>
                  </a:lnTo>
                  <a:lnTo>
                    <a:pt x="120" y="587"/>
                  </a:lnTo>
                  <a:lnTo>
                    <a:pt x="120" y="587"/>
                  </a:lnTo>
                  <a:lnTo>
                    <a:pt x="120" y="587"/>
                  </a:lnTo>
                  <a:lnTo>
                    <a:pt x="123" y="587"/>
                  </a:lnTo>
                  <a:lnTo>
                    <a:pt x="123" y="587"/>
                  </a:lnTo>
                  <a:lnTo>
                    <a:pt x="125" y="589"/>
                  </a:lnTo>
                  <a:lnTo>
                    <a:pt x="125" y="592"/>
                  </a:lnTo>
                  <a:lnTo>
                    <a:pt x="127" y="592"/>
                  </a:lnTo>
                  <a:lnTo>
                    <a:pt x="127" y="594"/>
                  </a:lnTo>
                  <a:lnTo>
                    <a:pt x="130" y="597"/>
                  </a:lnTo>
                  <a:lnTo>
                    <a:pt x="130" y="597"/>
                  </a:lnTo>
                  <a:lnTo>
                    <a:pt x="132" y="599"/>
                  </a:lnTo>
                  <a:lnTo>
                    <a:pt x="132" y="601"/>
                  </a:lnTo>
                  <a:lnTo>
                    <a:pt x="132" y="604"/>
                  </a:lnTo>
                  <a:lnTo>
                    <a:pt x="132" y="606"/>
                  </a:lnTo>
                  <a:lnTo>
                    <a:pt x="132" y="608"/>
                  </a:lnTo>
                  <a:lnTo>
                    <a:pt x="135" y="611"/>
                  </a:lnTo>
                  <a:lnTo>
                    <a:pt x="135" y="613"/>
                  </a:lnTo>
                  <a:lnTo>
                    <a:pt x="135" y="615"/>
                  </a:lnTo>
                  <a:lnTo>
                    <a:pt x="132" y="618"/>
                  </a:lnTo>
                  <a:lnTo>
                    <a:pt x="132" y="620"/>
                  </a:lnTo>
                  <a:lnTo>
                    <a:pt x="132" y="620"/>
                  </a:lnTo>
                  <a:lnTo>
                    <a:pt x="132" y="623"/>
                  </a:lnTo>
                  <a:lnTo>
                    <a:pt x="132" y="625"/>
                  </a:lnTo>
                  <a:lnTo>
                    <a:pt x="130" y="625"/>
                  </a:lnTo>
                  <a:lnTo>
                    <a:pt x="130" y="627"/>
                  </a:lnTo>
                  <a:lnTo>
                    <a:pt x="130" y="630"/>
                  </a:lnTo>
                  <a:lnTo>
                    <a:pt x="130" y="630"/>
                  </a:lnTo>
                  <a:lnTo>
                    <a:pt x="127" y="630"/>
                  </a:lnTo>
                  <a:lnTo>
                    <a:pt x="127" y="630"/>
                  </a:lnTo>
                  <a:lnTo>
                    <a:pt x="127" y="630"/>
                  </a:lnTo>
                  <a:lnTo>
                    <a:pt x="127" y="630"/>
                  </a:lnTo>
                  <a:lnTo>
                    <a:pt x="125" y="632"/>
                  </a:lnTo>
                  <a:lnTo>
                    <a:pt x="125" y="632"/>
                  </a:lnTo>
                  <a:lnTo>
                    <a:pt x="125" y="632"/>
                  </a:lnTo>
                  <a:lnTo>
                    <a:pt x="125" y="632"/>
                  </a:lnTo>
                  <a:lnTo>
                    <a:pt x="123" y="632"/>
                  </a:lnTo>
                  <a:lnTo>
                    <a:pt x="123" y="632"/>
                  </a:lnTo>
                  <a:lnTo>
                    <a:pt x="123" y="632"/>
                  </a:lnTo>
                  <a:lnTo>
                    <a:pt x="120" y="632"/>
                  </a:lnTo>
                  <a:lnTo>
                    <a:pt x="120" y="632"/>
                  </a:lnTo>
                  <a:lnTo>
                    <a:pt x="120" y="630"/>
                  </a:lnTo>
                  <a:lnTo>
                    <a:pt x="120" y="630"/>
                  </a:lnTo>
                  <a:lnTo>
                    <a:pt x="118" y="630"/>
                  </a:lnTo>
                  <a:lnTo>
                    <a:pt x="118" y="630"/>
                  </a:lnTo>
                  <a:lnTo>
                    <a:pt x="116" y="627"/>
                  </a:lnTo>
                  <a:lnTo>
                    <a:pt x="116" y="627"/>
                  </a:lnTo>
                  <a:lnTo>
                    <a:pt x="113" y="625"/>
                  </a:lnTo>
                  <a:lnTo>
                    <a:pt x="113" y="623"/>
                  </a:lnTo>
                  <a:lnTo>
                    <a:pt x="111" y="620"/>
                  </a:lnTo>
                  <a:lnTo>
                    <a:pt x="111" y="620"/>
                  </a:lnTo>
                  <a:lnTo>
                    <a:pt x="108" y="618"/>
                  </a:lnTo>
                  <a:lnTo>
                    <a:pt x="108" y="615"/>
                  </a:lnTo>
                  <a:lnTo>
                    <a:pt x="108" y="613"/>
                  </a:lnTo>
                  <a:lnTo>
                    <a:pt x="108" y="611"/>
                  </a:lnTo>
                  <a:lnTo>
                    <a:pt x="108" y="608"/>
                  </a:lnTo>
                  <a:lnTo>
                    <a:pt x="106" y="606"/>
                  </a:lnTo>
                  <a:lnTo>
                    <a:pt x="106" y="604"/>
                  </a:lnTo>
                  <a:lnTo>
                    <a:pt x="106" y="601"/>
                  </a:lnTo>
                  <a:lnTo>
                    <a:pt x="106" y="599"/>
                  </a:lnTo>
                  <a:lnTo>
                    <a:pt x="108" y="597"/>
                  </a:lnTo>
                  <a:lnTo>
                    <a:pt x="108" y="597"/>
                  </a:lnTo>
                  <a:lnTo>
                    <a:pt x="108" y="594"/>
                  </a:lnTo>
                  <a:lnTo>
                    <a:pt x="108" y="592"/>
                  </a:lnTo>
                  <a:lnTo>
                    <a:pt x="111" y="592"/>
                  </a:lnTo>
                  <a:lnTo>
                    <a:pt x="111" y="589"/>
                  </a:lnTo>
                  <a:lnTo>
                    <a:pt x="111" y="589"/>
                  </a:lnTo>
                  <a:lnTo>
                    <a:pt x="113" y="587"/>
                  </a:lnTo>
                  <a:lnTo>
                    <a:pt x="113" y="587"/>
                  </a:lnTo>
                  <a:lnTo>
                    <a:pt x="113" y="587"/>
                  </a:lnTo>
                  <a:lnTo>
                    <a:pt x="113" y="587"/>
                  </a:lnTo>
                  <a:lnTo>
                    <a:pt x="113" y="587"/>
                  </a:lnTo>
                  <a:lnTo>
                    <a:pt x="116" y="587"/>
                  </a:lnTo>
                  <a:lnTo>
                    <a:pt x="116" y="585"/>
                  </a:lnTo>
                  <a:lnTo>
                    <a:pt x="116" y="585"/>
                  </a:lnTo>
                  <a:lnTo>
                    <a:pt x="116" y="585"/>
                  </a:lnTo>
                  <a:close/>
                  <a:moveTo>
                    <a:pt x="73" y="634"/>
                  </a:moveTo>
                  <a:lnTo>
                    <a:pt x="75" y="632"/>
                  </a:lnTo>
                  <a:lnTo>
                    <a:pt x="75" y="632"/>
                  </a:lnTo>
                  <a:lnTo>
                    <a:pt x="75" y="632"/>
                  </a:lnTo>
                  <a:lnTo>
                    <a:pt x="75" y="632"/>
                  </a:lnTo>
                  <a:lnTo>
                    <a:pt x="75" y="632"/>
                  </a:lnTo>
                  <a:lnTo>
                    <a:pt x="78" y="632"/>
                  </a:lnTo>
                  <a:lnTo>
                    <a:pt x="78" y="632"/>
                  </a:lnTo>
                  <a:lnTo>
                    <a:pt x="78" y="632"/>
                  </a:lnTo>
                  <a:lnTo>
                    <a:pt x="80" y="630"/>
                  </a:lnTo>
                  <a:lnTo>
                    <a:pt x="82" y="630"/>
                  </a:lnTo>
                  <a:lnTo>
                    <a:pt x="82" y="632"/>
                  </a:lnTo>
                  <a:lnTo>
                    <a:pt x="85" y="632"/>
                  </a:lnTo>
                  <a:lnTo>
                    <a:pt x="87" y="632"/>
                  </a:lnTo>
                  <a:lnTo>
                    <a:pt x="90" y="632"/>
                  </a:lnTo>
                  <a:lnTo>
                    <a:pt x="92" y="632"/>
                  </a:lnTo>
                  <a:lnTo>
                    <a:pt x="92" y="634"/>
                  </a:lnTo>
                  <a:lnTo>
                    <a:pt x="94" y="634"/>
                  </a:lnTo>
                  <a:lnTo>
                    <a:pt x="97" y="637"/>
                  </a:lnTo>
                  <a:lnTo>
                    <a:pt x="99" y="637"/>
                  </a:lnTo>
                  <a:lnTo>
                    <a:pt x="101" y="639"/>
                  </a:lnTo>
                  <a:lnTo>
                    <a:pt x="101" y="642"/>
                  </a:lnTo>
                  <a:lnTo>
                    <a:pt x="104" y="642"/>
                  </a:lnTo>
                  <a:lnTo>
                    <a:pt x="106" y="644"/>
                  </a:lnTo>
                  <a:lnTo>
                    <a:pt x="106" y="646"/>
                  </a:lnTo>
                  <a:lnTo>
                    <a:pt x="108" y="649"/>
                  </a:lnTo>
                  <a:lnTo>
                    <a:pt x="108" y="649"/>
                  </a:lnTo>
                  <a:lnTo>
                    <a:pt x="111" y="651"/>
                  </a:lnTo>
                  <a:lnTo>
                    <a:pt x="111" y="653"/>
                  </a:lnTo>
                  <a:lnTo>
                    <a:pt x="111" y="656"/>
                  </a:lnTo>
                  <a:lnTo>
                    <a:pt x="111" y="656"/>
                  </a:lnTo>
                  <a:lnTo>
                    <a:pt x="111" y="658"/>
                  </a:lnTo>
                  <a:lnTo>
                    <a:pt x="113" y="658"/>
                  </a:lnTo>
                  <a:lnTo>
                    <a:pt x="113" y="658"/>
                  </a:lnTo>
                  <a:lnTo>
                    <a:pt x="113" y="660"/>
                  </a:lnTo>
                  <a:lnTo>
                    <a:pt x="113" y="660"/>
                  </a:lnTo>
                  <a:lnTo>
                    <a:pt x="111" y="660"/>
                  </a:lnTo>
                  <a:lnTo>
                    <a:pt x="111" y="663"/>
                  </a:lnTo>
                  <a:lnTo>
                    <a:pt x="111" y="663"/>
                  </a:lnTo>
                  <a:lnTo>
                    <a:pt x="111" y="663"/>
                  </a:lnTo>
                  <a:lnTo>
                    <a:pt x="111" y="663"/>
                  </a:lnTo>
                  <a:lnTo>
                    <a:pt x="111" y="665"/>
                  </a:lnTo>
                  <a:lnTo>
                    <a:pt x="111" y="665"/>
                  </a:lnTo>
                  <a:lnTo>
                    <a:pt x="111" y="665"/>
                  </a:lnTo>
                  <a:lnTo>
                    <a:pt x="108" y="665"/>
                  </a:lnTo>
                  <a:lnTo>
                    <a:pt x="108" y="665"/>
                  </a:lnTo>
                  <a:lnTo>
                    <a:pt x="108" y="665"/>
                  </a:lnTo>
                  <a:lnTo>
                    <a:pt x="108" y="668"/>
                  </a:lnTo>
                  <a:lnTo>
                    <a:pt x="106" y="668"/>
                  </a:lnTo>
                  <a:lnTo>
                    <a:pt x="106" y="668"/>
                  </a:lnTo>
                  <a:lnTo>
                    <a:pt x="106" y="668"/>
                  </a:lnTo>
                  <a:lnTo>
                    <a:pt x="104" y="668"/>
                  </a:lnTo>
                  <a:lnTo>
                    <a:pt x="104" y="668"/>
                  </a:lnTo>
                  <a:lnTo>
                    <a:pt x="104" y="668"/>
                  </a:lnTo>
                  <a:lnTo>
                    <a:pt x="101" y="668"/>
                  </a:lnTo>
                  <a:lnTo>
                    <a:pt x="101" y="668"/>
                  </a:lnTo>
                  <a:lnTo>
                    <a:pt x="99" y="668"/>
                  </a:lnTo>
                  <a:lnTo>
                    <a:pt x="97" y="668"/>
                  </a:lnTo>
                  <a:lnTo>
                    <a:pt x="94" y="665"/>
                  </a:lnTo>
                  <a:lnTo>
                    <a:pt x="94" y="665"/>
                  </a:lnTo>
                  <a:lnTo>
                    <a:pt x="92" y="665"/>
                  </a:lnTo>
                  <a:lnTo>
                    <a:pt x="90" y="663"/>
                  </a:lnTo>
                  <a:lnTo>
                    <a:pt x="87" y="663"/>
                  </a:lnTo>
                  <a:lnTo>
                    <a:pt x="85" y="660"/>
                  </a:lnTo>
                  <a:lnTo>
                    <a:pt x="82" y="658"/>
                  </a:lnTo>
                  <a:lnTo>
                    <a:pt x="82" y="658"/>
                  </a:lnTo>
                  <a:lnTo>
                    <a:pt x="80" y="656"/>
                  </a:lnTo>
                  <a:lnTo>
                    <a:pt x="78" y="653"/>
                  </a:lnTo>
                  <a:lnTo>
                    <a:pt x="78" y="653"/>
                  </a:lnTo>
                  <a:lnTo>
                    <a:pt x="75" y="651"/>
                  </a:lnTo>
                  <a:lnTo>
                    <a:pt x="75" y="649"/>
                  </a:lnTo>
                  <a:lnTo>
                    <a:pt x="73" y="646"/>
                  </a:lnTo>
                  <a:lnTo>
                    <a:pt x="73" y="646"/>
                  </a:lnTo>
                  <a:lnTo>
                    <a:pt x="73" y="644"/>
                  </a:lnTo>
                  <a:lnTo>
                    <a:pt x="73" y="642"/>
                  </a:lnTo>
                  <a:lnTo>
                    <a:pt x="73" y="642"/>
                  </a:lnTo>
                  <a:lnTo>
                    <a:pt x="73" y="639"/>
                  </a:lnTo>
                  <a:lnTo>
                    <a:pt x="73" y="639"/>
                  </a:lnTo>
                  <a:lnTo>
                    <a:pt x="73" y="639"/>
                  </a:lnTo>
                  <a:lnTo>
                    <a:pt x="73" y="639"/>
                  </a:lnTo>
                  <a:lnTo>
                    <a:pt x="73" y="637"/>
                  </a:lnTo>
                  <a:lnTo>
                    <a:pt x="73" y="637"/>
                  </a:lnTo>
                  <a:lnTo>
                    <a:pt x="73" y="637"/>
                  </a:lnTo>
                  <a:lnTo>
                    <a:pt x="73" y="634"/>
                  </a:lnTo>
                  <a:lnTo>
                    <a:pt x="73" y="634"/>
                  </a:lnTo>
                  <a:lnTo>
                    <a:pt x="73" y="634"/>
                  </a:lnTo>
                  <a:lnTo>
                    <a:pt x="73" y="634"/>
                  </a:lnTo>
                  <a:lnTo>
                    <a:pt x="73" y="634"/>
                  </a:lnTo>
                  <a:close/>
                  <a:moveTo>
                    <a:pt x="64" y="689"/>
                  </a:moveTo>
                  <a:lnTo>
                    <a:pt x="64" y="689"/>
                  </a:lnTo>
                  <a:lnTo>
                    <a:pt x="64" y="686"/>
                  </a:lnTo>
                  <a:lnTo>
                    <a:pt x="66" y="686"/>
                  </a:lnTo>
                  <a:lnTo>
                    <a:pt x="66" y="686"/>
                  </a:lnTo>
                  <a:lnTo>
                    <a:pt x="66" y="686"/>
                  </a:lnTo>
                  <a:lnTo>
                    <a:pt x="66" y="686"/>
                  </a:lnTo>
                  <a:lnTo>
                    <a:pt x="66" y="684"/>
                  </a:lnTo>
                  <a:lnTo>
                    <a:pt x="68" y="684"/>
                  </a:lnTo>
                  <a:lnTo>
                    <a:pt x="68" y="684"/>
                  </a:lnTo>
                  <a:lnTo>
                    <a:pt x="68" y="684"/>
                  </a:lnTo>
                  <a:lnTo>
                    <a:pt x="71" y="684"/>
                  </a:lnTo>
                  <a:lnTo>
                    <a:pt x="71" y="684"/>
                  </a:lnTo>
                  <a:lnTo>
                    <a:pt x="73" y="682"/>
                  </a:lnTo>
                  <a:lnTo>
                    <a:pt x="73" y="682"/>
                  </a:lnTo>
                  <a:lnTo>
                    <a:pt x="75" y="682"/>
                  </a:lnTo>
                  <a:lnTo>
                    <a:pt x="78" y="682"/>
                  </a:lnTo>
                  <a:lnTo>
                    <a:pt x="80" y="682"/>
                  </a:lnTo>
                  <a:lnTo>
                    <a:pt x="82" y="682"/>
                  </a:lnTo>
                  <a:lnTo>
                    <a:pt x="85" y="682"/>
                  </a:lnTo>
                  <a:lnTo>
                    <a:pt x="87" y="684"/>
                  </a:lnTo>
                  <a:lnTo>
                    <a:pt x="90" y="684"/>
                  </a:lnTo>
                  <a:lnTo>
                    <a:pt x="92" y="684"/>
                  </a:lnTo>
                  <a:lnTo>
                    <a:pt x="94" y="686"/>
                  </a:lnTo>
                  <a:lnTo>
                    <a:pt x="94" y="686"/>
                  </a:lnTo>
                  <a:lnTo>
                    <a:pt x="97" y="689"/>
                  </a:lnTo>
                  <a:lnTo>
                    <a:pt x="99" y="689"/>
                  </a:lnTo>
                  <a:lnTo>
                    <a:pt x="101" y="691"/>
                  </a:lnTo>
                  <a:lnTo>
                    <a:pt x="104" y="691"/>
                  </a:lnTo>
                  <a:lnTo>
                    <a:pt x="104" y="694"/>
                  </a:lnTo>
                  <a:lnTo>
                    <a:pt x="106" y="694"/>
                  </a:lnTo>
                  <a:lnTo>
                    <a:pt x="106" y="696"/>
                  </a:lnTo>
                  <a:lnTo>
                    <a:pt x="108" y="696"/>
                  </a:lnTo>
                  <a:lnTo>
                    <a:pt x="108" y="698"/>
                  </a:lnTo>
                  <a:lnTo>
                    <a:pt x="108" y="698"/>
                  </a:lnTo>
                  <a:lnTo>
                    <a:pt x="108" y="698"/>
                  </a:lnTo>
                  <a:lnTo>
                    <a:pt x="108" y="701"/>
                  </a:lnTo>
                  <a:lnTo>
                    <a:pt x="108" y="701"/>
                  </a:lnTo>
                  <a:lnTo>
                    <a:pt x="108" y="701"/>
                  </a:lnTo>
                  <a:lnTo>
                    <a:pt x="108" y="703"/>
                  </a:lnTo>
                  <a:lnTo>
                    <a:pt x="108" y="703"/>
                  </a:lnTo>
                  <a:lnTo>
                    <a:pt x="108" y="703"/>
                  </a:lnTo>
                  <a:lnTo>
                    <a:pt x="108" y="703"/>
                  </a:lnTo>
                  <a:lnTo>
                    <a:pt x="108" y="705"/>
                  </a:lnTo>
                  <a:lnTo>
                    <a:pt x="108" y="705"/>
                  </a:lnTo>
                  <a:lnTo>
                    <a:pt x="108" y="705"/>
                  </a:lnTo>
                  <a:lnTo>
                    <a:pt x="108" y="705"/>
                  </a:lnTo>
                  <a:lnTo>
                    <a:pt x="108" y="708"/>
                  </a:lnTo>
                  <a:lnTo>
                    <a:pt x="108" y="708"/>
                  </a:lnTo>
                  <a:lnTo>
                    <a:pt x="106" y="708"/>
                  </a:lnTo>
                  <a:lnTo>
                    <a:pt x="106" y="708"/>
                  </a:lnTo>
                  <a:lnTo>
                    <a:pt x="106" y="710"/>
                  </a:lnTo>
                  <a:lnTo>
                    <a:pt x="106" y="710"/>
                  </a:lnTo>
                  <a:lnTo>
                    <a:pt x="104" y="710"/>
                  </a:lnTo>
                  <a:lnTo>
                    <a:pt x="104" y="710"/>
                  </a:lnTo>
                  <a:lnTo>
                    <a:pt x="104" y="710"/>
                  </a:lnTo>
                  <a:lnTo>
                    <a:pt x="104" y="710"/>
                  </a:lnTo>
                  <a:lnTo>
                    <a:pt x="101" y="710"/>
                  </a:lnTo>
                  <a:lnTo>
                    <a:pt x="99" y="712"/>
                  </a:lnTo>
                  <a:lnTo>
                    <a:pt x="97" y="712"/>
                  </a:lnTo>
                  <a:lnTo>
                    <a:pt x="94" y="712"/>
                  </a:lnTo>
                  <a:lnTo>
                    <a:pt x="94" y="712"/>
                  </a:lnTo>
                  <a:lnTo>
                    <a:pt x="92" y="712"/>
                  </a:lnTo>
                  <a:lnTo>
                    <a:pt x="90" y="710"/>
                  </a:lnTo>
                  <a:lnTo>
                    <a:pt x="87" y="710"/>
                  </a:lnTo>
                  <a:lnTo>
                    <a:pt x="85" y="710"/>
                  </a:lnTo>
                  <a:lnTo>
                    <a:pt x="82" y="710"/>
                  </a:lnTo>
                  <a:lnTo>
                    <a:pt x="80" y="708"/>
                  </a:lnTo>
                  <a:lnTo>
                    <a:pt x="78" y="708"/>
                  </a:lnTo>
                  <a:lnTo>
                    <a:pt x="75" y="705"/>
                  </a:lnTo>
                  <a:lnTo>
                    <a:pt x="73" y="705"/>
                  </a:lnTo>
                  <a:lnTo>
                    <a:pt x="73" y="703"/>
                  </a:lnTo>
                  <a:lnTo>
                    <a:pt x="71" y="703"/>
                  </a:lnTo>
                  <a:lnTo>
                    <a:pt x="68" y="701"/>
                  </a:lnTo>
                  <a:lnTo>
                    <a:pt x="68" y="701"/>
                  </a:lnTo>
                  <a:lnTo>
                    <a:pt x="66" y="698"/>
                  </a:lnTo>
                  <a:lnTo>
                    <a:pt x="66" y="696"/>
                  </a:lnTo>
                  <a:lnTo>
                    <a:pt x="66" y="696"/>
                  </a:lnTo>
                  <a:lnTo>
                    <a:pt x="64" y="696"/>
                  </a:lnTo>
                  <a:lnTo>
                    <a:pt x="64" y="696"/>
                  </a:lnTo>
                  <a:lnTo>
                    <a:pt x="64" y="694"/>
                  </a:lnTo>
                  <a:lnTo>
                    <a:pt x="64" y="694"/>
                  </a:lnTo>
                  <a:lnTo>
                    <a:pt x="64" y="694"/>
                  </a:lnTo>
                  <a:lnTo>
                    <a:pt x="64" y="691"/>
                  </a:lnTo>
                  <a:lnTo>
                    <a:pt x="64" y="691"/>
                  </a:lnTo>
                  <a:lnTo>
                    <a:pt x="64" y="691"/>
                  </a:lnTo>
                  <a:lnTo>
                    <a:pt x="64" y="691"/>
                  </a:lnTo>
                  <a:lnTo>
                    <a:pt x="64" y="689"/>
                  </a:lnTo>
                  <a:lnTo>
                    <a:pt x="64" y="689"/>
                  </a:lnTo>
                  <a:lnTo>
                    <a:pt x="64" y="689"/>
                  </a:lnTo>
                  <a:close/>
                  <a:moveTo>
                    <a:pt x="78" y="736"/>
                  </a:moveTo>
                  <a:lnTo>
                    <a:pt x="78" y="736"/>
                  </a:lnTo>
                  <a:lnTo>
                    <a:pt x="78" y="734"/>
                  </a:lnTo>
                  <a:lnTo>
                    <a:pt x="78" y="734"/>
                  </a:lnTo>
                  <a:lnTo>
                    <a:pt x="78" y="734"/>
                  </a:lnTo>
                  <a:lnTo>
                    <a:pt x="78" y="734"/>
                  </a:lnTo>
                  <a:lnTo>
                    <a:pt x="78" y="731"/>
                  </a:lnTo>
                  <a:lnTo>
                    <a:pt x="78" y="731"/>
                  </a:lnTo>
                  <a:lnTo>
                    <a:pt x="78" y="731"/>
                  </a:lnTo>
                  <a:lnTo>
                    <a:pt x="78" y="729"/>
                  </a:lnTo>
                  <a:lnTo>
                    <a:pt x="78" y="729"/>
                  </a:lnTo>
                  <a:lnTo>
                    <a:pt x="80" y="729"/>
                  </a:lnTo>
                  <a:lnTo>
                    <a:pt x="80" y="729"/>
                  </a:lnTo>
                  <a:lnTo>
                    <a:pt x="80" y="727"/>
                  </a:lnTo>
                  <a:lnTo>
                    <a:pt x="82" y="727"/>
                  </a:lnTo>
                  <a:lnTo>
                    <a:pt x="85" y="724"/>
                  </a:lnTo>
                  <a:lnTo>
                    <a:pt x="87" y="724"/>
                  </a:lnTo>
                  <a:lnTo>
                    <a:pt x="87" y="722"/>
                  </a:lnTo>
                  <a:lnTo>
                    <a:pt x="90" y="722"/>
                  </a:lnTo>
                  <a:lnTo>
                    <a:pt x="92" y="722"/>
                  </a:lnTo>
                  <a:lnTo>
                    <a:pt x="94" y="720"/>
                  </a:lnTo>
                  <a:lnTo>
                    <a:pt x="97" y="720"/>
                  </a:lnTo>
                  <a:lnTo>
                    <a:pt x="99" y="720"/>
                  </a:lnTo>
                  <a:lnTo>
                    <a:pt x="101" y="720"/>
                  </a:lnTo>
                  <a:lnTo>
                    <a:pt x="104" y="720"/>
                  </a:lnTo>
                  <a:lnTo>
                    <a:pt x="106" y="720"/>
                  </a:lnTo>
                  <a:lnTo>
                    <a:pt x="108" y="720"/>
                  </a:lnTo>
                  <a:lnTo>
                    <a:pt x="111" y="720"/>
                  </a:lnTo>
                  <a:lnTo>
                    <a:pt x="113" y="720"/>
                  </a:lnTo>
                  <a:lnTo>
                    <a:pt x="116" y="720"/>
                  </a:lnTo>
                  <a:lnTo>
                    <a:pt x="118" y="720"/>
                  </a:lnTo>
                  <a:lnTo>
                    <a:pt x="120" y="720"/>
                  </a:lnTo>
                  <a:lnTo>
                    <a:pt x="120" y="722"/>
                  </a:lnTo>
                  <a:lnTo>
                    <a:pt x="123" y="722"/>
                  </a:lnTo>
                  <a:lnTo>
                    <a:pt x="123" y="722"/>
                  </a:lnTo>
                  <a:lnTo>
                    <a:pt x="123" y="722"/>
                  </a:lnTo>
                  <a:lnTo>
                    <a:pt x="123" y="724"/>
                  </a:lnTo>
                  <a:lnTo>
                    <a:pt x="125" y="724"/>
                  </a:lnTo>
                  <a:lnTo>
                    <a:pt x="125" y="724"/>
                  </a:lnTo>
                  <a:lnTo>
                    <a:pt x="125" y="724"/>
                  </a:lnTo>
                  <a:lnTo>
                    <a:pt x="125" y="727"/>
                  </a:lnTo>
                  <a:lnTo>
                    <a:pt x="125" y="727"/>
                  </a:lnTo>
                  <a:lnTo>
                    <a:pt x="125" y="727"/>
                  </a:lnTo>
                  <a:lnTo>
                    <a:pt x="127" y="727"/>
                  </a:lnTo>
                  <a:lnTo>
                    <a:pt x="127" y="729"/>
                  </a:lnTo>
                  <a:lnTo>
                    <a:pt x="127" y="729"/>
                  </a:lnTo>
                  <a:lnTo>
                    <a:pt x="127" y="729"/>
                  </a:lnTo>
                  <a:lnTo>
                    <a:pt x="127" y="729"/>
                  </a:lnTo>
                  <a:lnTo>
                    <a:pt x="127" y="731"/>
                  </a:lnTo>
                  <a:lnTo>
                    <a:pt x="125" y="731"/>
                  </a:lnTo>
                  <a:lnTo>
                    <a:pt x="125" y="731"/>
                  </a:lnTo>
                  <a:lnTo>
                    <a:pt x="125" y="734"/>
                  </a:lnTo>
                  <a:lnTo>
                    <a:pt x="125" y="734"/>
                  </a:lnTo>
                  <a:lnTo>
                    <a:pt x="125" y="734"/>
                  </a:lnTo>
                  <a:lnTo>
                    <a:pt x="125" y="734"/>
                  </a:lnTo>
                  <a:lnTo>
                    <a:pt x="125" y="736"/>
                  </a:lnTo>
                  <a:lnTo>
                    <a:pt x="123" y="736"/>
                  </a:lnTo>
                  <a:lnTo>
                    <a:pt x="123" y="736"/>
                  </a:lnTo>
                  <a:lnTo>
                    <a:pt x="120" y="739"/>
                  </a:lnTo>
                  <a:lnTo>
                    <a:pt x="118" y="739"/>
                  </a:lnTo>
                  <a:lnTo>
                    <a:pt x="118" y="741"/>
                  </a:lnTo>
                  <a:lnTo>
                    <a:pt x="116" y="741"/>
                  </a:lnTo>
                  <a:lnTo>
                    <a:pt x="113" y="741"/>
                  </a:lnTo>
                  <a:lnTo>
                    <a:pt x="111" y="743"/>
                  </a:lnTo>
                  <a:lnTo>
                    <a:pt x="108" y="743"/>
                  </a:lnTo>
                  <a:lnTo>
                    <a:pt x="106" y="743"/>
                  </a:lnTo>
                  <a:lnTo>
                    <a:pt x="104" y="746"/>
                  </a:lnTo>
                  <a:lnTo>
                    <a:pt x="101" y="746"/>
                  </a:lnTo>
                  <a:lnTo>
                    <a:pt x="99" y="746"/>
                  </a:lnTo>
                  <a:lnTo>
                    <a:pt x="97" y="746"/>
                  </a:lnTo>
                  <a:lnTo>
                    <a:pt x="94" y="746"/>
                  </a:lnTo>
                  <a:lnTo>
                    <a:pt x="92" y="746"/>
                  </a:lnTo>
                  <a:lnTo>
                    <a:pt x="90" y="746"/>
                  </a:lnTo>
                  <a:lnTo>
                    <a:pt x="87" y="743"/>
                  </a:lnTo>
                  <a:lnTo>
                    <a:pt x="85" y="743"/>
                  </a:lnTo>
                  <a:lnTo>
                    <a:pt x="85" y="743"/>
                  </a:lnTo>
                  <a:lnTo>
                    <a:pt x="82" y="743"/>
                  </a:lnTo>
                  <a:lnTo>
                    <a:pt x="82" y="741"/>
                  </a:lnTo>
                  <a:lnTo>
                    <a:pt x="80" y="741"/>
                  </a:lnTo>
                  <a:lnTo>
                    <a:pt x="80" y="741"/>
                  </a:lnTo>
                  <a:lnTo>
                    <a:pt x="80" y="741"/>
                  </a:lnTo>
                  <a:lnTo>
                    <a:pt x="80" y="741"/>
                  </a:lnTo>
                  <a:lnTo>
                    <a:pt x="78" y="739"/>
                  </a:lnTo>
                  <a:lnTo>
                    <a:pt x="78" y="739"/>
                  </a:lnTo>
                  <a:lnTo>
                    <a:pt x="78" y="739"/>
                  </a:lnTo>
                  <a:lnTo>
                    <a:pt x="78" y="739"/>
                  </a:lnTo>
                  <a:lnTo>
                    <a:pt x="78" y="736"/>
                  </a:lnTo>
                  <a:lnTo>
                    <a:pt x="78" y="736"/>
                  </a:lnTo>
                  <a:lnTo>
                    <a:pt x="78" y="736"/>
                  </a:lnTo>
                  <a:lnTo>
                    <a:pt x="78" y="736"/>
                  </a:lnTo>
                  <a:close/>
                  <a:moveTo>
                    <a:pt x="120" y="776"/>
                  </a:moveTo>
                  <a:lnTo>
                    <a:pt x="120" y="776"/>
                  </a:lnTo>
                  <a:lnTo>
                    <a:pt x="120" y="776"/>
                  </a:lnTo>
                  <a:lnTo>
                    <a:pt x="120" y="774"/>
                  </a:lnTo>
                  <a:lnTo>
                    <a:pt x="120" y="774"/>
                  </a:lnTo>
                  <a:lnTo>
                    <a:pt x="120" y="774"/>
                  </a:lnTo>
                  <a:lnTo>
                    <a:pt x="120" y="774"/>
                  </a:lnTo>
                  <a:lnTo>
                    <a:pt x="120" y="772"/>
                  </a:lnTo>
                  <a:lnTo>
                    <a:pt x="120" y="772"/>
                  </a:lnTo>
                  <a:lnTo>
                    <a:pt x="120" y="772"/>
                  </a:lnTo>
                  <a:lnTo>
                    <a:pt x="120" y="769"/>
                  </a:lnTo>
                  <a:lnTo>
                    <a:pt x="123" y="769"/>
                  </a:lnTo>
                  <a:lnTo>
                    <a:pt x="123" y="769"/>
                  </a:lnTo>
                  <a:lnTo>
                    <a:pt x="123" y="767"/>
                  </a:lnTo>
                  <a:lnTo>
                    <a:pt x="125" y="767"/>
                  </a:lnTo>
                  <a:lnTo>
                    <a:pt x="125" y="765"/>
                  </a:lnTo>
                  <a:lnTo>
                    <a:pt x="127" y="765"/>
                  </a:lnTo>
                  <a:lnTo>
                    <a:pt x="130" y="762"/>
                  </a:lnTo>
                  <a:lnTo>
                    <a:pt x="132" y="762"/>
                  </a:lnTo>
                  <a:lnTo>
                    <a:pt x="135" y="760"/>
                  </a:lnTo>
                  <a:lnTo>
                    <a:pt x="137" y="760"/>
                  </a:lnTo>
                  <a:lnTo>
                    <a:pt x="139" y="760"/>
                  </a:lnTo>
                  <a:lnTo>
                    <a:pt x="142" y="757"/>
                  </a:lnTo>
                  <a:lnTo>
                    <a:pt x="144" y="757"/>
                  </a:lnTo>
                  <a:lnTo>
                    <a:pt x="146" y="757"/>
                  </a:lnTo>
                  <a:lnTo>
                    <a:pt x="149" y="757"/>
                  </a:lnTo>
                  <a:lnTo>
                    <a:pt x="151" y="755"/>
                  </a:lnTo>
                  <a:lnTo>
                    <a:pt x="153" y="755"/>
                  </a:lnTo>
                  <a:lnTo>
                    <a:pt x="153" y="755"/>
                  </a:lnTo>
                  <a:lnTo>
                    <a:pt x="156" y="757"/>
                  </a:lnTo>
                  <a:lnTo>
                    <a:pt x="158" y="757"/>
                  </a:lnTo>
                  <a:lnTo>
                    <a:pt x="161" y="757"/>
                  </a:lnTo>
                  <a:lnTo>
                    <a:pt x="163" y="757"/>
                  </a:lnTo>
                  <a:lnTo>
                    <a:pt x="163" y="757"/>
                  </a:lnTo>
                  <a:lnTo>
                    <a:pt x="163" y="757"/>
                  </a:lnTo>
                  <a:lnTo>
                    <a:pt x="165" y="760"/>
                  </a:lnTo>
                  <a:lnTo>
                    <a:pt x="165" y="760"/>
                  </a:lnTo>
                  <a:lnTo>
                    <a:pt x="165" y="760"/>
                  </a:lnTo>
                  <a:lnTo>
                    <a:pt x="165" y="760"/>
                  </a:lnTo>
                  <a:lnTo>
                    <a:pt x="168" y="760"/>
                  </a:lnTo>
                  <a:lnTo>
                    <a:pt x="168" y="762"/>
                  </a:lnTo>
                  <a:lnTo>
                    <a:pt x="168" y="762"/>
                  </a:lnTo>
                  <a:lnTo>
                    <a:pt x="168" y="762"/>
                  </a:lnTo>
                  <a:lnTo>
                    <a:pt x="168" y="762"/>
                  </a:lnTo>
                  <a:lnTo>
                    <a:pt x="168" y="765"/>
                  </a:lnTo>
                  <a:lnTo>
                    <a:pt x="168" y="765"/>
                  </a:lnTo>
                  <a:lnTo>
                    <a:pt x="168" y="765"/>
                  </a:lnTo>
                  <a:lnTo>
                    <a:pt x="168" y="765"/>
                  </a:lnTo>
                  <a:lnTo>
                    <a:pt x="168" y="767"/>
                  </a:lnTo>
                  <a:lnTo>
                    <a:pt x="168" y="767"/>
                  </a:lnTo>
                  <a:lnTo>
                    <a:pt x="168" y="767"/>
                  </a:lnTo>
                  <a:lnTo>
                    <a:pt x="168" y="767"/>
                  </a:lnTo>
                  <a:lnTo>
                    <a:pt x="168" y="769"/>
                  </a:lnTo>
                  <a:lnTo>
                    <a:pt x="168" y="769"/>
                  </a:lnTo>
                  <a:lnTo>
                    <a:pt x="168" y="769"/>
                  </a:lnTo>
                  <a:lnTo>
                    <a:pt x="168" y="772"/>
                  </a:lnTo>
                  <a:lnTo>
                    <a:pt x="165" y="772"/>
                  </a:lnTo>
                  <a:lnTo>
                    <a:pt x="165" y="772"/>
                  </a:lnTo>
                  <a:lnTo>
                    <a:pt x="163" y="774"/>
                  </a:lnTo>
                  <a:lnTo>
                    <a:pt x="163" y="776"/>
                  </a:lnTo>
                  <a:lnTo>
                    <a:pt x="161" y="776"/>
                  </a:lnTo>
                  <a:lnTo>
                    <a:pt x="158" y="779"/>
                  </a:lnTo>
                  <a:lnTo>
                    <a:pt x="156" y="779"/>
                  </a:lnTo>
                  <a:lnTo>
                    <a:pt x="156" y="779"/>
                  </a:lnTo>
                  <a:lnTo>
                    <a:pt x="153" y="781"/>
                  </a:lnTo>
                  <a:lnTo>
                    <a:pt x="151" y="781"/>
                  </a:lnTo>
                  <a:lnTo>
                    <a:pt x="149" y="783"/>
                  </a:lnTo>
                  <a:lnTo>
                    <a:pt x="146" y="783"/>
                  </a:lnTo>
                  <a:lnTo>
                    <a:pt x="144" y="783"/>
                  </a:lnTo>
                  <a:lnTo>
                    <a:pt x="142" y="783"/>
                  </a:lnTo>
                  <a:lnTo>
                    <a:pt x="139" y="783"/>
                  </a:lnTo>
                  <a:lnTo>
                    <a:pt x="137" y="783"/>
                  </a:lnTo>
                  <a:lnTo>
                    <a:pt x="135" y="783"/>
                  </a:lnTo>
                  <a:lnTo>
                    <a:pt x="132" y="783"/>
                  </a:lnTo>
                  <a:lnTo>
                    <a:pt x="130" y="783"/>
                  </a:lnTo>
                  <a:lnTo>
                    <a:pt x="127" y="783"/>
                  </a:lnTo>
                  <a:lnTo>
                    <a:pt x="127" y="783"/>
                  </a:lnTo>
                  <a:lnTo>
                    <a:pt x="125" y="783"/>
                  </a:lnTo>
                  <a:lnTo>
                    <a:pt x="125" y="781"/>
                  </a:lnTo>
                  <a:lnTo>
                    <a:pt x="125" y="781"/>
                  </a:lnTo>
                  <a:lnTo>
                    <a:pt x="123" y="781"/>
                  </a:lnTo>
                  <a:lnTo>
                    <a:pt x="123" y="781"/>
                  </a:lnTo>
                  <a:lnTo>
                    <a:pt x="123" y="781"/>
                  </a:lnTo>
                  <a:lnTo>
                    <a:pt x="123" y="779"/>
                  </a:lnTo>
                  <a:lnTo>
                    <a:pt x="120" y="779"/>
                  </a:lnTo>
                  <a:lnTo>
                    <a:pt x="120" y="779"/>
                  </a:lnTo>
                  <a:lnTo>
                    <a:pt x="120" y="779"/>
                  </a:lnTo>
                  <a:lnTo>
                    <a:pt x="120" y="779"/>
                  </a:lnTo>
                  <a:lnTo>
                    <a:pt x="120" y="776"/>
                  </a:lnTo>
                  <a:lnTo>
                    <a:pt x="120" y="776"/>
                  </a:lnTo>
                  <a:close/>
                  <a:moveTo>
                    <a:pt x="203" y="805"/>
                  </a:moveTo>
                  <a:lnTo>
                    <a:pt x="203" y="805"/>
                  </a:lnTo>
                  <a:lnTo>
                    <a:pt x="201" y="805"/>
                  </a:lnTo>
                  <a:lnTo>
                    <a:pt x="201" y="805"/>
                  </a:lnTo>
                  <a:lnTo>
                    <a:pt x="201" y="802"/>
                  </a:lnTo>
                  <a:lnTo>
                    <a:pt x="201" y="802"/>
                  </a:lnTo>
                  <a:lnTo>
                    <a:pt x="198" y="802"/>
                  </a:lnTo>
                  <a:lnTo>
                    <a:pt x="198" y="802"/>
                  </a:lnTo>
                  <a:lnTo>
                    <a:pt x="198" y="802"/>
                  </a:lnTo>
                  <a:lnTo>
                    <a:pt x="198" y="800"/>
                  </a:lnTo>
                  <a:lnTo>
                    <a:pt x="198" y="800"/>
                  </a:lnTo>
                  <a:lnTo>
                    <a:pt x="196" y="800"/>
                  </a:lnTo>
                  <a:lnTo>
                    <a:pt x="196" y="800"/>
                  </a:lnTo>
                  <a:lnTo>
                    <a:pt x="196" y="798"/>
                  </a:lnTo>
                  <a:lnTo>
                    <a:pt x="196" y="795"/>
                  </a:lnTo>
                  <a:lnTo>
                    <a:pt x="194" y="793"/>
                  </a:lnTo>
                  <a:lnTo>
                    <a:pt x="194" y="793"/>
                  </a:lnTo>
                  <a:lnTo>
                    <a:pt x="194" y="791"/>
                  </a:lnTo>
                  <a:lnTo>
                    <a:pt x="194" y="788"/>
                  </a:lnTo>
                  <a:lnTo>
                    <a:pt x="194" y="786"/>
                  </a:lnTo>
                  <a:lnTo>
                    <a:pt x="194" y="783"/>
                  </a:lnTo>
                  <a:lnTo>
                    <a:pt x="194" y="781"/>
                  </a:lnTo>
                  <a:lnTo>
                    <a:pt x="194" y="779"/>
                  </a:lnTo>
                  <a:lnTo>
                    <a:pt x="194" y="776"/>
                  </a:lnTo>
                  <a:lnTo>
                    <a:pt x="196" y="774"/>
                  </a:lnTo>
                  <a:lnTo>
                    <a:pt x="196" y="772"/>
                  </a:lnTo>
                  <a:lnTo>
                    <a:pt x="196" y="769"/>
                  </a:lnTo>
                  <a:lnTo>
                    <a:pt x="196" y="767"/>
                  </a:lnTo>
                  <a:lnTo>
                    <a:pt x="198" y="765"/>
                  </a:lnTo>
                  <a:lnTo>
                    <a:pt x="198" y="762"/>
                  </a:lnTo>
                  <a:lnTo>
                    <a:pt x="201" y="760"/>
                  </a:lnTo>
                  <a:lnTo>
                    <a:pt x="201" y="760"/>
                  </a:lnTo>
                  <a:lnTo>
                    <a:pt x="203" y="757"/>
                  </a:lnTo>
                  <a:lnTo>
                    <a:pt x="203" y="757"/>
                  </a:lnTo>
                  <a:lnTo>
                    <a:pt x="203" y="757"/>
                  </a:lnTo>
                  <a:lnTo>
                    <a:pt x="203" y="757"/>
                  </a:lnTo>
                  <a:lnTo>
                    <a:pt x="205" y="755"/>
                  </a:lnTo>
                  <a:lnTo>
                    <a:pt x="205" y="755"/>
                  </a:lnTo>
                  <a:lnTo>
                    <a:pt x="205" y="755"/>
                  </a:lnTo>
                  <a:lnTo>
                    <a:pt x="208" y="755"/>
                  </a:lnTo>
                  <a:lnTo>
                    <a:pt x="208" y="755"/>
                  </a:lnTo>
                  <a:lnTo>
                    <a:pt x="208" y="755"/>
                  </a:lnTo>
                  <a:lnTo>
                    <a:pt x="208" y="755"/>
                  </a:lnTo>
                  <a:lnTo>
                    <a:pt x="210" y="755"/>
                  </a:lnTo>
                  <a:lnTo>
                    <a:pt x="210" y="755"/>
                  </a:lnTo>
                  <a:lnTo>
                    <a:pt x="210" y="755"/>
                  </a:lnTo>
                  <a:lnTo>
                    <a:pt x="213" y="755"/>
                  </a:lnTo>
                  <a:lnTo>
                    <a:pt x="213" y="755"/>
                  </a:lnTo>
                  <a:lnTo>
                    <a:pt x="213" y="755"/>
                  </a:lnTo>
                  <a:lnTo>
                    <a:pt x="213" y="755"/>
                  </a:lnTo>
                  <a:lnTo>
                    <a:pt x="213" y="757"/>
                  </a:lnTo>
                  <a:lnTo>
                    <a:pt x="215" y="757"/>
                  </a:lnTo>
                  <a:lnTo>
                    <a:pt x="215" y="757"/>
                  </a:lnTo>
                  <a:lnTo>
                    <a:pt x="215" y="757"/>
                  </a:lnTo>
                  <a:lnTo>
                    <a:pt x="215" y="757"/>
                  </a:lnTo>
                  <a:lnTo>
                    <a:pt x="217" y="760"/>
                  </a:lnTo>
                  <a:lnTo>
                    <a:pt x="217" y="760"/>
                  </a:lnTo>
                  <a:lnTo>
                    <a:pt x="217" y="762"/>
                  </a:lnTo>
                  <a:lnTo>
                    <a:pt x="217" y="762"/>
                  </a:lnTo>
                  <a:lnTo>
                    <a:pt x="220" y="765"/>
                  </a:lnTo>
                  <a:lnTo>
                    <a:pt x="220" y="767"/>
                  </a:lnTo>
                  <a:lnTo>
                    <a:pt x="220" y="769"/>
                  </a:lnTo>
                  <a:lnTo>
                    <a:pt x="220" y="772"/>
                  </a:lnTo>
                  <a:lnTo>
                    <a:pt x="220" y="774"/>
                  </a:lnTo>
                  <a:lnTo>
                    <a:pt x="220" y="776"/>
                  </a:lnTo>
                  <a:lnTo>
                    <a:pt x="220" y="779"/>
                  </a:lnTo>
                  <a:lnTo>
                    <a:pt x="220" y="781"/>
                  </a:lnTo>
                  <a:lnTo>
                    <a:pt x="220" y="783"/>
                  </a:lnTo>
                  <a:lnTo>
                    <a:pt x="217" y="786"/>
                  </a:lnTo>
                  <a:lnTo>
                    <a:pt x="217" y="788"/>
                  </a:lnTo>
                  <a:lnTo>
                    <a:pt x="217" y="791"/>
                  </a:lnTo>
                  <a:lnTo>
                    <a:pt x="215" y="793"/>
                  </a:lnTo>
                  <a:lnTo>
                    <a:pt x="215" y="795"/>
                  </a:lnTo>
                  <a:lnTo>
                    <a:pt x="215" y="798"/>
                  </a:lnTo>
                  <a:lnTo>
                    <a:pt x="213" y="798"/>
                  </a:lnTo>
                  <a:lnTo>
                    <a:pt x="213" y="800"/>
                  </a:lnTo>
                  <a:lnTo>
                    <a:pt x="210" y="800"/>
                  </a:lnTo>
                  <a:lnTo>
                    <a:pt x="210" y="802"/>
                  </a:lnTo>
                  <a:lnTo>
                    <a:pt x="210" y="802"/>
                  </a:lnTo>
                  <a:lnTo>
                    <a:pt x="208" y="802"/>
                  </a:lnTo>
                  <a:lnTo>
                    <a:pt x="208" y="802"/>
                  </a:lnTo>
                  <a:lnTo>
                    <a:pt x="208" y="802"/>
                  </a:lnTo>
                  <a:lnTo>
                    <a:pt x="208" y="805"/>
                  </a:lnTo>
                  <a:lnTo>
                    <a:pt x="205" y="805"/>
                  </a:lnTo>
                  <a:lnTo>
                    <a:pt x="205" y="805"/>
                  </a:lnTo>
                  <a:lnTo>
                    <a:pt x="205" y="805"/>
                  </a:lnTo>
                  <a:lnTo>
                    <a:pt x="205" y="805"/>
                  </a:lnTo>
                  <a:lnTo>
                    <a:pt x="203" y="805"/>
                  </a:lnTo>
                  <a:lnTo>
                    <a:pt x="203" y="805"/>
                  </a:lnTo>
                  <a:lnTo>
                    <a:pt x="203" y="805"/>
                  </a:lnTo>
                  <a:close/>
                  <a:moveTo>
                    <a:pt x="328" y="440"/>
                  </a:moveTo>
                  <a:lnTo>
                    <a:pt x="328" y="440"/>
                  </a:lnTo>
                  <a:lnTo>
                    <a:pt x="331" y="443"/>
                  </a:lnTo>
                  <a:lnTo>
                    <a:pt x="333" y="443"/>
                  </a:lnTo>
                  <a:lnTo>
                    <a:pt x="333" y="443"/>
                  </a:lnTo>
                  <a:lnTo>
                    <a:pt x="336" y="443"/>
                  </a:lnTo>
                  <a:lnTo>
                    <a:pt x="336" y="443"/>
                  </a:lnTo>
                  <a:lnTo>
                    <a:pt x="338" y="443"/>
                  </a:lnTo>
                  <a:lnTo>
                    <a:pt x="338" y="443"/>
                  </a:lnTo>
                  <a:lnTo>
                    <a:pt x="338" y="443"/>
                  </a:lnTo>
                  <a:lnTo>
                    <a:pt x="340" y="443"/>
                  </a:lnTo>
                  <a:lnTo>
                    <a:pt x="340" y="443"/>
                  </a:lnTo>
                  <a:lnTo>
                    <a:pt x="340" y="443"/>
                  </a:lnTo>
                  <a:lnTo>
                    <a:pt x="340" y="443"/>
                  </a:lnTo>
                  <a:lnTo>
                    <a:pt x="340" y="443"/>
                  </a:lnTo>
                  <a:lnTo>
                    <a:pt x="340" y="440"/>
                  </a:lnTo>
                  <a:lnTo>
                    <a:pt x="340" y="440"/>
                  </a:lnTo>
                  <a:lnTo>
                    <a:pt x="340" y="440"/>
                  </a:lnTo>
                  <a:lnTo>
                    <a:pt x="340" y="440"/>
                  </a:lnTo>
                  <a:lnTo>
                    <a:pt x="340" y="438"/>
                  </a:lnTo>
                  <a:lnTo>
                    <a:pt x="340" y="438"/>
                  </a:lnTo>
                  <a:lnTo>
                    <a:pt x="340" y="438"/>
                  </a:lnTo>
                  <a:lnTo>
                    <a:pt x="340" y="436"/>
                  </a:lnTo>
                  <a:lnTo>
                    <a:pt x="340" y="436"/>
                  </a:lnTo>
                  <a:lnTo>
                    <a:pt x="340" y="436"/>
                  </a:lnTo>
                  <a:lnTo>
                    <a:pt x="340" y="433"/>
                  </a:lnTo>
                  <a:lnTo>
                    <a:pt x="338" y="433"/>
                  </a:lnTo>
                  <a:lnTo>
                    <a:pt x="338" y="433"/>
                  </a:lnTo>
                  <a:lnTo>
                    <a:pt x="338" y="433"/>
                  </a:lnTo>
                  <a:lnTo>
                    <a:pt x="336" y="433"/>
                  </a:lnTo>
                  <a:lnTo>
                    <a:pt x="336" y="431"/>
                  </a:lnTo>
                  <a:lnTo>
                    <a:pt x="336" y="431"/>
                  </a:lnTo>
                  <a:lnTo>
                    <a:pt x="333" y="431"/>
                  </a:lnTo>
                  <a:lnTo>
                    <a:pt x="331" y="431"/>
                  </a:lnTo>
                  <a:lnTo>
                    <a:pt x="328" y="431"/>
                  </a:lnTo>
                  <a:lnTo>
                    <a:pt x="326" y="431"/>
                  </a:lnTo>
                  <a:lnTo>
                    <a:pt x="326" y="431"/>
                  </a:lnTo>
                  <a:lnTo>
                    <a:pt x="324" y="431"/>
                  </a:lnTo>
                  <a:lnTo>
                    <a:pt x="324" y="431"/>
                  </a:lnTo>
                  <a:lnTo>
                    <a:pt x="321" y="431"/>
                  </a:lnTo>
                  <a:lnTo>
                    <a:pt x="321" y="431"/>
                  </a:lnTo>
                  <a:lnTo>
                    <a:pt x="321" y="431"/>
                  </a:lnTo>
                  <a:lnTo>
                    <a:pt x="319" y="431"/>
                  </a:lnTo>
                  <a:lnTo>
                    <a:pt x="319" y="431"/>
                  </a:lnTo>
                  <a:lnTo>
                    <a:pt x="319" y="431"/>
                  </a:lnTo>
                  <a:lnTo>
                    <a:pt x="317" y="431"/>
                  </a:lnTo>
                  <a:lnTo>
                    <a:pt x="317" y="433"/>
                  </a:lnTo>
                  <a:lnTo>
                    <a:pt x="317" y="433"/>
                  </a:lnTo>
                  <a:lnTo>
                    <a:pt x="317" y="433"/>
                  </a:lnTo>
                  <a:lnTo>
                    <a:pt x="314" y="433"/>
                  </a:lnTo>
                  <a:lnTo>
                    <a:pt x="314" y="436"/>
                  </a:lnTo>
                  <a:lnTo>
                    <a:pt x="314" y="436"/>
                  </a:lnTo>
                  <a:lnTo>
                    <a:pt x="314" y="438"/>
                  </a:lnTo>
                  <a:lnTo>
                    <a:pt x="314" y="438"/>
                  </a:lnTo>
                  <a:lnTo>
                    <a:pt x="314" y="438"/>
                  </a:lnTo>
                  <a:lnTo>
                    <a:pt x="314" y="438"/>
                  </a:lnTo>
                  <a:lnTo>
                    <a:pt x="314" y="438"/>
                  </a:lnTo>
                  <a:lnTo>
                    <a:pt x="314" y="440"/>
                  </a:lnTo>
                  <a:lnTo>
                    <a:pt x="314" y="440"/>
                  </a:lnTo>
                  <a:lnTo>
                    <a:pt x="314" y="440"/>
                  </a:lnTo>
                  <a:lnTo>
                    <a:pt x="314" y="440"/>
                  </a:lnTo>
                  <a:lnTo>
                    <a:pt x="314" y="440"/>
                  </a:lnTo>
                  <a:lnTo>
                    <a:pt x="317" y="440"/>
                  </a:lnTo>
                  <a:lnTo>
                    <a:pt x="317" y="440"/>
                  </a:lnTo>
                  <a:lnTo>
                    <a:pt x="317" y="440"/>
                  </a:lnTo>
                  <a:lnTo>
                    <a:pt x="319" y="440"/>
                  </a:lnTo>
                  <a:lnTo>
                    <a:pt x="321" y="440"/>
                  </a:lnTo>
                  <a:lnTo>
                    <a:pt x="324" y="440"/>
                  </a:lnTo>
                  <a:lnTo>
                    <a:pt x="326" y="440"/>
                  </a:lnTo>
                  <a:lnTo>
                    <a:pt x="326" y="440"/>
                  </a:lnTo>
                  <a:lnTo>
                    <a:pt x="326" y="440"/>
                  </a:lnTo>
                  <a:lnTo>
                    <a:pt x="326" y="440"/>
                  </a:lnTo>
                  <a:lnTo>
                    <a:pt x="328" y="440"/>
                  </a:lnTo>
                  <a:lnTo>
                    <a:pt x="328" y="440"/>
                  </a:lnTo>
                  <a:close/>
                  <a:moveTo>
                    <a:pt x="312" y="507"/>
                  </a:moveTo>
                  <a:lnTo>
                    <a:pt x="314" y="507"/>
                  </a:lnTo>
                  <a:lnTo>
                    <a:pt x="314" y="504"/>
                  </a:lnTo>
                  <a:lnTo>
                    <a:pt x="317" y="504"/>
                  </a:lnTo>
                  <a:lnTo>
                    <a:pt x="317" y="502"/>
                  </a:lnTo>
                  <a:lnTo>
                    <a:pt x="319" y="502"/>
                  </a:lnTo>
                  <a:lnTo>
                    <a:pt x="319" y="500"/>
                  </a:lnTo>
                  <a:lnTo>
                    <a:pt x="321" y="497"/>
                  </a:lnTo>
                  <a:lnTo>
                    <a:pt x="321" y="497"/>
                  </a:lnTo>
                  <a:lnTo>
                    <a:pt x="324" y="495"/>
                  </a:lnTo>
                  <a:lnTo>
                    <a:pt x="324" y="492"/>
                  </a:lnTo>
                  <a:lnTo>
                    <a:pt x="326" y="492"/>
                  </a:lnTo>
                  <a:lnTo>
                    <a:pt x="326" y="490"/>
                  </a:lnTo>
                  <a:lnTo>
                    <a:pt x="326" y="488"/>
                  </a:lnTo>
                  <a:lnTo>
                    <a:pt x="328" y="488"/>
                  </a:lnTo>
                  <a:lnTo>
                    <a:pt x="328" y="485"/>
                  </a:lnTo>
                  <a:lnTo>
                    <a:pt x="328" y="485"/>
                  </a:lnTo>
                  <a:lnTo>
                    <a:pt x="328" y="485"/>
                  </a:lnTo>
                  <a:lnTo>
                    <a:pt x="328" y="485"/>
                  </a:lnTo>
                  <a:lnTo>
                    <a:pt x="326" y="483"/>
                  </a:lnTo>
                  <a:lnTo>
                    <a:pt x="326" y="483"/>
                  </a:lnTo>
                  <a:lnTo>
                    <a:pt x="326" y="481"/>
                  </a:lnTo>
                  <a:lnTo>
                    <a:pt x="326" y="481"/>
                  </a:lnTo>
                  <a:lnTo>
                    <a:pt x="326" y="481"/>
                  </a:lnTo>
                  <a:lnTo>
                    <a:pt x="326" y="481"/>
                  </a:lnTo>
                  <a:lnTo>
                    <a:pt x="324" y="481"/>
                  </a:lnTo>
                  <a:lnTo>
                    <a:pt x="324" y="481"/>
                  </a:lnTo>
                  <a:lnTo>
                    <a:pt x="324" y="481"/>
                  </a:lnTo>
                  <a:lnTo>
                    <a:pt x="321" y="481"/>
                  </a:lnTo>
                  <a:lnTo>
                    <a:pt x="321" y="481"/>
                  </a:lnTo>
                  <a:lnTo>
                    <a:pt x="319" y="483"/>
                  </a:lnTo>
                  <a:lnTo>
                    <a:pt x="319" y="483"/>
                  </a:lnTo>
                  <a:lnTo>
                    <a:pt x="317" y="485"/>
                  </a:lnTo>
                  <a:lnTo>
                    <a:pt x="314" y="488"/>
                  </a:lnTo>
                  <a:lnTo>
                    <a:pt x="312" y="488"/>
                  </a:lnTo>
                  <a:lnTo>
                    <a:pt x="312" y="490"/>
                  </a:lnTo>
                  <a:lnTo>
                    <a:pt x="310" y="492"/>
                  </a:lnTo>
                  <a:lnTo>
                    <a:pt x="310" y="495"/>
                  </a:lnTo>
                  <a:lnTo>
                    <a:pt x="307" y="495"/>
                  </a:lnTo>
                  <a:lnTo>
                    <a:pt x="307" y="497"/>
                  </a:lnTo>
                  <a:lnTo>
                    <a:pt x="307" y="497"/>
                  </a:lnTo>
                  <a:lnTo>
                    <a:pt x="307" y="500"/>
                  </a:lnTo>
                  <a:lnTo>
                    <a:pt x="305" y="500"/>
                  </a:lnTo>
                  <a:lnTo>
                    <a:pt x="305" y="500"/>
                  </a:lnTo>
                  <a:lnTo>
                    <a:pt x="305" y="502"/>
                  </a:lnTo>
                  <a:lnTo>
                    <a:pt x="305" y="502"/>
                  </a:lnTo>
                  <a:lnTo>
                    <a:pt x="305" y="504"/>
                  </a:lnTo>
                  <a:lnTo>
                    <a:pt x="305" y="504"/>
                  </a:lnTo>
                  <a:lnTo>
                    <a:pt x="305" y="504"/>
                  </a:lnTo>
                  <a:lnTo>
                    <a:pt x="307" y="507"/>
                  </a:lnTo>
                  <a:lnTo>
                    <a:pt x="307" y="507"/>
                  </a:lnTo>
                  <a:lnTo>
                    <a:pt x="307" y="507"/>
                  </a:lnTo>
                  <a:lnTo>
                    <a:pt x="307" y="507"/>
                  </a:lnTo>
                  <a:lnTo>
                    <a:pt x="307" y="507"/>
                  </a:lnTo>
                  <a:lnTo>
                    <a:pt x="307" y="507"/>
                  </a:lnTo>
                  <a:lnTo>
                    <a:pt x="310" y="507"/>
                  </a:lnTo>
                  <a:lnTo>
                    <a:pt x="310" y="507"/>
                  </a:lnTo>
                  <a:lnTo>
                    <a:pt x="310" y="507"/>
                  </a:lnTo>
                  <a:lnTo>
                    <a:pt x="310" y="507"/>
                  </a:lnTo>
                  <a:lnTo>
                    <a:pt x="312" y="507"/>
                  </a:lnTo>
                  <a:lnTo>
                    <a:pt x="312" y="507"/>
                  </a:lnTo>
                  <a:lnTo>
                    <a:pt x="312" y="507"/>
                  </a:lnTo>
                  <a:close/>
                  <a:moveTo>
                    <a:pt x="321" y="516"/>
                  </a:moveTo>
                  <a:lnTo>
                    <a:pt x="321" y="516"/>
                  </a:lnTo>
                  <a:lnTo>
                    <a:pt x="321" y="514"/>
                  </a:lnTo>
                  <a:lnTo>
                    <a:pt x="324" y="514"/>
                  </a:lnTo>
                  <a:lnTo>
                    <a:pt x="324" y="511"/>
                  </a:lnTo>
                  <a:lnTo>
                    <a:pt x="324" y="511"/>
                  </a:lnTo>
                  <a:lnTo>
                    <a:pt x="326" y="509"/>
                  </a:lnTo>
                  <a:lnTo>
                    <a:pt x="326" y="507"/>
                  </a:lnTo>
                  <a:lnTo>
                    <a:pt x="326" y="507"/>
                  </a:lnTo>
                  <a:lnTo>
                    <a:pt x="328" y="504"/>
                  </a:lnTo>
                  <a:lnTo>
                    <a:pt x="328" y="504"/>
                  </a:lnTo>
                  <a:lnTo>
                    <a:pt x="331" y="502"/>
                  </a:lnTo>
                  <a:lnTo>
                    <a:pt x="331" y="502"/>
                  </a:lnTo>
                  <a:lnTo>
                    <a:pt x="333" y="500"/>
                  </a:lnTo>
                  <a:lnTo>
                    <a:pt x="333" y="500"/>
                  </a:lnTo>
                  <a:lnTo>
                    <a:pt x="333" y="500"/>
                  </a:lnTo>
                  <a:lnTo>
                    <a:pt x="336" y="497"/>
                  </a:lnTo>
                  <a:lnTo>
                    <a:pt x="336" y="497"/>
                  </a:lnTo>
                  <a:lnTo>
                    <a:pt x="338" y="497"/>
                  </a:lnTo>
                  <a:lnTo>
                    <a:pt x="340" y="495"/>
                  </a:lnTo>
                  <a:lnTo>
                    <a:pt x="340" y="495"/>
                  </a:lnTo>
                  <a:lnTo>
                    <a:pt x="343" y="495"/>
                  </a:lnTo>
                  <a:lnTo>
                    <a:pt x="343" y="492"/>
                  </a:lnTo>
                  <a:lnTo>
                    <a:pt x="345" y="492"/>
                  </a:lnTo>
                  <a:lnTo>
                    <a:pt x="345" y="492"/>
                  </a:lnTo>
                  <a:lnTo>
                    <a:pt x="345" y="492"/>
                  </a:lnTo>
                  <a:lnTo>
                    <a:pt x="347" y="492"/>
                  </a:lnTo>
                  <a:lnTo>
                    <a:pt x="347" y="492"/>
                  </a:lnTo>
                  <a:lnTo>
                    <a:pt x="347" y="492"/>
                  </a:lnTo>
                  <a:lnTo>
                    <a:pt x="347" y="492"/>
                  </a:lnTo>
                  <a:lnTo>
                    <a:pt x="347" y="492"/>
                  </a:lnTo>
                  <a:lnTo>
                    <a:pt x="347" y="495"/>
                  </a:lnTo>
                  <a:lnTo>
                    <a:pt x="347" y="495"/>
                  </a:lnTo>
                  <a:lnTo>
                    <a:pt x="347" y="495"/>
                  </a:lnTo>
                  <a:lnTo>
                    <a:pt x="347" y="495"/>
                  </a:lnTo>
                  <a:lnTo>
                    <a:pt x="347" y="497"/>
                  </a:lnTo>
                  <a:lnTo>
                    <a:pt x="347" y="500"/>
                  </a:lnTo>
                  <a:lnTo>
                    <a:pt x="347" y="500"/>
                  </a:lnTo>
                  <a:lnTo>
                    <a:pt x="347" y="502"/>
                  </a:lnTo>
                  <a:lnTo>
                    <a:pt x="347" y="504"/>
                  </a:lnTo>
                  <a:lnTo>
                    <a:pt x="347" y="507"/>
                  </a:lnTo>
                  <a:lnTo>
                    <a:pt x="345" y="507"/>
                  </a:lnTo>
                  <a:lnTo>
                    <a:pt x="345" y="509"/>
                  </a:lnTo>
                  <a:lnTo>
                    <a:pt x="345" y="511"/>
                  </a:lnTo>
                  <a:lnTo>
                    <a:pt x="343" y="511"/>
                  </a:lnTo>
                  <a:lnTo>
                    <a:pt x="343" y="514"/>
                  </a:lnTo>
                  <a:lnTo>
                    <a:pt x="343" y="516"/>
                  </a:lnTo>
                  <a:lnTo>
                    <a:pt x="343" y="516"/>
                  </a:lnTo>
                  <a:lnTo>
                    <a:pt x="340" y="516"/>
                  </a:lnTo>
                  <a:lnTo>
                    <a:pt x="340" y="518"/>
                  </a:lnTo>
                  <a:lnTo>
                    <a:pt x="338" y="518"/>
                  </a:lnTo>
                  <a:lnTo>
                    <a:pt x="338" y="521"/>
                  </a:lnTo>
                  <a:lnTo>
                    <a:pt x="336" y="521"/>
                  </a:lnTo>
                  <a:lnTo>
                    <a:pt x="333" y="523"/>
                  </a:lnTo>
                  <a:lnTo>
                    <a:pt x="333" y="523"/>
                  </a:lnTo>
                  <a:lnTo>
                    <a:pt x="331" y="523"/>
                  </a:lnTo>
                  <a:lnTo>
                    <a:pt x="328" y="526"/>
                  </a:lnTo>
                  <a:lnTo>
                    <a:pt x="328" y="526"/>
                  </a:lnTo>
                  <a:lnTo>
                    <a:pt x="326" y="526"/>
                  </a:lnTo>
                  <a:lnTo>
                    <a:pt x="326" y="526"/>
                  </a:lnTo>
                  <a:lnTo>
                    <a:pt x="326" y="526"/>
                  </a:lnTo>
                  <a:lnTo>
                    <a:pt x="324" y="526"/>
                  </a:lnTo>
                  <a:lnTo>
                    <a:pt x="324" y="526"/>
                  </a:lnTo>
                  <a:lnTo>
                    <a:pt x="324" y="526"/>
                  </a:lnTo>
                  <a:lnTo>
                    <a:pt x="324" y="523"/>
                  </a:lnTo>
                  <a:lnTo>
                    <a:pt x="321" y="523"/>
                  </a:lnTo>
                  <a:lnTo>
                    <a:pt x="321" y="523"/>
                  </a:lnTo>
                  <a:lnTo>
                    <a:pt x="321" y="523"/>
                  </a:lnTo>
                  <a:lnTo>
                    <a:pt x="321" y="521"/>
                  </a:lnTo>
                  <a:lnTo>
                    <a:pt x="321" y="521"/>
                  </a:lnTo>
                  <a:lnTo>
                    <a:pt x="321" y="518"/>
                  </a:lnTo>
                  <a:lnTo>
                    <a:pt x="321" y="518"/>
                  </a:lnTo>
                  <a:lnTo>
                    <a:pt x="321" y="516"/>
                  </a:lnTo>
                  <a:lnTo>
                    <a:pt x="321" y="516"/>
                  </a:lnTo>
                  <a:close/>
                  <a:moveTo>
                    <a:pt x="222" y="554"/>
                  </a:moveTo>
                  <a:lnTo>
                    <a:pt x="222" y="554"/>
                  </a:lnTo>
                  <a:lnTo>
                    <a:pt x="224" y="554"/>
                  </a:lnTo>
                  <a:lnTo>
                    <a:pt x="224" y="556"/>
                  </a:lnTo>
                  <a:lnTo>
                    <a:pt x="227" y="556"/>
                  </a:lnTo>
                  <a:lnTo>
                    <a:pt x="227" y="556"/>
                  </a:lnTo>
                  <a:lnTo>
                    <a:pt x="229" y="556"/>
                  </a:lnTo>
                  <a:lnTo>
                    <a:pt x="231" y="556"/>
                  </a:lnTo>
                  <a:lnTo>
                    <a:pt x="231" y="556"/>
                  </a:lnTo>
                  <a:lnTo>
                    <a:pt x="234" y="556"/>
                  </a:lnTo>
                  <a:lnTo>
                    <a:pt x="234" y="556"/>
                  </a:lnTo>
                  <a:lnTo>
                    <a:pt x="236" y="556"/>
                  </a:lnTo>
                  <a:lnTo>
                    <a:pt x="236" y="556"/>
                  </a:lnTo>
                  <a:lnTo>
                    <a:pt x="239" y="556"/>
                  </a:lnTo>
                  <a:lnTo>
                    <a:pt x="239" y="556"/>
                  </a:lnTo>
                  <a:lnTo>
                    <a:pt x="241" y="556"/>
                  </a:lnTo>
                  <a:lnTo>
                    <a:pt x="241" y="556"/>
                  </a:lnTo>
                  <a:lnTo>
                    <a:pt x="241" y="554"/>
                  </a:lnTo>
                  <a:lnTo>
                    <a:pt x="243" y="554"/>
                  </a:lnTo>
                  <a:lnTo>
                    <a:pt x="243" y="554"/>
                  </a:lnTo>
                  <a:lnTo>
                    <a:pt x="246" y="554"/>
                  </a:lnTo>
                  <a:lnTo>
                    <a:pt x="246" y="552"/>
                  </a:lnTo>
                  <a:lnTo>
                    <a:pt x="246" y="552"/>
                  </a:lnTo>
                  <a:lnTo>
                    <a:pt x="246" y="552"/>
                  </a:lnTo>
                  <a:lnTo>
                    <a:pt x="248" y="549"/>
                  </a:lnTo>
                  <a:lnTo>
                    <a:pt x="248" y="549"/>
                  </a:lnTo>
                  <a:lnTo>
                    <a:pt x="248" y="549"/>
                  </a:lnTo>
                  <a:lnTo>
                    <a:pt x="248" y="547"/>
                  </a:lnTo>
                  <a:lnTo>
                    <a:pt x="248" y="547"/>
                  </a:lnTo>
                  <a:lnTo>
                    <a:pt x="248" y="544"/>
                  </a:lnTo>
                  <a:lnTo>
                    <a:pt x="248" y="544"/>
                  </a:lnTo>
                  <a:lnTo>
                    <a:pt x="248" y="542"/>
                  </a:lnTo>
                  <a:lnTo>
                    <a:pt x="246" y="540"/>
                  </a:lnTo>
                  <a:lnTo>
                    <a:pt x="246" y="540"/>
                  </a:lnTo>
                  <a:lnTo>
                    <a:pt x="246" y="540"/>
                  </a:lnTo>
                  <a:lnTo>
                    <a:pt x="246" y="540"/>
                  </a:lnTo>
                  <a:lnTo>
                    <a:pt x="243" y="540"/>
                  </a:lnTo>
                  <a:lnTo>
                    <a:pt x="241" y="540"/>
                  </a:lnTo>
                  <a:lnTo>
                    <a:pt x="236" y="540"/>
                  </a:lnTo>
                  <a:lnTo>
                    <a:pt x="231" y="540"/>
                  </a:lnTo>
                  <a:lnTo>
                    <a:pt x="229" y="540"/>
                  </a:lnTo>
                  <a:lnTo>
                    <a:pt x="227" y="540"/>
                  </a:lnTo>
                  <a:lnTo>
                    <a:pt x="224" y="540"/>
                  </a:lnTo>
                  <a:lnTo>
                    <a:pt x="222" y="540"/>
                  </a:lnTo>
                  <a:lnTo>
                    <a:pt x="222" y="542"/>
                  </a:lnTo>
                  <a:lnTo>
                    <a:pt x="220" y="542"/>
                  </a:lnTo>
                  <a:lnTo>
                    <a:pt x="220" y="542"/>
                  </a:lnTo>
                  <a:lnTo>
                    <a:pt x="217" y="542"/>
                  </a:lnTo>
                  <a:lnTo>
                    <a:pt x="217" y="544"/>
                  </a:lnTo>
                  <a:lnTo>
                    <a:pt x="217" y="544"/>
                  </a:lnTo>
                  <a:lnTo>
                    <a:pt x="217" y="544"/>
                  </a:lnTo>
                  <a:lnTo>
                    <a:pt x="217" y="544"/>
                  </a:lnTo>
                  <a:lnTo>
                    <a:pt x="217" y="544"/>
                  </a:lnTo>
                  <a:lnTo>
                    <a:pt x="217" y="547"/>
                  </a:lnTo>
                  <a:lnTo>
                    <a:pt x="217" y="547"/>
                  </a:lnTo>
                  <a:lnTo>
                    <a:pt x="215" y="547"/>
                  </a:lnTo>
                  <a:lnTo>
                    <a:pt x="215" y="547"/>
                  </a:lnTo>
                  <a:lnTo>
                    <a:pt x="217" y="547"/>
                  </a:lnTo>
                  <a:lnTo>
                    <a:pt x="217" y="549"/>
                  </a:lnTo>
                  <a:lnTo>
                    <a:pt x="217" y="549"/>
                  </a:lnTo>
                  <a:lnTo>
                    <a:pt x="217" y="549"/>
                  </a:lnTo>
                  <a:lnTo>
                    <a:pt x="217" y="549"/>
                  </a:lnTo>
                  <a:lnTo>
                    <a:pt x="217" y="549"/>
                  </a:lnTo>
                  <a:lnTo>
                    <a:pt x="217" y="552"/>
                  </a:lnTo>
                  <a:lnTo>
                    <a:pt x="217" y="552"/>
                  </a:lnTo>
                  <a:lnTo>
                    <a:pt x="220" y="552"/>
                  </a:lnTo>
                  <a:lnTo>
                    <a:pt x="220" y="552"/>
                  </a:lnTo>
                  <a:lnTo>
                    <a:pt x="220" y="554"/>
                  </a:lnTo>
                  <a:lnTo>
                    <a:pt x="222" y="554"/>
                  </a:lnTo>
                  <a:lnTo>
                    <a:pt x="222" y="554"/>
                  </a:lnTo>
                  <a:close/>
                  <a:moveTo>
                    <a:pt x="345" y="978"/>
                  </a:moveTo>
                  <a:lnTo>
                    <a:pt x="347" y="978"/>
                  </a:lnTo>
                  <a:lnTo>
                    <a:pt x="350" y="980"/>
                  </a:lnTo>
                  <a:lnTo>
                    <a:pt x="354" y="980"/>
                  </a:lnTo>
                  <a:lnTo>
                    <a:pt x="357" y="982"/>
                  </a:lnTo>
                  <a:lnTo>
                    <a:pt x="359" y="982"/>
                  </a:lnTo>
                  <a:lnTo>
                    <a:pt x="362" y="985"/>
                  </a:lnTo>
                  <a:lnTo>
                    <a:pt x="366" y="985"/>
                  </a:lnTo>
                  <a:lnTo>
                    <a:pt x="369" y="985"/>
                  </a:lnTo>
                  <a:lnTo>
                    <a:pt x="371" y="987"/>
                  </a:lnTo>
                  <a:lnTo>
                    <a:pt x="373" y="987"/>
                  </a:lnTo>
                  <a:lnTo>
                    <a:pt x="378" y="987"/>
                  </a:lnTo>
                  <a:lnTo>
                    <a:pt x="380" y="987"/>
                  </a:lnTo>
                  <a:lnTo>
                    <a:pt x="383" y="987"/>
                  </a:lnTo>
                  <a:lnTo>
                    <a:pt x="388" y="987"/>
                  </a:lnTo>
                  <a:lnTo>
                    <a:pt x="390" y="987"/>
                  </a:lnTo>
                  <a:lnTo>
                    <a:pt x="392" y="987"/>
                  </a:lnTo>
                  <a:lnTo>
                    <a:pt x="397" y="987"/>
                  </a:lnTo>
                  <a:lnTo>
                    <a:pt x="399" y="987"/>
                  </a:lnTo>
                  <a:lnTo>
                    <a:pt x="402" y="987"/>
                  </a:lnTo>
                  <a:lnTo>
                    <a:pt x="407" y="987"/>
                  </a:lnTo>
                  <a:lnTo>
                    <a:pt x="409" y="987"/>
                  </a:lnTo>
                  <a:lnTo>
                    <a:pt x="411" y="987"/>
                  </a:lnTo>
                  <a:lnTo>
                    <a:pt x="416" y="987"/>
                  </a:lnTo>
                  <a:lnTo>
                    <a:pt x="418" y="985"/>
                  </a:lnTo>
                  <a:lnTo>
                    <a:pt x="421" y="985"/>
                  </a:lnTo>
                  <a:lnTo>
                    <a:pt x="425" y="985"/>
                  </a:lnTo>
                  <a:lnTo>
                    <a:pt x="428" y="982"/>
                  </a:lnTo>
                  <a:lnTo>
                    <a:pt x="430" y="982"/>
                  </a:lnTo>
                  <a:lnTo>
                    <a:pt x="433" y="982"/>
                  </a:lnTo>
                  <a:lnTo>
                    <a:pt x="437" y="980"/>
                  </a:lnTo>
                  <a:lnTo>
                    <a:pt x="440" y="980"/>
                  </a:lnTo>
                  <a:lnTo>
                    <a:pt x="442" y="978"/>
                  </a:lnTo>
                  <a:lnTo>
                    <a:pt x="435" y="1006"/>
                  </a:lnTo>
                  <a:lnTo>
                    <a:pt x="414" y="994"/>
                  </a:lnTo>
                  <a:lnTo>
                    <a:pt x="397" y="1013"/>
                  </a:lnTo>
                  <a:lnTo>
                    <a:pt x="378" y="994"/>
                  </a:lnTo>
                  <a:lnTo>
                    <a:pt x="357" y="1011"/>
                  </a:lnTo>
                  <a:lnTo>
                    <a:pt x="345" y="978"/>
                  </a:lnTo>
                  <a:lnTo>
                    <a:pt x="345" y="978"/>
                  </a:lnTo>
                  <a:close/>
                  <a:moveTo>
                    <a:pt x="239" y="1086"/>
                  </a:moveTo>
                  <a:lnTo>
                    <a:pt x="243" y="1089"/>
                  </a:lnTo>
                  <a:lnTo>
                    <a:pt x="248" y="1091"/>
                  </a:lnTo>
                  <a:lnTo>
                    <a:pt x="253" y="1091"/>
                  </a:lnTo>
                  <a:lnTo>
                    <a:pt x="258" y="1093"/>
                  </a:lnTo>
                  <a:lnTo>
                    <a:pt x="262" y="1093"/>
                  </a:lnTo>
                  <a:lnTo>
                    <a:pt x="267" y="1096"/>
                  </a:lnTo>
                  <a:lnTo>
                    <a:pt x="269" y="1096"/>
                  </a:lnTo>
                  <a:lnTo>
                    <a:pt x="274" y="1096"/>
                  </a:lnTo>
                  <a:lnTo>
                    <a:pt x="279" y="1098"/>
                  </a:lnTo>
                  <a:lnTo>
                    <a:pt x="281" y="1098"/>
                  </a:lnTo>
                  <a:lnTo>
                    <a:pt x="286" y="1098"/>
                  </a:lnTo>
                  <a:lnTo>
                    <a:pt x="288" y="1098"/>
                  </a:lnTo>
                  <a:lnTo>
                    <a:pt x="293" y="1098"/>
                  </a:lnTo>
                  <a:lnTo>
                    <a:pt x="298" y="1098"/>
                  </a:lnTo>
                  <a:lnTo>
                    <a:pt x="300" y="1096"/>
                  </a:lnTo>
                  <a:lnTo>
                    <a:pt x="305" y="1096"/>
                  </a:lnTo>
                  <a:lnTo>
                    <a:pt x="293" y="1122"/>
                  </a:lnTo>
                  <a:lnTo>
                    <a:pt x="284" y="1105"/>
                  </a:lnTo>
                  <a:lnTo>
                    <a:pt x="267" y="1117"/>
                  </a:lnTo>
                  <a:lnTo>
                    <a:pt x="258" y="1103"/>
                  </a:lnTo>
                  <a:lnTo>
                    <a:pt x="243" y="1115"/>
                  </a:lnTo>
                  <a:lnTo>
                    <a:pt x="239" y="1086"/>
                  </a:lnTo>
                  <a:lnTo>
                    <a:pt x="239" y="1086"/>
                  </a:lnTo>
                  <a:close/>
                  <a:moveTo>
                    <a:pt x="466" y="1103"/>
                  </a:moveTo>
                  <a:lnTo>
                    <a:pt x="470" y="1103"/>
                  </a:lnTo>
                  <a:lnTo>
                    <a:pt x="475" y="1103"/>
                  </a:lnTo>
                  <a:lnTo>
                    <a:pt x="480" y="1103"/>
                  </a:lnTo>
                  <a:lnTo>
                    <a:pt x="485" y="1103"/>
                  </a:lnTo>
                  <a:lnTo>
                    <a:pt x="489" y="1103"/>
                  </a:lnTo>
                  <a:lnTo>
                    <a:pt x="492" y="1103"/>
                  </a:lnTo>
                  <a:lnTo>
                    <a:pt x="496" y="1101"/>
                  </a:lnTo>
                  <a:lnTo>
                    <a:pt x="501" y="1101"/>
                  </a:lnTo>
                  <a:lnTo>
                    <a:pt x="506" y="1101"/>
                  </a:lnTo>
                  <a:lnTo>
                    <a:pt x="508" y="1101"/>
                  </a:lnTo>
                  <a:lnTo>
                    <a:pt x="513" y="1098"/>
                  </a:lnTo>
                  <a:lnTo>
                    <a:pt x="518" y="1098"/>
                  </a:lnTo>
                  <a:lnTo>
                    <a:pt x="522" y="1096"/>
                  </a:lnTo>
                  <a:lnTo>
                    <a:pt x="527" y="1096"/>
                  </a:lnTo>
                  <a:lnTo>
                    <a:pt x="532" y="1096"/>
                  </a:lnTo>
                  <a:lnTo>
                    <a:pt x="534" y="1093"/>
                  </a:lnTo>
                  <a:lnTo>
                    <a:pt x="525" y="1122"/>
                  </a:lnTo>
                  <a:lnTo>
                    <a:pt x="513" y="1108"/>
                  </a:lnTo>
                  <a:lnTo>
                    <a:pt x="503" y="1122"/>
                  </a:lnTo>
                  <a:lnTo>
                    <a:pt x="492" y="1110"/>
                  </a:lnTo>
                  <a:lnTo>
                    <a:pt x="480" y="1129"/>
                  </a:lnTo>
                  <a:lnTo>
                    <a:pt x="466" y="1103"/>
                  </a:lnTo>
                  <a:lnTo>
                    <a:pt x="466" y="1103"/>
                  </a:lnTo>
                  <a:close/>
                  <a:moveTo>
                    <a:pt x="459" y="1034"/>
                  </a:moveTo>
                  <a:lnTo>
                    <a:pt x="463" y="1034"/>
                  </a:lnTo>
                  <a:lnTo>
                    <a:pt x="470" y="1034"/>
                  </a:lnTo>
                  <a:lnTo>
                    <a:pt x="475" y="1032"/>
                  </a:lnTo>
                  <a:lnTo>
                    <a:pt x="480" y="1032"/>
                  </a:lnTo>
                  <a:lnTo>
                    <a:pt x="485" y="1030"/>
                  </a:lnTo>
                  <a:lnTo>
                    <a:pt x="492" y="1027"/>
                  </a:lnTo>
                  <a:lnTo>
                    <a:pt x="496" y="1027"/>
                  </a:lnTo>
                  <a:lnTo>
                    <a:pt x="501" y="1025"/>
                  </a:lnTo>
                  <a:lnTo>
                    <a:pt x="506" y="1022"/>
                  </a:lnTo>
                  <a:lnTo>
                    <a:pt x="511" y="1020"/>
                  </a:lnTo>
                  <a:lnTo>
                    <a:pt x="515" y="1018"/>
                  </a:lnTo>
                  <a:lnTo>
                    <a:pt x="520" y="1015"/>
                  </a:lnTo>
                  <a:lnTo>
                    <a:pt x="527" y="1013"/>
                  </a:lnTo>
                  <a:lnTo>
                    <a:pt x="532" y="1011"/>
                  </a:lnTo>
                  <a:lnTo>
                    <a:pt x="537" y="1008"/>
                  </a:lnTo>
                  <a:lnTo>
                    <a:pt x="541" y="1006"/>
                  </a:lnTo>
                  <a:lnTo>
                    <a:pt x="534" y="1039"/>
                  </a:lnTo>
                  <a:lnTo>
                    <a:pt x="522" y="1025"/>
                  </a:lnTo>
                  <a:lnTo>
                    <a:pt x="518" y="1044"/>
                  </a:lnTo>
                  <a:lnTo>
                    <a:pt x="503" y="1034"/>
                  </a:lnTo>
                  <a:lnTo>
                    <a:pt x="499" y="1051"/>
                  </a:lnTo>
                  <a:lnTo>
                    <a:pt x="485" y="1041"/>
                  </a:lnTo>
                  <a:lnTo>
                    <a:pt x="477" y="1058"/>
                  </a:lnTo>
                  <a:lnTo>
                    <a:pt x="459" y="1034"/>
                  </a:lnTo>
                  <a:lnTo>
                    <a:pt x="459" y="1034"/>
                  </a:lnTo>
                  <a:close/>
                  <a:moveTo>
                    <a:pt x="340" y="1247"/>
                  </a:moveTo>
                  <a:lnTo>
                    <a:pt x="340" y="1247"/>
                  </a:lnTo>
                  <a:lnTo>
                    <a:pt x="340" y="1247"/>
                  </a:lnTo>
                  <a:lnTo>
                    <a:pt x="343" y="1247"/>
                  </a:lnTo>
                  <a:lnTo>
                    <a:pt x="343" y="1247"/>
                  </a:lnTo>
                  <a:lnTo>
                    <a:pt x="345" y="1247"/>
                  </a:lnTo>
                  <a:lnTo>
                    <a:pt x="347" y="1247"/>
                  </a:lnTo>
                  <a:lnTo>
                    <a:pt x="350" y="1247"/>
                  </a:lnTo>
                  <a:lnTo>
                    <a:pt x="352" y="1247"/>
                  </a:lnTo>
                  <a:lnTo>
                    <a:pt x="352" y="1247"/>
                  </a:lnTo>
                  <a:lnTo>
                    <a:pt x="354" y="1247"/>
                  </a:lnTo>
                  <a:lnTo>
                    <a:pt x="354" y="1250"/>
                  </a:lnTo>
                  <a:lnTo>
                    <a:pt x="357" y="1250"/>
                  </a:lnTo>
                  <a:lnTo>
                    <a:pt x="362" y="1252"/>
                  </a:lnTo>
                  <a:lnTo>
                    <a:pt x="366" y="1252"/>
                  </a:lnTo>
                  <a:lnTo>
                    <a:pt x="369" y="1254"/>
                  </a:lnTo>
                  <a:lnTo>
                    <a:pt x="369" y="1254"/>
                  </a:lnTo>
                  <a:lnTo>
                    <a:pt x="371" y="1254"/>
                  </a:lnTo>
                  <a:lnTo>
                    <a:pt x="371" y="1254"/>
                  </a:lnTo>
                  <a:lnTo>
                    <a:pt x="371" y="1254"/>
                  </a:lnTo>
                  <a:lnTo>
                    <a:pt x="371" y="1254"/>
                  </a:lnTo>
                  <a:lnTo>
                    <a:pt x="373" y="1254"/>
                  </a:lnTo>
                  <a:lnTo>
                    <a:pt x="373" y="1254"/>
                  </a:lnTo>
                  <a:lnTo>
                    <a:pt x="373" y="1254"/>
                  </a:lnTo>
                  <a:lnTo>
                    <a:pt x="373" y="1254"/>
                  </a:lnTo>
                  <a:lnTo>
                    <a:pt x="373" y="1254"/>
                  </a:lnTo>
                  <a:lnTo>
                    <a:pt x="373" y="1252"/>
                  </a:lnTo>
                  <a:lnTo>
                    <a:pt x="373" y="1252"/>
                  </a:lnTo>
                  <a:lnTo>
                    <a:pt x="373" y="1252"/>
                  </a:lnTo>
                  <a:lnTo>
                    <a:pt x="373" y="1252"/>
                  </a:lnTo>
                  <a:lnTo>
                    <a:pt x="373" y="1250"/>
                  </a:lnTo>
                  <a:lnTo>
                    <a:pt x="373" y="1250"/>
                  </a:lnTo>
                  <a:lnTo>
                    <a:pt x="373" y="1247"/>
                  </a:lnTo>
                  <a:lnTo>
                    <a:pt x="371" y="1245"/>
                  </a:lnTo>
                  <a:lnTo>
                    <a:pt x="371" y="1243"/>
                  </a:lnTo>
                  <a:lnTo>
                    <a:pt x="369" y="1243"/>
                  </a:lnTo>
                  <a:lnTo>
                    <a:pt x="369" y="1240"/>
                  </a:lnTo>
                  <a:lnTo>
                    <a:pt x="369" y="1240"/>
                  </a:lnTo>
                  <a:lnTo>
                    <a:pt x="369" y="1240"/>
                  </a:lnTo>
                  <a:lnTo>
                    <a:pt x="369" y="1238"/>
                  </a:lnTo>
                  <a:lnTo>
                    <a:pt x="366" y="1238"/>
                  </a:lnTo>
                  <a:lnTo>
                    <a:pt x="366" y="1238"/>
                  </a:lnTo>
                  <a:lnTo>
                    <a:pt x="366" y="1238"/>
                  </a:lnTo>
                  <a:lnTo>
                    <a:pt x="366" y="1238"/>
                  </a:lnTo>
                  <a:lnTo>
                    <a:pt x="364" y="1235"/>
                  </a:lnTo>
                  <a:lnTo>
                    <a:pt x="364" y="1235"/>
                  </a:lnTo>
                  <a:lnTo>
                    <a:pt x="364" y="1235"/>
                  </a:lnTo>
                  <a:lnTo>
                    <a:pt x="362" y="1235"/>
                  </a:lnTo>
                  <a:lnTo>
                    <a:pt x="359" y="1235"/>
                  </a:lnTo>
                  <a:lnTo>
                    <a:pt x="359" y="1235"/>
                  </a:lnTo>
                  <a:lnTo>
                    <a:pt x="357" y="1235"/>
                  </a:lnTo>
                  <a:lnTo>
                    <a:pt x="354" y="1235"/>
                  </a:lnTo>
                  <a:lnTo>
                    <a:pt x="354" y="1235"/>
                  </a:lnTo>
                  <a:lnTo>
                    <a:pt x="352" y="1235"/>
                  </a:lnTo>
                  <a:lnTo>
                    <a:pt x="352" y="1235"/>
                  </a:lnTo>
                  <a:lnTo>
                    <a:pt x="350" y="1235"/>
                  </a:lnTo>
                  <a:lnTo>
                    <a:pt x="347" y="1235"/>
                  </a:lnTo>
                  <a:lnTo>
                    <a:pt x="347" y="1235"/>
                  </a:lnTo>
                  <a:lnTo>
                    <a:pt x="345" y="1238"/>
                  </a:lnTo>
                  <a:lnTo>
                    <a:pt x="345" y="1238"/>
                  </a:lnTo>
                  <a:lnTo>
                    <a:pt x="343" y="1240"/>
                  </a:lnTo>
                  <a:lnTo>
                    <a:pt x="340" y="1240"/>
                  </a:lnTo>
                  <a:lnTo>
                    <a:pt x="340" y="1243"/>
                  </a:lnTo>
                  <a:lnTo>
                    <a:pt x="340" y="1243"/>
                  </a:lnTo>
                  <a:lnTo>
                    <a:pt x="340" y="1243"/>
                  </a:lnTo>
                  <a:lnTo>
                    <a:pt x="338" y="1243"/>
                  </a:lnTo>
                  <a:lnTo>
                    <a:pt x="338" y="1245"/>
                  </a:lnTo>
                  <a:lnTo>
                    <a:pt x="338" y="1245"/>
                  </a:lnTo>
                  <a:lnTo>
                    <a:pt x="338" y="1245"/>
                  </a:lnTo>
                  <a:lnTo>
                    <a:pt x="338" y="1245"/>
                  </a:lnTo>
                  <a:lnTo>
                    <a:pt x="340" y="1245"/>
                  </a:lnTo>
                  <a:lnTo>
                    <a:pt x="340" y="1245"/>
                  </a:lnTo>
                  <a:lnTo>
                    <a:pt x="340" y="1247"/>
                  </a:lnTo>
                  <a:lnTo>
                    <a:pt x="340" y="1247"/>
                  </a:lnTo>
                  <a:close/>
                  <a:moveTo>
                    <a:pt x="631" y="1233"/>
                  </a:moveTo>
                  <a:lnTo>
                    <a:pt x="631" y="1235"/>
                  </a:lnTo>
                  <a:lnTo>
                    <a:pt x="631" y="1235"/>
                  </a:lnTo>
                  <a:lnTo>
                    <a:pt x="634" y="1235"/>
                  </a:lnTo>
                  <a:lnTo>
                    <a:pt x="634" y="1235"/>
                  </a:lnTo>
                  <a:lnTo>
                    <a:pt x="634" y="1235"/>
                  </a:lnTo>
                  <a:lnTo>
                    <a:pt x="636" y="1235"/>
                  </a:lnTo>
                  <a:lnTo>
                    <a:pt x="636" y="1235"/>
                  </a:lnTo>
                  <a:lnTo>
                    <a:pt x="638" y="1235"/>
                  </a:lnTo>
                  <a:lnTo>
                    <a:pt x="638" y="1235"/>
                  </a:lnTo>
                  <a:lnTo>
                    <a:pt x="638" y="1235"/>
                  </a:lnTo>
                  <a:lnTo>
                    <a:pt x="641" y="1235"/>
                  </a:lnTo>
                  <a:lnTo>
                    <a:pt x="641" y="1235"/>
                  </a:lnTo>
                  <a:lnTo>
                    <a:pt x="641" y="1235"/>
                  </a:lnTo>
                  <a:lnTo>
                    <a:pt x="643" y="1235"/>
                  </a:lnTo>
                  <a:lnTo>
                    <a:pt x="643" y="1233"/>
                  </a:lnTo>
                  <a:lnTo>
                    <a:pt x="643" y="1233"/>
                  </a:lnTo>
                  <a:lnTo>
                    <a:pt x="645" y="1233"/>
                  </a:lnTo>
                  <a:lnTo>
                    <a:pt x="645" y="1233"/>
                  </a:lnTo>
                  <a:lnTo>
                    <a:pt x="645" y="1231"/>
                  </a:lnTo>
                  <a:lnTo>
                    <a:pt x="645" y="1231"/>
                  </a:lnTo>
                  <a:lnTo>
                    <a:pt x="645" y="1228"/>
                  </a:lnTo>
                  <a:lnTo>
                    <a:pt x="645" y="1228"/>
                  </a:lnTo>
                  <a:lnTo>
                    <a:pt x="645" y="1228"/>
                  </a:lnTo>
                  <a:lnTo>
                    <a:pt x="645" y="1226"/>
                  </a:lnTo>
                  <a:lnTo>
                    <a:pt x="645" y="1226"/>
                  </a:lnTo>
                  <a:lnTo>
                    <a:pt x="645" y="1224"/>
                  </a:lnTo>
                  <a:lnTo>
                    <a:pt x="643" y="1221"/>
                  </a:lnTo>
                  <a:lnTo>
                    <a:pt x="643" y="1219"/>
                  </a:lnTo>
                  <a:lnTo>
                    <a:pt x="643" y="1219"/>
                  </a:lnTo>
                  <a:lnTo>
                    <a:pt x="643" y="1219"/>
                  </a:lnTo>
                  <a:lnTo>
                    <a:pt x="643" y="1217"/>
                  </a:lnTo>
                  <a:lnTo>
                    <a:pt x="643" y="1217"/>
                  </a:lnTo>
                  <a:lnTo>
                    <a:pt x="641" y="1217"/>
                  </a:lnTo>
                  <a:lnTo>
                    <a:pt x="641" y="1217"/>
                  </a:lnTo>
                  <a:lnTo>
                    <a:pt x="641" y="1217"/>
                  </a:lnTo>
                  <a:lnTo>
                    <a:pt x="638" y="1217"/>
                  </a:lnTo>
                  <a:lnTo>
                    <a:pt x="638" y="1217"/>
                  </a:lnTo>
                  <a:lnTo>
                    <a:pt x="638" y="1217"/>
                  </a:lnTo>
                  <a:lnTo>
                    <a:pt x="636" y="1217"/>
                  </a:lnTo>
                  <a:lnTo>
                    <a:pt x="636" y="1217"/>
                  </a:lnTo>
                  <a:lnTo>
                    <a:pt x="634" y="1219"/>
                  </a:lnTo>
                  <a:lnTo>
                    <a:pt x="634" y="1219"/>
                  </a:lnTo>
                  <a:lnTo>
                    <a:pt x="634" y="1219"/>
                  </a:lnTo>
                  <a:lnTo>
                    <a:pt x="631" y="1219"/>
                  </a:lnTo>
                  <a:lnTo>
                    <a:pt x="631" y="1221"/>
                  </a:lnTo>
                  <a:lnTo>
                    <a:pt x="631" y="1221"/>
                  </a:lnTo>
                  <a:lnTo>
                    <a:pt x="631" y="1221"/>
                  </a:lnTo>
                  <a:lnTo>
                    <a:pt x="629" y="1224"/>
                  </a:lnTo>
                  <a:lnTo>
                    <a:pt x="629" y="1224"/>
                  </a:lnTo>
                  <a:lnTo>
                    <a:pt x="629" y="1224"/>
                  </a:lnTo>
                  <a:lnTo>
                    <a:pt x="629" y="1226"/>
                  </a:lnTo>
                  <a:lnTo>
                    <a:pt x="629" y="1226"/>
                  </a:lnTo>
                  <a:lnTo>
                    <a:pt x="629" y="1228"/>
                  </a:lnTo>
                  <a:lnTo>
                    <a:pt x="629" y="1228"/>
                  </a:lnTo>
                  <a:lnTo>
                    <a:pt x="629" y="1231"/>
                  </a:lnTo>
                  <a:lnTo>
                    <a:pt x="629" y="1231"/>
                  </a:lnTo>
                  <a:lnTo>
                    <a:pt x="629" y="1231"/>
                  </a:lnTo>
                  <a:lnTo>
                    <a:pt x="629" y="1233"/>
                  </a:lnTo>
                  <a:lnTo>
                    <a:pt x="629" y="1233"/>
                  </a:lnTo>
                  <a:lnTo>
                    <a:pt x="631" y="1233"/>
                  </a:lnTo>
                  <a:lnTo>
                    <a:pt x="631" y="1233"/>
                  </a:lnTo>
                  <a:close/>
                  <a:moveTo>
                    <a:pt x="660" y="1238"/>
                  </a:moveTo>
                  <a:lnTo>
                    <a:pt x="662" y="1238"/>
                  </a:lnTo>
                  <a:lnTo>
                    <a:pt x="664" y="1238"/>
                  </a:lnTo>
                  <a:lnTo>
                    <a:pt x="667" y="1238"/>
                  </a:lnTo>
                  <a:lnTo>
                    <a:pt x="669" y="1238"/>
                  </a:lnTo>
                  <a:lnTo>
                    <a:pt x="671" y="1235"/>
                  </a:lnTo>
                  <a:lnTo>
                    <a:pt x="671" y="1235"/>
                  </a:lnTo>
                  <a:lnTo>
                    <a:pt x="674" y="1235"/>
                  </a:lnTo>
                  <a:lnTo>
                    <a:pt x="676" y="1235"/>
                  </a:lnTo>
                  <a:lnTo>
                    <a:pt x="676" y="1235"/>
                  </a:lnTo>
                  <a:lnTo>
                    <a:pt x="679" y="1235"/>
                  </a:lnTo>
                  <a:lnTo>
                    <a:pt x="679" y="1235"/>
                  </a:lnTo>
                  <a:lnTo>
                    <a:pt x="679" y="1233"/>
                  </a:lnTo>
                  <a:lnTo>
                    <a:pt x="681" y="1233"/>
                  </a:lnTo>
                  <a:lnTo>
                    <a:pt x="681" y="1233"/>
                  </a:lnTo>
                  <a:lnTo>
                    <a:pt x="681" y="1233"/>
                  </a:lnTo>
                  <a:lnTo>
                    <a:pt x="681" y="1231"/>
                  </a:lnTo>
                  <a:lnTo>
                    <a:pt x="681" y="1231"/>
                  </a:lnTo>
                  <a:lnTo>
                    <a:pt x="683" y="1231"/>
                  </a:lnTo>
                  <a:lnTo>
                    <a:pt x="683" y="1231"/>
                  </a:lnTo>
                  <a:lnTo>
                    <a:pt x="683" y="1228"/>
                  </a:lnTo>
                  <a:lnTo>
                    <a:pt x="683" y="1228"/>
                  </a:lnTo>
                  <a:lnTo>
                    <a:pt x="683" y="1228"/>
                  </a:lnTo>
                  <a:lnTo>
                    <a:pt x="683" y="1226"/>
                  </a:lnTo>
                  <a:lnTo>
                    <a:pt x="681" y="1226"/>
                  </a:lnTo>
                  <a:lnTo>
                    <a:pt x="681" y="1226"/>
                  </a:lnTo>
                  <a:lnTo>
                    <a:pt x="681" y="1226"/>
                  </a:lnTo>
                  <a:lnTo>
                    <a:pt x="681" y="1224"/>
                  </a:lnTo>
                  <a:lnTo>
                    <a:pt x="681" y="1224"/>
                  </a:lnTo>
                  <a:lnTo>
                    <a:pt x="679" y="1224"/>
                  </a:lnTo>
                  <a:lnTo>
                    <a:pt x="676" y="1221"/>
                  </a:lnTo>
                  <a:lnTo>
                    <a:pt x="674" y="1221"/>
                  </a:lnTo>
                  <a:lnTo>
                    <a:pt x="674" y="1219"/>
                  </a:lnTo>
                  <a:lnTo>
                    <a:pt x="671" y="1219"/>
                  </a:lnTo>
                  <a:lnTo>
                    <a:pt x="669" y="1217"/>
                  </a:lnTo>
                  <a:lnTo>
                    <a:pt x="667" y="1217"/>
                  </a:lnTo>
                  <a:lnTo>
                    <a:pt x="664" y="1217"/>
                  </a:lnTo>
                  <a:lnTo>
                    <a:pt x="664" y="1217"/>
                  </a:lnTo>
                  <a:lnTo>
                    <a:pt x="662" y="1217"/>
                  </a:lnTo>
                  <a:lnTo>
                    <a:pt x="662" y="1217"/>
                  </a:lnTo>
                  <a:lnTo>
                    <a:pt x="660" y="1217"/>
                  </a:lnTo>
                  <a:lnTo>
                    <a:pt x="660" y="1217"/>
                  </a:lnTo>
                  <a:lnTo>
                    <a:pt x="660" y="1217"/>
                  </a:lnTo>
                  <a:lnTo>
                    <a:pt x="657" y="1217"/>
                  </a:lnTo>
                  <a:lnTo>
                    <a:pt x="657" y="1217"/>
                  </a:lnTo>
                  <a:lnTo>
                    <a:pt x="657" y="1217"/>
                  </a:lnTo>
                  <a:lnTo>
                    <a:pt x="657" y="1217"/>
                  </a:lnTo>
                  <a:lnTo>
                    <a:pt x="657" y="1219"/>
                  </a:lnTo>
                  <a:lnTo>
                    <a:pt x="657" y="1219"/>
                  </a:lnTo>
                  <a:lnTo>
                    <a:pt x="657" y="1219"/>
                  </a:lnTo>
                  <a:lnTo>
                    <a:pt x="655" y="1219"/>
                  </a:lnTo>
                  <a:lnTo>
                    <a:pt x="655" y="1221"/>
                  </a:lnTo>
                  <a:lnTo>
                    <a:pt x="655" y="1224"/>
                  </a:lnTo>
                  <a:lnTo>
                    <a:pt x="655" y="1226"/>
                  </a:lnTo>
                  <a:lnTo>
                    <a:pt x="655" y="1226"/>
                  </a:lnTo>
                  <a:lnTo>
                    <a:pt x="655" y="1228"/>
                  </a:lnTo>
                  <a:lnTo>
                    <a:pt x="657" y="1231"/>
                  </a:lnTo>
                  <a:lnTo>
                    <a:pt x="657" y="1233"/>
                  </a:lnTo>
                  <a:lnTo>
                    <a:pt x="657" y="1233"/>
                  </a:lnTo>
                  <a:lnTo>
                    <a:pt x="657" y="1235"/>
                  </a:lnTo>
                  <a:lnTo>
                    <a:pt x="657" y="1235"/>
                  </a:lnTo>
                  <a:lnTo>
                    <a:pt x="657" y="1235"/>
                  </a:lnTo>
                  <a:lnTo>
                    <a:pt x="657" y="1238"/>
                  </a:lnTo>
                  <a:lnTo>
                    <a:pt x="660" y="1238"/>
                  </a:lnTo>
                  <a:lnTo>
                    <a:pt x="660" y="1238"/>
                  </a:lnTo>
                  <a:lnTo>
                    <a:pt x="660" y="1238"/>
                  </a:lnTo>
                  <a:close/>
                  <a:moveTo>
                    <a:pt x="714" y="1257"/>
                  </a:moveTo>
                  <a:lnTo>
                    <a:pt x="716" y="1259"/>
                  </a:lnTo>
                  <a:lnTo>
                    <a:pt x="716" y="1259"/>
                  </a:lnTo>
                  <a:lnTo>
                    <a:pt x="719" y="1259"/>
                  </a:lnTo>
                  <a:lnTo>
                    <a:pt x="719" y="1259"/>
                  </a:lnTo>
                  <a:lnTo>
                    <a:pt x="721" y="1259"/>
                  </a:lnTo>
                  <a:lnTo>
                    <a:pt x="721" y="1259"/>
                  </a:lnTo>
                  <a:lnTo>
                    <a:pt x="721" y="1259"/>
                  </a:lnTo>
                  <a:lnTo>
                    <a:pt x="723" y="1259"/>
                  </a:lnTo>
                  <a:lnTo>
                    <a:pt x="723" y="1259"/>
                  </a:lnTo>
                  <a:lnTo>
                    <a:pt x="726" y="1259"/>
                  </a:lnTo>
                  <a:lnTo>
                    <a:pt x="726" y="1257"/>
                  </a:lnTo>
                  <a:lnTo>
                    <a:pt x="726" y="1257"/>
                  </a:lnTo>
                  <a:lnTo>
                    <a:pt x="728" y="1257"/>
                  </a:lnTo>
                  <a:lnTo>
                    <a:pt x="728" y="1257"/>
                  </a:lnTo>
                  <a:lnTo>
                    <a:pt x="728" y="1257"/>
                  </a:lnTo>
                  <a:lnTo>
                    <a:pt x="731" y="1254"/>
                  </a:lnTo>
                  <a:lnTo>
                    <a:pt x="731" y="1252"/>
                  </a:lnTo>
                  <a:lnTo>
                    <a:pt x="733" y="1250"/>
                  </a:lnTo>
                  <a:lnTo>
                    <a:pt x="733" y="1250"/>
                  </a:lnTo>
                  <a:lnTo>
                    <a:pt x="735" y="1247"/>
                  </a:lnTo>
                  <a:lnTo>
                    <a:pt x="735" y="1245"/>
                  </a:lnTo>
                  <a:lnTo>
                    <a:pt x="738" y="1240"/>
                  </a:lnTo>
                  <a:lnTo>
                    <a:pt x="738" y="1240"/>
                  </a:lnTo>
                  <a:lnTo>
                    <a:pt x="738" y="1238"/>
                  </a:lnTo>
                  <a:lnTo>
                    <a:pt x="738" y="1238"/>
                  </a:lnTo>
                  <a:lnTo>
                    <a:pt x="738" y="1235"/>
                  </a:lnTo>
                  <a:lnTo>
                    <a:pt x="738" y="1235"/>
                  </a:lnTo>
                  <a:lnTo>
                    <a:pt x="738" y="1233"/>
                  </a:lnTo>
                  <a:lnTo>
                    <a:pt x="738" y="1233"/>
                  </a:lnTo>
                  <a:lnTo>
                    <a:pt x="738" y="1233"/>
                  </a:lnTo>
                  <a:lnTo>
                    <a:pt x="738" y="1231"/>
                  </a:lnTo>
                  <a:lnTo>
                    <a:pt x="738" y="1231"/>
                  </a:lnTo>
                  <a:lnTo>
                    <a:pt x="738" y="1228"/>
                  </a:lnTo>
                  <a:lnTo>
                    <a:pt x="738" y="1228"/>
                  </a:lnTo>
                  <a:lnTo>
                    <a:pt x="738" y="1228"/>
                  </a:lnTo>
                  <a:lnTo>
                    <a:pt x="735" y="1228"/>
                  </a:lnTo>
                  <a:lnTo>
                    <a:pt x="735" y="1228"/>
                  </a:lnTo>
                  <a:lnTo>
                    <a:pt x="735" y="1226"/>
                  </a:lnTo>
                  <a:lnTo>
                    <a:pt x="733" y="1226"/>
                  </a:lnTo>
                  <a:lnTo>
                    <a:pt x="731" y="1226"/>
                  </a:lnTo>
                  <a:lnTo>
                    <a:pt x="731" y="1226"/>
                  </a:lnTo>
                  <a:lnTo>
                    <a:pt x="728" y="1226"/>
                  </a:lnTo>
                  <a:lnTo>
                    <a:pt x="728" y="1226"/>
                  </a:lnTo>
                  <a:lnTo>
                    <a:pt x="726" y="1226"/>
                  </a:lnTo>
                  <a:lnTo>
                    <a:pt x="726" y="1228"/>
                  </a:lnTo>
                  <a:lnTo>
                    <a:pt x="723" y="1228"/>
                  </a:lnTo>
                  <a:lnTo>
                    <a:pt x="721" y="1228"/>
                  </a:lnTo>
                  <a:lnTo>
                    <a:pt x="719" y="1228"/>
                  </a:lnTo>
                  <a:lnTo>
                    <a:pt x="716" y="1231"/>
                  </a:lnTo>
                  <a:lnTo>
                    <a:pt x="714" y="1231"/>
                  </a:lnTo>
                  <a:lnTo>
                    <a:pt x="712" y="1233"/>
                  </a:lnTo>
                  <a:lnTo>
                    <a:pt x="709" y="1233"/>
                  </a:lnTo>
                  <a:lnTo>
                    <a:pt x="707" y="1233"/>
                  </a:lnTo>
                  <a:lnTo>
                    <a:pt x="707" y="1235"/>
                  </a:lnTo>
                  <a:lnTo>
                    <a:pt x="705" y="1235"/>
                  </a:lnTo>
                  <a:lnTo>
                    <a:pt x="705" y="1235"/>
                  </a:lnTo>
                  <a:lnTo>
                    <a:pt x="705" y="1238"/>
                  </a:lnTo>
                  <a:lnTo>
                    <a:pt x="702" y="1238"/>
                  </a:lnTo>
                  <a:lnTo>
                    <a:pt x="702" y="1238"/>
                  </a:lnTo>
                  <a:lnTo>
                    <a:pt x="702" y="1238"/>
                  </a:lnTo>
                  <a:lnTo>
                    <a:pt x="702" y="1240"/>
                  </a:lnTo>
                  <a:lnTo>
                    <a:pt x="702" y="1240"/>
                  </a:lnTo>
                  <a:lnTo>
                    <a:pt x="702" y="1240"/>
                  </a:lnTo>
                  <a:lnTo>
                    <a:pt x="702" y="1243"/>
                  </a:lnTo>
                  <a:lnTo>
                    <a:pt x="705" y="1245"/>
                  </a:lnTo>
                  <a:lnTo>
                    <a:pt x="707" y="1250"/>
                  </a:lnTo>
                  <a:lnTo>
                    <a:pt x="709" y="1252"/>
                  </a:lnTo>
                  <a:lnTo>
                    <a:pt x="712" y="1254"/>
                  </a:lnTo>
                  <a:lnTo>
                    <a:pt x="712" y="1257"/>
                  </a:lnTo>
                  <a:lnTo>
                    <a:pt x="712" y="1257"/>
                  </a:lnTo>
                  <a:lnTo>
                    <a:pt x="714" y="1257"/>
                  </a:lnTo>
                  <a:lnTo>
                    <a:pt x="714" y="1257"/>
                  </a:lnTo>
                  <a:lnTo>
                    <a:pt x="714" y="1257"/>
                  </a:lnTo>
                  <a:close/>
                  <a:moveTo>
                    <a:pt x="757" y="1231"/>
                  </a:moveTo>
                  <a:lnTo>
                    <a:pt x="757" y="1231"/>
                  </a:lnTo>
                  <a:lnTo>
                    <a:pt x="757" y="1231"/>
                  </a:lnTo>
                  <a:lnTo>
                    <a:pt x="759" y="1231"/>
                  </a:lnTo>
                  <a:lnTo>
                    <a:pt x="759" y="1231"/>
                  </a:lnTo>
                  <a:lnTo>
                    <a:pt x="759" y="1231"/>
                  </a:lnTo>
                  <a:lnTo>
                    <a:pt x="761" y="1231"/>
                  </a:lnTo>
                  <a:lnTo>
                    <a:pt x="761" y="1228"/>
                  </a:lnTo>
                  <a:lnTo>
                    <a:pt x="761" y="1228"/>
                  </a:lnTo>
                  <a:lnTo>
                    <a:pt x="764" y="1228"/>
                  </a:lnTo>
                  <a:lnTo>
                    <a:pt x="764" y="1228"/>
                  </a:lnTo>
                  <a:lnTo>
                    <a:pt x="764" y="1228"/>
                  </a:lnTo>
                  <a:lnTo>
                    <a:pt x="764" y="1226"/>
                  </a:lnTo>
                  <a:lnTo>
                    <a:pt x="764" y="1226"/>
                  </a:lnTo>
                  <a:lnTo>
                    <a:pt x="766" y="1226"/>
                  </a:lnTo>
                  <a:lnTo>
                    <a:pt x="766" y="1224"/>
                  </a:lnTo>
                  <a:lnTo>
                    <a:pt x="766" y="1224"/>
                  </a:lnTo>
                  <a:lnTo>
                    <a:pt x="766" y="1224"/>
                  </a:lnTo>
                  <a:lnTo>
                    <a:pt x="766" y="1221"/>
                  </a:lnTo>
                  <a:lnTo>
                    <a:pt x="766" y="1221"/>
                  </a:lnTo>
                  <a:lnTo>
                    <a:pt x="766" y="1219"/>
                  </a:lnTo>
                  <a:lnTo>
                    <a:pt x="768" y="1219"/>
                  </a:lnTo>
                  <a:lnTo>
                    <a:pt x="768" y="1219"/>
                  </a:lnTo>
                  <a:lnTo>
                    <a:pt x="768" y="1217"/>
                  </a:lnTo>
                  <a:lnTo>
                    <a:pt x="768" y="1217"/>
                  </a:lnTo>
                  <a:lnTo>
                    <a:pt x="768" y="1217"/>
                  </a:lnTo>
                  <a:lnTo>
                    <a:pt x="768" y="1214"/>
                  </a:lnTo>
                  <a:lnTo>
                    <a:pt x="766" y="1214"/>
                  </a:lnTo>
                  <a:lnTo>
                    <a:pt x="766" y="1212"/>
                  </a:lnTo>
                  <a:lnTo>
                    <a:pt x="766" y="1212"/>
                  </a:lnTo>
                  <a:lnTo>
                    <a:pt x="766" y="1212"/>
                  </a:lnTo>
                  <a:lnTo>
                    <a:pt x="766" y="1212"/>
                  </a:lnTo>
                  <a:lnTo>
                    <a:pt x="766" y="1209"/>
                  </a:lnTo>
                  <a:lnTo>
                    <a:pt x="766" y="1209"/>
                  </a:lnTo>
                  <a:lnTo>
                    <a:pt x="764" y="1209"/>
                  </a:lnTo>
                  <a:lnTo>
                    <a:pt x="764" y="1209"/>
                  </a:lnTo>
                  <a:lnTo>
                    <a:pt x="764" y="1209"/>
                  </a:lnTo>
                  <a:lnTo>
                    <a:pt x="764" y="1209"/>
                  </a:lnTo>
                  <a:lnTo>
                    <a:pt x="761" y="1207"/>
                  </a:lnTo>
                  <a:lnTo>
                    <a:pt x="761" y="1207"/>
                  </a:lnTo>
                  <a:lnTo>
                    <a:pt x="761" y="1207"/>
                  </a:lnTo>
                  <a:lnTo>
                    <a:pt x="759" y="1209"/>
                  </a:lnTo>
                  <a:lnTo>
                    <a:pt x="759" y="1209"/>
                  </a:lnTo>
                  <a:lnTo>
                    <a:pt x="759" y="1209"/>
                  </a:lnTo>
                  <a:lnTo>
                    <a:pt x="759" y="1209"/>
                  </a:lnTo>
                  <a:lnTo>
                    <a:pt x="757" y="1209"/>
                  </a:lnTo>
                  <a:lnTo>
                    <a:pt x="754" y="1209"/>
                  </a:lnTo>
                  <a:lnTo>
                    <a:pt x="754" y="1212"/>
                  </a:lnTo>
                  <a:lnTo>
                    <a:pt x="752" y="1212"/>
                  </a:lnTo>
                  <a:lnTo>
                    <a:pt x="752" y="1214"/>
                  </a:lnTo>
                  <a:lnTo>
                    <a:pt x="749" y="1217"/>
                  </a:lnTo>
                  <a:lnTo>
                    <a:pt x="749" y="1217"/>
                  </a:lnTo>
                  <a:lnTo>
                    <a:pt x="749" y="1217"/>
                  </a:lnTo>
                  <a:lnTo>
                    <a:pt x="749" y="1217"/>
                  </a:lnTo>
                  <a:lnTo>
                    <a:pt x="749" y="1219"/>
                  </a:lnTo>
                  <a:lnTo>
                    <a:pt x="749" y="1219"/>
                  </a:lnTo>
                  <a:lnTo>
                    <a:pt x="749" y="1219"/>
                  </a:lnTo>
                  <a:lnTo>
                    <a:pt x="749" y="1221"/>
                  </a:lnTo>
                  <a:lnTo>
                    <a:pt x="749" y="1221"/>
                  </a:lnTo>
                  <a:lnTo>
                    <a:pt x="749" y="1221"/>
                  </a:lnTo>
                  <a:lnTo>
                    <a:pt x="749" y="1224"/>
                  </a:lnTo>
                  <a:lnTo>
                    <a:pt x="749" y="1224"/>
                  </a:lnTo>
                  <a:lnTo>
                    <a:pt x="749" y="1224"/>
                  </a:lnTo>
                  <a:lnTo>
                    <a:pt x="749" y="1224"/>
                  </a:lnTo>
                  <a:lnTo>
                    <a:pt x="749" y="1226"/>
                  </a:lnTo>
                  <a:lnTo>
                    <a:pt x="749" y="1226"/>
                  </a:lnTo>
                  <a:lnTo>
                    <a:pt x="752" y="1226"/>
                  </a:lnTo>
                  <a:lnTo>
                    <a:pt x="752" y="1228"/>
                  </a:lnTo>
                  <a:lnTo>
                    <a:pt x="752" y="1228"/>
                  </a:lnTo>
                  <a:lnTo>
                    <a:pt x="752" y="1228"/>
                  </a:lnTo>
                  <a:lnTo>
                    <a:pt x="752" y="1228"/>
                  </a:lnTo>
                  <a:lnTo>
                    <a:pt x="754" y="1228"/>
                  </a:lnTo>
                  <a:lnTo>
                    <a:pt x="754" y="1231"/>
                  </a:lnTo>
                  <a:lnTo>
                    <a:pt x="754" y="1231"/>
                  </a:lnTo>
                  <a:lnTo>
                    <a:pt x="757" y="1231"/>
                  </a:lnTo>
                  <a:lnTo>
                    <a:pt x="757" y="1231"/>
                  </a:lnTo>
                  <a:close/>
                  <a:moveTo>
                    <a:pt x="787" y="1214"/>
                  </a:moveTo>
                  <a:lnTo>
                    <a:pt x="790" y="1214"/>
                  </a:lnTo>
                  <a:lnTo>
                    <a:pt x="790" y="1214"/>
                  </a:lnTo>
                  <a:lnTo>
                    <a:pt x="792" y="1214"/>
                  </a:lnTo>
                  <a:lnTo>
                    <a:pt x="792" y="1214"/>
                  </a:lnTo>
                  <a:lnTo>
                    <a:pt x="792" y="1214"/>
                  </a:lnTo>
                  <a:lnTo>
                    <a:pt x="794" y="1214"/>
                  </a:lnTo>
                  <a:lnTo>
                    <a:pt x="794" y="1214"/>
                  </a:lnTo>
                  <a:lnTo>
                    <a:pt x="794" y="1214"/>
                  </a:lnTo>
                  <a:lnTo>
                    <a:pt x="797" y="1212"/>
                  </a:lnTo>
                  <a:lnTo>
                    <a:pt x="797" y="1212"/>
                  </a:lnTo>
                  <a:lnTo>
                    <a:pt x="797" y="1212"/>
                  </a:lnTo>
                  <a:lnTo>
                    <a:pt x="797" y="1212"/>
                  </a:lnTo>
                  <a:lnTo>
                    <a:pt x="799" y="1212"/>
                  </a:lnTo>
                  <a:lnTo>
                    <a:pt x="799" y="1209"/>
                  </a:lnTo>
                  <a:lnTo>
                    <a:pt x="799" y="1209"/>
                  </a:lnTo>
                  <a:lnTo>
                    <a:pt x="799" y="1209"/>
                  </a:lnTo>
                  <a:lnTo>
                    <a:pt x="799" y="1207"/>
                  </a:lnTo>
                  <a:lnTo>
                    <a:pt x="801" y="1207"/>
                  </a:lnTo>
                  <a:lnTo>
                    <a:pt x="801" y="1207"/>
                  </a:lnTo>
                  <a:lnTo>
                    <a:pt x="801" y="1205"/>
                  </a:lnTo>
                  <a:lnTo>
                    <a:pt x="801" y="1205"/>
                  </a:lnTo>
                  <a:lnTo>
                    <a:pt x="801" y="1202"/>
                  </a:lnTo>
                  <a:lnTo>
                    <a:pt x="801" y="1200"/>
                  </a:lnTo>
                  <a:lnTo>
                    <a:pt x="801" y="1200"/>
                  </a:lnTo>
                  <a:lnTo>
                    <a:pt x="801" y="1200"/>
                  </a:lnTo>
                  <a:lnTo>
                    <a:pt x="801" y="1198"/>
                  </a:lnTo>
                  <a:lnTo>
                    <a:pt x="801" y="1198"/>
                  </a:lnTo>
                  <a:lnTo>
                    <a:pt x="801" y="1195"/>
                  </a:lnTo>
                  <a:lnTo>
                    <a:pt x="801" y="1195"/>
                  </a:lnTo>
                  <a:lnTo>
                    <a:pt x="801" y="1195"/>
                  </a:lnTo>
                  <a:lnTo>
                    <a:pt x="801" y="1193"/>
                  </a:lnTo>
                  <a:lnTo>
                    <a:pt x="801" y="1193"/>
                  </a:lnTo>
                  <a:lnTo>
                    <a:pt x="801" y="1193"/>
                  </a:lnTo>
                  <a:lnTo>
                    <a:pt x="799" y="1193"/>
                  </a:lnTo>
                  <a:lnTo>
                    <a:pt x="799" y="1190"/>
                  </a:lnTo>
                  <a:lnTo>
                    <a:pt x="799" y="1190"/>
                  </a:lnTo>
                  <a:lnTo>
                    <a:pt x="797" y="1190"/>
                  </a:lnTo>
                  <a:lnTo>
                    <a:pt x="797" y="1190"/>
                  </a:lnTo>
                  <a:lnTo>
                    <a:pt x="797" y="1190"/>
                  </a:lnTo>
                  <a:lnTo>
                    <a:pt x="794" y="1190"/>
                  </a:lnTo>
                  <a:lnTo>
                    <a:pt x="794" y="1190"/>
                  </a:lnTo>
                  <a:lnTo>
                    <a:pt x="794" y="1190"/>
                  </a:lnTo>
                  <a:lnTo>
                    <a:pt x="792" y="1190"/>
                  </a:lnTo>
                  <a:lnTo>
                    <a:pt x="792" y="1190"/>
                  </a:lnTo>
                  <a:lnTo>
                    <a:pt x="790" y="1190"/>
                  </a:lnTo>
                  <a:lnTo>
                    <a:pt x="790" y="1193"/>
                  </a:lnTo>
                  <a:lnTo>
                    <a:pt x="790" y="1193"/>
                  </a:lnTo>
                  <a:lnTo>
                    <a:pt x="787" y="1193"/>
                  </a:lnTo>
                  <a:lnTo>
                    <a:pt x="787" y="1193"/>
                  </a:lnTo>
                  <a:lnTo>
                    <a:pt x="787" y="1193"/>
                  </a:lnTo>
                  <a:lnTo>
                    <a:pt x="787" y="1195"/>
                  </a:lnTo>
                  <a:lnTo>
                    <a:pt x="785" y="1195"/>
                  </a:lnTo>
                  <a:lnTo>
                    <a:pt x="785" y="1195"/>
                  </a:lnTo>
                  <a:lnTo>
                    <a:pt x="785" y="1198"/>
                  </a:lnTo>
                  <a:lnTo>
                    <a:pt x="785" y="1198"/>
                  </a:lnTo>
                  <a:lnTo>
                    <a:pt x="785" y="1198"/>
                  </a:lnTo>
                  <a:lnTo>
                    <a:pt x="785" y="1200"/>
                  </a:lnTo>
                  <a:lnTo>
                    <a:pt x="785" y="1200"/>
                  </a:lnTo>
                  <a:lnTo>
                    <a:pt x="783" y="1200"/>
                  </a:lnTo>
                  <a:lnTo>
                    <a:pt x="783" y="1202"/>
                  </a:lnTo>
                  <a:lnTo>
                    <a:pt x="783" y="1202"/>
                  </a:lnTo>
                  <a:lnTo>
                    <a:pt x="783" y="1202"/>
                  </a:lnTo>
                  <a:lnTo>
                    <a:pt x="783" y="1205"/>
                  </a:lnTo>
                  <a:lnTo>
                    <a:pt x="785" y="1207"/>
                  </a:lnTo>
                  <a:lnTo>
                    <a:pt x="785" y="1207"/>
                  </a:lnTo>
                  <a:lnTo>
                    <a:pt x="785" y="1207"/>
                  </a:lnTo>
                  <a:lnTo>
                    <a:pt x="785" y="1209"/>
                  </a:lnTo>
                  <a:lnTo>
                    <a:pt x="785" y="1209"/>
                  </a:lnTo>
                  <a:lnTo>
                    <a:pt x="785" y="1209"/>
                  </a:lnTo>
                  <a:lnTo>
                    <a:pt x="785" y="1212"/>
                  </a:lnTo>
                  <a:lnTo>
                    <a:pt x="785" y="1212"/>
                  </a:lnTo>
                  <a:lnTo>
                    <a:pt x="787" y="1212"/>
                  </a:lnTo>
                  <a:lnTo>
                    <a:pt x="787" y="1212"/>
                  </a:lnTo>
                  <a:lnTo>
                    <a:pt x="787" y="1212"/>
                  </a:lnTo>
                  <a:lnTo>
                    <a:pt x="787" y="1214"/>
                  </a:lnTo>
                  <a:lnTo>
                    <a:pt x="787" y="1214"/>
                  </a:lnTo>
                  <a:lnTo>
                    <a:pt x="787" y="1214"/>
                  </a:lnTo>
                  <a:close/>
                  <a:moveTo>
                    <a:pt x="220" y="734"/>
                  </a:moveTo>
                  <a:lnTo>
                    <a:pt x="227" y="727"/>
                  </a:lnTo>
                  <a:lnTo>
                    <a:pt x="231" y="722"/>
                  </a:lnTo>
                  <a:lnTo>
                    <a:pt x="236" y="715"/>
                  </a:lnTo>
                  <a:lnTo>
                    <a:pt x="241" y="708"/>
                  </a:lnTo>
                  <a:lnTo>
                    <a:pt x="248" y="703"/>
                  </a:lnTo>
                  <a:lnTo>
                    <a:pt x="253" y="696"/>
                  </a:lnTo>
                  <a:lnTo>
                    <a:pt x="255" y="694"/>
                  </a:lnTo>
                  <a:lnTo>
                    <a:pt x="258" y="689"/>
                  </a:lnTo>
                  <a:lnTo>
                    <a:pt x="262" y="686"/>
                  </a:lnTo>
                  <a:lnTo>
                    <a:pt x="265" y="684"/>
                  </a:lnTo>
                  <a:lnTo>
                    <a:pt x="269" y="679"/>
                  </a:lnTo>
                  <a:lnTo>
                    <a:pt x="272" y="675"/>
                  </a:lnTo>
                  <a:lnTo>
                    <a:pt x="276" y="672"/>
                  </a:lnTo>
                  <a:lnTo>
                    <a:pt x="281" y="670"/>
                  </a:lnTo>
                  <a:lnTo>
                    <a:pt x="284" y="665"/>
                  </a:lnTo>
                  <a:lnTo>
                    <a:pt x="288" y="663"/>
                  </a:lnTo>
                  <a:lnTo>
                    <a:pt x="293" y="660"/>
                  </a:lnTo>
                  <a:lnTo>
                    <a:pt x="295" y="658"/>
                  </a:lnTo>
                  <a:lnTo>
                    <a:pt x="300" y="656"/>
                  </a:lnTo>
                  <a:lnTo>
                    <a:pt x="302" y="653"/>
                  </a:lnTo>
                  <a:lnTo>
                    <a:pt x="307" y="651"/>
                  </a:lnTo>
                  <a:lnTo>
                    <a:pt x="312" y="649"/>
                  </a:lnTo>
                  <a:lnTo>
                    <a:pt x="317" y="646"/>
                  </a:lnTo>
                  <a:lnTo>
                    <a:pt x="321" y="644"/>
                  </a:lnTo>
                  <a:lnTo>
                    <a:pt x="326" y="642"/>
                  </a:lnTo>
                  <a:lnTo>
                    <a:pt x="331" y="639"/>
                  </a:lnTo>
                  <a:lnTo>
                    <a:pt x="336" y="637"/>
                  </a:lnTo>
                  <a:lnTo>
                    <a:pt x="340" y="634"/>
                  </a:lnTo>
                  <a:lnTo>
                    <a:pt x="345" y="630"/>
                  </a:lnTo>
                  <a:lnTo>
                    <a:pt x="352" y="627"/>
                  </a:lnTo>
                  <a:lnTo>
                    <a:pt x="357" y="625"/>
                  </a:lnTo>
                  <a:lnTo>
                    <a:pt x="362" y="620"/>
                  </a:lnTo>
                  <a:lnTo>
                    <a:pt x="366" y="618"/>
                  </a:lnTo>
                  <a:lnTo>
                    <a:pt x="371" y="613"/>
                  </a:lnTo>
                  <a:lnTo>
                    <a:pt x="376" y="611"/>
                  </a:lnTo>
                  <a:lnTo>
                    <a:pt x="380" y="606"/>
                  </a:lnTo>
                  <a:lnTo>
                    <a:pt x="385" y="604"/>
                  </a:lnTo>
                  <a:lnTo>
                    <a:pt x="392" y="599"/>
                  </a:lnTo>
                  <a:lnTo>
                    <a:pt x="397" y="597"/>
                  </a:lnTo>
                  <a:lnTo>
                    <a:pt x="402" y="592"/>
                  </a:lnTo>
                  <a:lnTo>
                    <a:pt x="407" y="589"/>
                  </a:lnTo>
                  <a:lnTo>
                    <a:pt x="411" y="585"/>
                  </a:lnTo>
                  <a:lnTo>
                    <a:pt x="416" y="575"/>
                  </a:lnTo>
                  <a:lnTo>
                    <a:pt x="402" y="580"/>
                  </a:lnTo>
                  <a:lnTo>
                    <a:pt x="425" y="552"/>
                  </a:lnTo>
                  <a:lnTo>
                    <a:pt x="407" y="556"/>
                  </a:lnTo>
                  <a:lnTo>
                    <a:pt x="435" y="530"/>
                  </a:lnTo>
                  <a:lnTo>
                    <a:pt x="416" y="537"/>
                  </a:lnTo>
                  <a:lnTo>
                    <a:pt x="440" y="511"/>
                  </a:lnTo>
                  <a:lnTo>
                    <a:pt x="425" y="516"/>
                  </a:lnTo>
                  <a:lnTo>
                    <a:pt x="437" y="500"/>
                  </a:lnTo>
                  <a:lnTo>
                    <a:pt x="447" y="485"/>
                  </a:lnTo>
                  <a:lnTo>
                    <a:pt x="442" y="485"/>
                  </a:lnTo>
                  <a:lnTo>
                    <a:pt x="440" y="488"/>
                  </a:lnTo>
                  <a:lnTo>
                    <a:pt x="437" y="488"/>
                  </a:lnTo>
                  <a:lnTo>
                    <a:pt x="435" y="490"/>
                  </a:lnTo>
                  <a:lnTo>
                    <a:pt x="430" y="492"/>
                  </a:lnTo>
                  <a:lnTo>
                    <a:pt x="428" y="492"/>
                  </a:lnTo>
                  <a:lnTo>
                    <a:pt x="428" y="495"/>
                  </a:lnTo>
                  <a:lnTo>
                    <a:pt x="425" y="495"/>
                  </a:lnTo>
                  <a:lnTo>
                    <a:pt x="425" y="495"/>
                  </a:lnTo>
                  <a:lnTo>
                    <a:pt x="423" y="495"/>
                  </a:lnTo>
                  <a:lnTo>
                    <a:pt x="423" y="495"/>
                  </a:lnTo>
                  <a:lnTo>
                    <a:pt x="421" y="497"/>
                  </a:lnTo>
                  <a:lnTo>
                    <a:pt x="421" y="497"/>
                  </a:lnTo>
                  <a:lnTo>
                    <a:pt x="418" y="497"/>
                  </a:lnTo>
                  <a:lnTo>
                    <a:pt x="418" y="497"/>
                  </a:lnTo>
                  <a:lnTo>
                    <a:pt x="416" y="497"/>
                  </a:lnTo>
                  <a:lnTo>
                    <a:pt x="414" y="495"/>
                  </a:lnTo>
                  <a:lnTo>
                    <a:pt x="411" y="495"/>
                  </a:lnTo>
                  <a:lnTo>
                    <a:pt x="411" y="495"/>
                  </a:lnTo>
                  <a:lnTo>
                    <a:pt x="409" y="495"/>
                  </a:lnTo>
                  <a:lnTo>
                    <a:pt x="407" y="492"/>
                  </a:lnTo>
                  <a:lnTo>
                    <a:pt x="407" y="492"/>
                  </a:lnTo>
                  <a:lnTo>
                    <a:pt x="404" y="490"/>
                  </a:lnTo>
                  <a:lnTo>
                    <a:pt x="399" y="488"/>
                  </a:lnTo>
                  <a:lnTo>
                    <a:pt x="399" y="488"/>
                  </a:lnTo>
                  <a:lnTo>
                    <a:pt x="397" y="488"/>
                  </a:lnTo>
                  <a:lnTo>
                    <a:pt x="397" y="485"/>
                  </a:lnTo>
                  <a:lnTo>
                    <a:pt x="397" y="485"/>
                  </a:lnTo>
                  <a:lnTo>
                    <a:pt x="395" y="483"/>
                  </a:lnTo>
                  <a:lnTo>
                    <a:pt x="395" y="483"/>
                  </a:lnTo>
                  <a:lnTo>
                    <a:pt x="395" y="483"/>
                  </a:lnTo>
                  <a:lnTo>
                    <a:pt x="395" y="483"/>
                  </a:lnTo>
                  <a:lnTo>
                    <a:pt x="395" y="481"/>
                  </a:lnTo>
                  <a:lnTo>
                    <a:pt x="395" y="481"/>
                  </a:lnTo>
                  <a:lnTo>
                    <a:pt x="395" y="481"/>
                  </a:lnTo>
                  <a:lnTo>
                    <a:pt x="397" y="478"/>
                  </a:lnTo>
                  <a:lnTo>
                    <a:pt x="397" y="478"/>
                  </a:lnTo>
                  <a:lnTo>
                    <a:pt x="397" y="476"/>
                  </a:lnTo>
                  <a:lnTo>
                    <a:pt x="399" y="476"/>
                  </a:lnTo>
                  <a:lnTo>
                    <a:pt x="399" y="474"/>
                  </a:lnTo>
                  <a:lnTo>
                    <a:pt x="402" y="474"/>
                  </a:lnTo>
                  <a:lnTo>
                    <a:pt x="402" y="471"/>
                  </a:lnTo>
                  <a:lnTo>
                    <a:pt x="404" y="471"/>
                  </a:lnTo>
                  <a:lnTo>
                    <a:pt x="404" y="471"/>
                  </a:lnTo>
                  <a:lnTo>
                    <a:pt x="407" y="469"/>
                  </a:lnTo>
                  <a:lnTo>
                    <a:pt x="409" y="469"/>
                  </a:lnTo>
                  <a:lnTo>
                    <a:pt x="409" y="469"/>
                  </a:lnTo>
                  <a:lnTo>
                    <a:pt x="409" y="469"/>
                  </a:lnTo>
                  <a:lnTo>
                    <a:pt x="409" y="466"/>
                  </a:lnTo>
                  <a:lnTo>
                    <a:pt x="409" y="466"/>
                  </a:lnTo>
                  <a:lnTo>
                    <a:pt x="409" y="466"/>
                  </a:lnTo>
                  <a:lnTo>
                    <a:pt x="409" y="466"/>
                  </a:lnTo>
                  <a:lnTo>
                    <a:pt x="409" y="466"/>
                  </a:lnTo>
                  <a:lnTo>
                    <a:pt x="409" y="464"/>
                  </a:lnTo>
                  <a:lnTo>
                    <a:pt x="409" y="464"/>
                  </a:lnTo>
                  <a:lnTo>
                    <a:pt x="409" y="464"/>
                  </a:lnTo>
                  <a:lnTo>
                    <a:pt x="409" y="462"/>
                  </a:lnTo>
                  <a:lnTo>
                    <a:pt x="409" y="462"/>
                  </a:lnTo>
                  <a:lnTo>
                    <a:pt x="409" y="459"/>
                  </a:lnTo>
                  <a:lnTo>
                    <a:pt x="407" y="457"/>
                  </a:lnTo>
                  <a:lnTo>
                    <a:pt x="407" y="457"/>
                  </a:lnTo>
                  <a:lnTo>
                    <a:pt x="407" y="455"/>
                  </a:lnTo>
                  <a:lnTo>
                    <a:pt x="404" y="455"/>
                  </a:lnTo>
                  <a:lnTo>
                    <a:pt x="404" y="455"/>
                  </a:lnTo>
                  <a:lnTo>
                    <a:pt x="402" y="452"/>
                  </a:lnTo>
                  <a:lnTo>
                    <a:pt x="399" y="450"/>
                  </a:lnTo>
                  <a:lnTo>
                    <a:pt x="395" y="447"/>
                  </a:lnTo>
                  <a:lnTo>
                    <a:pt x="392" y="445"/>
                  </a:lnTo>
                  <a:lnTo>
                    <a:pt x="390" y="445"/>
                  </a:lnTo>
                  <a:lnTo>
                    <a:pt x="388" y="443"/>
                  </a:lnTo>
                  <a:lnTo>
                    <a:pt x="385" y="443"/>
                  </a:lnTo>
                  <a:lnTo>
                    <a:pt x="385" y="440"/>
                  </a:lnTo>
                  <a:lnTo>
                    <a:pt x="383" y="440"/>
                  </a:lnTo>
                  <a:lnTo>
                    <a:pt x="380" y="440"/>
                  </a:lnTo>
                  <a:lnTo>
                    <a:pt x="378" y="440"/>
                  </a:lnTo>
                  <a:lnTo>
                    <a:pt x="376" y="438"/>
                  </a:lnTo>
                  <a:lnTo>
                    <a:pt x="373" y="438"/>
                  </a:lnTo>
                  <a:lnTo>
                    <a:pt x="373" y="438"/>
                  </a:lnTo>
                  <a:lnTo>
                    <a:pt x="371" y="438"/>
                  </a:lnTo>
                  <a:lnTo>
                    <a:pt x="369" y="438"/>
                  </a:lnTo>
                  <a:lnTo>
                    <a:pt x="369" y="438"/>
                  </a:lnTo>
                  <a:lnTo>
                    <a:pt x="366" y="438"/>
                  </a:lnTo>
                  <a:lnTo>
                    <a:pt x="366" y="438"/>
                  </a:lnTo>
                  <a:lnTo>
                    <a:pt x="364" y="438"/>
                  </a:lnTo>
                  <a:lnTo>
                    <a:pt x="364" y="438"/>
                  </a:lnTo>
                  <a:lnTo>
                    <a:pt x="362" y="438"/>
                  </a:lnTo>
                  <a:lnTo>
                    <a:pt x="362" y="438"/>
                  </a:lnTo>
                  <a:lnTo>
                    <a:pt x="359" y="438"/>
                  </a:lnTo>
                  <a:lnTo>
                    <a:pt x="359" y="438"/>
                  </a:lnTo>
                  <a:lnTo>
                    <a:pt x="357" y="438"/>
                  </a:lnTo>
                  <a:lnTo>
                    <a:pt x="357" y="438"/>
                  </a:lnTo>
                  <a:lnTo>
                    <a:pt x="354" y="440"/>
                  </a:lnTo>
                  <a:lnTo>
                    <a:pt x="354" y="440"/>
                  </a:lnTo>
                  <a:lnTo>
                    <a:pt x="352" y="440"/>
                  </a:lnTo>
                  <a:lnTo>
                    <a:pt x="352" y="440"/>
                  </a:lnTo>
                  <a:lnTo>
                    <a:pt x="352" y="440"/>
                  </a:lnTo>
                  <a:lnTo>
                    <a:pt x="350" y="443"/>
                  </a:lnTo>
                  <a:lnTo>
                    <a:pt x="350" y="443"/>
                  </a:lnTo>
                  <a:lnTo>
                    <a:pt x="350" y="443"/>
                  </a:lnTo>
                  <a:lnTo>
                    <a:pt x="350" y="445"/>
                  </a:lnTo>
                  <a:lnTo>
                    <a:pt x="347" y="445"/>
                  </a:lnTo>
                  <a:lnTo>
                    <a:pt x="347" y="447"/>
                  </a:lnTo>
                  <a:lnTo>
                    <a:pt x="347" y="447"/>
                  </a:lnTo>
                  <a:lnTo>
                    <a:pt x="347" y="447"/>
                  </a:lnTo>
                  <a:lnTo>
                    <a:pt x="347" y="450"/>
                  </a:lnTo>
                  <a:lnTo>
                    <a:pt x="347" y="450"/>
                  </a:lnTo>
                  <a:lnTo>
                    <a:pt x="347" y="452"/>
                  </a:lnTo>
                  <a:lnTo>
                    <a:pt x="347" y="455"/>
                  </a:lnTo>
                  <a:lnTo>
                    <a:pt x="347" y="455"/>
                  </a:lnTo>
                  <a:lnTo>
                    <a:pt x="347" y="457"/>
                  </a:lnTo>
                  <a:lnTo>
                    <a:pt x="347" y="459"/>
                  </a:lnTo>
                  <a:lnTo>
                    <a:pt x="347" y="459"/>
                  </a:lnTo>
                  <a:lnTo>
                    <a:pt x="347" y="462"/>
                  </a:lnTo>
                  <a:lnTo>
                    <a:pt x="350" y="464"/>
                  </a:lnTo>
                  <a:lnTo>
                    <a:pt x="350" y="464"/>
                  </a:lnTo>
                  <a:lnTo>
                    <a:pt x="350" y="466"/>
                  </a:lnTo>
                  <a:lnTo>
                    <a:pt x="350" y="469"/>
                  </a:lnTo>
                  <a:lnTo>
                    <a:pt x="352" y="469"/>
                  </a:lnTo>
                  <a:lnTo>
                    <a:pt x="352" y="474"/>
                  </a:lnTo>
                  <a:lnTo>
                    <a:pt x="354" y="476"/>
                  </a:lnTo>
                  <a:lnTo>
                    <a:pt x="357" y="478"/>
                  </a:lnTo>
                  <a:lnTo>
                    <a:pt x="359" y="481"/>
                  </a:lnTo>
                  <a:lnTo>
                    <a:pt x="362" y="483"/>
                  </a:lnTo>
                  <a:lnTo>
                    <a:pt x="362" y="485"/>
                  </a:lnTo>
                  <a:lnTo>
                    <a:pt x="364" y="488"/>
                  </a:lnTo>
                  <a:lnTo>
                    <a:pt x="366" y="490"/>
                  </a:lnTo>
                  <a:lnTo>
                    <a:pt x="366" y="492"/>
                  </a:lnTo>
                  <a:lnTo>
                    <a:pt x="366" y="492"/>
                  </a:lnTo>
                  <a:lnTo>
                    <a:pt x="366" y="495"/>
                  </a:lnTo>
                  <a:lnTo>
                    <a:pt x="369" y="495"/>
                  </a:lnTo>
                  <a:lnTo>
                    <a:pt x="369" y="497"/>
                  </a:lnTo>
                  <a:lnTo>
                    <a:pt x="369" y="500"/>
                  </a:lnTo>
                  <a:lnTo>
                    <a:pt x="369" y="500"/>
                  </a:lnTo>
                  <a:lnTo>
                    <a:pt x="369" y="502"/>
                  </a:lnTo>
                  <a:lnTo>
                    <a:pt x="369" y="502"/>
                  </a:lnTo>
                  <a:lnTo>
                    <a:pt x="369" y="504"/>
                  </a:lnTo>
                  <a:lnTo>
                    <a:pt x="366" y="504"/>
                  </a:lnTo>
                  <a:lnTo>
                    <a:pt x="366" y="507"/>
                  </a:lnTo>
                  <a:lnTo>
                    <a:pt x="364" y="509"/>
                  </a:lnTo>
                  <a:lnTo>
                    <a:pt x="362" y="514"/>
                  </a:lnTo>
                  <a:lnTo>
                    <a:pt x="359" y="516"/>
                  </a:lnTo>
                  <a:lnTo>
                    <a:pt x="359" y="518"/>
                  </a:lnTo>
                  <a:lnTo>
                    <a:pt x="357" y="521"/>
                  </a:lnTo>
                  <a:lnTo>
                    <a:pt x="354" y="523"/>
                  </a:lnTo>
                  <a:lnTo>
                    <a:pt x="354" y="523"/>
                  </a:lnTo>
                  <a:lnTo>
                    <a:pt x="352" y="526"/>
                  </a:lnTo>
                  <a:lnTo>
                    <a:pt x="350" y="526"/>
                  </a:lnTo>
                  <a:lnTo>
                    <a:pt x="350" y="528"/>
                  </a:lnTo>
                  <a:lnTo>
                    <a:pt x="347" y="530"/>
                  </a:lnTo>
                  <a:lnTo>
                    <a:pt x="347" y="530"/>
                  </a:lnTo>
                  <a:lnTo>
                    <a:pt x="345" y="533"/>
                  </a:lnTo>
                  <a:lnTo>
                    <a:pt x="343" y="533"/>
                  </a:lnTo>
                  <a:lnTo>
                    <a:pt x="343" y="535"/>
                  </a:lnTo>
                  <a:lnTo>
                    <a:pt x="340" y="537"/>
                  </a:lnTo>
                  <a:lnTo>
                    <a:pt x="340" y="537"/>
                  </a:lnTo>
                  <a:lnTo>
                    <a:pt x="338" y="540"/>
                  </a:lnTo>
                  <a:lnTo>
                    <a:pt x="338" y="540"/>
                  </a:lnTo>
                  <a:lnTo>
                    <a:pt x="338" y="540"/>
                  </a:lnTo>
                  <a:lnTo>
                    <a:pt x="338" y="542"/>
                  </a:lnTo>
                  <a:lnTo>
                    <a:pt x="338" y="542"/>
                  </a:lnTo>
                  <a:lnTo>
                    <a:pt x="336" y="542"/>
                  </a:lnTo>
                  <a:lnTo>
                    <a:pt x="336" y="542"/>
                  </a:lnTo>
                  <a:lnTo>
                    <a:pt x="336" y="542"/>
                  </a:lnTo>
                  <a:lnTo>
                    <a:pt x="333" y="542"/>
                  </a:lnTo>
                  <a:lnTo>
                    <a:pt x="331" y="542"/>
                  </a:lnTo>
                  <a:lnTo>
                    <a:pt x="324" y="542"/>
                  </a:lnTo>
                  <a:lnTo>
                    <a:pt x="321" y="542"/>
                  </a:lnTo>
                  <a:lnTo>
                    <a:pt x="319" y="542"/>
                  </a:lnTo>
                  <a:lnTo>
                    <a:pt x="317" y="542"/>
                  </a:lnTo>
                  <a:lnTo>
                    <a:pt x="312" y="542"/>
                  </a:lnTo>
                  <a:lnTo>
                    <a:pt x="310" y="542"/>
                  </a:lnTo>
                  <a:lnTo>
                    <a:pt x="307" y="542"/>
                  </a:lnTo>
                  <a:lnTo>
                    <a:pt x="305" y="542"/>
                  </a:lnTo>
                  <a:lnTo>
                    <a:pt x="302" y="542"/>
                  </a:lnTo>
                  <a:lnTo>
                    <a:pt x="302" y="542"/>
                  </a:lnTo>
                  <a:lnTo>
                    <a:pt x="300" y="542"/>
                  </a:lnTo>
                  <a:lnTo>
                    <a:pt x="298" y="542"/>
                  </a:lnTo>
                  <a:lnTo>
                    <a:pt x="293" y="540"/>
                  </a:lnTo>
                  <a:lnTo>
                    <a:pt x="291" y="540"/>
                  </a:lnTo>
                  <a:lnTo>
                    <a:pt x="291" y="540"/>
                  </a:lnTo>
                  <a:lnTo>
                    <a:pt x="288" y="540"/>
                  </a:lnTo>
                  <a:lnTo>
                    <a:pt x="286" y="540"/>
                  </a:lnTo>
                  <a:lnTo>
                    <a:pt x="286" y="540"/>
                  </a:lnTo>
                  <a:lnTo>
                    <a:pt x="284" y="540"/>
                  </a:lnTo>
                  <a:lnTo>
                    <a:pt x="284" y="540"/>
                  </a:lnTo>
                  <a:lnTo>
                    <a:pt x="284" y="540"/>
                  </a:lnTo>
                  <a:lnTo>
                    <a:pt x="281" y="540"/>
                  </a:lnTo>
                  <a:lnTo>
                    <a:pt x="281" y="540"/>
                  </a:lnTo>
                  <a:lnTo>
                    <a:pt x="281" y="542"/>
                  </a:lnTo>
                  <a:lnTo>
                    <a:pt x="279" y="542"/>
                  </a:lnTo>
                  <a:lnTo>
                    <a:pt x="279" y="542"/>
                  </a:lnTo>
                  <a:lnTo>
                    <a:pt x="279" y="542"/>
                  </a:lnTo>
                  <a:lnTo>
                    <a:pt x="276" y="544"/>
                  </a:lnTo>
                  <a:lnTo>
                    <a:pt x="276" y="544"/>
                  </a:lnTo>
                  <a:lnTo>
                    <a:pt x="276" y="544"/>
                  </a:lnTo>
                  <a:lnTo>
                    <a:pt x="276" y="547"/>
                  </a:lnTo>
                  <a:lnTo>
                    <a:pt x="274" y="547"/>
                  </a:lnTo>
                  <a:lnTo>
                    <a:pt x="274" y="549"/>
                  </a:lnTo>
                  <a:lnTo>
                    <a:pt x="274" y="549"/>
                  </a:lnTo>
                  <a:lnTo>
                    <a:pt x="272" y="552"/>
                  </a:lnTo>
                  <a:lnTo>
                    <a:pt x="272" y="554"/>
                  </a:lnTo>
                  <a:lnTo>
                    <a:pt x="272" y="554"/>
                  </a:lnTo>
                  <a:lnTo>
                    <a:pt x="272" y="556"/>
                  </a:lnTo>
                  <a:lnTo>
                    <a:pt x="272" y="556"/>
                  </a:lnTo>
                  <a:lnTo>
                    <a:pt x="272" y="559"/>
                  </a:lnTo>
                  <a:lnTo>
                    <a:pt x="272" y="559"/>
                  </a:lnTo>
                  <a:lnTo>
                    <a:pt x="272" y="561"/>
                  </a:lnTo>
                  <a:lnTo>
                    <a:pt x="274" y="561"/>
                  </a:lnTo>
                  <a:lnTo>
                    <a:pt x="274" y="563"/>
                  </a:lnTo>
                  <a:lnTo>
                    <a:pt x="274" y="563"/>
                  </a:lnTo>
                  <a:lnTo>
                    <a:pt x="276" y="563"/>
                  </a:lnTo>
                  <a:lnTo>
                    <a:pt x="276" y="566"/>
                  </a:lnTo>
                  <a:lnTo>
                    <a:pt x="279" y="566"/>
                  </a:lnTo>
                  <a:lnTo>
                    <a:pt x="279" y="568"/>
                  </a:lnTo>
                  <a:lnTo>
                    <a:pt x="281" y="568"/>
                  </a:lnTo>
                  <a:lnTo>
                    <a:pt x="281" y="571"/>
                  </a:lnTo>
                  <a:lnTo>
                    <a:pt x="284" y="571"/>
                  </a:lnTo>
                  <a:lnTo>
                    <a:pt x="284" y="571"/>
                  </a:lnTo>
                  <a:lnTo>
                    <a:pt x="286" y="573"/>
                  </a:lnTo>
                  <a:lnTo>
                    <a:pt x="286" y="573"/>
                  </a:lnTo>
                  <a:lnTo>
                    <a:pt x="288" y="573"/>
                  </a:lnTo>
                  <a:lnTo>
                    <a:pt x="288" y="573"/>
                  </a:lnTo>
                  <a:lnTo>
                    <a:pt x="291" y="573"/>
                  </a:lnTo>
                  <a:lnTo>
                    <a:pt x="291" y="573"/>
                  </a:lnTo>
                  <a:lnTo>
                    <a:pt x="293" y="573"/>
                  </a:lnTo>
                  <a:lnTo>
                    <a:pt x="293" y="573"/>
                  </a:lnTo>
                  <a:lnTo>
                    <a:pt x="295" y="573"/>
                  </a:lnTo>
                  <a:lnTo>
                    <a:pt x="295" y="573"/>
                  </a:lnTo>
                  <a:lnTo>
                    <a:pt x="298" y="573"/>
                  </a:lnTo>
                  <a:lnTo>
                    <a:pt x="300" y="573"/>
                  </a:lnTo>
                  <a:lnTo>
                    <a:pt x="302" y="573"/>
                  </a:lnTo>
                  <a:lnTo>
                    <a:pt x="305" y="571"/>
                  </a:lnTo>
                  <a:lnTo>
                    <a:pt x="307" y="571"/>
                  </a:lnTo>
                  <a:lnTo>
                    <a:pt x="307" y="571"/>
                  </a:lnTo>
                  <a:lnTo>
                    <a:pt x="310" y="571"/>
                  </a:lnTo>
                  <a:lnTo>
                    <a:pt x="310" y="568"/>
                  </a:lnTo>
                  <a:lnTo>
                    <a:pt x="310" y="568"/>
                  </a:lnTo>
                  <a:lnTo>
                    <a:pt x="310" y="568"/>
                  </a:lnTo>
                  <a:lnTo>
                    <a:pt x="312" y="566"/>
                  </a:lnTo>
                  <a:lnTo>
                    <a:pt x="312" y="563"/>
                  </a:lnTo>
                  <a:lnTo>
                    <a:pt x="312" y="563"/>
                  </a:lnTo>
                  <a:lnTo>
                    <a:pt x="314" y="563"/>
                  </a:lnTo>
                  <a:lnTo>
                    <a:pt x="314" y="561"/>
                  </a:lnTo>
                  <a:lnTo>
                    <a:pt x="317" y="561"/>
                  </a:lnTo>
                  <a:lnTo>
                    <a:pt x="317" y="561"/>
                  </a:lnTo>
                  <a:lnTo>
                    <a:pt x="317" y="561"/>
                  </a:lnTo>
                  <a:lnTo>
                    <a:pt x="317" y="561"/>
                  </a:lnTo>
                  <a:lnTo>
                    <a:pt x="319" y="561"/>
                  </a:lnTo>
                  <a:lnTo>
                    <a:pt x="319" y="561"/>
                  </a:lnTo>
                  <a:lnTo>
                    <a:pt x="321" y="561"/>
                  </a:lnTo>
                  <a:lnTo>
                    <a:pt x="324" y="561"/>
                  </a:lnTo>
                  <a:lnTo>
                    <a:pt x="326" y="561"/>
                  </a:lnTo>
                  <a:lnTo>
                    <a:pt x="328" y="561"/>
                  </a:lnTo>
                  <a:lnTo>
                    <a:pt x="331" y="561"/>
                  </a:lnTo>
                  <a:lnTo>
                    <a:pt x="333" y="561"/>
                  </a:lnTo>
                  <a:lnTo>
                    <a:pt x="336" y="561"/>
                  </a:lnTo>
                  <a:lnTo>
                    <a:pt x="338" y="563"/>
                  </a:lnTo>
                  <a:lnTo>
                    <a:pt x="338" y="563"/>
                  </a:lnTo>
                  <a:lnTo>
                    <a:pt x="340" y="563"/>
                  </a:lnTo>
                  <a:lnTo>
                    <a:pt x="340" y="563"/>
                  </a:lnTo>
                  <a:lnTo>
                    <a:pt x="340" y="566"/>
                  </a:lnTo>
                  <a:lnTo>
                    <a:pt x="343" y="566"/>
                  </a:lnTo>
                  <a:lnTo>
                    <a:pt x="343" y="566"/>
                  </a:lnTo>
                  <a:lnTo>
                    <a:pt x="343" y="566"/>
                  </a:lnTo>
                  <a:lnTo>
                    <a:pt x="343" y="568"/>
                  </a:lnTo>
                  <a:lnTo>
                    <a:pt x="343" y="568"/>
                  </a:lnTo>
                  <a:lnTo>
                    <a:pt x="343" y="568"/>
                  </a:lnTo>
                  <a:lnTo>
                    <a:pt x="343" y="571"/>
                  </a:lnTo>
                  <a:lnTo>
                    <a:pt x="343" y="571"/>
                  </a:lnTo>
                  <a:lnTo>
                    <a:pt x="343" y="573"/>
                  </a:lnTo>
                  <a:lnTo>
                    <a:pt x="343" y="575"/>
                  </a:lnTo>
                  <a:lnTo>
                    <a:pt x="343" y="575"/>
                  </a:lnTo>
                  <a:lnTo>
                    <a:pt x="343" y="578"/>
                  </a:lnTo>
                  <a:lnTo>
                    <a:pt x="343" y="580"/>
                  </a:lnTo>
                  <a:lnTo>
                    <a:pt x="340" y="580"/>
                  </a:lnTo>
                  <a:lnTo>
                    <a:pt x="340" y="582"/>
                  </a:lnTo>
                  <a:lnTo>
                    <a:pt x="340" y="585"/>
                  </a:lnTo>
                  <a:lnTo>
                    <a:pt x="340" y="585"/>
                  </a:lnTo>
                  <a:lnTo>
                    <a:pt x="338" y="587"/>
                  </a:lnTo>
                  <a:lnTo>
                    <a:pt x="338" y="587"/>
                  </a:lnTo>
                  <a:lnTo>
                    <a:pt x="338" y="589"/>
                  </a:lnTo>
                  <a:lnTo>
                    <a:pt x="338" y="589"/>
                  </a:lnTo>
                  <a:lnTo>
                    <a:pt x="336" y="589"/>
                  </a:lnTo>
                  <a:lnTo>
                    <a:pt x="333" y="589"/>
                  </a:lnTo>
                  <a:lnTo>
                    <a:pt x="333" y="592"/>
                  </a:lnTo>
                  <a:lnTo>
                    <a:pt x="331" y="592"/>
                  </a:lnTo>
                  <a:lnTo>
                    <a:pt x="328" y="592"/>
                  </a:lnTo>
                  <a:lnTo>
                    <a:pt x="326" y="594"/>
                  </a:lnTo>
                  <a:lnTo>
                    <a:pt x="326" y="594"/>
                  </a:lnTo>
                  <a:lnTo>
                    <a:pt x="324" y="594"/>
                  </a:lnTo>
                  <a:lnTo>
                    <a:pt x="321" y="594"/>
                  </a:lnTo>
                  <a:lnTo>
                    <a:pt x="319" y="594"/>
                  </a:lnTo>
                  <a:lnTo>
                    <a:pt x="317" y="594"/>
                  </a:lnTo>
                  <a:lnTo>
                    <a:pt x="314" y="594"/>
                  </a:lnTo>
                  <a:lnTo>
                    <a:pt x="312" y="594"/>
                  </a:lnTo>
                  <a:lnTo>
                    <a:pt x="312" y="594"/>
                  </a:lnTo>
                  <a:lnTo>
                    <a:pt x="310" y="594"/>
                  </a:lnTo>
                  <a:lnTo>
                    <a:pt x="307" y="594"/>
                  </a:lnTo>
                  <a:lnTo>
                    <a:pt x="307" y="594"/>
                  </a:lnTo>
                  <a:lnTo>
                    <a:pt x="305" y="594"/>
                  </a:lnTo>
                  <a:lnTo>
                    <a:pt x="302" y="594"/>
                  </a:lnTo>
                  <a:lnTo>
                    <a:pt x="302" y="594"/>
                  </a:lnTo>
                  <a:lnTo>
                    <a:pt x="298" y="592"/>
                  </a:lnTo>
                  <a:lnTo>
                    <a:pt x="295" y="592"/>
                  </a:lnTo>
                  <a:lnTo>
                    <a:pt x="291" y="589"/>
                  </a:lnTo>
                  <a:lnTo>
                    <a:pt x="288" y="589"/>
                  </a:lnTo>
                  <a:lnTo>
                    <a:pt x="286" y="587"/>
                  </a:lnTo>
                  <a:lnTo>
                    <a:pt x="281" y="587"/>
                  </a:lnTo>
                  <a:lnTo>
                    <a:pt x="279" y="585"/>
                  </a:lnTo>
                  <a:lnTo>
                    <a:pt x="274" y="585"/>
                  </a:lnTo>
                  <a:lnTo>
                    <a:pt x="269" y="582"/>
                  </a:lnTo>
                  <a:lnTo>
                    <a:pt x="267" y="582"/>
                  </a:lnTo>
                  <a:lnTo>
                    <a:pt x="262" y="582"/>
                  </a:lnTo>
                  <a:lnTo>
                    <a:pt x="260" y="580"/>
                  </a:lnTo>
                  <a:lnTo>
                    <a:pt x="255" y="580"/>
                  </a:lnTo>
                  <a:lnTo>
                    <a:pt x="253" y="578"/>
                  </a:lnTo>
                  <a:lnTo>
                    <a:pt x="248" y="578"/>
                  </a:lnTo>
                  <a:lnTo>
                    <a:pt x="243" y="578"/>
                  </a:lnTo>
                  <a:lnTo>
                    <a:pt x="241" y="575"/>
                  </a:lnTo>
                  <a:lnTo>
                    <a:pt x="236" y="575"/>
                  </a:lnTo>
                  <a:lnTo>
                    <a:pt x="234" y="575"/>
                  </a:lnTo>
                  <a:lnTo>
                    <a:pt x="231" y="573"/>
                  </a:lnTo>
                  <a:lnTo>
                    <a:pt x="229" y="573"/>
                  </a:lnTo>
                  <a:lnTo>
                    <a:pt x="227" y="573"/>
                  </a:lnTo>
                  <a:lnTo>
                    <a:pt x="224" y="573"/>
                  </a:lnTo>
                  <a:lnTo>
                    <a:pt x="222" y="573"/>
                  </a:lnTo>
                  <a:lnTo>
                    <a:pt x="222" y="573"/>
                  </a:lnTo>
                  <a:lnTo>
                    <a:pt x="220" y="573"/>
                  </a:lnTo>
                  <a:lnTo>
                    <a:pt x="196" y="575"/>
                  </a:lnTo>
                  <a:lnTo>
                    <a:pt x="177" y="585"/>
                  </a:lnTo>
                  <a:lnTo>
                    <a:pt x="194" y="587"/>
                  </a:lnTo>
                  <a:lnTo>
                    <a:pt x="165" y="606"/>
                  </a:lnTo>
                  <a:lnTo>
                    <a:pt x="179" y="608"/>
                  </a:lnTo>
                  <a:lnTo>
                    <a:pt x="151" y="637"/>
                  </a:lnTo>
                  <a:lnTo>
                    <a:pt x="172" y="632"/>
                  </a:lnTo>
                  <a:lnTo>
                    <a:pt x="156" y="668"/>
                  </a:lnTo>
                  <a:lnTo>
                    <a:pt x="170" y="660"/>
                  </a:lnTo>
                  <a:lnTo>
                    <a:pt x="165" y="696"/>
                  </a:lnTo>
                  <a:lnTo>
                    <a:pt x="179" y="684"/>
                  </a:lnTo>
                  <a:lnTo>
                    <a:pt x="184" y="717"/>
                  </a:lnTo>
                  <a:lnTo>
                    <a:pt x="194" y="703"/>
                  </a:lnTo>
                  <a:lnTo>
                    <a:pt x="194" y="705"/>
                  </a:lnTo>
                  <a:lnTo>
                    <a:pt x="194" y="710"/>
                  </a:lnTo>
                  <a:lnTo>
                    <a:pt x="196" y="712"/>
                  </a:lnTo>
                  <a:lnTo>
                    <a:pt x="196" y="715"/>
                  </a:lnTo>
                  <a:lnTo>
                    <a:pt x="196" y="717"/>
                  </a:lnTo>
                  <a:lnTo>
                    <a:pt x="196" y="720"/>
                  </a:lnTo>
                  <a:lnTo>
                    <a:pt x="198" y="720"/>
                  </a:lnTo>
                  <a:lnTo>
                    <a:pt x="198" y="722"/>
                  </a:lnTo>
                  <a:lnTo>
                    <a:pt x="198" y="722"/>
                  </a:lnTo>
                  <a:lnTo>
                    <a:pt x="201" y="724"/>
                  </a:lnTo>
                  <a:lnTo>
                    <a:pt x="201" y="724"/>
                  </a:lnTo>
                  <a:lnTo>
                    <a:pt x="201" y="724"/>
                  </a:lnTo>
                  <a:lnTo>
                    <a:pt x="203" y="724"/>
                  </a:lnTo>
                  <a:lnTo>
                    <a:pt x="203" y="724"/>
                  </a:lnTo>
                  <a:lnTo>
                    <a:pt x="220" y="734"/>
                  </a:lnTo>
                  <a:lnTo>
                    <a:pt x="220" y="734"/>
                  </a:lnTo>
                  <a:close/>
                  <a:moveTo>
                    <a:pt x="203" y="547"/>
                  </a:moveTo>
                  <a:lnTo>
                    <a:pt x="194" y="537"/>
                  </a:lnTo>
                  <a:lnTo>
                    <a:pt x="184" y="516"/>
                  </a:lnTo>
                  <a:lnTo>
                    <a:pt x="182" y="507"/>
                  </a:lnTo>
                  <a:lnTo>
                    <a:pt x="184" y="507"/>
                  </a:lnTo>
                  <a:lnTo>
                    <a:pt x="187" y="509"/>
                  </a:lnTo>
                  <a:lnTo>
                    <a:pt x="189" y="509"/>
                  </a:lnTo>
                  <a:lnTo>
                    <a:pt x="191" y="511"/>
                  </a:lnTo>
                  <a:lnTo>
                    <a:pt x="196" y="514"/>
                  </a:lnTo>
                  <a:lnTo>
                    <a:pt x="201" y="516"/>
                  </a:lnTo>
                  <a:lnTo>
                    <a:pt x="205" y="518"/>
                  </a:lnTo>
                  <a:lnTo>
                    <a:pt x="210" y="521"/>
                  </a:lnTo>
                  <a:lnTo>
                    <a:pt x="213" y="521"/>
                  </a:lnTo>
                  <a:lnTo>
                    <a:pt x="215" y="521"/>
                  </a:lnTo>
                  <a:lnTo>
                    <a:pt x="217" y="523"/>
                  </a:lnTo>
                  <a:lnTo>
                    <a:pt x="217" y="523"/>
                  </a:lnTo>
                  <a:lnTo>
                    <a:pt x="220" y="523"/>
                  </a:lnTo>
                  <a:lnTo>
                    <a:pt x="222" y="523"/>
                  </a:lnTo>
                  <a:lnTo>
                    <a:pt x="224" y="526"/>
                  </a:lnTo>
                  <a:lnTo>
                    <a:pt x="227" y="526"/>
                  </a:lnTo>
                  <a:lnTo>
                    <a:pt x="229" y="526"/>
                  </a:lnTo>
                  <a:lnTo>
                    <a:pt x="231" y="526"/>
                  </a:lnTo>
                  <a:lnTo>
                    <a:pt x="234" y="526"/>
                  </a:lnTo>
                  <a:lnTo>
                    <a:pt x="236" y="526"/>
                  </a:lnTo>
                  <a:lnTo>
                    <a:pt x="239" y="526"/>
                  </a:lnTo>
                  <a:lnTo>
                    <a:pt x="241" y="526"/>
                  </a:lnTo>
                  <a:lnTo>
                    <a:pt x="243" y="526"/>
                  </a:lnTo>
                  <a:lnTo>
                    <a:pt x="246" y="526"/>
                  </a:lnTo>
                  <a:lnTo>
                    <a:pt x="250" y="526"/>
                  </a:lnTo>
                  <a:lnTo>
                    <a:pt x="255" y="523"/>
                  </a:lnTo>
                  <a:lnTo>
                    <a:pt x="258" y="523"/>
                  </a:lnTo>
                  <a:lnTo>
                    <a:pt x="262" y="523"/>
                  </a:lnTo>
                  <a:lnTo>
                    <a:pt x="262" y="523"/>
                  </a:lnTo>
                  <a:lnTo>
                    <a:pt x="265" y="523"/>
                  </a:lnTo>
                  <a:lnTo>
                    <a:pt x="267" y="523"/>
                  </a:lnTo>
                  <a:lnTo>
                    <a:pt x="267" y="523"/>
                  </a:lnTo>
                  <a:lnTo>
                    <a:pt x="269" y="521"/>
                  </a:lnTo>
                  <a:lnTo>
                    <a:pt x="272" y="521"/>
                  </a:lnTo>
                  <a:lnTo>
                    <a:pt x="272" y="521"/>
                  </a:lnTo>
                  <a:lnTo>
                    <a:pt x="274" y="518"/>
                  </a:lnTo>
                  <a:lnTo>
                    <a:pt x="274" y="518"/>
                  </a:lnTo>
                  <a:lnTo>
                    <a:pt x="274" y="518"/>
                  </a:lnTo>
                  <a:lnTo>
                    <a:pt x="274" y="518"/>
                  </a:lnTo>
                  <a:lnTo>
                    <a:pt x="276" y="518"/>
                  </a:lnTo>
                  <a:lnTo>
                    <a:pt x="276" y="516"/>
                  </a:lnTo>
                  <a:lnTo>
                    <a:pt x="276" y="516"/>
                  </a:lnTo>
                  <a:lnTo>
                    <a:pt x="276" y="516"/>
                  </a:lnTo>
                  <a:lnTo>
                    <a:pt x="276" y="516"/>
                  </a:lnTo>
                  <a:lnTo>
                    <a:pt x="276" y="514"/>
                  </a:lnTo>
                  <a:lnTo>
                    <a:pt x="276" y="514"/>
                  </a:lnTo>
                  <a:lnTo>
                    <a:pt x="276" y="514"/>
                  </a:lnTo>
                  <a:lnTo>
                    <a:pt x="276" y="511"/>
                  </a:lnTo>
                  <a:lnTo>
                    <a:pt x="276" y="511"/>
                  </a:lnTo>
                  <a:lnTo>
                    <a:pt x="276" y="511"/>
                  </a:lnTo>
                  <a:lnTo>
                    <a:pt x="276" y="509"/>
                  </a:lnTo>
                  <a:lnTo>
                    <a:pt x="276" y="509"/>
                  </a:lnTo>
                  <a:lnTo>
                    <a:pt x="274" y="509"/>
                  </a:lnTo>
                  <a:lnTo>
                    <a:pt x="274" y="507"/>
                  </a:lnTo>
                  <a:lnTo>
                    <a:pt x="274" y="504"/>
                  </a:lnTo>
                  <a:lnTo>
                    <a:pt x="274" y="504"/>
                  </a:lnTo>
                  <a:lnTo>
                    <a:pt x="272" y="500"/>
                  </a:lnTo>
                  <a:lnTo>
                    <a:pt x="272" y="497"/>
                  </a:lnTo>
                  <a:lnTo>
                    <a:pt x="272" y="495"/>
                  </a:lnTo>
                  <a:lnTo>
                    <a:pt x="272" y="495"/>
                  </a:lnTo>
                  <a:lnTo>
                    <a:pt x="269" y="492"/>
                  </a:lnTo>
                  <a:lnTo>
                    <a:pt x="269" y="492"/>
                  </a:lnTo>
                  <a:lnTo>
                    <a:pt x="269" y="490"/>
                  </a:lnTo>
                  <a:lnTo>
                    <a:pt x="269" y="488"/>
                  </a:lnTo>
                  <a:lnTo>
                    <a:pt x="269" y="488"/>
                  </a:lnTo>
                  <a:lnTo>
                    <a:pt x="272" y="485"/>
                  </a:lnTo>
                  <a:lnTo>
                    <a:pt x="272" y="485"/>
                  </a:lnTo>
                  <a:lnTo>
                    <a:pt x="272" y="483"/>
                  </a:lnTo>
                  <a:lnTo>
                    <a:pt x="272" y="483"/>
                  </a:lnTo>
                  <a:lnTo>
                    <a:pt x="272" y="483"/>
                  </a:lnTo>
                  <a:lnTo>
                    <a:pt x="272" y="481"/>
                  </a:lnTo>
                  <a:lnTo>
                    <a:pt x="274" y="481"/>
                  </a:lnTo>
                  <a:lnTo>
                    <a:pt x="274" y="481"/>
                  </a:lnTo>
                  <a:lnTo>
                    <a:pt x="274" y="478"/>
                  </a:lnTo>
                  <a:lnTo>
                    <a:pt x="274" y="478"/>
                  </a:lnTo>
                  <a:lnTo>
                    <a:pt x="276" y="478"/>
                  </a:lnTo>
                  <a:lnTo>
                    <a:pt x="276" y="476"/>
                  </a:lnTo>
                  <a:lnTo>
                    <a:pt x="279" y="476"/>
                  </a:lnTo>
                  <a:lnTo>
                    <a:pt x="279" y="476"/>
                  </a:lnTo>
                  <a:lnTo>
                    <a:pt x="281" y="474"/>
                  </a:lnTo>
                  <a:lnTo>
                    <a:pt x="281" y="474"/>
                  </a:lnTo>
                  <a:lnTo>
                    <a:pt x="281" y="474"/>
                  </a:lnTo>
                  <a:lnTo>
                    <a:pt x="284" y="471"/>
                  </a:lnTo>
                  <a:lnTo>
                    <a:pt x="286" y="471"/>
                  </a:lnTo>
                  <a:lnTo>
                    <a:pt x="288" y="471"/>
                  </a:lnTo>
                  <a:lnTo>
                    <a:pt x="291" y="471"/>
                  </a:lnTo>
                  <a:lnTo>
                    <a:pt x="293" y="469"/>
                  </a:lnTo>
                  <a:lnTo>
                    <a:pt x="295" y="469"/>
                  </a:lnTo>
                  <a:lnTo>
                    <a:pt x="298" y="469"/>
                  </a:lnTo>
                  <a:lnTo>
                    <a:pt x="298" y="469"/>
                  </a:lnTo>
                  <a:lnTo>
                    <a:pt x="300" y="469"/>
                  </a:lnTo>
                  <a:lnTo>
                    <a:pt x="300" y="469"/>
                  </a:lnTo>
                  <a:lnTo>
                    <a:pt x="300" y="466"/>
                  </a:lnTo>
                  <a:lnTo>
                    <a:pt x="300" y="466"/>
                  </a:lnTo>
                  <a:lnTo>
                    <a:pt x="300" y="466"/>
                  </a:lnTo>
                  <a:lnTo>
                    <a:pt x="302" y="466"/>
                  </a:lnTo>
                  <a:lnTo>
                    <a:pt x="302" y="464"/>
                  </a:lnTo>
                  <a:lnTo>
                    <a:pt x="302" y="464"/>
                  </a:lnTo>
                  <a:lnTo>
                    <a:pt x="302" y="464"/>
                  </a:lnTo>
                  <a:lnTo>
                    <a:pt x="305" y="462"/>
                  </a:lnTo>
                  <a:lnTo>
                    <a:pt x="305" y="462"/>
                  </a:lnTo>
                  <a:lnTo>
                    <a:pt x="305" y="462"/>
                  </a:lnTo>
                  <a:lnTo>
                    <a:pt x="305" y="459"/>
                  </a:lnTo>
                  <a:lnTo>
                    <a:pt x="305" y="459"/>
                  </a:lnTo>
                  <a:lnTo>
                    <a:pt x="305" y="459"/>
                  </a:lnTo>
                  <a:lnTo>
                    <a:pt x="305" y="459"/>
                  </a:lnTo>
                  <a:lnTo>
                    <a:pt x="305" y="457"/>
                  </a:lnTo>
                  <a:lnTo>
                    <a:pt x="305" y="457"/>
                  </a:lnTo>
                  <a:lnTo>
                    <a:pt x="305" y="457"/>
                  </a:lnTo>
                  <a:lnTo>
                    <a:pt x="302" y="457"/>
                  </a:lnTo>
                  <a:lnTo>
                    <a:pt x="302" y="455"/>
                  </a:lnTo>
                  <a:lnTo>
                    <a:pt x="302" y="455"/>
                  </a:lnTo>
                  <a:lnTo>
                    <a:pt x="300" y="452"/>
                  </a:lnTo>
                  <a:lnTo>
                    <a:pt x="300" y="452"/>
                  </a:lnTo>
                  <a:lnTo>
                    <a:pt x="298" y="450"/>
                  </a:lnTo>
                  <a:lnTo>
                    <a:pt x="298" y="450"/>
                  </a:lnTo>
                  <a:lnTo>
                    <a:pt x="298" y="447"/>
                  </a:lnTo>
                  <a:lnTo>
                    <a:pt x="295" y="447"/>
                  </a:lnTo>
                  <a:lnTo>
                    <a:pt x="295" y="445"/>
                  </a:lnTo>
                  <a:lnTo>
                    <a:pt x="295" y="445"/>
                  </a:lnTo>
                  <a:lnTo>
                    <a:pt x="295" y="443"/>
                  </a:lnTo>
                  <a:lnTo>
                    <a:pt x="293" y="443"/>
                  </a:lnTo>
                  <a:lnTo>
                    <a:pt x="293" y="440"/>
                  </a:lnTo>
                  <a:lnTo>
                    <a:pt x="293" y="440"/>
                  </a:lnTo>
                  <a:lnTo>
                    <a:pt x="293" y="438"/>
                  </a:lnTo>
                  <a:lnTo>
                    <a:pt x="293" y="438"/>
                  </a:lnTo>
                  <a:lnTo>
                    <a:pt x="293" y="436"/>
                  </a:lnTo>
                  <a:lnTo>
                    <a:pt x="293" y="436"/>
                  </a:lnTo>
                  <a:lnTo>
                    <a:pt x="295" y="433"/>
                  </a:lnTo>
                  <a:lnTo>
                    <a:pt x="295" y="433"/>
                  </a:lnTo>
                  <a:lnTo>
                    <a:pt x="295" y="431"/>
                  </a:lnTo>
                  <a:lnTo>
                    <a:pt x="295" y="431"/>
                  </a:lnTo>
                  <a:lnTo>
                    <a:pt x="298" y="431"/>
                  </a:lnTo>
                  <a:lnTo>
                    <a:pt x="298" y="431"/>
                  </a:lnTo>
                  <a:lnTo>
                    <a:pt x="298" y="429"/>
                  </a:lnTo>
                  <a:lnTo>
                    <a:pt x="300" y="429"/>
                  </a:lnTo>
                  <a:lnTo>
                    <a:pt x="302" y="429"/>
                  </a:lnTo>
                  <a:lnTo>
                    <a:pt x="305" y="426"/>
                  </a:lnTo>
                  <a:lnTo>
                    <a:pt x="307" y="426"/>
                  </a:lnTo>
                  <a:lnTo>
                    <a:pt x="310" y="426"/>
                  </a:lnTo>
                  <a:lnTo>
                    <a:pt x="312" y="426"/>
                  </a:lnTo>
                  <a:lnTo>
                    <a:pt x="314" y="424"/>
                  </a:lnTo>
                  <a:lnTo>
                    <a:pt x="317" y="424"/>
                  </a:lnTo>
                  <a:lnTo>
                    <a:pt x="319" y="424"/>
                  </a:lnTo>
                  <a:lnTo>
                    <a:pt x="324" y="421"/>
                  </a:lnTo>
                  <a:lnTo>
                    <a:pt x="331" y="421"/>
                  </a:lnTo>
                  <a:lnTo>
                    <a:pt x="333" y="421"/>
                  </a:lnTo>
                  <a:lnTo>
                    <a:pt x="336" y="419"/>
                  </a:lnTo>
                  <a:lnTo>
                    <a:pt x="338" y="419"/>
                  </a:lnTo>
                  <a:lnTo>
                    <a:pt x="340" y="419"/>
                  </a:lnTo>
                  <a:lnTo>
                    <a:pt x="343" y="419"/>
                  </a:lnTo>
                  <a:lnTo>
                    <a:pt x="347" y="419"/>
                  </a:lnTo>
                  <a:lnTo>
                    <a:pt x="350" y="419"/>
                  </a:lnTo>
                  <a:lnTo>
                    <a:pt x="352" y="419"/>
                  </a:lnTo>
                  <a:lnTo>
                    <a:pt x="354" y="419"/>
                  </a:lnTo>
                  <a:lnTo>
                    <a:pt x="357" y="419"/>
                  </a:lnTo>
                  <a:lnTo>
                    <a:pt x="359" y="419"/>
                  </a:lnTo>
                  <a:lnTo>
                    <a:pt x="362" y="419"/>
                  </a:lnTo>
                  <a:lnTo>
                    <a:pt x="364" y="421"/>
                  </a:lnTo>
                  <a:lnTo>
                    <a:pt x="366" y="421"/>
                  </a:lnTo>
                  <a:lnTo>
                    <a:pt x="366" y="421"/>
                  </a:lnTo>
                  <a:lnTo>
                    <a:pt x="369" y="421"/>
                  </a:lnTo>
                  <a:lnTo>
                    <a:pt x="371" y="424"/>
                  </a:lnTo>
                  <a:lnTo>
                    <a:pt x="373" y="424"/>
                  </a:lnTo>
                  <a:lnTo>
                    <a:pt x="378" y="426"/>
                  </a:lnTo>
                  <a:lnTo>
                    <a:pt x="383" y="426"/>
                  </a:lnTo>
                  <a:lnTo>
                    <a:pt x="388" y="429"/>
                  </a:lnTo>
                  <a:lnTo>
                    <a:pt x="395" y="431"/>
                  </a:lnTo>
                  <a:lnTo>
                    <a:pt x="399" y="433"/>
                  </a:lnTo>
                  <a:lnTo>
                    <a:pt x="404" y="436"/>
                  </a:lnTo>
                  <a:lnTo>
                    <a:pt x="409" y="438"/>
                  </a:lnTo>
                  <a:lnTo>
                    <a:pt x="411" y="440"/>
                  </a:lnTo>
                  <a:lnTo>
                    <a:pt x="414" y="443"/>
                  </a:lnTo>
                  <a:lnTo>
                    <a:pt x="416" y="443"/>
                  </a:lnTo>
                  <a:lnTo>
                    <a:pt x="418" y="445"/>
                  </a:lnTo>
                  <a:lnTo>
                    <a:pt x="421" y="447"/>
                  </a:lnTo>
                  <a:lnTo>
                    <a:pt x="423" y="447"/>
                  </a:lnTo>
                  <a:lnTo>
                    <a:pt x="423" y="447"/>
                  </a:lnTo>
                  <a:lnTo>
                    <a:pt x="425" y="450"/>
                  </a:lnTo>
                  <a:lnTo>
                    <a:pt x="425" y="450"/>
                  </a:lnTo>
                  <a:lnTo>
                    <a:pt x="428" y="452"/>
                  </a:lnTo>
                  <a:lnTo>
                    <a:pt x="428" y="452"/>
                  </a:lnTo>
                  <a:lnTo>
                    <a:pt x="428" y="455"/>
                  </a:lnTo>
                  <a:lnTo>
                    <a:pt x="428" y="455"/>
                  </a:lnTo>
                  <a:lnTo>
                    <a:pt x="428" y="455"/>
                  </a:lnTo>
                  <a:lnTo>
                    <a:pt x="428" y="455"/>
                  </a:lnTo>
                  <a:lnTo>
                    <a:pt x="430" y="457"/>
                  </a:lnTo>
                  <a:lnTo>
                    <a:pt x="430" y="459"/>
                  </a:lnTo>
                  <a:lnTo>
                    <a:pt x="430" y="459"/>
                  </a:lnTo>
                  <a:lnTo>
                    <a:pt x="430" y="462"/>
                  </a:lnTo>
                  <a:lnTo>
                    <a:pt x="430" y="464"/>
                  </a:lnTo>
                  <a:lnTo>
                    <a:pt x="430" y="466"/>
                  </a:lnTo>
                  <a:lnTo>
                    <a:pt x="430" y="469"/>
                  </a:lnTo>
                  <a:lnTo>
                    <a:pt x="428" y="469"/>
                  </a:lnTo>
                  <a:lnTo>
                    <a:pt x="428" y="471"/>
                  </a:lnTo>
                  <a:lnTo>
                    <a:pt x="428" y="471"/>
                  </a:lnTo>
                  <a:lnTo>
                    <a:pt x="430" y="474"/>
                  </a:lnTo>
                  <a:lnTo>
                    <a:pt x="430" y="474"/>
                  </a:lnTo>
                  <a:lnTo>
                    <a:pt x="430" y="474"/>
                  </a:lnTo>
                  <a:lnTo>
                    <a:pt x="430" y="474"/>
                  </a:lnTo>
                  <a:lnTo>
                    <a:pt x="430" y="474"/>
                  </a:lnTo>
                  <a:lnTo>
                    <a:pt x="430" y="476"/>
                  </a:lnTo>
                  <a:lnTo>
                    <a:pt x="430" y="476"/>
                  </a:lnTo>
                  <a:lnTo>
                    <a:pt x="433" y="476"/>
                  </a:lnTo>
                  <a:lnTo>
                    <a:pt x="433" y="476"/>
                  </a:lnTo>
                  <a:lnTo>
                    <a:pt x="433" y="478"/>
                  </a:lnTo>
                  <a:lnTo>
                    <a:pt x="435" y="478"/>
                  </a:lnTo>
                  <a:lnTo>
                    <a:pt x="435" y="478"/>
                  </a:lnTo>
                  <a:lnTo>
                    <a:pt x="437" y="478"/>
                  </a:lnTo>
                  <a:lnTo>
                    <a:pt x="437" y="478"/>
                  </a:lnTo>
                  <a:lnTo>
                    <a:pt x="437" y="478"/>
                  </a:lnTo>
                  <a:lnTo>
                    <a:pt x="437" y="478"/>
                  </a:lnTo>
                  <a:lnTo>
                    <a:pt x="440" y="478"/>
                  </a:lnTo>
                  <a:lnTo>
                    <a:pt x="440" y="478"/>
                  </a:lnTo>
                  <a:lnTo>
                    <a:pt x="440" y="476"/>
                  </a:lnTo>
                  <a:lnTo>
                    <a:pt x="440" y="476"/>
                  </a:lnTo>
                  <a:lnTo>
                    <a:pt x="442" y="476"/>
                  </a:lnTo>
                  <a:lnTo>
                    <a:pt x="442" y="476"/>
                  </a:lnTo>
                  <a:lnTo>
                    <a:pt x="442" y="474"/>
                  </a:lnTo>
                  <a:lnTo>
                    <a:pt x="444" y="474"/>
                  </a:lnTo>
                  <a:lnTo>
                    <a:pt x="444" y="471"/>
                  </a:lnTo>
                  <a:lnTo>
                    <a:pt x="447" y="469"/>
                  </a:lnTo>
                  <a:lnTo>
                    <a:pt x="447" y="466"/>
                  </a:lnTo>
                  <a:lnTo>
                    <a:pt x="449" y="466"/>
                  </a:lnTo>
                  <a:lnTo>
                    <a:pt x="449" y="464"/>
                  </a:lnTo>
                  <a:lnTo>
                    <a:pt x="449" y="462"/>
                  </a:lnTo>
                  <a:lnTo>
                    <a:pt x="449" y="459"/>
                  </a:lnTo>
                  <a:lnTo>
                    <a:pt x="449" y="457"/>
                  </a:lnTo>
                  <a:lnTo>
                    <a:pt x="449" y="455"/>
                  </a:lnTo>
                  <a:lnTo>
                    <a:pt x="449" y="455"/>
                  </a:lnTo>
                  <a:lnTo>
                    <a:pt x="449" y="450"/>
                  </a:lnTo>
                  <a:lnTo>
                    <a:pt x="449" y="445"/>
                  </a:lnTo>
                  <a:lnTo>
                    <a:pt x="449" y="440"/>
                  </a:lnTo>
                  <a:lnTo>
                    <a:pt x="449" y="438"/>
                  </a:lnTo>
                  <a:lnTo>
                    <a:pt x="435" y="445"/>
                  </a:lnTo>
                  <a:lnTo>
                    <a:pt x="451" y="405"/>
                  </a:lnTo>
                  <a:lnTo>
                    <a:pt x="437" y="412"/>
                  </a:lnTo>
                  <a:lnTo>
                    <a:pt x="451" y="376"/>
                  </a:lnTo>
                  <a:lnTo>
                    <a:pt x="435" y="386"/>
                  </a:lnTo>
                  <a:lnTo>
                    <a:pt x="447" y="353"/>
                  </a:lnTo>
                  <a:lnTo>
                    <a:pt x="433" y="362"/>
                  </a:lnTo>
                  <a:lnTo>
                    <a:pt x="447" y="324"/>
                  </a:lnTo>
                  <a:lnTo>
                    <a:pt x="430" y="334"/>
                  </a:lnTo>
                  <a:lnTo>
                    <a:pt x="437" y="317"/>
                  </a:lnTo>
                  <a:lnTo>
                    <a:pt x="442" y="306"/>
                  </a:lnTo>
                  <a:lnTo>
                    <a:pt x="440" y="301"/>
                  </a:lnTo>
                  <a:lnTo>
                    <a:pt x="433" y="301"/>
                  </a:lnTo>
                  <a:lnTo>
                    <a:pt x="425" y="306"/>
                  </a:lnTo>
                  <a:lnTo>
                    <a:pt x="407" y="320"/>
                  </a:lnTo>
                  <a:lnTo>
                    <a:pt x="402" y="310"/>
                  </a:lnTo>
                  <a:lnTo>
                    <a:pt x="373" y="327"/>
                  </a:lnTo>
                  <a:lnTo>
                    <a:pt x="376" y="313"/>
                  </a:lnTo>
                  <a:lnTo>
                    <a:pt x="350" y="332"/>
                  </a:lnTo>
                  <a:lnTo>
                    <a:pt x="350" y="320"/>
                  </a:lnTo>
                  <a:lnTo>
                    <a:pt x="324" y="336"/>
                  </a:lnTo>
                  <a:lnTo>
                    <a:pt x="328" y="322"/>
                  </a:lnTo>
                  <a:lnTo>
                    <a:pt x="293" y="339"/>
                  </a:lnTo>
                  <a:lnTo>
                    <a:pt x="295" y="327"/>
                  </a:lnTo>
                  <a:lnTo>
                    <a:pt x="267" y="341"/>
                  </a:lnTo>
                  <a:lnTo>
                    <a:pt x="276" y="320"/>
                  </a:lnTo>
                  <a:lnTo>
                    <a:pt x="265" y="320"/>
                  </a:lnTo>
                  <a:lnTo>
                    <a:pt x="276" y="287"/>
                  </a:lnTo>
                  <a:lnTo>
                    <a:pt x="262" y="287"/>
                  </a:lnTo>
                  <a:lnTo>
                    <a:pt x="284" y="251"/>
                  </a:lnTo>
                  <a:lnTo>
                    <a:pt x="267" y="261"/>
                  </a:lnTo>
                  <a:lnTo>
                    <a:pt x="293" y="223"/>
                  </a:lnTo>
                  <a:lnTo>
                    <a:pt x="276" y="225"/>
                  </a:lnTo>
                  <a:lnTo>
                    <a:pt x="307" y="192"/>
                  </a:lnTo>
                  <a:lnTo>
                    <a:pt x="288" y="194"/>
                  </a:lnTo>
                  <a:lnTo>
                    <a:pt x="317" y="166"/>
                  </a:lnTo>
                  <a:lnTo>
                    <a:pt x="298" y="168"/>
                  </a:lnTo>
                  <a:lnTo>
                    <a:pt x="331" y="137"/>
                  </a:lnTo>
                  <a:lnTo>
                    <a:pt x="312" y="137"/>
                  </a:lnTo>
                  <a:lnTo>
                    <a:pt x="345" y="107"/>
                  </a:lnTo>
                  <a:lnTo>
                    <a:pt x="333" y="107"/>
                  </a:lnTo>
                  <a:lnTo>
                    <a:pt x="364" y="93"/>
                  </a:lnTo>
                  <a:lnTo>
                    <a:pt x="347" y="85"/>
                  </a:lnTo>
                  <a:lnTo>
                    <a:pt x="390" y="76"/>
                  </a:lnTo>
                  <a:lnTo>
                    <a:pt x="373" y="69"/>
                  </a:lnTo>
                  <a:lnTo>
                    <a:pt x="418" y="59"/>
                  </a:lnTo>
                  <a:lnTo>
                    <a:pt x="407" y="55"/>
                  </a:lnTo>
                  <a:lnTo>
                    <a:pt x="444" y="48"/>
                  </a:lnTo>
                  <a:lnTo>
                    <a:pt x="428" y="40"/>
                  </a:lnTo>
                  <a:lnTo>
                    <a:pt x="468" y="36"/>
                  </a:lnTo>
                  <a:lnTo>
                    <a:pt x="454" y="29"/>
                  </a:lnTo>
                  <a:lnTo>
                    <a:pt x="492" y="24"/>
                  </a:lnTo>
                  <a:lnTo>
                    <a:pt x="480" y="17"/>
                  </a:lnTo>
                  <a:lnTo>
                    <a:pt x="515" y="17"/>
                  </a:lnTo>
                  <a:lnTo>
                    <a:pt x="506" y="7"/>
                  </a:lnTo>
                  <a:lnTo>
                    <a:pt x="544" y="12"/>
                  </a:lnTo>
                  <a:lnTo>
                    <a:pt x="537" y="3"/>
                  </a:lnTo>
                  <a:lnTo>
                    <a:pt x="570" y="7"/>
                  </a:lnTo>
                  <a:lnTo>
                    <a:pt x="565" y="0"/>
                  </a:lnTo>
                  <a:lnTo>
                    <a:pt x="591" y="7"/>
                  </a:lnTo>
                  <a:lnTo>
                    <a:pt x="593" y="7"/>
                  </a:lnTo>
                  <a:lnTo>
                    <a:pt x="598" y="7"/>
                  </a:lnTo>
                  <a:lnTo>
                    <a:pt x="600" y="7"/>
                  </a:lnTo>
                  <a:lnTo>
                    <a:pt x="603" y="7"/>
                  </a:lnTo>
                  <a:lnTo>
                    <a:pt x="608" y="7"/>
                  </a:lnTo>
                  <a:lnTo>
                    <a:pt x="610" y="7"/>
                  </a:lnTo>
                  <a:lnTo>
                    <a:pt x="615" y="5"/>
                  </a:lnTo>
                  <a:lnTo>
                    <a:pt x="617" y="5"/>
                  </a:lnTo>
                  <a:lnTo>
                    <a:pt x="619" y="5"/>
                  </a:lnTo>
                  <a:lnTo>
                    <a:pt x="622" y="5"/>
                  </a:lnTo>
                  <a:lnTo>
                    <a:pt x="622" y="5"/>
                  </a:lnTo>
                  <a:lnTo>
                    <a:pt x="624" y="5"/>
                  </a:lnTo>
                  <a:lnTo>
                    <a:pt x="626" y="5"/>
                  </a:lnTo>
                  <a:lnTo>
                    <a:pt x="629" y="5"/>
                  </a:lnTo>
                  <a:lnTo>
                    <a:pt x="629" y="5"/>
                  </a:lnTo>
                  <a:lnTo>
                    <a:pt x="631" y="7"/>
                  </a:lnTo>
                  <a:lnTo>
                    <a:pt x="634" y="7"/>
                  </a:lnTo>
                  <a:lnTo>
                    <a:pt x="636" y="7"/>
                  </a:lnTo>
                  <a:lnTo>
                    <a:pt x="638" y="7"/>
                  </a:lnTo>
                  <a:lnTo>
                    <a:pt x="638" y="7"/>
                  </a:lnTo>
                  <a:lnTo>
                    <a:pt x="641" y="10"/>
                  </a:lnTo>
                  <a:lnTo>
                    <a:pt x="643" y="10"/>
                  </a:lnTo>
                  <a:lnTo>
                    <a:pt x="643" y="10"/>
                  </a:lnTo>
                  <a:lnTo>
                    <a:pt x="645" y="10"/>
                  </a:lnTo>
                  <a:lnTo>
                    <a:pt x="645" y="10"/>
                  </a:lnTo>
                  <a:lnTo>
                    <a:pt x="645" y="12"/>
                  </a:lnTo>
                  <a:lnTo>
                    <a:pt x="648" y="12"/>
                  </a:lnTo>
                  <a:lnTo>
                    <a:pt x="648" y="14"/>
                  </a:lnTo>
                  <a:lnTo>
                    <a:pt x="650" y="14"/>
                  </a:lnTo>
                  <a:lnTo>
                    <a:pt x="650" y="17"/>
                  </a:lnTo>
                  <a:lnTo>
                    <a:pt x="652" y="17"/>
                  </a:lnTo>
                  <a:lnTo>
                    <a:pt x="652" y="19"/>
                  </a:lnTo>
                  <a:lnTo>
                    <a:pt x="655" y="22"/>
                  </a:lnTo>
                  <a:lnTo>
                    <a:pt x="655" y="24"/>
                  </a:lnTo>
                  <a:lnTo>
                    <a:pt x="655" y="24"/>
                  </a:lnTo>
                  <a:lnTo>
                    <a:pt x="655" y="24"/>
                  </a:lnTo>
                  <a:lnTo>
                    <a:pt x="655" y="26"/>
                  </a:lnTo>
                  <a:lnTo>
                    <a:pt x="655" y="26"/>
                  </a:lnTo>
                  <a:lnTo>
                    <a:pt x="657" y="29"/>
                  </a:lnTo>
                  <a:lnTo>
                    <a:pt x="657" y="31"/>
                  </a:lnTo>
                  <a:lnTo>
                    <a:pt x="657" y="33"/>
                  </a:lnTo>
                  <a:lnTo>
                    <a:pt x="657" y="36"/>
                  </a:lnTo>
                  <a:lnTo>
                    <a:pt x="657" y="36"/>
                  </a:lnTo>
                  <a:lnTo>
                    <a:pt x="657" y="36"/>
                  </a:lnTo>
                  <a:lnTo>
                    <a:pt x="657" y="38"/>
                  </a:lnTo>
                  <a:lnTo>
                    <a:pt x="660" y="38"/>
                  </a:lnTo>
                  <a:lnTo>
                    <a:pt x="660" y="38"/>
                  </a:lnTo>
                  <a:lnTo>
                    <a:pt x="660" y="40"/>
                  </a:lnTo>
                  <a:lnTo>
                    <a:pt x="660" y="40"/>
                  </a:lnTo>
                  <a:lnTo>
                    <a:pt x="662" y="40"/>
                  </a:lnTo>
                  <a:lnTo>
                    <a:pt x="662" y="43"/>
                  </a:lnTo>
                  <a:lnTo>
                    <a:pt x="664" y="45"/>
                  </a:lnTo>
                  <a:lnTo>
                    <a:pt x="667" y="48"/>
                  </a:lnTo>
                  <a:lnTo>
                    <a:pt x="671" y="50"/>
                  </a:lnTo>
                  <a:lnTo>
                    <a:pt x="674" y="50"/>
                  </a:lnTo>
                  <a:lnTo>
                    <a:pt x="676" y="52"/>
                  </a:lnTo>
                  <a:lnTo>
                    <a:pt x="679" y="55"/>
                  </a:lnTo>
                  <a:lnTo>
                    <a:pt x="683" y="57"/>
                  </a:lnTo>
                  <a:lnTo>
                    <a:pt x="686" y="59"/>
                  </a:lnTo>
                  <a:lnTo>
                    <a:pt x="688" y="59"/>
                  </a:lnTo>
                  <a:lnTo>
                    <a:pt x="690" y="62"/>
                  </a:lnTo>
                  <a:lnTo>
                    <a:pt x="693" y="62"/>
                  </a:lnTo>
                  <a:lnTo>
                    <a:pt x="695" y="64"/>
                  </a:lnTo>
                  <a:lnTo>
                    <a:pt x="695" y="64"/>
                  </a:lnTo>
                  <a:lnTo>
                    <a:pt x="697" y="67"/>
                  </a:lnTo>
                  <a:lnTo>
                    <a:pt x="702" y="67"/>
                  </a:lnTo>
                  <a:lnTo>
                    <a:pt x="705" y="67"/>
                  </a:lnTo>
                  <a:lnTo>
                    <a:pt x="707" y="69"/>
                  </a:lnTo>
                  <a:lnTo>
                    <a:pt x="709" y="69"/>
                  </a:lnTo>
                  <a:lnTo>
                    <a:pt x="714" y="69"/>
                  </a:lnTo>
                  <a:lnTo>
                    <a:pt x="716" y="71"/>
                  </a:lnTo>
                  <a:lnTo>
                    <a:pt x="719" y="71"/>
                  </a:lnTo>
                  <a:lnTo>
                    <a:pt x="721" y="71"/>
                  </a:lnTo>
                  <a:lnTo>
                    <a:pt x="726" y="71"/>
                  </a:lnTo>
                  <a:lnTo>
                    <a:pt x="728" y="71"/>
                  </a:lnTo>
                  <a:lnTo>
                    <a:pt x="731" y="71"/>
                  </a:lnTo>
                  <a:lnTo>
                    <a:pt x="733" y="71"/>
                  </a:lnTo>
                  <a:lnTo>
                    <a:pt x="735" y="71"/>
                  </a:lnTo>
                  <a:lnTo>
                    <a:pt x="738" y="71"/>
                  </a:lnTo>
                  <a:lnTo>
                    <a:pt x="740" y="71"/>
                  </a:lnTo>
                  <a:lnTo>
                    <a:pt x="742" y="71"/>
                  </a:lnTo>
                  <a:lnTo>
                    <a:pt x="747" y="71"/>
                  </a:lnTo>
                  <a:lnTo>
                    <a:pt x="749" y="69"/>
                  </a:lnTo>
                  <a:lnTo>
                    <a:pt x="752" y="69"/>
                  </a:lnTo>
                  <a:lnTo>
                    <a:pt x="757" y="69"/>
                  </a:lnTo>
                  <a:lnTo>
                    <a:pt x="761" y="67"/>
                  </a:lnTo>
                  <a:lnTo>
                    <a:pt x="764" y="67"/>
                  </a:lnTo>
                  <a:lnTo>
                    <a:pt x="766" y="67"/>
                  </a:lnTo>
                  <a:lnTo>
                    <a:pt x="768" y="67"/>
                  </a:lnTo>
                  <a:lnTo>
                    <a:pt x="771" y="64"/>
                  </a:lnTo>
                  <a:lnTo>
                    <a:pt x="773" y="64"/>
                  </a:lnTo>
                  <a:lnTo>
                    <a:pt x="778" y="62"/>
                  </a:lnTo>
                  <a:lnTo>
                    <a:pt x="783" y="62"/>
                  </a:lnTo>
                  <a:lnTo>
                    <a:pt x="785" y="59"/>
                  </a:lnTo>
                  <a:lnTo>
                    <a:pt x="790" y="57"/>
                  </a:lnTo>
                  <a:lnTo>
                    <a:pt x="794" y="55"/>
                  </a:lnTo>
                  <a:lnTo>
                    <a:pt x="797" y="55"/>
                  </a:lnTo>
                  <a:lnTo>
                    <a:pt x="801" y="52"/>
                  </a:lnTo>
                  <a:lnTo>
                    <a:pt x="804" y="52"/>
                  </a:lnTo>
                  <a:lnTo>
                    <a:pt x="804" y="52"/>
                  </a:lnTo>
                  <a:lnTo>
                    <a:pt x="806" y="52"/>
                  </a:lnTo>
                  <a:lnTo>
                    <a:pt x="809" y="52"/>
                  </a:lnTo>
                  <a:lnTo>
                    <a:pt x="811" y="50"/>
                  </a:lnTo>
                  <a:lnTo>
                    <a:pt x="811" y="50"/>
                  </a:lnTo>
                  <a:lnTo>
                    <a:pt x="813" y="52"/>
                  </a:lnTo>
                  <a:lnTo>
                    <a:pt x="816" y="52"/>
                  </a:lnTo>
                  <a:lnTo>
                    <a:pt x="818" y="52"/>
                  </a:lnTo>
                  <a:lnTo>
                    <a:pt x="820" y="52"/>
                  </a:lnTo>
                  <a:lnTo>
                    <a:pt x="820" y="52"/>
                  </a:lnTo>
                  <a:lnTo>
                    <a:pt x="823" y="55"/>
                  </a:lnTo>
                  <a:lnTo>
                    <a:pt x="825" y="55"/>
                  </a:lnTo>
                  <a:lnTo>
                    <a:pt x="828" y="55"/>
                  </a:lnTo>
                  <a:lnTo>
                    <a:pt x="830" y="57"/>
                  </a:lnTo>
                  <a:lnTo>
                    <a:pt x="832" y="57"/>
                  </a:lnTo>
                  <a:lnTo>
                    <a:pt x="832" y="57"/>
                  </a:lnTo>
                  <a:lnTo>
                    <a:pt x="835" y="59"/>
                  </a:lnTo>
                  <a:lnTo>
                    <a:pt x="837" y="59"/>
                  </a:lnTo>
                  <a:lnTo>
                    <a:pt x="837" y="62"/>
                  </a:lnTo>
                  <a:lnTo>
                    <a:pt x="839" y="62"/>
                  </a:lnTo>
                  <a:lnTo>
                    <a:pt x="842" y="64"/>
                  </a:lnTo>
                  <a:lnTo>
                    <a:pt x="842" y="67"/>
                  </a:lnTo>
                  <a:lnTo>
                    <a:pt x="844" y="67"/>
                  </a:lnTo>
                  <a:lnTo>
                    <a:pt x="844" y="69"/>
                  </a:lnTo>
                  <a:lnTo>
                    <a:pt x="846" y="71"/>
                  </a:lnTo>
                  <a:lnTo>
                    <a:pt x="846" y="71"/>
                  </a:lnTo>
                  <a:lnTo>
                    <a:pt x="849" y="74"/>
                  </a:lnTo>
                  <a:lnTo>
                    <a:pt x="849" y="76"/>
                  </a:lnTo>
                  <a:lnTo>
                    <a:pt x="849" y="78"/>
                  </a:lnTo>
                  <a:lnTo>
                    <a:pt x="851" y="83"/>
                  </a:lnTo>
                  <a:lnTo>
                    <a:pt x="851" y="85"/>
                  </a:lnTo>
                  <a:lnTo>
                    <a:pt x="851" y="88"/>
                  </a:lnTo>
                  <a:lnTo>
                    <a:pt x="851" y="90"/>
                  </a:lnTo>
                  <a:lnTo>
                    <a:pt x="854" y="95"/>
                  </a:lnTo>
                  <a:lnTo>
                    <a:pt x="854" y="97"/>
                  </a:lnTo>
                  <a:lnTo>
                    <a:pt x="854" y="100"/>
                  </a:lnTo>
                  <a:lnTo>
                    <a:pt x="854" y="102"/>
                  </a:lnTo>
                  <a:lnTo>
                    <a:pt x="854" y="107"/>
                  </a:lnTo>
                  <a:lnTo>
                    <a:pt x="854" y="109"/>
                  </a:lnTo>
                  <a:lnTo>
                    <a:pt x="851" y="111"/>
                  </a:lnTo>
                  <a:lnTo>
                    <a:pt x="851" y="114"/>
                  </a:lnTo>
                  <a:lnTo>
                    <a:pt x="851" y="116"/>
                  </a:lnTo>
                  <a:lnTo>
                    <a:pt x="851" y="121"/>
                  </a:lnTo>
                  <a:lnTo>
                    <a:pt x="851" y="121"/>
                  </a:lnTo>
                  <a:lnTo>
                    <a:pt x="849" y="123"/>
                  </a:lnTo>
                  <a:lnTo>
                    <a:pt x="849" y="126"/>
                  </a:lnTo>
                  <a:lnTo>
                    <a:pt x="849" y="128"/>
                  </a:lnTo>
                  <a:lnTo>
                    <a:pt x="846" y="128"/>
                  </a:lnTo>
                  <a:lnTo>
                    <a:pt x="846" y="130"/>
                  </a:lnTo>
                  <a:lnTo>
                    <a:pt x="846" y="133"/>
                  </a:lnTo>
                  <a:lnTo>
                    <a:pt x="844" y="135"/>
                  </a:lnTo>
                  <a:lnTo>
                    <a:pt x="842" y="137"/>
                  </a:lnTo>
                  <a:lnTo>
                    <a:pt x="839" y="140"/>
                  </a:lnTo>
                  <a:lnTo>
                    <a:pt x="837" y="145"/>
                  </a:lnTo>
                  <a:lnTo>
                    <a:pt x="835" y="147"/>
                  </a:lnTo>
                  <a:lnTo>
                    <a:pt x="832" y="152"/>
                  </a:lnTo>
                  <a:lnTo>
                    <a:pt x="830" y="156"/>
                  </a:lnTo>
                  <a:lnTo>
                    <a:pt x="825" y="159"/>
                  </a:lnTo>
                  <a:lnTo>
                    <a:pt x="823" y="164"/>
                  </a:lnTo>
                  <a:lnTo>
                    <a:pt x="820" y="168"/>
                  </a:lnTo>
                  <a:lnTo>
                    <a:pt x="816" y="171"/>
                  </a:lnTo>
                  <a:lnTo>
                    <a:pt x="813" y="173"/>
                  </a:lnTo>
                  <a:lnTo>
                    <a:pt x="809" y="178"/>
                  </a:lnTo>
                  <a:lnTo>
                    <a:pt x="806" y="180"/>
                  </a:lnTo>
                  <a:lnTo>
                    <a:pt x="801" y="185"/>
                  </a:lnTo>
                  <a:lnTo>
                    <a:pt x="797" y="187"/>
                  </a:lnTo>
                  <a:lnTo>
                    <a:pt x="794" y="190"/>
                  </a:lnTo>
                  <a:lnTo>
                    <a:pt x="790" y="192"/>
                  </a:lnTo>
                  <a:lnTo>
                    <a:pt x="785" y="197"/>
                  </a:lnTo>
                  <a:lnTo>
                    <a:pt x="780" y="199"/>
                  </a:lnTo>
                  <a:lnTo>
                    <a:pt x="775" y="201"/>
                  </a:lnTo>
                  <a:lnTo>
                    <a:pt x="768" y="204"/>
                  </a:lnTo>
                  <a:lnTo>
                    <a:pt x="764" y="208"/>
                  </a:lnTo>
                  <a:lnTo>
                    <a:pt x="757" y="211"/>
                  </a:lnTo>
                  <a:lnTo>
                    <a:pt x="749" y="216"/>
                  </a:lnTo>
                  <a:lnTo>
                    <a:pt x="742" y="218"/>
                  </a:lnTo>
                  <a:lnTo>
                    <a:pt x="735" y="220"/>
                  </a:lnTo>
                  <a:lnTo>
                    <a:pt x="728" y="223"/>
                  </a:lnTo>
                  <a:lnTo>
                    <a:pt x="723" y="225"/>
                  </a:lnTo>
                  <a:lnTo>
                    <a:pt x="695" y="235"/>
                  </a:lnTo>
                  <a:lnTo>
                    <a:pt x="700" y="237"/>
                  </a:lnTo>
                  <a:lnTo>
                    <a:pt x="702" y="237"/>
                  </a:lnTo>
                  <a:lnTo>
                    <a:pt x="705" y="237"/>
                  </a:lnTo>
                  <a:lnTo>
                    <a:pt x="707" y="237"/>
                  </a:lnTo>
                  <a:lnTo>
                    <a:pt x="709" y="239"/>
                  </a:lnTo>
                  <a:lnTo>
                    <a:pt x="712" y="239"/>
                  </a:lnTo>
                  <a:lnTo>
                    <a:pt x="714" y="239"/>
                  </a:lnTo>
                  <a:lnTo>
                    <a:pt x="716" y="239"/>
                  </a:lnTo>
                  <a:lnTo>
                    <a:pt x="721" y="239"/>
                  </a:lnTo>
                  <a:lnTo>
                    <a:pt x="726" y="239"/>
                  </a:lnTo>
                  <a:lnTo>
                    <a:pt x="731" y="242"/>
                  </a:lnTo>
                  <a:lnTo>
                    <a:pt x="735" y="242"/>
                  </a:lnTo>
                  <a:lnTo>
                    <a:pt x="738" y="242"/>
                  </a:lnTo>
                  <a:lnTo>
                    <a:pt x="740" y="242"/>
                  </a:lnTo>
                  <a:lnTo>
                    <a:pt x="740" y="242"/>
                  </a:lnTo>
                  <a:lnTo>
                    <a:pt x="742" y="239"/>
                  </a:lnTo>
                  <a:lnTo>
                    <a:pt x="745" y="239"/>
                  </a:lnTo>
                  <a:lnTo>
                    <a:pt x="745" y="239"/>
                  </a:lnTo>
                  <a:lnTo>
                    <a:pt x="747" y="239"/>
                  </a:lnTo>
                  <a:lnTo>
                    <a:pt x="747" y="239"/>
                  </a:lnTo>
                  <a:lnTo>
                    <a:pt x="749" y="239"/>
                  </a:lnTo>
                  <a:lnTo>
                    <a:pt x="752" y="237"/>
                  </a:lnTo>
                  <a:lnTo>
                    <a:pt x="754" y="237"/>
                  </a:lnTo>
                  <a:lnTo>
                    <a:pt x="759" y="235"/>
                  </a:lnTo>
                  <a:lnTo>
                    <a:pt x="761" y="232"/>
                  </a:lnTo>
                  <a:lnTo>
                    <a:pt x="764" y="232"/>
                  </a:lnTo>
                  <a:lnTo>
                    <a:pt x="768" y="230"/>
                  </a:lnTo>
                  <a:lnTo>
                    <a:pt x="771" y="230"/>
                  </a:lnTo>
                  <a:lnTo>
                    <a:pt x="773" y="227"/>
                  </a:lnTo>
                  <a:lnTo>
                    <a:pt x="778" y="227"/>
                  </a:lnTo>
                  <a:lnTo>
                    <a:pt x="778" y="227"/>
                  </a:lnTo>
                  <a:lnTo>
                    <a:pt x="780" y="227"/>
                  </a:lnTo>
                  <a:lnTo>
                    <a:pt x="783" y="227"/>
                  </a:lnTo>
                  <a:lnTo>
                    <a:pt x="783" y="225"/>
                  </a:lnTo>
                  <a:lnTo>
                    <a:pt x="785" y="225"/>
                  </a:lnTo>
                  <a:lnTo>
                    <a:pt x="785" y="225"/>
                  </a:lnTo>
                  <a:lnTo>
                    <a:pt x="787" y="225"/>
                  </a:lnTo>
                  <a:lnTo>
                    <a:pt x="787" y="227"/>
                  </a:lnTo>
                  <a:lnTo>
                    <a:pt x="790" y="227"/>
                  </a:lnTo>
                  <a:lnTo>
                    <a:pt x="792" y="227"/>
                  </a:lnTo>
                  <a:lnTo>
                    <a:pt x="794" y="227"/>
                  </a:lnTo>
                  <a:lnTo>
                    <a:pt x="794" y="227"/>
                  </a:lnTo>
                  <a:lnTo>
                    <a:pt x="797" y="230"/>
                  </a:lnTo>
                  <a:lnTo>
                    <a:pt x="797" y="230"/>
                  </a:lnTo>
                  <a:lnTo>
                    <a:pt x="799" y="230"/>
                  </a:lnTo>
                  <a:lnTo>
                    <a:pt x="799" y="230"/>
                  </a:lnTo>
                  <a:lnTo>
                    <a:pt x="806" y="227"/>
                  </a:lnTo>
                  <a:lnTo>
                    <a:pt x="811" y="227"/>
                  </a:lnTo>
                  <a:lnTo>
                    <a:pt x="813" y="227"/>
                  </a:lnTo>
                  <a:lnTo>
                    <a:pt x="816" y="227"/>
                  </a:lnTo>
                  <a:lnTo>
                    <a:pt x="818" y="230"/>
                  </a:lnTo>
                  <a:lnTo>
                    <a:pt x="818" y="230"/>
                  </a:lnTo>
                  <a:lnTo>
                    <a:pt x="820" y="230"/>
                  </a:lnTo>
                  <a:lnTo>
                    <a:pt x="820" y="230"/>
                  </a:lnTo>
                  <a:lnTo>
                    <a:pt x="823" y="230"/>
                  </a:lnTo>
                  <a:lnTo>
                    <a:pt x="823" y="230"/>
                  </a:lnTo>
                  <a:lnTo>
                    <a:pt x="825" y="230"/>
                  </a:lnTo>
                  <a:lnTo>
                    <a:pt x="825" y="232"/>
                  </a:lnTo>
                  <a:lnTo>
                    <a:pt x="825" y="232"/>
                  </a:lnTo>
                  <a:lnTo>
                    <a:pt x="828" y="232"/>
                  </a:lnTo>
                  <a:lnTo>
                    <a:pt x="828" y="235"/>
                  </a:lnTo>
                  <a:lnTo>
                    <a:pt x="830" y="235"/>
                  </a:lnTo>
                  <a:lnTo>
                    <a:pt x="830" y="235"/>
                  </a:lnTo>
                  <a:lnTo>
                    <a:pt x="832" y="237"/>
                  </a:lnTo>
                  <a:lnTo>
                    <a:pt x="832" y="237"/>
                  </a:lnTo>
                  <a:lnTo>
                    <a:pt x="835" y="239"/>
                  </a:lnTo>
                  <a:lnTo>
                    <a:pt x="835" y="239"/>
                  </a:lnTo>
                  <a:lnTo>
                    <a:pt x="835" y="242"/>
                  </a:lnTo>
                  <a:lnTo>
                    <a:pt x="837" y="244"/>
                  </a:lnTo>
                  <a:lnTo>
                    <a:pt x="837" y="244"/>
                  </a:lnTo>
                  <a:lnTo>
                    <a:pt x="839" y="246"/>
                  </a:lnTo>
                  <a:lnTo>
                    <a:pt x="839" y="249"/>
                  </a:lnTo>
                  <a:lnTo>
                    <a:pt x="842" y="249"/>
                  </a:lnTo>
                  <a:lnTo>
                    <a:pt x="842" y="251"/>
                  </a:lnTo>
                  <a:lnTo>
                    <a:pt x="842" y="253"/>
                  </a:lnTo>
                  <a:lnTo>
                    <a:pt x="842" y="253"/>
                  </a:lnTo>
                  <a:lnTo>
                    <a:pt x="844" y="256"/>
                  </a:lnTo>
                  <a:lnTo>
                    <a:pt x="844" y="258"/>
                  </a:lnTo>
                  <a:lnTo>
                    <a:pt x="844" y="258"/>
                  </a:lnTo>
                  <a:lnTo>
                    <a:pt x="844" y="261"/>
                  </a:lnTo>
                  <a:lnTo>
                    <a:pt x="846" y="263"/>
                  </a:lnTo>
                  <a:lnTo>
                    <a:pt x="846" y="265"/>
                  </a:lnTo>
                  <a:lnTo>
                    <a:pt x="846" y="265"/>
                  </a:lnTo>
                  <a:lnTo>
                    <a:pt x="846" y="268"/>
                  </a:lnTo>
                  <a:lnTo>
                    <a:pt x="846" y="270"/>
                  </a:lnTo>
                  <a:lnTo>
                    <a:pt x="846" y="272"/>
                  </a:lnTo>
                  <a:lnTo>
                    <a:pt x="846" y="275"/>
                  </a:lnTo>
                  <a:lnTo>
                    <a:pt x="846" y="277"/>
                  </a:lnTo>
                  <a:lnTo>
                    <a:pt x="846" y="279"/>
                  </a:lnTo>
                  <a:lnTo>
                    <a:pt x="844" y="279"/>
                  </a:lnTo>
                  <a:lnTo>
                    <a:pt x="844" y="282"/>
                  </a:lnTo>
                  <a:lnTo>
                    <a:pt x="842" y="282"/>
                  </a:lnTo>
                  <a:lnTo>
                    <a:pt x="842" y="284"/>
                  </a:lnTo>
                  <a:lnTo>
                    <a:pt x="839" y="284"/>
                  </a:lnTo>
                  <a:lnTo>
                    <a:pt x="839" y="284"/>
                  </a:lnTo>
                  <a:lnTo>
                    <a:pt x="837" y="287"/>
                  </a:lnTo>
                  <a:lnTo>
                    <a:pt x="835" y="287"/>
                  </a:lnTo>
                  <a:lnTo>
                    <a:pt x="832" y="287"/>
                  </a:lnTo>
                  <a:lnTo>
                    <a:pt x="830" y="287"/>
                  </a:lnTo>
                  <a:lnTo>
                    <a:pt x="828" y="284"/>
                  </a:lnTo>
                  <a:lnTo>
                    <a:pt x="825" y="284"/>
                  </a:lnTo>
                  <a:lnTo>
                    <a:pt x="823" y="284"/>
                  </a:lnTo>
                  <a:lnTo>
                    <a:pt x="820" y="284"/>
                  </a:lnTo>
                  <a:lnTo>
                    <a:pt x="818" y="282"/>
                  </a:lnTo>
                  <a:lnTo>
                    <a:pt x="816" y="282"/>
                  </a:lnTo>
                  <a:lnTo>
                    <a:pt x="813" y="282"/>
                  </a:lnTo>
                  <a:lnTo>
                    <a:pt x="809" y="279"/>
                  </a:lnTo>
                  <a:lnTo>
                    <a:pt x="804" y="277"/>
                  </a:lnTo>
                  <a:lnTo>
                    <a:pt x="801" y="277"/>
                  </a:lnTo>
                  <a:lnTo>
                    <a:pt x="797" y="275"/>
                  </a:lnTo>
                  <a:lnTo>
                    <a:pt x="794" y="275"/>
                  </a:lnTo>
                  <a:lnTo>
                    <a:pt x="792" y="275"/>
                  </a:lnTo>
                  <a:lnTo>
                    <a:pt x="792" y="272"/>
                  </a:lnTo>
                  <a:lnTo>
                    <a:pt x="790" y="272"/>
                  </a:lnTo>
                  <a:lnTo>
                    <a:pt x="790" y="272"/>
                  </a:lnTo>
                  <a:lnTo>
                    <a:pt x="787" y="272"/>
                  </a:lnTo>
                  <a:lnTo>
                    <a:pt x="785" y="272"/>
                  </a:lnTo>
                  <a:lnTo>
                    <a:pt x="785" y="270"/>
                  </a:lnTo>
                  <a:lnTo>
                    <a:pt x="783" y="270"/>
                  </a:lnTo>
                  <a:lnTo>
                    <a:pt x="778" y="268"/>
                  </a:lnTo>
                  <a:lnTo>
                    <a:pt x="778" y="268"/>
                  </a:lnTo>
                  <a:lnTo>
                    <a:pt x="775" y="268"/>
                  </a:lnTo>
                  <a:lnTo>
                    <a:pt x="775" y="268"/>
                  </a:lnTo>
                  <a:lnTo>
                    <a:pt x="773" y="265"/>
                  </a:lnTo>
                  <a:lnTo>
                    <a:pt x="771" y="265"/>
                  </a:lnTo>
                  <a:lnTo>
                    <a:pt x="771" y="265"/>
                  </a:lnTo>
                  <a:lnTo>
                    <a:pt x="768" y="265"/>
                  </a:lnTo>
                  <a:lnTo>
                    <a:pt x="766" y="265"/>
                  </a:lnTo>
                  <a:lnTo>
                    <a:pt x="766" y="265"/>
                  </a:lnTo>
                  <a:lnTo>
                    <a:pt x="764" y="268"/>
                  </a:lnTo>
                  <a:lnTo>
                    <a:pt x="761" y="268"/>
                  </a:lnTo>
                  <a:lnTo>
                    <a:pt x="759" y="268"/>
                  </a:lnTo>
                  <a:lnTo>
                    <a:pt x="759" y="268"/>
                  </a:lnTo>
                  <a:lnTo>
                    <a:pt x="757" y="270"/>
                  </a:lnTo>
                  <a:lnTo>
                    <a:pt x="754" y="270"/>
                  </a:lnTo>
                  <a:lnTo>
                    <a:pt x="754" y="270"/>
                  </a:lnTo>
                  <a:lnTo>
                    <a:pt x="749" y="272"/>
                  </a:lnTo>
                  <a:lnTo>
                    <a:pt x="747" y="275"/>
                  </a:lnTo>
                  <a:lnTo>
                    <a:pt x="745" y="275"/>
                  </a:lnTo>
                  <a:lnTo>
                    <a:pt x="740" y="277"/>
                  </a:lnTo>
                  <a:lnTo>
                    <a:pt x="738" y="279"/>
                  </a:lnTo>
                  <a:lnTo>
                    <a:pt x="735" y="279"/>
                  </a:lnTo>
                  <a:lnTo>
                    <a:pt x="733" y="282"/>
                  </a:lnTo>
                  <a:lnTo>
                    <a:pt x="731" y="284"/>
                  </a:lnTo>
                  <a:lnTo>
                    <a:pt x="726" y="284"/>
                  </a:lnTo>
                  <a:lnTo>
                    <a:pt x="723" y="287"/>
                  </a:lnTo>
                  <a:lnTo>
                    <a:pt x="721" y="287"/>
                  </a:lnTo>
                  <a:lnTo>
                    <a:pt x="719" y="289"/>
                  </a:lnTo>
                  <a:lnTo>
                    <a:pt x="716" y="289"/>
                  </a:lnTo>
                  <a:lnTo>
                    <a:pt x="714" y="291"/>
                  </a:lnTo>
                  <a:lnTo>
                    <a:pt x="712" y="291"/>
                  </a:lnTo>
                  <a:lnTo>
                    <a:pt x="709" y="291"/>
                  </a:lnTo>
                  <a:lnTo>
                    <a:pt x="707" y="291"/>
                  </a:lnTo>
                  <a:lnTo>
                    <a:pt x="705" y="294"/>
                  </a:lnTo>
                  <a:lnTo>
                    <a:pt x="702" y="294"/>
                  </a:lnTo>
                  <a:lnTo>
                    <a:pt x="700" y="294"/>
                  </a:lnTo>
                  <a:lnTo>
                    <a:pt x="695" y="294"/>
                  </a:lnTo>
                  <a:lnTo>
                    <a:pt x="690" y="294"/>
                  </a:lnTo>
                  <a:lnTo>
                    <a:pt x="688" y="296"/>
                  </a:lnTo>
                  <a:lnTo>
                    <a:pt x="688" y="296"/>
                  </a:lnTo>
                  <a:lnTo>
                    <a:pt x="686" y="296"/>
                  </a:lnTo>
                  <a:lnTo>
                    <a:pt x="683" y="296"/>
                  </a:lnTo>
                  <a:lnTo>
                    <a:pt x="681" y="298"/>
                  </a:lnTo>
                  <a:lnTo>
                    <a:pt x="681" y="298"/>
                  </a:lnTo>
                  <a:lnTo>
                    <a:pt x="681" y="298"/>
                  </a:lnTo>
                  <a:lnTo>
                    <a:pt x="679" y="298"/>
                  </a:lnTo>
                  <a:lnTo>
                    <a:pt x="679" y="301"/>
                  </a:lnTo>
                  <a:lnTo>
                    <a:pt x="679" y="301"/>
                  </a:lnTo>
                  <a:lnTo>
                    <a:pt x="679" y="301"/>
                  </a:lnTo>
                  <a:lnTo>
                    <a:pt x="679" y="303"/>
                  </a:lnTo>
                  <a:lnTo>
                    <a:pt x="676" y="303"/>
                  </a:lnTo>
                  <a:lnTo>
                    <a:pt x="676" y="303"/>
                  </a:lnTo>
                  <a:lnTo>
                    <a:pt x="676" y="306"/>
                  </a:lnTo>
                  <a:lnTo>
                    <a:pt x="676" y="306"/>
                  </a:lnTo>
                  <a:lnTo>
                    <a:pt x="676" y="306"/>
                  </a:lnTo>
                  <a:lnTo>
                    <a:pt x="676" y="308"/>
                  </a:lnTo>
                  <a:lnTo>
                    <a:pt x="676" y="310"/>
                  </a:lnTo>
                  <a:lnTo>
                    <a:pt x="679" y="315"/>
                  </a:lnTo>
                  <a:lnTo>
                    <a:pt x="679" y="317"/>
                  </a:lnTo>
                  <a:lnTo>
                    <a:pt x="679" y="322"/>
                  </a:lnTo>
                  <a:lnTo>
                    <a:pt x="679" y="324"/>
                  </a:lnTo>
                  <a:lnTo>
                    <a:pt x="679" y="327"/>
                  </a:lnTo>
                  <a:lnTo>
                    <a:pt x="681" y="329"/>
                  </a:lnTo>
                  <a:lnTo>
                    <a:pt x="681" y="332"/>
                  </a:lnTo>
                  <a:lnTo>
                    <a:pt x="681" y="334"/>
                  </a:lnTo>
                  <a:lnTo>
                    <a:pt x="683" y="336"/>
                  </a:lnTo>
                  <a:lnTo>
                    <a:pt x="683" y="339"/>
                  </a:lnTo>
                  <a:lnTo>
                    <a:pt x="683" y="339"/>
                  </a:lnTo>
                  <a:lnTo>
                    <a:pt x="686" y="341"/>
                  </a:lnTo>
                  <a:lnTo>
                    <a:pt x="686" y="341"/>
                  </a:lnTo>
                  <a:lnTo>
                    <a:pt x="686" y="343"/>
                  </a:lnTo>
                  <a:lnTo>
                    <a:pt x="688" y="343"/>
                  </a:lnTo>
                  <a:lnTo>
                    <a:pt x="688" y="346"/>
                  </a:lnTo>
                  <a:lnTo>
                    <a:pt x="688" y="346"/>
                  </a:lnTo>
                  <a:lnTo>
                    <a:pt x="700" y="360"/>
                  </a:lnTo>
                  <a:lnTo>
                    <a:pt x="686" y="355"/>
                  </a:lnTo>
                  <a:lnTo>
                    <a:pt x="705" y="376"/>
                  </a:lnTo>
                  <a:lnTo>
                    <a:pt x="693" y="376"/>
                  </a:lnTo>
                  <a:lnTo>
                    <a:pt x="714" y="393"/>
                  </a:lnTo>
                  <a:lnTo>
                    <a:pt x="702" y="393"/>
                  </a:lnTo>
                  <a:lnTo>
                    <a:pt x="723" y="410"/>
                  </a:lnTo>
                  <a:lnTo>
                    <a:pt x="709" y="410"/>
                  </a:lnTo>
                  <a:lnTo>
                    <a:pt x="735" y="429"/>
                  </a:lnTo>
                  <a:lnTo>
                    <a:pt x="719" y="426"/>
                  </a:lnTo>
                  <a:lnTo>
                    <a:pt x="742" y="443"/>
                  </a:lnTo>
                  <a:lnTo>
                    <a:pt x="728" y="440"/>
                  </a:lnTo>
                  <a:lnTo>
                    <a:pt x="752" y="462"/>
                  </a:lnTo>
                  <a:lnTo>
                    <a:pt x="738" y="462"/>
                  </a:lnTo>
                  <a:lnTo>
                    <a:pt x="740" y="464"/>
                  </a:lnTo>
                  <a:lnTo>
                    <a:pt x="742" y="466"/>
                  </a:lnTo>
                  <a:lnTo>
                    <a:pt x="745" y="469"/>
                  </a:lnTo>
                  <a:lnTo>
                    <a:pt x="745" y="469"/>
                  </a:lnTo>
                  <a:lnTo>
                    <a:pt x="747" y="471"/>
                  </a:lnTo>
                  <a:lnTo>
                    <a:pt x="749" y="471"/>
                  </a:lnTo>
                  <a:lnTo>
                    <a:pt x="749" y="474"/>
                  </a:lnTo>
                  <a:lnTo>
                    <a:pt x="752" y="474"/>
                  </a:lnTo>
                  <a:lnTo>
                    <a:pt x="752" y="474"/>
                  </a:lnTo>
                  <a:lnTo>
                    <a:pt x="754" y="474"/>
                  </a:lnTo>
                  <a:lnTo>
                    <a:pt x="754" y="474"/>
                  </a:lnTo>
                  <a:lnTo>
                    <a:pt x="757" y="474"/>
                  </a:lnTo>
                  <a:lnTo>
                    <a:pt x="759" y="474"/>
                  </a:lnTo>
                  <a:lnTo>
                    <a:pt x="759" y="474"/>
                  </a:lnTo>
                  <a:lnTo>
                    <a:pt x="761" y="474"/>
                  </a:lnTo>
                  <a:lnTo>
                    <a:pt x="761" y="474"/>
                  </a:lnTo>
                  <a:lnTo>
                    <a:pt x="764" y="474"/>
                  </a:lnTo>
                  <a:lnTo>
                    <a:pt x="766" y="474"/>
                  </a:lnTo>
                  <a:lnTo>
                    <a:pt x="766" y="474"/>
                  </a:lnTo>
                  <a:lnTo>
                    <a:pt x="768" y="471"/>
                  </a:lnTo>
                  <a:lnTo>
                    <a:pt x="768" y="471"/>
                  </a:lnTo>
                  <a:lnTo>
                    <a:pt x="771" y="471"/>
                  </a:lnTo>
                  <a:lnTo>
                    <a:pt x="771" y="469"/>
                  </a:lnTo>
                  <a:lnTo>
                    <a:pt x="773" y="469"/>
                  </a:lnTo>
                  <a:lnTo>
                    <a:pt x="773" y="469"/>
                  </a:lnTo>
                  <a:lnTo>
                    <a:pt x="775" y="466"/>
                  </a:lnTo>
                  <a:lnTo>
                    <a:pt x="775" y="466"/>
                  </a:lnTo>
                  <a:lnTo>
                    <a:pt x="778" y="464"/>
                  </a:lnTo>
                  <a:lnTo>
                    <a:pt x="780" y="462"/>
                  </a:lnTo>
                  <a:lnTo>
                    <a:pt x="783" y="459"/>
                  </a:lnTo>
                  <a:lnTo>
                    <a:pt x="783" y="457"/>
                  </a:lnTo>
                  <a:lnTo>
                    <a:pt x="785" y="455"/>
                  </a:lnTo>
                  <a:lnTo>
                    <a:pt x="787" y="452"/>
                  </a:lnTo>
                  <a:lnTo>
                    <a:pt x="787" y="450"/>
                  </a:lnTo>
                  <a:lnTo>
                    <a:pt x="790" y="447"/>
                  </a:lnTo>
                  <a:lnTo>
                    <a:pt x="790" y="445"/>
                  </a:lnTo>
                  <a:lnTo>
                    <a:pt x="792" y="440"/>
                  </a:lnTo>
                  <a:lnTo>
                    <a:pt x="794" y="436"/>
                  </a:lnTo>
                  <a:lnTo>
                    <a:pt x="797" y="433"/>
                  </a:lnTo>
                  <a:lnTo>
                    <a:pt x="799" y="431"/>
                  </a:lnTo>
                  <a:lnTo>
                    <a:pt x="799" y="429"/>
                  </a:lnTo>
                  <a:lnTo>
                    <a:pt x="801" y="426"/>
                  </a:lnTo>
                  <a:lnTo>
                    <a:pt x="804" y="421"/>
                  </a:lnTo>
                  <a:lnTo>
                    <a:pt x="806" y="417"/>
                  </a:lnTo>
                  <a:lnTo>
                    <a:pt x="809" y="410"/>
                  </a:lnTo>
                  <a:lnTo>
                    <a:pt x="811" y="405"/>
                  </a:lnTo>
                  <a:lnTo>
                    <a:pt x="813" y="403"/>
                  </a:lnTo>
                  <a:lnTo>
                    <a:pt x="813" y="400"/>
                  </a:lnTo>
                  <a:lnTo>
                    <a:pt x="816" y="398"/>
                  </a:lnTo>
                  <a:lnTo>
                    <a:pt x="816" y="395"/>
                  </a:lnTo>
                  <a:lnTo>
                    <a:pt x="818" y="393"/>
                  </a:lnTo>
                  <a:lnTo>
                    <a:pt x="820" y="391"/>
                  </a:lnTo>
                  <a:lnTo>
                    <a:pt x="823" y="388"/>
                  </a:lnTo>
                  <a:lnTo>
                    <a:pt x="825" y="386"/>
                  </a:lnTo>
                  <a:lnTo>
                    <a:pt x="828" y="384"/>
                  </a:lnTo>
                  <a:lnTo>
                    <a:pt x="830" y="381"/>
                  </a:lnTo>
                  <a:lnTo>
                    <a:pt x="830" y="381"/>
                  </a:lnTo>
                  <a:lnTo>
                    <a:pt x="832" y="379"/>
                  </a:lnTo>
                  <a:lnTo>
                    <a:pt x="837" y="376"/>
                  </a:lnTo>
                  <a:lnTo>
                    <a:pt x="842" y="374"/>
                  </a:lnTo>
                  <a:lnTo>
                    <a:pt x="844" y="372"/>
                  </a:lnTo>
                  <a:lnTo>
                    <a:pt x="846" y="372"/>
                  </a:lnTo>
                  <a:lnTo>
                    <a:pt x="849" y="369"/>
                  </a:lnTo>
                  <a:lnTo>
                    <a:pt x="851" y="367"/>
                  </a:lnTo>
                  <a:lnTo>
                    <a:pt x="858" y="365"/>
                  </a:lnTo>
                  <a:lnTo>
                    <a:pt x="861" y="362"/>
                  </a:lnTo>
                  <a:lnTo>
                    <a:pt x="865" y="360"/>
                  </a:lnTo>
                  <a:lnTo>
                    <a:pt x="870" y="358"/>
                  </a:lnTo>
                  <a:lnTo>
                    <a:pt x="872" y="355"/>
                  </a:lnTo>
                  <a:lnTo>
                    <a:pt x="875" y="353"/>
                  </a:lnTo>
                  <a:lnTo>
                    <a:pt x="877" y="353"/>
                  </a:lnTo>
                  <a:lnTo>
                    <a:pt x="877" y="350"/>
                  </a:lnTo>
                  <a:lnTo>
                    <a:pt x="880" y="348"/>
                  </a:lnTo>
                  <a:lnTo>
                    <a:pt x="882" y="348"/>
                  </a:lnTo>
                  <a:lnTo>
                    <a:pt x="884" y="346"/>
                  </a:lnTo>
                  <a:lnTo>
                    <a:pt x="887" y="343"/>
                  </a:lnTo>
                  <a:lnTo>
                    <a:pt x="887" y="339"/>
                  </a:lnTo>
                  <a:lnTo>
                    <a:pt x="887" y="334"/>
                  </a:lnTo>
                  <a:lnTo>
                    <a:pt x="887" y="332"/>
                  </a:lnTo>
                  <a:lnTo>
                    <a:pt x="887" y="327"/>
                  </a:lnTo>
                  <a:lnTo>
                    <a:pt x="887" y="322"/>
                  </a:lnTo>
                  <a:lnTo>
                    <a:pt x="889" y="320"/>
                  </a:lnTo>
                  <a:lnTo>
                    <a:pt x="889" y="315"/>
                  </a:lnTo>
                  <a:lnTo>
                    <a:pt x="889" y="310"/>
                  </a:lnTo>
                  <a:lnTo>
                    <a:pt x="891" y="303"/>
                  </a:lnTo>
                  <a:lnTo>
                    <a:pt x="891" y="298"/>
                  </a:lnTo>
                  <a:lnTo>
                    <a:pt x="894" y="291"/>
                  </a:lnTo>
                  <a:lnTo>
                    <a:pt x="896" y="287"/>
                  </a:lnTo>
                  <a:lnTo>
                    <a:pt x="896" y="282"/>
                  </a:lnTo>
                  <a:lnTo>
                    <a:pt x="896" y="279"/>
                  </a:lnTo>
                  <a:lnTo>
                    <a:pt x="898" y="277"/>
                  </a:lnTo>
                  <a:lnTo>
                    <a:pt x="898" y="275"/>
                  </a:lnTo>
                  <a:lnTo>
                    <a:pt x="901" y="270"/>
                  </a:lnTo>
                  <a:lnTo>
                    <a:pt x="901" y="268"/>
                  </a:lnTo>
                  <a:lnTo>
                    <a:pt x="903" y="265"/>
                  </a:lnTo>
                  <a:lnTo>
                    <a:pt x="903" y="261"/>
                  </a:lnTo>
                  <a:lnTo>
                    <a:pt x="906" y="256"/>
                  </a:lnTo>
                  <a:lnTo>
                    <a:pt x="910" y="249"/>
                  </a:lnTo>
                  <a:lnTo>
                    <a:pt x="913" y="244"/>
                  </a:lnTo>
                  <a:lnTo>
                    <a:pt x="915" y="239"/>
                  </a:lnTo>
                  <a:lnTo>
                    <a:pt x="917" y="232"/>
                  </a:lnTo>
                  <a:lnTo>
                    <a:pt x="920" y="227"/>
                  </a:lnTo>
                  <a:lnTo>
                    <a:pt x="924" y="220"/>
                  </a:lnTo>
                  <a:lnTo>
                    <a:pt x="927" y="216"/>
                  </a:lnTo>
                  <a:lnTo>
                    <a:pt x="929" y="211"/>
                  </a:lnTo>
                  <a:lnTo>
                    <a:pt x="932" y="204"/>
                  </a:lnTo>
                  <a:lnTo>
                    <a:pt x="934" y="199"/>
                  </a:lnTo>
                  <a:lnTo>
                    <a:pt x="936" y="194"/>
                  </a:lnTo>
                  <a:lnTo>
                    <a:pt x="939" y="190"/>
                  </a:lnTo>
                  <a:lnTo>
                    <a:pt x="941" y="185"/>
                  </a:lnTo>
                  <a:lnTo>
                    <a:pt x="941" y="182"/>
                  </a:lnTo>
                  <a:lnTo>
                    <a:pt x="943" y="178"/>
                  </a:lnTo>
                  <a:lnTo>
                    <a:pt x="943" y="175"/>
                  </a:lnTo>
                  <a:lnTo>
                    <a:pt x="946" y="173"/>
                  </a:lnTo>
                  <a:lnTo>
                    <a:pt x="948" y="168"/>
                  </a:lnTo>
                  <a:lnTo>
                    <a:pt x="951" y="164"/>
                  </a:lnTo>
                  <a:lnTo>
                    <a:pt x="955" y="159"/>
                  </a:lnTo>
                  <a:lnTo>
                    <a:pt x="958" y="154"/>
                  </a:lnTo>
                  <a:lnTo>
                    <a:pt x="960" y="152"/>
                  </a:lnTo>
                  <a:lnTo>
                    <a:pt x="965" y="147"/>
                  </a:lnTo>
                  <a:lnTo>
                    <a:pt x="967" y="142"/>
                  </a:lnTo>
                  <a:lnTo>
                    <a:pt x="972" y="137"/>
                  </a:lnTo>
                  <a:lnTo>
                    <a:pt x="972" y="135"/>
                  </a:lnTo>
                  <a:lnTo>
                    <a:pt x="974" y="133"/>
                  </a:lnTo>
                  <a:lnTo>
                    <a:pt x="979" y="130"/>
                  </a:lnTo>
                  <a:lnTo>
                    <a:pt x="981" y="128"/>
                  </a:lnTo>
                  <a:lnTo>
                    <a:pt x="984" y="126"/>
                  </a:lnTo>
                  <a:lnTo>
                    <a:pt x="986" y="123"/>
                  </a:lnTo>
                  <a:lnTo>
                    <a:pt x="991" y="121"/>
                  </a:lnTo>
                  <a:lnTo>
                    <a:pt x="993" y="119"/>
                  </a:lnTo>
                  <a:lnTo>
                    <a:pt x="995" y="116"/>
                  </a:lnTo>
                  <a:lnTo>
                    <a:pt x="1000" y="114"/>
                  </a:lnTo>
                  <a:lnTo>
                    <a:pt x="1003" y="111"/>
                  </a:lnTo>
                  <a:lnTo>
                    <a:pt x="1005" y="109"/>
                  </a:lnTo>
                  <a:lnTo>
                    <a:pt x="1012" y="107"/>
                  </a:lnTo>
                  <a:lnTo>
                    <a:pt x="1017" y="102"/>
                  </a:lnTo>
                  <a:lnTo>
                    <a:pt x="1019" y="102"/>
                  </a:lnTo>
                  <a:lnTo>
                    <a:pt x="1021" y="100"/>
                  </a:lnTo>
                  <a:lnTo>
                    <a:pt x="1024" y="100"/>
                  </a:lnTo>
                  <a:lnTo>
                    <a:pt x="1026" y="97"/>
                  </a:lnTo>
                  <a:lnTo>
                    <a:pt x="1029" y="97"/>
                  </a:lnTo>
                  <a:lnTo>
                    <a:pt x="1031" y="97"/>
                  </a:lnTo>
                  <a:lnTo>
                    <a:pt x="1033" y="95"/>
                  </a:lnTo>
                  <a:lnTo>
                    <a:pt x="1036" y="95"/>
                  </a:lnTo>
                  <a:lnTo>
                    <a:pt x="1040" y="93"/>
                  </a:lnTo>
                  <a:lnTo>
                    <a:pt x="1043" y="93"/>
                  </a:lnTo>
                  <a:lnTo>
                    <a:pt x="1047" y="90"/>
                  </a:lnTo>
                  <a:lnTo>
                    <a:pt x="1052" y="90"/>
                  </a:lnTo>
                  <a:lnTo>
                    <a:pt x="1057" y="88"/>
                  </a:lnTo>
                  <a:lnTo>
                    <a:pt x="1062" y="88"/>
                  </a:lnTo>
                  <a:lnTo>
                    <a:pt x="1066" y="85"/>
                  </a:lnTo>
                  <a:lnTo>
                    <a:pt x="1071" y="85"/>
                  </a:lnTo>
                  <a:lnTo>
                    <a:pt x="1076" y="85"/>
                  </a:lnTo>
                  <a:lnTo>
                    <a:pt x="1081" y="85"/>
                  </a:lnTo>
                  <a:lnTo>
                    <a:pt x="1085" y="83"/>
                  </a:lnTo>
                  <a:lnTo>
                    <a:pt x="1090" y="83"/>
                  </a:lnTo>
                  <a:lnTo>
                    <a:pt x="1095" y="83"/>
                  </a:lnTo>
                  <a:lnTo>
                    <a:pt x="1102" y="81"/>
                  </a:lnTo>
                  <a:lnTo>
                    <a:pt x="1107" y="81"/>
                  </a:lnTo>
                  <a:lnTo>
                    <a:pt x="1111" y="81"/>
                  </a:lnTo>
                  <a:lnTo>
                    <a:pt x="1116" y="81"/>
                  </a:lnTo>
                  <a:lnTo>
                    <a:pt x="1123" y="81"/>
                  </a:lnTo>
                  <a:lnTo>
                    <a:pt x="1128" y="81"/>
                  </a:lnTo>
                  <a:lnTo>
                    <a:pt x="1133" y="81"/>
                  </a:lnTo>
                  <a:lnTo>
                    <a:pt x="1140" y="81"/>
                  </a:lnTo>
                  <a:lnTo>
                    <a:pt x="1144" y="78"/>
                  </a:lnTo>
                  <a:lnTo>
                    <a:pt x="1149" y="78"/>
                  </a:lnTo>
                  <a:lnTo>
                    <a:pt x="1156" y="78"/>
                  </a:lnTo>
                  <a:lnTo>
                    <a:pt x="1161" y="78"/>
                  </a:lnTo>
                  <a:lnTo>
                    <a:pt x="1166" y="78"/>
                  </a:lnTo>
                  <a:lnTo>
                    <a:pt x="1170" y="78"/>
                  </a:lnTo>
                  <a:lnTo>
                    <a:pt x="1175" y="78"/>
                  </a:lnTo>
                  <a:lnTo>
                    <a:pt x="1180" y="78"/>
                  </a:lnTo>
                  <a:lnTo>
                    <a:pt x="1185" y="81"/>
                  </a:lnTo>
                  <a:lnTo>
                    <a:pt x="1189" y="81"/>
                  </a:lnTo>
                  <a:lnTo>
                    <a:pt x="1192" y="81"/>
                  </a:lnTo>
                  <a:lnTo>
                    <a:pt x="1196" y="81"/>
                  </a:lnTo>
                  <a:lnTo>
                    <a:pt x="1199" y="81"/>
                  </a:lnTo>
                  <a:lnTo>
                    <a:pt x="1204" y="81"/>
                  </a:lnTo>
                  <a:lnTo>
                    <a:pt x="1206" y="81"/>
                  </a:lnTo>
                  <a:lnTo>
                    <a:pt x="1208" y="83"/>
                  </a:lnTo>
                  <a:lnTo>
                    <a:pt x="1213" y="83"/>
                  </a:lnTo>
                  <a:lnTo>
                    <a:pt x="1215" y="85"/>
                  </a:lnTo>
                  <a:lnTo>
                    <a:pt x="1220" y="85"/>
                  </a:lnTo>
                  <a:lnTo>
                    <a:pt x="1222" y="85"/>
                  </a:lnTo>
                  <a:lnTo>
                    <a:pt x="1227" y="88"/>
                  </a:lnTo>
                  <a:lnTo>
                    <a:pt x="1230" y="90"/>
                  </a:lnTo>
                  <a:lnTo>
                    <a:pt x="1234" y="90"/>
                  </a:lnTo>
                  <a:lnTo>
                    <a:pt x="1239" y="93"/>
                  </a:lnTo>
                  <a:lnTo>
                    <a:pt x="1244" y="95"/>
                  </a:lnTo>
                  <a:lnTo>
                    <a:pt x="1251" y="97"/>
                  </a:lnTo>
                  <a:lnTo>
                    <a:pt x="1256" y="100"/>
                  </a:lnTo>
                  <a:lnTo>
                    <a:pt x="1258" y="100"/>
                  </a:lnTo>
                  <a:lnTo>
                    <a:pt x="1260" y="102"/>
                  </a:lnTo>
                  <a:lnTo>
                    <a:pt x="1263" y="102"/>
                  </a:lnTo>
                  <a:lnTo>
                    <a:pt x="1265" y="104"/>
                  </a:lnTo>
                  <a:lnTo>
                    <a:pt x="1267" y="107"/>
                  </a:lnTo>
                  <a:lnTo>
                    <a:pt x="1272" y="107"/>
                  </a:lnTo>
                  <a:lnTo>
                    <a:pt x="1272" y="109"/>
                  </a:lnTo>
                  <a:lnTo>
                    <a:pt x="1275" y="111"/>
                  </a:lnTo>
                  <a:lnTo>
                    <a:pt x="1279" y="114"/>
                  </a:lnTo>
                  <a:lnTo>
                    <a:pt x="1284" y="119"/>
                  </a:lnTo>
                  <a:lnTo>
                    <a:pt x="1286" y="121"/>
                  </a:lnTo>
                  <a:lnTo>
                    <a:pt x="1291" y="126"/>
                  </a:lnTo>
                  <a:lnTo>
                    <a:pt x="1293" y="128"/>
                  </a:lnTo>
                  <a:lnTo>
                    <a:pt x="1298" y="133"/>
                  </a:lnTo>
                  <a:lnTo>
                    <a:pt x="1301" y="135"/>
                  </a:lnTo>
                  <a:lnTo>
                    <a:pt x="1303" y="140"/>
                  </a:lnTo>
                  <a:lnTo>
                    <a:pt x="1305" y="142"/>
                  </a:lnTo>
                  <a:lnTo>
                    <a:pt x="1308" y="145"/>
                  </a:lnTo>
                  <a:lnTo>
                    <a:pt x="1310" y="147"/>
                  </a:lnTo>
                  <a:lnTo>
                    <a:pt x="1310" y="149"/>
                  </a:lnTo>
                  <a:lnTo>
                    <a:pt x="1312" y="149"/>
                  </a:lnTo>
                  <a:lnTo>
                    <a:pt x="1312" y="152"/>
                  </a:lnTo>
                  <a:lnTo>
                    <a:pt x="1312" y="152"/>
                  </a:lnTo>
                  <a:lnTo>
                    <a:pt x="1312" y="154"/>
                  </a:lnTo>
                  <a:lnTo>
                    <a:pt x="1315" y="154"/>
                  </a:lnTo>
                  <a:lnTo>
                    <a:pt x="1315" y="156"/>
                  </a:lnTo>
                  <a:lnTo>
                    <a:pt x="1315" y="156"/>
                  </a:lnTo>
                  <a:lnTo>
                    <a:pt x="1315" y="159"/>
                  </a:lnTo>
                  <a:lnTo>
                    <a:pt x="1315" y="161"/>
                  </a:lnTo>
                  <a:lnTo>
                    <a:pt x="1317" y="164"/>
                  </a:lnTo>
                  <a:lnTo>
                    <a:pt x="1317" y="164"/>
                  </a:lnTo>
                  <a:lnTo>
                    <a:pt x="1317" y="166"/>
                  </a:lnTo>
                  <a:lnTo>
                    <a:pt x="1317" y="168"/>
                  </a:lnTo>
                  <a:lnTo>
                    <a:pt x="1317" y="171"/>
                  </a:lnTo>
                  <a:lnTo>
                    <a:pt x="1317" y="171"/>
                  </a:lnTo>
                  <a:lnTo>
                    <a:pt x="1317" y="173"/>
                  </a:lnTo>
                  <a:lnTo>
                    <a:pt x="1317" y="175"/>
                  </a:lnTo>
                  <a:lnTo>
                    <a:pt x="1317" y="175"/>
                  </a:lnTo>
                  <a:lnTo>
                    <a:pt x="1317" y="178"/>
                  </a:lnTo>
                  <a:lnTo>
                    <a:pt x="1317" y="180"/>
                  </a:lnTo>
                  <a:lnTo>
                    <a:pt x="1315" y="182"/>
                  </a:lnTo>
                  <a:lnTo>
                    <a:pt x="1315" y="185"/>
                  </a:lnTo>
                  <a:lnTo>
                    <a:pt x="1315" y="187"/>
                  </a:lnTo>
                  <a:lnTo>
                    <a:pt x="1312" y="192"/>
                  </a:lnTo>
                  <a:lnTo>
                    <a:pt x="1312" y="194"/>
                  </a:lnTo>
                  <a:lnTo>
                    <a:pt x="1310" y="197"/>
                  </a:lnTo>
                  <a:lnTo>
                    <a:pt x="1310" y="199"/>
                  </a:lnTo>
                  <a:lnTo>
                    <a:pt x="1308" y="204"/>
                  </a:lnTo>
                  <a:lnTo>
                    <a:pt x="1308" y="206"/>
                  </a:lnTo>
                  <a:lnTo>
                    <a:pt x="1305" y="208"/>
                  </a:lnTo>
                  <a:lnTo>
                    <a:pt x="1303" y="213"/>
                  </a:lnTo>
                  <a:lnTo>
                    <a:pt x="1301" y="218"/>
                  </a:lnTo>
                  <a:lnTo>
                    <a:pt x="1298" y="220"/>
                  </a:lnTo>
                  <a:lnTo>
                    <a:pt x="1298" y="223"/>
                  </a:lnTo>
                  <a:lnTo>
                    <a:pt x="1296" y="223"/>
                  </a:lnTo>
                  <a:lnTo>
                    <a:pt x="1296" y="225"/>
                  </a:lnTo>
                  <a:lnTo>
                    <a:pt x="1293" y="225"/>
                  </a:lnTo>
                  <a:lnTo>
                    <a:pt x="1293" y="225"/>
                  </a:lnTo>
                  <a:lnTo>
                    <a:pt x="1293" y="227"/>
                  </a:lnTo>
                  <a:lnTo>
                    <a:pt x="1291" y="227"/>
                  </a:lnTo>
                  <a:lnTo>
                    <a:pt x="1291" y="227"/>
                  </a:lnTo>
                  <a:lnTo>
                    <a:pt x="1289" y="227"/>
                  </a:lnTo>
                  <a:lnTo>
                    <a:pt x="1289" y="230"/>
                  </a:lnTo>
                  <a:lnTo>
                    <a:pt x="1289" y="230"/>
                  </a:lnTo>
                  <a:lnTo>
                    <a:pt x="1286" y="230"/>
                  </a:lnTo>
                  <a:lnTo>
                    <a:pt x="1286" y="230"/>
                  </a:lnTo>
                  <a:lnTo>
                    <a:pt x="1284" y="230"/>
                  </a:lnTo>
                  <a:lnTo>
                    <a:pt x="1284" y="232"/>
                  </a:lnTo>
                  <a:lnTo>
                    <a:pt x="1279" y="232"/>
                  </a:lnTo>
                  <a:lnTo>
                    <a:pt x="1277" y="232"/>
                  </a:lnTo>
                  <a:lnTo>
                    <a:pt x="1275" y="232"/>
                  </a:lnTo>
                  <a:lnTo>
                    <a:pt x="1272" y="232"/>
                  </a:lnTo>
                  <a:lnTo>
                    <a:pt x="1267" y="232"/>
                  </a:lnTo>
                  <a:lnTo>
                    <a:pt x="1265" y="232"/>
                  </a:lnTo>
                  <a:lnTo>
                    <a:pt x="1258" y="235"/>
                  </a:lnTo>
                  <a:lnTo>
                    <a:pt x="1253" y="235"/>
                  </a:lnTo>
                  <a:lnTo>
                    <a:pt x="1246" y="235"/>
                  </a:lnTo>
                  <a:lnTo>
                    <a:pt x="1239" y="235"/>
                  </a:lnTo>
                  <a:lnTo>
                    <a:pt x="1237" y="235"/>
                  </a:lnTo>
                  <a:lnTo>
                    <a:pt x="1234" y="235"/>
                  </a:lnTo>
                  <a:lnTo>
                    <a:pt x="1230" y="235"/>
                  </a:lnTo>
                  <a:lnTo>
                    <a:pt x="1227" y="235"/>
                  </a:lnTo>
                  <a:lnTo>
                    <a:pt x="1222" y="235"/>
                  </a:lnTo>
                  <a:lnTo>
                    <a:pt x="1218" y="235"/>
                  </a:lnTo>
                  <a:lnTo>
                    <a:pt x="1213" y="237"/>
                  </a:lnTo>
                  <a:lnTo>
                    <a:pt x="1208" y="237"/>
                  </a:lnTo>
                  <a:lnTo>
                    <a:pt x="1201" y="237"/>
                  </a:lnTo>
                  <a:lnTo>
                    <a:pt x="1196" y="239"/>
                  </a:lnTo>
                  <a:lnTo>
                    <a:pt x="1192" y="239"/>
                  </a:lnTo>
                  <a:lnTo>
                    <a:pt x="1187" y="242"/>
                  </a:lnTo>
                  <a:lnTo>
                    <a:pt x="1182" y="244"/>
                  </a:lnTo>
                  <a:lnTo>
                    <a:pt x="1178" y="244"/>
                  </a:lnTo>
                  <a:lnTo>
                    <a:pt x="1173" y="246"/>
                  </a:lnTo>
                  <a:lnTo>
                    <a:pt x="1168" y="249"/>
                  </a:lnTo>
                  <a:lnTo>
                    <a:pt x="1163" y="251"/>
                  </a:lnTo>
                  <a:lnTo>
                    <a:pt x="1159" y="251"/>
                  </a:lnTo>
                  <a:lnTo>
                    <a:pt x="1154" y="253"/>
                  </a:lnTo>
                  <a:lnTo>
                    <a:pt x="1149" y="256"/>
                  </a:lnTo>
                  <a:lnTo>
                    <a:pt x="1147" y="258"/>
                  </a:lnTo>
                  <a:lnTo>
                    <a:pt x="1142" y="261"/>
                  </a:lnTo>
                  <a:lnTo>
                    <a:pt x="1140" y="263"/>
                  </a:lnTo>
                  <a:lnTo>
                    <a:pt x="1137" y="263"/>
                  </a:lnTo>
                  <a:lnTo>
                    <a:pt x="1133" y="265"/>
                  </a:lnTo>
                  <a:lnTo>
                    <a:pt x="1130" y="270"/>
                  </a:lnTo>
                  <a:lnTo>
                    <a:pt x="1126" y="272"/>
                  </a:lnTo>
                  <a:lnTo>
                    <a:pt x="1123" y="275"/>
                  </a:lnTo>
                  <a:lnTo>
                    <a:pt x="1121" y="277"/>
                  </a:lnTo>
                  <a:lnTo>
                    <a:pt x="1116" y="279"/>
                  </a:lnTo>
                  <a:lnTo>
                    <a:pt x="1114" y="282"/>
                  </a:lnTo>
                  <a:lnTo>
                    <a:pt x="1111" y="287"/>
                  </a:lnTo>
                  <a:lnTo>
                    <a:pt x="1109" y="289"/>
                  </a:lnTo>
                  <a:lnTo>
                    <a:pt x="1107" y="291"/>
                  </a:lnTo>
                  <a:lnTo>
                    <a:pt x="1104" y="294"/>
                  </a:lnTo>
                  <a:lnTo>
                    <a:pt x="1102" y="296"/>
                  </a:lnTo>
                  <a:lnTo>
                    <a:pt x="1097" y="301"/>
                  </a:lnTo>
                  <a:lnTo>
                    <a:pt x="1095" y="303"/>
                  </a:lnTo>
                  <a:lnTo>
                    <a:pt x="1092" y="306"/>
                  </a:lnTo>
                  <a:lnTo>
                    <a:pt x="1090" y="310"/>
                  </a:lnTo>
                  <a:lnTo>
                    <a:pt x="1088" y="313"/>
                  </a:lnTo>
                  <a:lnTo>
                    <a:pt x="1085" y="317"/>
                  </a:lnTo>
                  <a:lnTo>
                    <a:pt x="1083" y="320"/>
                  </a:lnTo>
                  <a:lnTo>
                    <a:pt x="1081" y="324"/>
                  </a:lnTo>
                  <a:lnTo>
                    <a:pt x="1076" y="332"/>
                  </a:lnTo>
                  <a:lnTo>
                    <a:pt x="1071" y="339"/>
                  </a:lnTo>
                  <a:lnTo>
                    <a:pt x="1066" y="346"/>
                  </a:lnTo>
                  <a:lnTo>
                    <a:pt x="1062" y="353"/>
                  </a:lnTo>
                  <a:lnTo>
                    <a:pt x="1057" y="360"/>
                  </a:lnTo>
                  <a:lnTo>
                    <a:pt x="1055" y="365"/>
                  </a:lnTo>
                  <a:lnTo>
                    <a:pt x="1052" y="367"/>
                  </a:lnTo>
                  <a:lnTo>
                    <a:pt x="1052" y="369"/>
                  </a:lnTo>
                  <a:lnTo>
                    <a:pt x="1050" y="369"/>
                  </a:lnTo>
                  <a:lnTo>
                    <a:pt x="1050" y="372"/>
                  </a:lnTo>
                  <a:lnTo>
                    <a:pt x="1047" y="374"/>
                  </a:lnTo>
                  <a:lnTo>
                    <a:pt x="1047" y="376"/>
                  </a:lnTo>
                  <a:lnTo>
                    <a:pt x="1047" y="379"/>
                  </a:lnTo>
                  <a:lnTo>
                    <a:pt x="1047" y="381"/>
                  </a:lnTo>
                  <a:lnTo>
                    <a:pt x="1047" y="384"/>
                  </a:lnTo>
                  <a:lnTo>
                    <a:pt x="1045" y="386"/>
                  </a:lnTo>
                  <a:lnTo>
                    <a:pt x="1045" y="391"/>
                  </a:lnTo>
                  <a:lnTo>
                    <a:pt x="1045" y="393"/>
                  </a:lnTo>
                  <a:lnTo>
                    <a:pt x="1045" y="395"/>
                  </a:lnTo>
                  <a:lnTo>
                    <a:pt x="1045" y="398"/>
                  </a:lnTo>
                  <a:lnTo>
                    <a:pt x="1045" y="400"/>
                  </a:lnTo>
                  <a:lnTo>
                    <a:pt x="1047" y="405"/>
                  </a:lnTo>
                  <a:lnTo>
                    <a:pt x="1047" y="405"/>
                  </a:lnTo>
                  <a:lnTo>
                    <a:pt x="1047" y="407"/>
                  </a:lnTo>
                  <a:lnTo>
                    <a:pt x="1047" y="410"/>
                  </a:lnTo>
                  <a:lnTo>
                    <a:pt x="1047" y="410"/>
                  </a:lnTo>
                  <a:lnTo>
                    <a:pt x="1050" y="412"/>
                  </a:lnTo>
                  <a:lnTo>
                    <a:pt x="1050" y="412"/>
                  </a:lnTo>
                  <a:lnTo>
                    <a:pt x="1050" y="412"/>
                  </a:lnTo>
                  <a:lnTo>
                    <a:pt x="1050" y="414"/>
                  </a:lnTo>
                  <a:lnTo>
                    <a:pt x="1050" y="414"/>
                  </a:lnTo>
                  <a:lnTo>
                    <a:pt x="1052" y="414"/>
                  </a:lnTo>
                  <a:lnTo>
                    <a:pt x="1052" y="414"/>
                  </a:lnTo>
                  <a:lnTo>
                    <a:pt x="1052" y="414"/>
                  </a:lnTo>
                  <a:lnTo>
                    <a:pt x="1055" y="414"/>
                  </a:lnTo>
                  <a:lnTo>
                    <a:pt x="1055" y="417"/>
                  </a:lnTo>
                  <a:lnTo>
                    <a:pt x="1055" y="417"/>
                  </a:lnTo>
                  <a:lnTo>
                    <a:pt x="1057" y="417"/>
                  </a:lnTo>
                  <a:lnTo>
                    <a:pt x="1057" y="417"/>
                  </a:lnTo>
                  <a:lnTo>
                    <a:pt x="1059" y="417"/>
                  </a:lnTo>
                  <a:lnTo>
                    <a:pt x="1059" y="417"/>
                  </a:lnTo>
                  <a:lnTo>
                    <a:pt x="1059" y="417"/>
                  </a:lnTo>
                  <a:lnTo>
                    <a:pt x="1062" y="417"/>
                  </a:lnTo>
                  <a:lnTo>
                    <a:pt x="1062" y="417"/>
                  </a:lnTo>
                  <a:lnTo>
                    <a:pt x="1064" y="414"/>
                  </a:lnTo>
                  <a:lnTo>
                    <a:pt x="1066" y="414"/>
                  </a:lnTo>
                  <a:lnTo>
                    <a:pt x="1069" y="414"/>
                  </a:lnTo>
                  <a:lnTo>
                    <a:pt x="1071" y="414"/>
                  </a:lnTo>
                  <a:lnTo>
                    <a:pt x="1073" y="412"/>
                  </a:lnTo>
                  <a:lnTo>
                    <a:pt x="1076" y="412"/>
                  </a:lnTo>
                  <a:lnTo>
                    <a:pt x="1078" y="410"/>
                  </a:lnTo>
                  <a:lnTo>
                    <a:pt x="1083" y="410"/>
                  </a:lnTo>
                  <a:lnTo>
                    <a:pt x="1088" y="407"/>
                  </a:lnTo>
                  <a:lnTo>
                    <a:pt x="1095" y="405"/>
                  </a:lnTo>
                  <a:lnTo>
                    <a:pt x="1097" y="403"/>
                  </a:lnTo>
                  <a:lnTo>
                    <a:pt x="1100" y="403"/>
                  </a:lnTo>
                  <a:lnTo>
                    <a:pt x="1102" y="403"/>
                  </a:lnTo>
                  <a:lnTo>
                    <a:pt x="1107" y="400"/>
                  </a:lnTo>
                  <a:lnTo>
                    <a:pt x="1109" y="400"/>
                  </a:lnTo>
                  <a:lnTo>
                    <a:pt x="1111" y="400"/>
                  </a:lnTo>
                  <a:lnTo>
                    <a:pt x="1114" y="400"/>
                  </a:lnTo>
                  <a:lnTo>
                    <a:pt x="1118" y="398"/>
                  </a:lnTo>
                  <a:lnTo>
                    <a:pt x="1121" y="398"/>
                  </a:lnTo>
                  <a:lnTo>
                    <a:pt x="1123" y="398"/>
                  </a:lnTo>
                  <a:lnTo>
                    <a:pt x="1128" y="398"/>
                  </a:lnTo>
                  <a:lnTo>
                    <a:pt x="1130" y="398"/>
                  </a:lnTo>
                  <a:lnTo>
                    <a:pt x="1137" y="395"/>
                  </a:lnTo>
                  <a:lnTo>
                    <a:pt x="1142" y="395"/>
                  </a:lnTo>
                  <a:lnTo>
                    <a:pt x="1144" y="395"/>
                  </a:lnTo>
                  <a:lnTo>
                    <a:pt x="1147" y="395"/>
                  </a:lnTo>
                  <a:lnTo>
                    <a:pt x="1149" y="395"/>
                  </a:lnTo>
                  <a:lnTo>
                    <a:pt x="1154" y="395"/>
                  </a:lnTo>
                  <a:lnTo>
                    <a:pt x="1156" y="395"/>
                  </a:lnTo>
                  <a:lnTo>
                    <a:pt x="1159" y="395"/>
                  </a:lnTo>
                  <a:lnTo>
                    <a:pt x="1161" y="395"/>
                  </a:lnTo>
                  <a:lnTo>
                    <a:pt x="1163" y="395"/>
                  </a:lnTo>
                  <a:lnTo>
                    <a:pt x="1166" y="395"/>
                  </a:lnTo>
                  <a:lnTo>
                    <a:pt x="1170" y="395"/>
                  </a:lnTo>
                  <a:lnTo>
                    <a:pt x="1173" y="395"/>
                  </a:lnTo>
                  <a:lnTo>
                    <a:pt x="1175" y="398"/>
                  </a:lnTo>
                  <a:lnTo>
                    <a:pt x="1178" y="398"/>
                  </a:lnTo>
                  <a:lnTo>
                    <a:pt x="1178" y="398"/>
                  </a:lnTo>
                  <a:lnTo>
                    <a:pt x="1180" y="398"/>
                  </a:lnTo>
                  <a:lnTo>
                    <a:pt x="1180" y="398"/>
                  </a:lnTo>
                  <a:lnTo>
                    <a:pt x="1182" y="400"/>
                  </a:lnTo>
                  <a:lnTo>
                    <a:pt x="1185" y="400"/>
                  </a:lnTo>
                  <a:lnTo>
                    <a:pt x="1187" y="403"/>
                  </a:lnTo>
                  <a:lnTo>
                    <a:pt x="1189" y="405"/>
                  </a:lnTo>
                  <a:lnTo>
                    <a:pt x="1192" y="405"/>
                  </a:lnTo>
                  <a:lnTo>
                    <a:pt x="1194" y="407"/>
                  </a:lnTo>
                  <a:lnTo>
                    <a:pt x="1196" y="410"/>
                  </a:lnTo>
                  <a:lnTo>
                    <a:pt x="1199" y="412"/>
                  </a:lnTo>
                  <a:lnTo>
                    <a:pt x="1201" y="414"/>
                  </a:lnTo>
                  <a:lnTo>
                    <a:pt x="1204" y="417"/>
                  </a:lnTo>
                  <a:lnTo>
                    <a:pt x="1206" y="417"/>
                  </a:lnTo>
                  <a:lnTo>
                    <a:pt x="1208" y="419"/>
                  </a:lnTo>
                  <a:lnTo>
                    <a:pt x="1208" y="421"/>
                  </a:lnTo>
                  <a:lnTo>
                    <a:pt x="1211" y="424"/>
                  </a:lnTo>
                  <a:lnTo>
                    <a:pt x="1211" y="424"/>
                  </a:lnTo>
                  <a:lnTo>
                    <a:pt x="1213" y="426"/>
                  </a:lnTo>
                  <a:lnTo>
                    <a:pt x="1213" y="426"/>
                  </a:lnTo>
                  <a:lnTo>
                    <a:pt x="1213" y="426"/>
                  </a:lnTo>
                  <a:lnTo>
                    <a:pt x="1213" y="429"/>
                  </a:lnTo>
                  <a:lnTo>
                    <a:pt x="1215" y="431"/>
                  </a:lnTo>
                  <a:lnTo>
                    <a:pt x="1215" y="433"/>
                  </a:lnTo>
                  <a:lnTo>
                    <a:pt x="1218" y="436"/>
                  </a:lnTo>
                  <a:lnTo>
                    <a:pt x="1218" y="438"/>
                  </a:lnTo>
                  <a:lnTo>
                    <a:pt x="1220" y="438"/>
                  </a:lnTo>
                  <a:lnTo>
                    <a:pt x="1220" y="440"/>
                  </a:lnTo>
                  <a:lnTo>
                    <a:pt x="1222" y="440"/>
                  </a:lnTo>
                  <a:lnTo>
                    <a:pt x="1222" y="443"/>
                  </a:lnTo>
                  <a:lnTo>
                    <a:pt x="1225" y="445"/>
                  </a:lnTo>
                  <a:lnTo>
                    <a:pt x="1225" y="445"/>
                  </a:lnTo>
                  <a:lnTo>
                    <a:pt x="1225" y="445"/>
                  </a:lnTo>
                  <a:lnTo>
                    <a:pt x="1225" y="445"/>
                  </a:lnTo>
                  <a:lnTo>
                    <a:pt x="1225" y="445"/>
                  </a:lnTo>
                  <a:lnTo>
                    <a:pt x="1225" y="445"/>
                  </a:lnTo>
                  <a:lnTo>
                    <a:pt x="1227" y="445"/>
                  </a:lnTo>
                  <a:lnTo>
                    <a:pt x="1227" y="445"/>
                  </a:lnTo>
                  <a:lnTo>
                    <a:pt x="1227" y="445"/>
                  </a:lnTo>
                  <a:lnTo>
                    <a:pt x="1227" y="445"/>
                  </a:lnTo>
                  <a:lnTo>
                    <a:pt x="1230" y="443"/>
                  </a:lnTo>
                  <a:lnTo>
                    <a:pt x="1230" y="443"/>
                  </a:lnTo>
                  <a:lnTo>
                    <a:pt x="1232" y="440"/>
                  </a:lnTo>
                  <a:lnTo>
                    <a:pt x="1232" y="440"/>
                  </a:lnTo>
                  <a:lnTo>
                    <a:pt x="1234" y="438"/>
                  </a:lnTo>
                  <a:lnTo>
                    <a:pt x="1234" y="438"/>
                  </a:lnTo>
                  <a:lnTo>
                    <a:pt x="1234" y="436"/>
                  </a:lnTo>
                  <a:lnTo>
                    <a:pt x="1237" y="433"/>
                  </a:lnTo>
                  <a:lnTo>
                    <a:pt x="1239" y="429"/>
                  </a:lnTo>
                  <a:lnTo>
                    <a:pt x="1239" y="429"/>
                  </a:lnTo>
                  <a:lnTo>
                    <a:pt x="1241" y="426"/>
                  </a:lnTo>
                  <a:lnTo>
                    <a:pt x="1241" y="426"/>
                  </a:lnTo>
                  <a:lnTo>
                    <a:pt x="1244" y="424"/>
                  </a:lnTo>
                  <a:lnTo>
                    <a:pt x="1244" y="421"/>
                  </a:lnTo>
                  <a:lnTo>
                    <a:pt x="1246" y="419"/>
                  </a:lnTo>
                  <a:lnTo>
                    <a:pt x="1249" y="419"/>
                  </a:lnTo>
                  <a:lnTo>
                    <a:pt x="1251" y="417"/>
                  </a:lnTo>
                  <a:lnTo>
                    <a:pt x="1253" y="412"/>
                  </a:lnTo>
                  <a:lnTo>
                    <a:pt x="1258" y="407"/>
                  </a:lnTo>
                  <a:lnTo>
                    <a:pt x="1260" y="405"/>
                  </a:lnTo>
                  <a:lnTo>
                    <a:pt x="1263" y="403"/>
                  </a:lnTo>
                  <a:lnTo>
                    <a:pt x="1265" y="400"/>
                  </a:lnTo>
                  <a:lnTo>
                    <a:pt x="1267" y="400"/>
                  </a:lnTo>
                  <a:lnTo>
                    <a:pt x="1270" y="398"/>
                  </a:lnTo>
                  <a:lnTo>
                    <a:pt x="1272" y="395"/>
                  </a:lnTo>
                  <a:lnTo>
                    <a:pt x="1275" y="395"/>
                  </a:lnTo>
                  <a:lnTo>
                    <a:pt x="1277" y="393"/>
                  </a:lnTo>
                  <a:lnTo>
                    <a:pt x="1277" y="393"/>
                  </a:lnTo>
                  <a:lnTo>
                    <a:pt x="1279" y="391"/>
                  </a:lnTo>
                  <a:lnTo>
                    <a:pt x="1282" y="391"/>
                  </a:lnTo>
                  <a:lnTo>
                    <a:pt x="1284" y="388"/>
                  </a:lnTo>
                  <a:lnTo>
                    <a:pt x="1286" y="388"/>
                  </a:lnTo>
                  <a:lnTo>
                    <a:pt x="1289" y="388"/>
                  </a:lnTo>
                  <a:lnTo>
                    <a:pt x="1291" y="386"/>
                  </a:lnTo>
                  <a:lnTo>
                    <a:pt x="1293" y="386"/>
                  </a:lnTo>
                  <a:lnTo>
                    <a:pt x="1298" y="384"/>
                  </a:lnTo>
                  <a:lnTo>
                    <a:pt x="1303" y="384"/>
                  </a:lnTo>
                  <a:lnTo>
                    <a:pt x="1308" y="384"/>
                  </a:lnTo>
                  <a:lnTo>
                    <a:pt x="1312" y="381"/>
                  </a:lnTo>
                  <a:lnTo>
                    <a:pt x="1317" y="381"/>
                  </a:lnTo>
                  <a:lnTo>
                    <a:pt x="1319" y="381"/>
                  </a:lnTo>
                  <a:lnTo>
                    <a:pt x="1322" y="381"/>
                  </a:lnTo>
                  <a:lnTo>
                    <a:pt x="1324" y="381"/>
                  </a:lnTo>
                  <a:lnTo>
                    <a:pt x="1327" y="381"/>
                  </a:lnTo>
                  <a:lnTo>
                    <a:pt x="1327" y="381"/>
                  </a:lnTo>
                  <a:lnTo>
                    <a:pt x="1329" y="381"/>
                  </a:lnTo>
                  <a:lnTo>
                    <a:pt x="1331" y="381"/>
                  </a:lnTo>
                  <a:lnTo>
                    <a:pt x="1331" y="381"/>
                  </a:lnTo>
                  <a:lnTo>
                    <a:pt x="1334" y="381"/>
                  </a:lnTo>
                  <a:lnTo>
                    <a:pt x="1336" y="384"/>
                  </a:lnTo>
                  <a:lnTo>
                    <a:pt x="1338" y="384"/>
                  </a:lnTo>
                  <a:lnTo>
                    <a:pt x="1341" y="384"/>
                  </a:lnTo>
                  <a:lnTo>
                    <a:pt x="1343" y="386"/>
                  </a:lnTo>
                  <a:lnTo>
                    <a:pt x="1343" y="386"/>
                  </a:lnTo>
                  <a:lnTo>
                    <a:pt x="1345" y="388"/>
                  </a:lnTo>
                  <a:lnTo>
                    <a:pt x="1348" y="388"/>
                  </a:lnTo>
                  <a:lnTo>
                    <a:pt x="1348" y="391"/>
                  </a:lnTo>
                  <a:lnTo>
                    <a:pt x="1350" y="393"/>
                  </a:lnTo>
                  <a:lnTo>
                    <a:pt x="1355" y="395"/>
                  </a:lnTo>
                  <a:lnTo>
                    <a:pt x="1357" y="398"/>
                  </a:lnTo>
                  <a:lnTo>
                    <a:pt x="1360" y="400"/>
                  </a:lnTo>
                  <a:lnTo>
                    <a:pt x="1360" y="400"/>
                  </a:lnTo>
                  <a:lnTo>
                    <a:pt x="1360" y="403"/>
                  </a:lnTo>
                  <a:lnTo>
                    <a:pt x="1362" y="403"/>
                  </a:lnTo>
                  <a:lnTo>
                    <a:pt x="1362" y="403"/>
                  </a:lnTo>
                  <a:lnTo>
                    <a:pt x="1362" y="405"/>
                  </a:lnTo>
                  <a:lnTo>
                    <a:pt x="1362" y="405"/>
                  </a:lnTo>
                  <a:lnTo>
                    <a:pt x="1362" y="407"/>
                  </a:lnTo>
                  <a:lnTo>
                    <a:pt x="1364" y="407"/>
                  </a:lnTo>
                  <a:lnTo>
                    <a:pt x="1364" y="410"/>
                  </a:lnTo>
                  <a:lnTo>
                    <a:pt x="1364" y="412"/>
                  </a:lnTo>
                  <a:lnTo>
                    <a:pt x="1364" y="412"/>
                  </a:lnTo>
                  <a:lnTo>
                    <a:pt x="1364" y="414"/>
                  </a:lnTo>
                  <a:lnTo>
                    <a:pt x="1364" y="417"/>
                  </a:lnTo>
                  <a:lnTo>
                    <a:pt x="1364" y="419"/>
                  </a:lnTo>
                  <a:lnTo>
                    <a:pt x="1364" y="421"/>
                  </a:lnTo>
                  <a:lnTo>
                    <a:pt x="1364" y="421"/>
                  </a:lnTo>
                  <a:lnTo>
                    <a:pt x="1364" y="424"/>
                  </a:lnTo>
                  <a:lnTo>
                    <a:pt x="1364" y="424"/>
                  </a:lnTo>
                  <a:lnTo>
                    <a:pt x="1364" y="426"/>
                  </a:lnTo>
                  <a:lnTo>
                    <a:pt x="1362" y="426"/>
                  </a:lnTo>
                  <a:lnTo>
                    <a:pt x="1362" y="429"/>
                  </a:lnTo>
                  <a:lnTo>
                    <a:pt x="1362" y="429"/>
                  </a:lnTo>
                  <a:lnTo>
                    <a:pt x="1360" y="431"/>
                  </a:lnTo>
                  <a:lnTo>
                    <a:pt x="1360" y="431"/>
                  </a:lnTo>
                  <a:lnTo>
                    <a:pt x="1357" y="433"/>
                  </a:lnTo>
                  <a:lnTo>
                    <a:pt x="1357" y="433"/>
                  </a:lnTo>
                  <a:lnTo>
                    <a:pt x="1355" y="436"/>
                  </a:lnTo>
                  <a:lnTo>
                    <a:pt x="1353" y="436"/>
                  </a:lnTo>
                  <a:lnTo>
                    <a:pt x="1350" y="438"/>
                  </a:lnTo>
                  <a:lnTo>
                    <a:pt x="1348" y="440"/>
                  </a:lnTo>
                  <a:lnTo>
                    <a:pt x="1348" y="440"/>
                  </a:lnTo>
                  <a:lnTo>
                    <a:pt x="1345" y="443"/>
                  </a:lnTo>
                  <a:lnTo>
                    <a:pt x="1345" y="443"/>
                  </a:lnTo>
                  <a:lnTo>
                    <a:pt x="1345" y="443"/>
                  </a:lnTo>
                  <a:lnTo>
                    <a:pt x="1345" y="443"/>
                  </a:lnTo>
                  <a:lnTo>
                    <a:pt x="1343" y="443"/>
                  </a:lnTo>
                  <a:lnTo>
                    <a:pt x="1343" y="443"/>
                  </a:lnTo>
                  <a:lnTo>
                    <a:pt x="1343" y="443"/>
                  </a:lnTo>
                  <a:lnTo>
                    <a:pt x="1341" y="443"/>
                  </a:lnTo>
                  <a:lnTo>
                    <a:pt x="1341" y="443"/>
                  </a:lnTo>
                  <a:lnTo>
                    <a:pt x="1341" y="443"/>
                  </a:lnTo>
                  <a:lnTo>
                    <a:pt x="1338" y="443"/>
                  </a:lnTo>
                  <a:lnTo>
                    <a:pt x="1336" y="440"/>
                  </a:lnTo>
                  <a:lnTo>
                    <a:pt x="1336" y="440"/>
                  </a:lnTo>
                  <a:lnTo>
                    <a:pt x="1334" y="438"/>
                  </a:lnTo>
                  <a:lnTo>
                    <a:pt x="1331" y="438"/>
                  </a:lnTo>
                  <a:lnTo>
                    <a:pt x="1329" y="436"/>
                  </a:lnTo>
                  <a:lnTo>
                    <a:pt x="1329" y="433"/>
                  </a:lnTo>
                  <a:lnTo>
                    <a:pt x="1327" y="433"/>
                  </a:lnTo>
                  <a:lnTo>
                    <a:pt x="1324" y="431"/>
                  </a:lnTo>
                  <a:lnTo>
                    <a:pt x="1322" y="429"/>
                  </a:lnTo>
                  <a:lnTo>
                    <a:pt x="1322" y="426"/>
                  </a:lnTo>
                  <a:lnTo>
                    <a:pt x="1319" y="426"/>
                  </a:lnTo>
                  <a:lnTo>
                    <a:pt x="1319" y="424"/>
                  </a:lnTo>
                  <a:lnTo>
                    <a:pt x="1317" y="421"/>
                  </a:lnTo>
                  <a:lnTo>
                    <a:pt x="1317" y="421"/>
                  </a:lnTo>
                  <a:lnTo>
                    <a:pt x="1315" y="419"/>
                  </a:lnTo>
                  <a:lnTo>
                    <a:pt x="1315" y="417"/>
                  </a:lnTo>
                  <a:lnTo>
                    <a:pt x="1315" y="417"/>
                  </a:lnTo>
                  <a:lnTo>
                    <a:pt x="1315" y="414"/>
                  </a:lnTo>
                  <a:lnTo>
                    <a:pt x="1312" y="412"/>
                  </a:lnTo>
                  <a:lnTo>
                    <a:pt x="1312" y="412"/>
                  </a:lnTo>
                  <a:lnTo>
                    <a:pt x="1312" y="410"/>
                  </a:lnTo>
                  <a:lnTo>
                    <a:pt x="1312" y="410"/>
                  </a:lnTo>
                  <a:lnTo>
                    <a:pt x="1312" y="410"/>
                  </a:lnTo>
                  <a:lnTo>
                    <a:pt x="1310" y="410"/>
                  </a:lnTo>
                  <a:lnTo>
                    <a:pt x="1310" y="410"/>
                  </a:lnTo>
                  <a:lnTo>
                    <a:pt x="1310" y="410"/>
                  </a:lnTo>
                  <a:lnTo>
                    <a:pt x="1308" y="407"/>
                  </a:lnTo>
                  <a:lnTo>
                    <a:pt x="1308" y="407"/>
                  </a:lnTo>
                  <a:lnTo>
                    <a:pt x="1305" y="407"/>
                  </a:lnTo>
                  <a:lnTo>
                    <a:pt x="1303" y="407"/>
                  </a:lnTo>
                  <a:lnTo>
                    <a:pt x="1301" y="407"/>
                  </a:lnTo>
                  <a:lnTo>
                    <a:pt x="1298" y="407"/>
                  </a:lnTo>
                  <a:lnTo>
                    <a:pt x="1296" y="407"/>
                  </a:lnTo>
                  <a:lnTo>
                    <a:pt x="1296" y="407"/>
                  </a:lnTo>
                  <a:lnTo>
                    <a:pt x="1293" y="407"/>
                  </a:lnTo>
                  <a:lnTo>
                    <a:pt x="1291" y="407"/>
                  </a:lnTo>
                  <a:lnTo>
                    <a:pt x="1291" y="410"/>
                  </a:lnTo>
                  <a:lnTo>
                    <a:pt x="1289" y="410"/>
                  </a:lnTo>
                  <a:lnTo>
                    <a:pt x="1286" y="410"/>
                  </a:lnTo>
                  <a:lnTo>
                    <a:pt x="1286" y="412"/>
                  </a:lnTo>
                  <a:lnTo>
                    <a:pt x="1284" y="412"/>
                  </a:lnTo>
                  <a:lnTo>
                    <a:pt x="1284" y="412"/>
                  </a:lnTo>
                  <a:lnTo>
                    <a:pt x="1279" y="414"/>
                  </a:lnTo>
                  <a:lnTo>
                    <a:pt x="1277" y="417"/>
                  </a:lnTo>
                  <a:lnTo>
                    <a:pt x="1275" y="419"/>
                  </a:lnTo>
                  <a:lnTo>
                    <a:pt x="1270" y="421"/>
                  </a:lnTo>
                  <a:lnTo>
                    <a:pt x="1267" y="426"/>
                  </a:lnTo>
                  <a:lnTo>
                    <a:pt x="1263" y="429"/>
                  </a:lnTo>
                  <a:lnTo>
                    <a:pt x="1263" y="429"/>
                  </a:lnTo>
                  <a:lnTo>
                    <a:pt x="1260" y="431"/>
                  </a:lnTo>
                  <a:lnTo>
                    <a:pt x="1258" y="433"/>
                  </a:lnTo>
                  <a:lnTo>
                    <a:pt x="1256" y="433"/>
                  </a:lnTo>
                  <a:lnTo>
                    <a:pt x="1256" y="436"/>
                  </a:lnTo>
                  <a:lnTo>
                    <a:pt x="1253" y="438"/>
                  </a:lnTo>
                  <a:lnTo>
                    <a:pt x="1253" y="438"/>
                  </a:lnTo>
                  <a:lnTo>
                    <a:pt x="1251" y="440"/>
                  </a:lnTo>
                  <a:lnTo>
                    <a:pt x="1251" y="440"/>
                  </a:lnTo>
                  <a:lnTo>
                    <a:pt x="1251" y="443"/>
                  </a:lnTo>
                  <a:lnTo>
                    <a:pt x="1251" y="443"/>
                  </a:lnTo>
                  <a:lnTo>
                    <a:pt x="1251" y="443"/>
                  </a:lnTo>
                  <a:lnTo>
                    <a:pt x="1251" y="445"/>
                  </a:lnTo>
                  <a:lnTo>
                    <a:pt x="1251" y="447"/>
                  </a:lnTo>
                  <a:lnTo>
                    <a:pt x="1251" y="450"/>
                  </a:lnTo>
                  <a:lnTo>
                    <a:pt x="1251" y="450"/>
                  </a:lnTo>
                  <a:lnTo>
                    <a:pt x="1251" y="452"/>
                  </a:lnTo>
                  <a:lnTo>
                    <a:pt x="1251" y="455"/>
                  </a:lnTo>
                  <a:lnTo>
                    <a:pt x="1251" y="457"/>
                  </a:lnTo>
                  <a:lnTo>
                    <a:pt x="1251" y="459"/>
                  </a:lnTo>
                  <a:lnTo>
                    <a:pt x="1251" y="459"/>
                  </a:lnTo>
                  <a:lnTo>
                    <a:pt x="1253" y="462"/>
                  </a:lnTo>
                  <a:lnTo>
                    <a:pt x="1253" y="464"/>
                  </a:lnTo>
                  <a:lnTo>
                    <a:pt x="1253" y="464"/>
                  </a:lnTo>
                  <a:lnTo>
                    <a:pt x="1253" y="466"/>
                  </a:lnTo>
                  <a:lnTo>
                    <a:pt x="1256" y="469"/>
                  </a:lnTo>
                  <a:lnTo>
                    <a:pt x="1256" y="471"/>
                  </a:lnTo>
                  <a:lnTo>
                    <a:pt x="1258" y="471"/>
                  </a:lnTo>
                  <a:lnTo>
                    <a:pt x="1258" y="474"/>
                  </a:lnTo>
                  <a:lnTo>
                    <a:pt x="1258" y="474"/>
                  </a:lnTo>
                  <a:lnTo>
                    <a:pt x="1258" y="474"/>
                  </a:lnTo>
                  <a:lnTo>
                    <a:pt x="1258" y="474"/>
                  </a:lnTo>
                  <a:lnTo>
                    <a:pt x="1260" y="476"/>
                  </a:lnTo>
                  <a:lnTo>
                    <a:pt x="1260" y="476"/>
                  </a:lnTo>
                  <a:lnTo>
                    <a:pt x="1263" y="476"/>
                  </a:lnTo>
                  <a:lnTo>
                    <a:pt x="1265" y="478"/>
                  </a:lnTo>
                  <a:lnTo>
                    <a:pt x="1267" y="478"/>
                  </a:lnTo>
                  <a:lnTo>
                    <a:pt x="1270" y="478"/>
                  </a:lnTo>
                  <a:lnTo>
                    <a:pt x="1272" y="481"/>
                  </a:lnTo>
                  <a:lnTo>
                    <a:pt x="1275" y="481"/>
                  </a:lnTo>
                  <a:lnTo>
                    <a:pt x="1277" y="481"/>
                  </a:lnTo>
                  <a:lnTo>
                    <a:pt x="1279" y="481"/>
                  </a:lnTo>
                  <a:lnTo>
                    <a:pt x="1282" y="481"/>
                  </a:lnTo>
                  <a:lnTo>
                    <a:pt x="1284" y="481"/>
                  </a:lnTo>
                  <a:lnTo>
                    <a:pt x="1286" y="481"/>
                  </a:lnTo>
                  <a:lnTo>
                    <a:pt x="1289" y="481"/>
                  </a:lnTo>
                  <a:lnTo>
                    <a:pt x="1291" y="481"/>
                  </a:lnTo>
                  <a:lnTo>
                    <a:pt x="1296" y="478"/>
                  </a:lnTo>
                  <a:lnTo>
                    <a:pt x="1298" y="478"/>
                  </a:lnTo>
                  <a:lnTo>
                    <a:pt x="1301" y="478"/>
                  </a:lnTo>
                  <a:lnTo>
                    <a:pt x="1301" y="478"/>
                  </a:lnTo>
                  <a:lnTo>
                    <a:pt x="1303" y="478"/>
                  </a:lnTo>
                  <a:lnTo>
                    <a:pt x="1305" y="478"/>
                  </a:lnTo>
                  <a:lnTo>
                    <a:pt x="1308" y="478"/>
                  </a:lnTo>
                  <a:lnTo>
                    <a:pt x="1310" y="478"/>
                  </a:lnTo>
                  <a:lnTo>
                    <a:pt x="1310" y="478"/>
                  </a:lnTo>
                  <a:lnTo>
                    <a:pt x="1310" y="478"/>
                  </a:lnTo>
                  <a:lnTo>
                    <a:pt x="1312" y="478"/>
                  </a:lnTo>
                  <a:lnTo>
                    <a:pt x="1317" y="481"/>
                  </a:lnTo>
                  <a:lnTo>
                    <a:pt x="1322" y="483"/>
                  </a:lnTo>
                  <a:lnTo>
                    <a:pt x="1324" y="483"/>
                  </a:lnTo>
                  <a:lnTo>
                    <a:pt x="1324" y="483"/>
                  </a:lnTo>
                  <a:lnTo>
                    <a:pt x="1327" y="483"/>
                  </a:lnTo>
                  <a:lnTo>
                    <a:pt x="1327" y="485"/>
                  </a:lnTo>
                  <a:lnTo>
                    <a:pt x="1327" y="485"/>
                  </a:lnTo>
                  <a:lnTo>
                    <a:pt x="1329" y="485"/>
                  </a:lnTo>
                  <a:lnTo>
                    <a:pt x="1329" y="488"/>
                  </a:lnTo>
                  <a:lnTo>
                    <a:pt x="1331" y="488"/>
                  </a:lnTo>
                  <a:lnTo>
                    <a:pt x="1331" y="492"/>
                  </a:lnTo>
                  <a:lnTo>
                    <a:pt x="1336" y="495"/>
                  </a:lnTo>
                  <a:lnTo>
                    <a:pt x="1336" y="497"/>
                  </a:lnTo>
                  <a:lnTo>
                    <a:pt x="1336" y="497"/>
                  </a:lnTo>
                  <a:lnTo>
                    <a:pt x="1338" y="497"/>
                  </a:lnTo>
                  <a:lnTo>
                    <a:pt x="1338" y="500"/>
                  </a:lnTo>
                  <a:lnTo>
                    <a:pt x="1341" y="500"/>
                  </a:lnTo>
                  <a:lnTo>
                    <a:pt x="1341" y="500"/>
                  </a:lnTo>
                  <a:lnTo>
                    <a:pt x="1341" y="502"/>
                  </a:lnTo>
                  <a:lnTo>
                    <a:pt x="1343" y="502"/>
                  </a:lnTo>
                  <a:lnTo>
                    <a:pt x="1345" y="502"/>
                  </a:lnTo>
                  <a:lnTo>
                    <a:pt x="1348" y="504"/>
                  </a:lnTo>
                  <a:lnTo>
                    <a:pt x="1348" y="504"/>
                  </a:lnTo>
                  <a:lnTo>
                    <a:pt x="1350" y="504"/>
                  </a:lnTo>
                  <a:lnTo>
                    <a:pt x="1355" y="507"/>
                  </a:lnTo>
                  <a:lnTo>
                    <a:pt x="1357" y="507"/>
                  </a:lnTo>
                  <a:lnTo>
                    <a:pt x="1360" y="507"/>
                  </a:lnTo>
                  <a:lnTo>
                    <a:pt x="1360" y="509"/>
                  </a:lnTo>
                  <a:lnTo>
                    <a:pt x="1360" y="509"/>
                  </a:lnTo>
                  <a:lnTo>
                    <a:pt x="1362" y="509"/>
                  </a:lnTo>
                  <a:lnTo>
                    <a:pt x="1362" y="509"/>
                  </a:lnTo>
                  <a:lnTo>
                    <a:pt x="1362" y="509"/>
                  </a:lnTo>
                  <a:lnTo>
                    <a:pt x="1362" y="509"/>
                  </a:lnTo>
                  <a:lnTo>
                    <a:pt x="1362" y="509"/>
                  </a:lnTo>
                  <a:lnTo>
                    <a:pt x="1362" y="511"/>
                  </a:lnTo>
                  <a:lnTo>
                    <a:pt x="1362" y="511"/>
                  </a:lnTo>
                  <a:lnTo>
                    <a:pt x="1362" y="511"/>
                  </a:lnTo>
                  <a:lnTo>
                    <a:pt x="1362" y="514"/>
                  </a:lnTo>
                  <a:lnTo>
                    <a:pt x="1362" y="516"/>
                  </a:lnTo>
                  <a:lnTo>
                    <a:pt x="1362" y="516"/>
                  </a:lnTo>
                  <a:lnTo>
                    <a:pt x="1362" y="518"/>
                  </a:lnTo>
                  <a:lnTo>
                    <a:pt x="1362" y="521"/>
                  </a:lnTo>
                  <a:lnTo>
                    <a:pt x="1360" y="523"/>
                  </a:lnTo>
                  <a:lnTo>
                    <a:pt x="1360" y="526"/>
                  </a:lnTo>
                  <a:lnTo>
                    <a:pt x="1360" y="528"/>
                  </a:lnTo>
                  <a:lnTo>
                    <a:pt x="1360" y="528"/>
                  </a:lnTo>
                  <a:lnTo>
                    <a:pt x="1360" y="530"/>
                  </a:lnTo>
                  <a:lnTo>
                    <a:pt x="1360" y="530"/>
                  </a:lnTo>
                  <a:lnTo>
                    <a:pt x="1360" y="533"/>
                  </a:lnTo>
                  <a:lnTo>
                    <a:pt x="1360" y="535"/>
                  </a:lnTo>
                  <a:lnTo>
                    <a:pt x="1360" y="535"/>
                  </a:lnTo>
                  <a:lnTo>
                    <a:pt x="1360" y="537"/>
                  </a:lnTo>
                  <a:lnTo>
                    <a:pt x="1360" y="537"/>
                  </a:lnTo>
                  <a:lnTo>
                    <a:pt x="1362" y="540"/>
                  </a:lnTo>
                  <a:lnTo>
                    <a:pt x="1362" y="540"/>
                  </a:lnTo>
                  <a:lnTo>
                    <a:pt x="1362" y="542"/>
                  </a:lnTo>
                  <a:lnTo>
                    <a:pt x="1364" y="544"/>
                  </a:lnTo>
                  <a:lnTo>
                    <a:pt x="1364" y="544"/>
                  </a:lnTo>
                  <a:lnTo>
                    <a:pt x="1367" y="547"/>
                  </a:lnTo>
                  <a:lnTo>
                    <a:pt x="1367" y="549"/>
                  </a:lnTo>
                  <a:lnTo>
                    <a:pt x="1369" y="552"/>
                  </a:lnTo>
                  <a:lnTo>
                    <a:pt x="1369" y="552"/>
                  </a:lnTo>
                  <a:lnTo>
                    <a:pt x="1369" y="554"/>
                  </a:lnTo>
                  <a:lnTo>
                    <a:pt x="1372" y="554"/>
                  </a:lnTo>
                  <a:lnTo>
                    <a:pt x="1372" y="556"/>
                  </a:lnTo>
                  <a:lnTo>
                    <a:pt x="1372" y="556"/>
                  </a:lnTo>
                  <a:lnTo>
                    <a:pt x="1372" y="559"/>
                  </a:lnTo>
                  <a:lnTo>
                    <a:pt x="1372" y="559"/>
                  </a:lnTo>
                  <a:lnTo>
                    <a:pt x="1372" y="561"/>
                  </a:lnTo>
                  <a:lnTo>
                    <a:pt x="1372" y="561"/>
                  </a:lnTo>
                  <a:lnTo>
                    <a:pt x="1372" y="561"/>
                  </a:lnTo>
                  <a:lnTo>
                    <a:pt x="1372" y="563"/>
                  </a:lnTo>
                  <a:lnTo>
                    <a:pt x="1372" y="566"/>
                  </a:lnTo>
                  <a:lnTo>
                    <a:pt x="1372" y="566"/>
                  </a:lnTo>
                  <a:lnTo>
                    <a:pt x="1369" y="568"/>
                  </a:lnTo>
                  <a:lnTo>
                    <a:pt x="1369" y="568"/>
                  </a:lnTo>
                  <a:lnTo>
                    <a:pt x="1369" y="571"/>
                  </a:lnTo>
                  <a:lnTo>
                    <a:pt x="1367" y="573"/>
                  </a:lnTo>
                  <a:lnTo>
                    <a:pt x="1367" y="573"/>
                  </a:lnTo>
                  <a:lnTo>
                    <a:pt x="1364" y="573"/>
                  </a:lnTo>
                  <a:lnTo>
                    <a:pt x="1364" y="575"/>
                  </a:lnTo>
                  <a:lnTo>
                    <a:pt x="1362" y="578"/>
                  </a:lnTo>
                  <a:lnTo>
                    <a:pt x="1360" y="578"/>
                  </a:lnTo>
                  <a:lnTo>
                    <a:pt x="1360" y="578"/>
                  </a:lnTo>
                  <a:lnTo>
                    <a:pt x="1360" y="578"/>
                  </a:lnTo>
                  <a:lnTo>
                    <a:pt x="1360" y="580"/>
                  </a:lnTo>
                  <a:lnTo>
                    <a:pt x="1360" y="580"/>
                  </a:lnTo>
                  <a:lnTo>
                    <a:pt x="1360" y="580"/>
                  </a:lnTo>
                  <a:lnTo>
                    <a:pt x="1360" y="580"/>
                  </a:lnTo>
                  <a:lnTo>
                    <a:pt x="1360" y="582"/>
                  </a:lnTo>
                  <a:lnTo>
                    <a:pt x="1357" y="582"/>
                  </a:lnTo>
                  <a:lnTo>
                    <a:pt x="1357" y="585"/>
                  </a:lnTo>
                  <a:lnTo>
                    <a:pt x="1357" y="587"/>
                  </a:lnTo>
                  <a:lnTo>
                    <a:pt x="1357" y="589"/>
                  </a:lnTo>
                  <a:lnTo>
                    <a:pt x="1357" y="589"/>
                  </a:lnTo>
                  <a:lnTo>
                    <a:pt x="1357" y="589"/>
                  </a:lnTo>
                  <a:lnTo>
                    <a:pt x="1357" y="589"/>
                  </a:lnTo>
                  <a:lnTo>
                    <a:pt x="1357" y="592"/>
                  </a:lnTo>
                  <a:lnTo>
                    <a:pt x="1360" y="592"/>
                  </a:lnTo>
                  <a:lnTo>
                    <a:pt x="1360" y="592"/>
                  </a:lnTo>
                  <a:lnTo>
                    <a:pt x="1360" y="594"/>
                  </a:lnTo>
                  <a:lnTo>
                    <a:pt x="1360" y="594"/>
                  </a:lnTo>
                  <a:lnTo>
                    <a:pt x="1360" y="594"/>
                  </a:lnTo>
                  <a:lnTo>
                    <a:pt x="1360" y="597"/>
                  </a:lnTo>
                  <a:lnTo>
                    <a:pt x="1360" y="597"/>
                  </a:lnTo>
                  <a:lnTo>
                    <a:pt x="1360" y="597"/>
                  </a:lnTo>
                  <a:lnTo>
                    <a:pt x="1360" y="597"/>
                  </a:lnTo>
                  <a:lnTo>
                    <a:pt x="1360" y="599"/>
                  </a:lnTo>
                  <a:lnTo>
                    <a:pt x="1357" y="599"/>
                  </a:lnTo>
                  <a:lnTo>
                    <a:pt x="1357" y="599"/>
                  </a:lnTo>
                  <a:lnTo>
                    <a:pt x="1355" y="599"/>
                  </a:lnTo>
                  <a:lnTo>
                    <a:pt x="1355" y="601"/>
                  </a:lnTo>
                  <a:lnTo>
                    <a:pt x="1350" y="601"/>
                  </a:lnTo>
                  <a:lnTo>
                    <a:pt x="1348" y="604"/>
                  </a:lnTo>
                  <a:lnTo>
                    <a:pt x="1345" y="604"/>
                  </a:lnTo>
                  <a:lnTo>
                    <a:pt x="1343" y="604"/>
                  </a:lnTo>
                  <a:lnTo>
                    <a:pt x="1343" y="604"/>
                  </a:lnTo>
                  <a:lnTo>
                    <a:pt x="1341" y="606"/>
                  </a:lnTo>
                  <a:lnTo>
                    <a:pt x="1338" y="606"/>
                  </a:lnTo>
                  <a:lnTo>
                    <a:pt x="1338" y="606"/>
                  </a:lnTo>
                  <a:lnTo>
                    <a:pt x="1336" y="606"/>
                  </a:lnTo>
                  <a:lnTo>
                    <a:pt x="1336" y="606"/>
                  </a:lnTo>
                  <a:lnTo>
                    <a:pt x="1336" y="606"/>
                  </a:lnTo>
                  <a:lnTo>
                    <a:pt x="1336" y="608"/>
                  </a:lnTo>
                  <a:lnTo>
                    <a:pt x="1334" y="608"/>
                  </a:lnTo>
                  <a:lnTo>
                    <a:pt x="1334" y="608"/>
                  </a:lnTo>
                  <a:lnTo>
                    <a:pt x="1334" y="608"/>
                  </a:lnTo>
                  <a:lnTo>
                    <a:pt x="1334" y="611"/>
                  </a:lnTo>
                  <a:lnTo>
                    <a:pt x="1334" y="611"/>
                  </a:lnTo>
                  <a:lnTo>
                    <a:pt x="1331" y="613"/>
                  </a:lnTo>
                  <a:lnTo>
                    <a:pt x="1331" y="613"/>
                  </a:lnTo>
                  <a:lnTo>
                    <a:pt x="1331" y="615"/>
                  </a:lnTo>
                  <a:lnTo>
                    <a:pt x="1331" y="618"/>
                  </a:lnTo>
                  <a:lnTo>
                    <a:pt x="1331" y="618"/>
                  </a:lnTo>
                  <a:lnTo>
                    <a:pt x="1331" y="620"/>
                  </a:lnTo>
                  <a:lnTo>
                    <a:pt x="1331" y="620"/>
                  </a:lnTo>
                  <a:lnTo>
                    <a:pt x="1331" y="623"/>
                  </a:lnTo>
                  <a:lnTo>
                    <a:pt x="1331" y="623"/>
                  </a:lnTo>
                  <a:lnTo>
                    <a:pt x="1334" y="625"/>
                  </a:lnTo>
                  <a:lnTo>
                    <a:pt x="1334" y="627"/>
                  </a:lnTo>
                  <a:lnTo>
                    <a:pt x="1334" y="627"/>
                  </a:lnTo>
                  <a:lnTo>
                    <a:pt x="1334" y="630"/>
                  </a:lnTo>
                  <a:lnTo>
                    <a:pt x="1336" y="632"/>
                  </a:lnTo>
                  <a:lnTo>
                    <a:pt x="1338" y="637"/>
                  </a:lnTo>
                  <a:lnTo>
                    <a:pt x="1338" y="639"/>
                  </a:lnTo>
                  <a:lnTo>
                    <a:pt x="1341" y="642"/>
                  </a:lnTo>
                  <a:lnTo>
                    <a:pt x="1341" y="644"/>
                  </a:lnTo>
                  <a:lnTo>
                    <a:pt x="1343" y="644"/>
                  </a:lnTo>
                  <a:lnTo>
                    <a:pt x="1343" y="646"/>
                  </a:lnTo>
                  <a:lnTo>
                    <a:pt x="1343" y="646"/>
                  </a:lnTo>
                  <a:lnTo>
                    <a:pt x="1345" y="646"/>
                  </a:lnTo>
                  <a:lnTo>
                    <a:pt x="1345" y="649"/>
                  </a:lnTo>
                  <a:lnTo>
                    <a:pt x="1345" y="649"/>
                  </a:lnTo>
                  <a:lnTo>
                    <a:pt x="1348" y="649"/>
                  </a:lnTo>
                  <a:lnTo>
                    <a:pt x="1348" y="649"/>
                  </a:lnTo>
                  <a:lnTo>
                    <a:pt x="1348" y="649"/>
                  </a:lnTo>
                  <a:lnTo>
                    <a:pt x="1350" y="651"/>
                  </a:lnTo>
                  <a:lnTo>
                    <a:pt x="1350" y="651"/>
                  </a:lnTo>
                  <a:lnTo>
                    <a:pt x="1353" y="651"/>
                  </a:lnTo>
                  <a:lnTo>
                    <a:pt x="1353" y="651"/>
                  </a:lnTo>
                  <a:lnTo>
                    <a:pt x="1357" y="651"/>
                  </a:lnTo>
                  <a:lnTo>
                    <a:pt x="1360" y="653"/>
                  </a:lnTo>
                  <a:lnTo>
                    <a:pt x="1362" y="653"/>
                  </a:lnTo>
                  <a:lnTo>
                    <a:pt x="1364" y="653"/>
                  </a:lnTo>
                  <a:lnTo>
                    <a:pt x="1369" y="653"/>
                  </a:lnTo>
                  <a:lnTo>
                    <a:pt x="1372" y="653"/>
                  </a:lnTo>
                  <a:lnTo>
                    <a:pt x="1374" y="653"/>
                  </a:lnTo>
                  <a:lnTo>
                    <a:pt x="1374" y="653"/>
                  </a:lnTo>
                  <a:lnTo>
                    <a:pt x="1376" y="651"/>
                  </a:lnTo>
                  <a:lnTo>
                    <a:pt x="1376" y="651"/>
                  </a:lnTo>
                  <a:lnTo>
                    <a:pt x="1379" y="651"/>
                  </a:lnTo>
                  <a:lnTo>
                    <a:pt x="1381" y="651"/>
                  </a:lnTo>
                  <a:lnTo>
                    <a:pt x="1381" y="651"/>
                  </a:lnTo>
                  <a:lnTo>
                    <a:pt x="1383" y="649"/>
                  </a:lnTo>
                  <a:lnTo>
                    <a:pt x="1386" y="649"/>
                  </a:lnTo>
                  <a:lnTo>
                    <a:pt x="1388" y="646"/>
                  </a:lnTo>
                  <a:lnTo>
                    <a:pt x="1393" y="644"/>
                  </a:lnTo>
                  <a:lnTo>
                    <a:pt x="1395" y="644"/>
                  </a:lnTo>
                  <a:lnTo>
                    <a:pt x="1398" y="642"/>
                  </a:lnTo>
                  <a:lnTo>
                    <a:pt x="1400" y="639"/>
                  </a:lnTo>
                  <a:lnTo>
                    <a:pt x="1400" y="639"/>
                  </a:lnTo>
                  <a:lnTo>
                    <a:pt x="1402" y="637"/>
                  </a:lnTo>
                  <a:lnTo>
                    <a:pt x="1402" y="634"/>
                  </a:lnTo>
                  <a:lnTo>
                    <a:pt x="1405" y="634"/>
                  </a:lnTo>
                  <a:lnTo>
                    <a:pt x="1405" y="632"/>
                  </a:lnTo>
                  <a:lnTo>
                    <a:pt x="1407" y="630"/>
                  </a:lnTo>
                  <a:lnTo>
                    <a:pt x="1407" y="630"/>
                  </a:lnTo>
                  <a:lnTo>
                    <a:pt x="1407" y="630"/>
                  </a:lnTo>
                  <a:lnTo>
                    <a:pt x="1407" y="627"/>
                  </a:lnTo>
                  <a:lnTo>
                    <a:pt x="1409" y="627"/>
                  </a:lnTo>
                  <a:lnTo>
                    <a:pt x="1409" y="625"/>
                  </a:lnTo>
                  <a:lnTo>
                    <a:pt x="1409" y="625"/>
                  </a:lnTo>
                  <a:lnTo>
                    <a:pt x="1409" y="623"/>
                  </a:lnTo>
                  <a:lnTo>
                    <a:pt x="1409" y="620"/>
                  </a:lnTo>
                  <a:lnTo>
                    <a:pt x="1409" y="620"/>
                  </a:lnTo>
                  <a:lnTo>
                    <a:pt x="1409" y="618"/>
                  </a:lnTo>
                  <a:lnTo>
                    <a:pt x="1409" y="618"/>
                  </a:lnTo>
                  <a:lnTo>
                    <a:pt x="1407" y="615"/>
                  </a:lnTo>
                  <a:lnTo>
                    <a:pt x="1407" y="615"/>
                  </a:lnTo>
                  <a:lnTo>
                    <a:pt x="1407" y="615"/>
                  </a:lnTo>
                  <a:lnTo>
                    <a:pt x="1407" y="615"/>
                  </a:lnTo>
                  <a:lnTo>
                    <a:pt x="1407" y="613"/>
                  </a:lnTo>
                  <a:lnTo>
                    <a:pt x="1405" y="613"/>
                  </a:lnTo>
                  <a:lnTo>
                    <a:pt x="1405" y="613"/>
                  </a:lnTo>
                  <a:lnTo>
                    <a:pt x="1402" y="613"/>
                  </a:lnTo>
                  <a:lnTo>
                    <a:pt x="1400" y="611"/>
                  </a:lnTo>
                  <a:lnTo>
                    <a:pt x="1398" y="608"/>
                  </a:lnTo>
                  <a:lnTo>
                    <a:pt x="1393" y="606"/>
                  </a:lnTo>
                  <a:lnTo>
                    <a:pt x="1393" y="606"/>
                  </a:lnTo>
                  <a:lnTo>
                    <a:pt x="1393" y="606"/>
                  </a:lnTo>
                  <a:lnTo>
                    <a:pt x="1390" y="606"/>
                  </a:lnTo>
                  <a:lnTo>
                    <a:pt x="1390" y="604"/>
                  </a:lnTo>
                  <a:lnTo>
                    <a:pt x="1390" y="604"/>
                  </a:lnTo>
                  <a:lnTo>
                    <a:pt x="1390" y="604"/>
                  </a:lnTo>
                  <a:lnTo>
                    <a:pt x="1388" y="601"/>
                  </a:lnTo>
                  <a:lnTo>
                    <a:pt x="1388" y="601"/>
                  </a:lnTo>
                  <a:lnTo>
                    <a:pt x="1388" y="599"/>
                  </a:lnTo>
                  <a:lnTo>
                    <a:pt x="1388" y="599"/>
                  </a:lnTo>
                  <a:lnTo>
                    <a:pt x="1388" y="597"/>
                  </a:lnTo>
                  <a:lnTo>
                    <a:pt x="1388" y="594"/>
                  </a:lnTo>
                  <a:lnTo>
                    <a:pt x="1388" y="594"/>
                  </a:lnTo>
                  <a:lnTo>
                    <a:pt x="1388" y="592"/>
                  </a:lnTo>
                  <a:lnTo>
                    <a:pt x="1388" y="592"/>
                  </a:lnTo>
                  <a:lnTo>
                    <a:pt x="1388" y="589"/>
                  </a:lnTo>
                  <a:lnTo>
                    <a:pt x="1390" y="589"/>
                  </a:lnTo>
                  <a:lnTo>
                    <a:pt x="1390" y="589"/>
                  </a:lnTo>
                  <a:lnTo>
                    <a:pt x="1390" y="587"/>
                  </a:lnTo>
                  <a:lnTo>
                    <a:pt x="1390" y="587"/>
                  </a:lnTo>
                  <a:lnTo>
                    <a:pt x="1393" y="585"/>
                  </a:lnTo>
                  <a:lnTo>
                    <a:pt x="1395" y="582"/>
                  </a:lnTo>
                  <a:lnTo>
                    <a:pt x="1395" y="580"/>
                  </a:lnTo>
                  <a:lnTo>
                    <a:pt x="1398" y="580"/>
                  </a:lnTo>
                  <a:lnTo>
                    <a:pt x="1400" y="578"/>
                  </a:lnTo>
                  <a:lnTo>
                    <a:pt x="1402" y="578"/>
                  </a:lnTo>
                  <a:lnTo>
                    <a:pt x="1402" y="578"/>
                  </a:lnTo>
                  <a:lnTo>
                    <a:pt x="1402" y="575"/>
                  </a:lnTo>
                  <a:lnTo>
                    <a:pt x="1405" y="575"/>
                  </a:lnTo>
                  <a:lnTo>
                    <a:pt x="1405" y="575"/>
                  </a:lnTo>
                  <a:lnTo>
                    <a:pt x="1407" y="575"/>
                  </a:lnTo>
                  <a:lnTo>
                    <a:pt x="1407" y="575"/>
                  </a:lnTo>
                  <a:lnTo>
                    <a:pt x="1407" y="575"/>
                  </a:lnTo>
                  <a:lnTo>
                    <a:pt x="1409" y="575"/>
                  </a:lnTo>
                  <a:lnTo>
                    <a:pt x="1412" y="575"/>
                  </a:lnTo>
                  <a:lnTo>
                    <a:pt x="1414" y="575"/>
                  </a:lnTo>
                  <a:lnTo>
                    <a:pt x="1414" y="575"/>
                  </a:lnTo>
                  <a:lnTo>
                    <a:pt x="1416" y="575"/>
                  </a:lnTo>
                  <a:lnTo>
                    <a:pt x="1419" y="575"/>
                  </a:lnTo>
                  <a:lnTo>
                    <a:pt x="1419" y="575"/>
                  </a:lnTo>
                  <a:lnTo>
                    <a:pt x="1421" y="578"/>
                  </a:lnTo>
                  <a:lnTo>
                    <a:pt x="1421" y="578"/>
                  </a:lnTo>
                  <a:lnTo>
                    <a:pt x="1424" y="578"/>
                  </a:lnTo>
                  <a:lnTo>
                    <a:pt x="1424" y="580"/>
                  </a:lnTo>
                  <a:lnTo>
                    <a:pt x="1424" y="580"/>
                  </a:lnTo>
                  <a:lnTo>
                    <a:pt x="1426" y="580"/>
                  </a:lnTo>
                  <a:lnTo>
                    <a:pt x="1426" y="582"/>
                  </a:lnTo>
                  <a:lnTo>
                    <a:pt x="1428" y="585"/>
                  </a:lnTo>
                  <a:lnTo>
                    <a:pt x="1428" y="585"/>
                  </a:lnTo>
                  <a:lnTo>
                    <a:pt x="1428" y="587"/>
                  </a:lnTo>
                  <a:lnTo>
                    <a:pt x="1431" y="589"/>
                  </a:lnTo>
                  <a:lnTo>
                    <a:pt x="1431" y="592"/>
                  </a:lnTo>
                  <a:lnTo>
                    <a:pt x="1431" y="594"/>
                  </a:lnTo>
                  <a:lnTo>
                    <a:pt x="1433" y="594"/>
                  </a:lnTo>
                  <a:lnTo>
                    <a:pt x="1433" y="597"/>
                  </a:lnTo>
                  <a:lnTo>
                    <a:pt x="1433" y="599"/>
                  </a:lnTo>
                  <a:lnTo>
                    <a:pt x="1433" y="601"/>
                  </a:lnTo>
                  <a:lnTo>
                    <a:pt x="1433" y="604"/>
                  </a:lnTo>
                  <a:lnTo>
                    <a:pt x="1433" y="606"/>
                  </a:lnTo>
                  <a:lnTo>
                    <a:pt x="1433" y="606"/>
                  </a:lnTo>
                  <a:lnTo>
                    <a:pt x="1433" y="608"/>
                  </a:lnTo>
                  <a:lnTo>
                    <a:pt x="1433" y="611"/>
                  </a:lnTo>
                  <a:lnTo>
                    <a:pt x="1433" y="613"/>
                  </a:lnTo>
                  <a:lnTo>
                    <a:pt x="1433" y="615"/>
                  </a:lnTo>
                  <a:lnTo>
                    <a:pt x="1431" y="618"/>
                  </a:lnTo>
                  <a:lnTo>
                    <a:pt x="1431" y="618"/>
                  </a:lnTo>
                  <a:lnTo>
                    <a:pt x="1431" y="620"/>
                  </a:lnTo>
                  <a:lnTo>
                    <a:pt x="1428" y="625"/>
                  </a:lnTo>
                  <a:lnTo>
                    <a:pt x="1426" y="627"/>
                  </a:lnTo>
                  <a:lnTo>
                    <a:pt x="1426" y="630"/>
                  </a:lnTo>
                  <a:lnTo>
                    <a:pt x="1424" y="632"/>
                  </a:lnTo>
                  <a:lnTo>
                    <a:pt x="1424" y="637"/>
                  </a:lnTo>
                  <a:lnTo>
                    <a:pt x="1421" y="639"/>
                  </a:lnTo>
                  <a:lnTo>
                    <a:pt x="1419" y="642"/>
                  </a:lnTo>
                  <a:lnTo>
                    <a:pt x="1419" y="644"/>
                  </a:lnTo>
                  <a:lnTo>
                    <a:pt x="1416" y="646"/>
                  </a:lnTo>
                  <a:lnTo>
                    <a:pt x="1414" y="649"/>
                  </a:lnTo>
                  <a:lnTo>
                    <a:pt x="1412" y="651"/>
                  </a:lnTo>
                  <a:lnTo>
                    <a:pt x="1409" y="653"/>
                  </a:lnTo>
                  <a:lnTo>
                    <a:pt x="1407" y="656"/>
                  </a:lnTo>
                  <a:lnTo>
                    <a:pt x="1405" y="658"/>
                  </a:lnTo>
                  <a:lnTo>
                    <a:pt x="1402" y="660"/>
                  </a:lnTo>
                  <a:lnTo>
                    <a:pt x="1400" y="663"/>
                  </a:lnTo>
                  <a:lnTo>
                    <a:pt x="1398" y="668"/>
                  </a:lnTo>
                  <a:lnTo>
                    <a:pt x="1395" y="670"/>
                  </a:lnTo>
                  <a:lnTo>
                    <a:pt x="1393" y="672"/>
                  </a:lnTo>
                  <a:lnTo>
                    <a:pt x="1388" y="675"/>
                  </a:lnTo>
                  <a:lnTo>
                    <a:pt x="1386" y="679"/>
                  </a:lnTo>
                  <a:lnTo>
                    <a:pt x="1383" y="682"/>
                  </a:lnTo>
                  <a:lnTo>
                    <a:pt x="1381" y="684"/>
                  </a:lnTo>
                  <a:lnTo>
                    <a:pt x="1379" y="686"/>
                  </a:lnTo>
                  <a:lnTo>
                    <a:pt x="1376" y="686"/>
                  </a:lnTo>
                  <a:lnTo>
                    <a:pt x="1374" y="689"/>
                  </a:lnTo>
                  <a:lnTo>
                    <a:pt x="1372" y="691"/>
                  </a:lnTo>
                  <a:lnTo>
                    <a:pt x="1369" y="694"/>
                  </a:lnTo>
                  <a:lnTo>
                    <a:pt x="1367" y="694"/>
                  </a:lnTo>
                  <a:lnTo>
                    <a:pt x="1364" y="696"/>
                  </a:lnTo>
                  <a:lnTo>
                    <a:pt x="1364" y="698"/>
                  </a:lnTo>
                  <a:lnTo>
                    <a:pt x="1360" y="701"/>
                  </a:lnTo>
                  <a:lnTo>
                    <a:pt x="1355" y="705"/>
                  </a:lnTo>
                  <a:lnTo>
                    <a:pt x="1353" y="708"/>
                  </a:lnTo>
                  <a:lnTo>
                    <a:pt x="1350" y="710"/>
                  </a:lnTo>
                  <a:lnTo>
                    <a:pt x="1348" y="710"/>
                  </a:lnTo>
                  <a:lnTo>
                    <a:pt x="1345" y="712"/>
                  </a:lnTo>
                  <a:lnTo>
                    <a:pt x="1343" y="712"/>
                  </a:lnTo>
                  <a:lnTo>
                    <a:pt x="1343" y="715"/>
                  </a:lnTo>
                  <a:lnTo>
                    <a:pt x="1338" y="715"/>
                  </a:lnTo>
                  <a:lnTo>
                    <a:pt x="1334" y="717"/>
                  </a:lnTo>
                  <a:lnTo>
                    <a:pt x="1331" y="720"/>
                  </a:lnTo>
                  <a:lnTo>
                    <a:pt x="1327" y="720"/>
                  </a:lnTo>
                  <a:lnTo>
                    <a:pt x="1324" y="722"/>
                  </a:lnTo>
                  <a:lnTo>
                    <a:pt x="1322" y="722"/>
                  </a:lnTo>
                  <a:lnTo>
                    <a:pt x="1319" y="724"/>
                  </a:lnTo>
                  <a:lnTo>
                    <a:pt x="1317" y="724"/>
                  </a:lnTo>
                  <a:lnTo>
                    <a:pt x="1315" y="724"/>
                  </a:lnTo>
                  <a:lnTo>
                    <a:pt x="1312" y="724"/>
                  </a:lnTo>
                  <a:lnTo>
                    <a:pt x="1308" y="724"/>
                  </a:lnTo>
                  <a:lnTo>
                    <a:pt x="1303" y="727"/>
                  </a:lnTo>
                  <a:lnTo>
                    <a:pt x="1298" y="727"/>
                  </a:lnTo>
                  <a:lnTo>
                    <a:pt x="1293" y="727"/>
                  </a:lnTo>
                  <a:lnTo>
                    <a:pt x="1286" y="727"/>
                  </a:lnTo>
                  <a:lnTo>
                    <a:pt x="1282" y="727"/>
                  </a:lnTo>
                  <a:lnTo>
                    <a:pt x="1277" y="729"/>
                  </a:lnTo>
                  <a:lnTo>
                    <a:pt x="1270" y="729"/>
                  </a:lnTo>
                  <a:lnTo>
                    <a:pt x="1267" y="729"/>
                  </a:lnTo>
                  <a:lnTo>
                    <a:pt x="1265" y="729"/>
                  </a:lnTo>
                  <a:lnTo>
                    <a:pt x="1263" y="729"/>
                  </a:lnTo>
                  <a:lnTo>
                    <a:pt x="1260" y="729"/>
                  </a:lnTo>
                  <a:lnTo>
                    <a:pt x="1258" y="731"/>
                  </a:lnTo>
                  <a:lnTo>
                    <a:pt x="1256" y="731"/>
                  </a:lnTo>
                  <a:lnTo>
                    <a:pt x="1253" y="731"/>
                  </a:lnTo>
                  <a:lnTo>
                    <a:pt x="1251" y="734"/>
                  </a:lnTo>
                  <a:lnTo>
                    <a:pt x="1249" y="734"/>
                  </a:lnTo>
                  <a:lnTo>
                    <a:pt x="1249" y="734"/>
                  </a:lnTo>
                  <a:lnTo>
                    <a:pt x="1246" y="734"/>
                  </a:lnTo>
                  <a:lnTo>
                    <a:pt x="1246" y="736"/>
                  </a:lnTo>
                  <a:lnTo>
                    <a:pt x="1246" y="736"/>
                  </a:lnTo>
                  <a:lnTo>
                    <a:pt x="1244" y="736"/>
                  </a:lnTo>
                  <a:lnTo>
                    <a:pt x="1244" y="736"/>
                  </a:lnTo>
                  <a:lnTo>
                    <a:pt x="1244" y="736"/>
                  </a:lnTo>
                  <a:lnTo>
                    <a:pt x="1244" y="739"/>
                  </a:lnTo>
                  <a:lnTo>
                    <a:pt x="1244" y="739"/>
                  </a:lnTo>
                  <a:lnTo>
                    <a:pt x="1244" y="739"/>
                  </a:lnTo>
                  <a:lnTo>
                    <a:pt x="1244" y="739"/>
                  </a:lnTo>
                  <a:lnTo>
                    <a:pt x="1246" y="741"/>
                  </a:lnTo>
                  <a:lnTo>
                    <a:pt x="1249" y="746"/>
                  </a:lnTo>
                  <a:lnTo>
                    <a:pt x="1253" y="748"/>
                  </a:lnTo>
                  <a:lnTo>
                    <a:pt x="1256" y="750"/>
                  </a:lnTo>
                  <a:lnTo>
                    <a:pt x="1260" y="753"/>
                  </a:lnTo>
                  <a:lnTo>
                    <a:pt x="1263" y="755"/>
                  </a:lnTo>
                  <a:lnTo>
                    <a:pt x="1267" y="757"/>
                  </a:lnTo>
                  <a:lnTo>
                    <a:pt x="1270" y="760"/>
                  </a:lnTo>
                  <a:lnTo>
                    <a:pt x="1275" y="762"/>
                  </a:lnTo>
                  <a:lnTo>
                    <a:pt x="1279" y="765"/>
                  </a:lnTo>
                  <a:lnTo>
                    <a:pt x="1282" y="767"/>
                  </a:lnTo>
                  <a:lnTo>
                    <a:pt x="1286" y="767"/>
                  </a:lnTo>
                  <a:lnTo>
                    <a:pt x="1291" y="769"/>
                  </a:lnTo>
                  <a:lnTo>
                    <a:pt x="1296" y="772"/>
                  </a:lnTo>
                  <a:lnTo>
                    <a:pt x="1301" y="774"/>
                  </a:lnTo>
                  <a:lnTo>
                    <a:pt x="1305" y="774"/>
                  </a:lnTo>
                  <a:lnTo>
                    <a:pt x="1315" y="779"/>
                  </a:lnTo>
                  <a:lnTo>
                    <a:pt x="1322" y="781"/>
                  </a:lnTo>
                  <a:lnTo>
                    <a:pt x="1327" y="783"/>
                  </a:lnTo>
                  <a:lnTo>
                    <a:pt x="1331" y="783"/>
                  </a:lnTo>
                  <a:lnTo>
                    <a:pt x="1336" y="786"/>
                  </a:lnTo>
                  <a:lnTo>
                    <a:pt x="1338" y="788"/>
                  </a:lnTo>
                  <a:lnTo>
                    <a:pt x="1343" y="788"/>
                  </a:lnTo>
                  <a:lnTo>
                    <a:pt x="1348" y="791"/>
                  </a:lnTo>
                  <a:lnTo>
                    <a:pt x="1350" y="793"/>
                  </a:lnTo>
                  <a:lnTo>
                    <a:pt x="1353" y="795"/>
                  </a:lnTo>
                  <a:lnTo>
                    <a:pt x="1357" y="798"/>
                  </a:lnTo>
                  <a:lnTo>
                    <a:pt x="1360" y="798"/>
                  </a:lnTo>
                  <a:lnTo>
                    <a:pt x="1362" y="800"/>
                  </a:lnTo>
                  <a:lnTo>
                    <a:pt x="1364" y="805"/>
                  </a:lnTo>
                  <a:lnTo>
                    <a:pt x="1367" y="805"/>
                  </a:lnTo>
                  <a:lnTo>
                    <a:pt x="1369" y="807"/>
                  </a:lnTo>
                  <a:lnTo>
                    <a:pt x="1372" y="810"/>
                  </a:lnTo>
                  <a:lnTo>
                    <a:pt x="1372" y="812"/>
                  </a:lnTo>
                  <a:lnTo>
                    <a:pt x="1374" y="814"/>
                  </a:lnTo>
                  <a:lnTo>
                    <a:pt x="1376" y="817"/>
                  </a:lnTo>
                  <a:lnTo>
                    <a:pt x="1379" y="819"/>
                  </a:lnTo>
                  <a:lnTo>
                    <a:pt x="1379" y="821"/>
                  </a:lnTo>
                  <a:lnTo>
                    <a:pt x="1381" y="824"/>
                  </a:lnTo>
                  <a:lnTo>
                    <a:pt x="1383" y="828"/>
                  </a:lnTo>
                  <a:lnTo>
                    <a:pt x="1386" y="831"/>
                  </a:lnTo>
                  <a:lnTo>
                    <a:pt x="1386" y="833"/>
                  </a:lnTo>
                  <a:lnTo>
                    <a:pt x="1388" y="836"/>
                  </a:lnTo>
                  <a:lnTo>
                    <a:pt x="1390" y="838"/>
                  </a:lnTo>
                  <a:lnTo>
                    <a:pt x="1390" y="840"/>
                  </a:lnTo>
                  <a:lnTo>
                    <a:pt x="1393" y="843"/>
                  </a:lnTo>
                  <a:lnTo>
                    <a:pt x="1393" y="847"/>
                  </a:lnTo>
                  <a:lnTo>
                    <a:pt x="1395" y="850"/>
                  </a:lnTo>
                  <a:lnTo>
                    <a:pt x="1398" y="852"/>
                  </a:lnTo>
                  <a:lnTo>
                    <a:pt x="1398" y="854"/>
                  </a:lnTo>
                  <a:lnTo>
                    <a:pt x="1400" y="857"/>
                  </a:lnTo>
                  <a:lnTo>
                    <a:pt x="1400" y="862"/>
                  </a:lnTo>
                  <a:lnTo>
                    <a:pt x="1402" y="864"/>
                  </a:lnTo>
                  <a:lnTo>
                    <a:pt x="1402" y="866"/>
                  </a:lnTo>
                  <a:lnTo>
                    <a:pt x="1405" y="869"/>
                  </a:lnTo>
                  <a:lnTo>
                    <a:pt x="1405" y="873"/>
                  </a:lnTo>
                  <a:lnTo>
                    <a:pt x="1405" y="876"/>
                  </a:lnTo>
                  <a:lnTo>
                    <a:pt x="1407" y="878"/>
                  </a:lnTo>
                  <a:lnTo>
                    <a:pt x="1407" y="881"/>
                  </a:lnTo>
                  <a:lnTo>
                    <a:pt x="1407" y="885"/>
                  </a:lnTo>
                  <a:lnTo>
                    <a:pt x="1409" y="888"/>
                  </a:lnTo>
                  <a:lnTo>
                    <a:pt x="1409" y="890"/>
                  </a:lnTo>
                  <a:lnTo>
                    <a:pt x="1409" y="892"/>
                  </a:lnTo>
                  <a:lnTo>
                    <a:pt x="1409" y="895"/>
                  </a:lnTo>
                  <a:lnTo>
                    <a:pt x="1409" y="897"/>
                  </a:lnTo>
                  <a:lnTo>
                    <a:pt x="1409" y="899"/>
                  </a:lnTo>
                  <a:lnTo>
                    <a:pt x="1409" y="902"/>
                  </a:lnTo>
                  <a:lnTo>
                    <a:pt x="1409" y="904"/>
                  </a:lnTo>
                  <a:lnTo>
                    <a:pt x="1409" y="909"/>
                  </a:lnTo>
                  <a:lnTo>
                    <a:pt x="1409" y="911"/>
                  </a:lnTo>
                  <a:lnTo>
                    <a:pt x="1409" y="918"/>
                  </a:lnTo>
                  <a:lnTo>
                    <a:pt x="1409" y="925"/>
                  </a:lnTo>
                  <a:lnTo>
                    <a:pt x="1409" y="933"/>
                  </a:lnTo>
                  <a:lnTo>
                    <a:pt x="1407" y="940"/>
                  </a:lnTo>
                  <a:lnTo>
                    <a:pt x="1407" y="949"/>
                  </a:lnTo>
                  <a:lnTo>
                    <a:pt x="1407" y="956"/>
                  </a:lnTo>
                  <a:lnTo>
                    <a:pt x="1405" y="963"/>
                  </a:lnTo>
                  <a:lnTo>
                    <a:pt x="1405" y="970"/>
                  </a:lnTo>
                  <a:lnTo>
                    <a:pt x="1405" y="975"/>
                  </a:lnTo>
                  <a:lnTo>
                    <a:pt x="1402" y="982"/>
                  </a:lnTo>
                  <a:lnTo>
                    <a:pt x="1402" y="987"/>
                  </a:lnTo>
                  <a:lnTo>
                    <a:pt x="1400" y="989"/>
                  </a:lnTo>
                  <a:lnTo>
                    <a:pt x="1398" y="1004"/>
                  </a:lnTo>
                  <a:lnTo>
                    <a:pt x="1393" y="1018"/>
                  </a:lnTo>
                  <a:lnTo>
                    <a:pt x="1393" y="1022"/>
                  </a:lnTo>
                  <a:lnTo>
                    <a:pt x="1390" y="1030"/>
                  </a:lnTo>
                  <a:lnTo>
                    <a:pt x="1388" y="1037"/>
                  </a:lnTo>
                  <a:lnTo>
                    <a:pt x="1386" y="1041"/>
                  </a:lnTo>
                  <a:lnTo>
                    <a:pt x="1383" y="1049"/>
                  </a:lnTo>
                  <a:lnTo>
                    <a:pt x="1381" y="1053"/>
                  </a:lnTo>
                  <a:lnTo>
                    <a:pt x="1381" y="1060"/>
                  </a:lnTo>
                  <a:lnTo>
                    <a:pt x="1379" y="1065"/>
                  </a:lnTo>
                  <a:lnTo>
                    <a:pt x="1376" y="1072"/>
                  </a:lnTo>
                  <a:lnTo>
                    <a:pt x="1374" y="1077"/>
                  </a:lnTo>
                  <a:lnTo>
                    <a:pt x="1372" y="1084"/>
                  </a:lnTo>
                  <a:lnTo>
                    <a:pt x="1369" y="1089"/>
                  </a:lnTo>
                  <a:lnTo>
                    <a:pt x="1367" y="1093"/>
                  </a:lnTo>
                  <a:lnTo>
                    <a:pt x="1364" y="1101"/>
                  </a:lnTo>
                  <a:lnTo>
                    <a:pt x="1362" y="1105"/>
                  </a:lnTo>
                  <a:lnTo>
                    <a:pt x="1360" y="1112"/>
                  </a:lnTo>
                  <a:lnTo>
                    <a:pt x="1357" y="1117"/>
                  </a:lnTo>
                  <a:lnTo>
                    <a:pt x="1355" y="1122"/>
                  </a:lnTo>
                  <a:lnTo>
                    <a:pt x="1350" y="1129"/>
                  </a:lnTo>
                  <a:lnTo>
                    <a:pt x="1348" y="1134"/>
                  </a:lnTo>
                  <a:lnTo>
                    <a:pt x="1345" y="1141"/>
                  </a:lnTo>
                  <a:lnTo>
                    <a:pt x="1343" y="1146"/>
                  </a:lnTo>
                  <a:lnTo>
                    <a:pt x="1338" y="1153"/>
                  </a:lnTo>
                  <a:lnTo>
                    <a:pt x="1336" y="1157"/>
                  </a:lnTo>
                  <a:lnTo>
                    <a:pt x="1334" y="1164"/>
                  </a:lnTo>
                  <a:lnTo>
                    <a:pt x="1329" y="1169"/>
                  </a:lnTo>
                  <a:lnTo>
                    <a:pt x="1327" y="1176"/>
                  </a:lnTo>
                  <a:lnTo>
                    <a:pt x="1322" y="1181"/>
                  </a:lnTo>
                  <a:lnTo>
                    <a:pt x="1315" y="1195"/>
                  </a:lnTo>
                  <a:lnTo>
                    <a:pt x="1305" y="1209"/>
                  </a:lnTo>
                  <a:lnTo>
                    <a:pt x="1303" y="1217"/>
                  </a:lnTo>
                  <a:lnTo>
                    <a:pt x="1298" y="1221"/>
                  </a:lnTo>
                  <a:lnTo>
                    <a:pt x="1293" y="1228"/>
                  </a:lnTo>
                  <a:lnTo>
                    <a:pt x="1291" y="1235"/>
                  </a:lnTo>
                  <a:lnTo>
                    <a:pt x="1286" y="1240"/>
                  </a:lnTo>
                  <a:lnTo>
                    <a:pt x="1282" y="1247"/>
                  </a:lnTo>
                  <a:lnTo>
                    <a:pt x="1277" y="1252"/>
                  </a:lnTo>
                  <a:lnTo>
                    <a:pt x="1275" y="1259"/>
                  </a:lnTo>
                  <a:lnTo>
                    <a:pt x="1270" y="1264"/>
                  </a:lnTo>
                  <a:lnTo>
                    <a:pt x="1265" y="1269"/>
                  </a:lnTo>
                  <a:lnTo>
                    <a:pt x="1260" y="1276"/>
                  </a:lnTo>
                  <a:lnTo>
                    <a:pt x="1258" y="1280"/>
                  </a:lnTo>
                  <a:lnTo>
                    <a:pt x="1253" y="1285"/>
                  </a:lnTo>
                  <a:lnTo>
                    <a:pt x="1249" y="1290"/>
                  </a:lnTo>
                  <a:lnTo>
                    <a:pt x="1244" y="1295"/>
                  </a:lnTo>
                  <a:lnTo>
                    <a:pt x="1239" y="1299"/>
                  </a:lnTo>
                  <a:lnTo>
                    <a:pt x="1234" y="1304"/>
                  </a:lnTo>
                  <a:lnTo>
                    <a:pt x="1227" y="1306"/>
                  </a:lnTo>
                  <a:lnTo>
                    <a:pt x="1222" y="1311"/>
                  </a:lnTo>
                  <a:lnTo>
                    <a:pt x="1218" y="1316"/>
                  </a:lnTo>
                  <a:lnTo>
                    <a:pt x="1211" y="1318"/>
                  </a:lnTo>
                  <a:lnTo>
                    <a:pt x="1206" y="1323"/>
                  </a:lnTo>
                  <a:lnTo>
                    <a:pt x="1199" y="1325"/>
                  </a:lnTo>
                  <a:lnTo>
                    <a:pt x="1192" y="1328"/>
                  </a:lnTo>
                  <a:lnTo>
                    <a:pt x="1185" y="1332"/>
                  </a:lnTo>
                  <a:lnTo>
                    <a:pt x="1180" y="1335"/>
                  </a:lnTo>
                  <a:lnTo>
                    <a:pt x="1170" y="1337"/>
                  </a:lnTo>
                  <a:lnTo>
                    <a:pt x="1163" y="1340"/>
                  </a:lnTo>
                  <a:lnTo>
                    <a:pt x="1161" y="1340"/>
                  </a:lnTo>
                  <a:lnTo>
                    <a:pt x="1159" y="1340"/>
                  </a:lnTo>
                  <a:lnTo>
                    <a:pt x="1156" y="1340"/>
                  </a:lnTo>
                  <a:lnTo>
                    <a:pt x="1152" y="1342"/>
                  </a:lnTo>
                  <a:lnTo>
                    <a:pt x="1149" y="1342"/>
                  </a:lnTo>
                  <a:lnTo>
                    <a:pt x="1144" y="1342"/>
                  </a:lnTo>
                  <a:lnTo>
                    <a:pt x="1140" y="1342"/>
                  </a:lnTo>
                  <a:lnTo>
                    <a:pt x="1135" y="1344"/>
                  </a:lnTo>
                  <a:lnTo>
                    <a:pt x="1126" y="1344"/>
                  </a:lnTo>
                  <a:lnTo>
                    <a:pt x="1116" y="1344"/>
                  </a:lnTo>
                  <a:lnTo>
                    <a:pt x="1104" y="1347"/>
                  </a:lnTo>
                  <a:lnTo>
                    <a:pt x="1095" y="1347"/>
                  </a:lnTo>
                  <a:lnTo>
                    <a:pt x="1083" y="1347"/>
                  </a:lnTo>
                  <a:lnTo>
                    <a:pt x="1073" y="1349"/>
                  </a:lnTo>
                  <a:lnTo>
                    <a:pt x="1064" y="1349"/>
                  </a:lnTo>
                  <a:lnTo>
                    <a:pt x="1055" y="1349"/>
                  </a:lnTo>
                  <a:lnTo>
                    <a:pt x="1045" y="1349"/>
                  </a:lnTo>
                  <a:lnTo>
                    <a:pt x="1038" y="1349"/>
                  </a:lnTo>
                  <a:lnTo>
                    <a:pt x="1031" y="1349"/>
                  </a:lnTo>
                  <a:lnTo>
                    <a:pt x="1026" y="1351"/>
                  </a:lnTo>
                  <a:lnTo>
                    <a:pt x="1024" y="1351"/>
                  </a:lnTo>
                  <a:lnTo>
                    <a:pt x="1019" y="1351"/>
                  </a:lnTo>
                  <a:lnTo>
                    <a:pt x="1017" y="1351"/>
                  </a:lnTo>
                  <a:lnTo>
                    <a:pt x="1014" y="1351"/>
                  </a:lnTo>
                  <a:lnTo>
                    <a:pt x="1012" y="1349"/>
                  </a:lnTo>
                  <a:lnTo>
                    <a:pt x="1010" y="1349"/>
                  </a:lnTo>
                  <a:lnTo>
                    <a:pt x="1007" y="1349"/>
                  </a:lnTo>
                  <a:lnTo>
                    <a:pt x="1003" y="1349"/>
                  </a:lnTo>
                  <a:lnTo>
                    <a:pt x="1000" y="1349"/>
                  </a:lnTo>
                  <a:lnTo>
                    <a:pt x="998" y="1349"/>
                  </a:lnTo>
                  <a:lnTo>
                    <a:pt x="995" y="1347"/>
                  </a:lnTo>
                  <a:lnTo>
                    <a:pt x="991" y="1347"/>
                  </a:lnTo>
                  <a:lnTo>
                    <a:pt x="988" y="1347"/>
                  </a:lnTo>
                  <a:lnTo>
                    <a:pt x="986" y="1347"/>
                  </a:lnTo>
                  <a:lnTo>
                    <a:pt x="984" y="1344"/>
                  </a:lnTo>
                  <a:lnTo>
                    <a:pt x="981" y="1344"/>
                  </a:lnTo>
                  <a:lnTo>
                    <a:pt x="977" y="1344"/>
                  </a:lnTo>
                  <a:lnTo>
                    <a:pt x="974" y="1342"/>
                  </a:lnTo>
                  <a:lnTo>
                    <a:pt x="972" y="1342"/>
                  </a:lnTo>
                  <a:lnTo>
                    <a:pt x="969" y="1340"/>
                  </a:lnTo>
                  <a:lnTo>
                    <a:pt x="967" y="1340"/>
                  </a:lnTo>
                  <a:lnTo>
                    <a:pt x="965" y="1337"/>
                  </a:lnTo>
                  <a:lnTo>
                    <a:pt x="960" y="1337"/>
                  </a:lnTo>
                  <a:lnTo>
                    <a:pt x="958" y="1335"/>
                  </a:lnTo>
                  <a:lnTo>
                    <a:pt x="955" y="1335"/>
                  </a:lnTo>
                  <a:lnTo>
                    <a:pt x="953" y="1332"/>
                  </a:lnTo>
                  <a:lnTo>
                    <a:pt x="951" y="1330"/>
                  </a:lnTo>
                  <a:lnTo>
                    <a:pt x="948" y="1330"/>
                  </a:lnTo>
                  <a:lnTo>
                    <a:pt x="946" y="1328"/>
                  </a:lnTo>
                  <a:lnTo>
                    <a:pt x="943" y="1325"/>
                  </a:lnTo>
                  <a:lnTo>
                    <a:pt x="941" y="1325"/>
                  </a:lnTo>
                  <a:lnTo>
                    <a:pt x="941" y="1323"/>
                  </a:lnTo>
                  <a:lnTo>
                    <a:pt x="939" y="1321"/>
                  </a:lnTo>
                  <a:lnTo>
                    <a:pt x="936" y="1318"/>
                  </a:lnTo>
                  <a:lnTo>
                    <a:pt x="934" y="1318"/>
                  </a:lnTo>
                  <a:lnTo>
                    <a:pt x="932" y="1316"/>
                  </a:lnTo>
                  <a:lnTo>
                    <a:pt x="927" y="1311"/>
                  </a:lnTo>
                  <a:lnTo>
                    <a:pt x="920" y="1309"/>
                  </a:lnTo>
                  <a:lnTo>
                    <a:pt x="915" y="1304"/>
                  </a:lnTo>
                  <a:lnTo>
                    <a:pt x="910" y="1299"/>
                  </a:lnTo>
                  <a:lnTo>
                    <a:pt x="903" y="1297"/>
                  </a:lnTo>
                  <a:lnTo>
                    <a:pt x="898" y="1292"/>
                  </a:lnTo>
                  <a:lnTo>
                    <a:pt x="891" y="1288"/>
                  </a:lnTo>
                  <a:lnTo>
                    <a:pt x="887" y="1285"/>
                  </a:lnTo>
                  <a:lnTo>
                    <a:pt x="882" y="1280"/>
                  </a:lnTo>
                  <a:lnTo>
                    <a:pt x="875" y="1276"/>
                  </a:lnTo>
                  <a:lnTo>
                    <a:pt x="872" y="1273"/>
                  </a:lnTo>
                  <a:lnTo>
                    <a:pt x="870" y="1273"/>
                  </a:lnTo>
                  <a:lnTo>
                    <a:pt x="868" y="1271"/>
                  </a:lnTo>
                  <a:lnTo>
                    <a:pt x="865" y="1269"/>
                  </a:lnTo>
                  <a:lnTo>
                    <a:pt x="863" y="1266"/>
                  </a:lnTo>
                  <a:lnTo>
                    <a:pt x="861" y="1264"/>
                  </a:lnTo>
                  <a:lnTo>
                    <a:pt x="858" y="1261"/>
                  </a:lnTo>
                  <a:lnTo>
                    <a:pt x="858" y="1259"/>
                  </a:lnTo>
                  <a:lnTo>
                    <a:pt x="856" y="1259"/>
                  </a:lnTo>
                  <a:lnTo>
                    <a:pt x="854" y="1257"/>
                  </a:lnTo>
                  <a:lnTo>
                    <a:pt x="854" y="1254"/>
                  </a:lnTo>
                  <a:lnTo>
                    <a:pt x="851" y="1252"/>
                  </a:lnTo>
                  <a:lnTo>
                    <a:pt x="851" y="1250"/>
                  </a:lnTo>
                  <a:lnTo>
                    <a:pt x="849" y="1247"/>
                  </a:lnTo>
                  <a:lnTo>
                    <a:pt x="846" y="1247"/>
                  </a:lnTo>
                  <a:lnTo>
                    <a:pt x="846" y="1245"/>
                  </a:lnTo>
                  <a:lnTo>
                    <a:pt x="844" y="1243"/>
                  </a:lnTo>
                  <a:lnTo>
                    <a:pt x="844" y="1243"/>
                  </a:lnTo>
                  <a:lnTo>
                    <a:pt x="842" y="1243"/>
                  </a:lnTo>
                  <a:lnTo>
                    <a:pt x="842" y="1243"/>
                  </a:lnTo>
                  <a:lnTo>
                    <a:pt x="842" y="1243"/>
                  </a:lnTo>
                  <a:lnTo>
                    <a:pt x="842" y="1243"/>
                  </a:lnTo>
                  <a:lnTo>
                    <a:pt x="839" y="1243"/>
                  </a:lnTo>
                  <a:lnTo>
                    <a:pt x="839" y="1243"/>
                  </a:lnTo>
                  <a:lnTo>
                    <a:pt x="839" y="1245"/>
                  </a:lnTo>
                  <a:lnTo>
                    <a:pt x="839" y="1245"/>
                  </a:lnTo>
                  <a:lnTo>
                    <a:pt x="839" y="1247"/>
                  </a:lnTo>
                  <a:lnTo>
                    <a:pt x="839" y="1247"/>
                  </a:lnTo>
                  <a:lnTo>
                    <a:pt x="839" y="1250"/>
                  </a:lnTo>
                  <a:lnTo>
                    <a:pt x="842" y="1254"/>
                  </a:lnTo>
                  <a:lnTo>
                    <a:pt x="842" y="1257"/>
                  </a:lnTo>
                  <a:lnTo>
                    <a:pt x="842" y="1259"/>
                  </a:lnTo>
                  <a:lnTo>
                    <a:pt x="844" y="1264"/>
                  </a:lnTo>
                  <a:lnTo>
                    <a:pt x="844" y="1266"/>
                  </a:lnTo>
                  <a:lnTo>
                    <a:pt x="844" y="1271"/>
                  </a:lnTo>
                  <a:lnTo>
                    <a:pt x="846" y="1273"/>
                  </a:lnTo>
                  <a:lnTo>
                    <a:pt x="846" y="1276"/>
                  </a:lnTo>
                  <a:lnTo>
                    <a:pt x="846" y="1280"/>
                  </a:lnTo>
                  <a:lnTo>
                    <a:pt x="846" y="1283"/>
                  </a:lnTo>
                  <a:lnTo>
                    <a:pt x="846" y="1288"/>
                  </a:lnTo>
                  <a:lnTo>
                    <a:pt x="846" y="1290"/>
                  </a:lnTo>
                  <a:lnTo>
                    <a:pt x="846" y="1295"/>
                  </a:lnTo>
                  <a:lnTo>
                    <a:pt x="844" y="1297"/>
                  </a:lnTo>
                  <a:lnTo>
                    <a:pt x="844" y="1302"/>
                  </a:lnTo>
                  <a:lnTo>
                    <a:pt x="844" y="1304"/>
                  </a:lnTo>
                  <a:lnTo>
                    <a:pt x="844" y="1309"/>
                  </a:lnTo>
                  <a:lnTo>
                    <a:pt x="842" y="1311"/>
                  </a:lnTo>
                  <a:lnTo>
                    <a:pt x="842" y="1316"/>
                  </a:lnTo>
                  <a:lnTo>
                    <a:pt x="839" y="1318"/>
                  </a:lnTo>
                  <a:lnTo>
                    <a:pt x="839" y="1323"/>
                  </a:lnTo>
                  <a:lnTo>
                    <a:pt x="837" y="1325"/>
                  </a:lnTo>
                  <a:lnTo>
                    <a:pt x="835" y="1330"/>
                  </a:lnTo>
                  <a:lnTo>
                    <a:pt x="835" y="1332"/>
                  </a:lnTo>
                  <a:lnTo>
                    <a:pt x="832" y="1335"/>
                  </a:lnTo>
                  <a:lnTo>
                    <a:pt x="830" y="1337"/>
                  </a:lnTo>
                  <a:lnTo>
                    <a:pt x="828" y="1342"/>
                  </a:lnTo>
                  <a:lnTo>
                    <a:pt x="825" y="1344"/>
                  </a:lnTo>
                  <a:lnTo>
                    <a:pt x="823" y="1347"/>
                  </a:lnTo>
                  <a:lnTo>
                    <a:pt x="820" y="1347"/>
                  </a:lnTo>
                  <a:lnTo>
                    <a:pt x="818" y="1349"/>
                  </a:lnTo>
                  <a:lnTo>
                    <a:pt x="816" y="1351"/>
                  </a:lnTo>
                  <a:lnTo>
                    <a:pt x="811" y="1351"/>
                  </a:lnTo>
                  <a:lnTo>
                    <a:pt x="809" y="1354"/>
                  </a:lnTo>
                  <a:lnTo>
                    <a:pt x="806" y="1354"/>
                  </a:lnTo>
                  <a:lnTo>
                    <a:pt x="801" y="1354"/>
                  </a:lnTo>
                  <a:lnTo>
                    <a:pt x="799" y="1354"/>
                  </a:lnTo>
                  <a:lnTo>
                    <a:pt x="794" y="1351"/>
                  </a:lnTo>
                  <a:lnTo>
                    <a:pt x="790" y="1351"/>
                  </a:lnTo>
                  <a:lnTo>
                    <a:pt x="790" y="1351"/>
                  </a:lnTo>
                  <a:lnTo>
                    <a:pt x="787" y="1351"/>
                  </a:lnTo>
                  <a:lnTo>
                    <a:pt x="787" y="1349"/>
                  </a:lnTo>
                  <a:lnTo>
                    <a:pt x="785" y="1349"/>
                  </a:lnTo>
                  <a:lnTo>
                    <a:pt x="785" y="1349"/>
                  </a:lnTo>
                  <a:lnTo>
                    <a:pt x="783" y="1347"/>
                  </a:lnTo>
                  <a:lnTo>
                    <a:pt x="783" y="1347"/>
                  </a:lnTo>
                  <a:lnTo>
                    <a:pt x="783" y="1344"/>
                  </a:lnTo>
                  <a:lnTo>
                    <a:pt x="780" y="1344"/>
                  </a:lnTo>
                  <a:lnTo>
                    <a:pt x="780" y="1342"/>
                  </a:lnTo>
                  <a:lnTo>
                    <a:pt x="780" y="1340"/>
                  </a:lnTo>
                  <a:lnTo>
                    <a:pt x="780" y="1340"/>
                  </a:lnTo>
                  <a:lnTo>
                    <a:pt x="780" y="1337"/>
                  </a:lnTo>
                  <a:lnTo>
                    <a:pt x="778" y="1337"/>
                  </a:lnTo>
                  <a:lnTo>
                    <a:pt x="778" y="1335"/>
                  </a:lnTo>
                  <a:lnTo>
                    <a:pt x="780" y="1335"/>
                  </a:lnTo>
                  <a:lnTo>
                    <a:pt x="780" y="1332"/>
                  </a:lnTo>
                  <a:lnTo>
                    <a:pt x="780" y="1332"/>
                  </a:lnTo>
                  <a:lnTo>
                    <a:pt x="780" y="1330"/>
                  </a:lnTo>
                  <a:lnTo>
                    <a:pt x="780" y="1330"/>
                  </a:lnTo>
                  <a:lnTo>
                    <a:pt x="780" y="1328"/>
                  </a:lnTo>
                  <a:lnTo>
                    <a:pt x="780" y="1328"/>
                  </a:lnTo>
                  <a:lnTo>
                    <a:pt x="783" y="1325"/>
                  </a:lnTo>
                  <a:lnTo>
                    <a:pt x="783" y="1325"/>
                  </a:lnTo>
                  <a:lnTo>
                    <a:pt x="783" y="1323"/>
                  </a:lnTo>
                  <a:lnTo>
                    <a:pt x="785" y="1323"/>
                  </a:lnTo>
                  <a:lnTo>
                    <a:pt x="785" y="1321"/>
                  </a:lnTo>
                  <a:lnTo>
                    <a:pt x="785" y="1321"/>
                  </a:lnTo>
                  <a:lnTo>
                    <a:pt x="787" y="1321"/>
                  </a:lnTo>
                  <a:lnTo>
                    <a:pt x="787" y="1318"/>
                  </a:lnTo>
                  <a:lnTo>
                    <a:pt x="787" y="1318"/>
                  </a:lnTo>
                  <a:lnTo>
                    <a:pt x="790" y="1318"/>
                  </a:lnTo>
                  <a:lnTo>
                    <a:pt x="792" y="1316"/>
                  </a:lnTo>
                  <a:lnTo>
                    <a:pt x="794" y="1316"/>
                  </a:lnTo>
                  <a:lnTo>
                    <a:pt x="797" y="1316"/>
                  </a:lnTo>
                  <a:lnTo>
                    <a:pt x="799" y="1316"/>
                  </a:lnTo>
                  <a:lnTo>
                    <a:pt x="804" y="1314"/>
                  </a:lnTo>
                  <a:lnTo>
                    <a:pt x="809" y="1314"/>
                  </a:lnTo>
                  <a:lnTo>
                    <a:pt x="809" y="1314"/>
                  </a:lnTo>
                  <a:lnTo>
                    <a:pt x="811" y="1311"/>
                  </a:lnTo>
                  <a:lnTo>
                    <a:pt x="813" y="1311"/>
                  </a:lnTo>
                  <a:lnTo>
                    <a:pt x="816" y="1311"/>
                  </a:lnTo>
                  <a:lnTo>
                    <a:pt x="816" y="1311"/>
                  </a:lnTo>
                  <a:lnTo>
                    <a:pt x="818" y="1309"/>
                  </a:lnTo>
                  <a:lnTo>
                    <a:pt x="818" y="1309"/>
                  </a:lnTo>
                  <a:lnTo>
                    <a:pt x="820" y="1309"/>
                  </a:lnTo>
                  <a:lnTo>
                    <a:pt x="820" y="1306"/>
                  </a:lnTo>
                  <a:lnTo>
                    <a:pt x="823" y="1306"/>
                  </a:lnTo>
                  <a:lnTo>
                    <a:pt x="823" y="1304"/>
                  </a:lnTo>
                  <a:lnTo>
                    <a:pt x="823" y="1304"/>
                  </a:lnTo>
                  <a:lnTo>
                    <a:pt x="825" y="1302"/>
                  </a:lnTo>
                  <a:lnTo>
                    <a:pt x="825" y="1299"/>
                  </a:lnTo>
                  <a:lnTo>
                    <a:pt x="825" y="1297"/>
                  </a:lnTo>
                  <a:lnTo>
                    <a:pt x="825" y="1295"/>
                  </a:lnTo>
                  <a:lnTo>
                    <a:pt x="825" y="1292"/>
                  </a:lnTo>
                  <a:lnTo>
                    <a:pt x="825" y="1290"/>
                  </a:lnTo>
                  <a:lnTo>
                    <a:pt x="825" y="1288"/>
                  </a:lnTo>
                  <a:lnTo>
                    <a:pt x="825" y="1285"/>
                  </a:lnTo>
                  <a:lnTo>
                    <a:pt x="825" y="1280"/>
                  </a:lnTo>
                  <a:lnTo>
                    <a:pt x="825" y="1278"/>
                  </a:lnTo>
                  <a:lnTo>
                    <a:pt x="825" y="1273"/>
                  </a:lnTo>
                  <a:lnTo>
                    <a:pt x="825" y="1269"/>
                  </a:lnTo>
                  <a:lnTo>
                    <a:pt x="823" y="1264"/>
                  </a:lnTo>
                  <a:lnTo>
                    <a:pt x="823" y="1261"/>
                  </a:lnTo>
                  <a:lnTo>
                    <a:pt x="823" y="1257"/>
                  </a:lnTo>
                  <a:lnTo>
                    <a:pt x="823" y="1254"/>
                  </a:lnTo>
                  <a:lnTo>
                    <a:pt x="823" y="1252"/>
                  </a:lnTo>
                  <a:lnTo>
                    <a:pt x="823" y="1250"/>
                  </a:lnTo>
                  <a:lnTo>
                    <a:pt x="820" y="1247"/>
                  </a:lnTo>
                  <a:lnTo>
                    <a:pt x="820" y="1245"/>
                  </a:lnTo>
                  <a:lnTo>
                    <a:pt x="820" y="1245"/>
                  </a:lnTo>
                  <a:lnTo>
                    <a:pt x="820" y="1243"/>
                  </a:lnTo>
                  <a:lnTo>
                    <a:pt x="818" y="1240"/>
                  </a:lnTo>
                  <a:lnTo>
                    <a:pt x="818" y="1238"/>
                  </a:lnTo>
                  <a:lnTo>
                    <a:pt x="818" y="1238"/>
                  </a:lnTo>
                  <a:lnTo>
                    <a:pt x="816" y="1235"/>
                  </a:lnTo>
                  <a:lnTo>
                    <a:pt x="816" y="1235"/>
                  </a:lnTo>
                  <a:lnTo>
                    <a:pt x="816" y="1233"/>
                  </a:lnTo>
                  <a:lnTo>
                    <a:pt x="813" y="1233"/>
                  </a:lnTo>
                  <a:lnTo>
                    <a:pt x="813" y="1231"/>
                  </a:lnTo>
                  <a:lnTo>
                    <a:pt x="811" y="1231"/>
                  </a:lnTo>
                  <a:lnTo>
                    <a:pt x="811" y="1228"/>
                  </a:lnTo>
                  <a:lnTo>
                    <a:pt x="809" y="1228"/>
                  </a:lnTo>
                  <a:lnTo>
                    <a:pt x="809" y="1228"/>
                  </a:lnTo>
                  <a:lnTo>
                    <a:pt x="806" y="1228"/>
                  </a:lnTo>
                  <a:lnTo>
                    <a:pt x="806" y="1226"/>
                  </a:lnTo>
                  <a:lnTo>
                    <a:pt x="804" y="1226"/>
                  </a:lnTo>
                  <a:lnTo>
                    <a:pt x="804" y="1226"/>
                  </a:lnTo>
                  <a:lnTo>
                    <a:pt x="804" y="1226"/>
                  </a:lnTo>
                  <a:lnTo>
                    <a:pt x="804" y="1226"/>
                  </a:lnTo>
                  <a:lnTo>
                    <a:pt x="801" y="1226"/>
                  </a:lnTo>
                  <a:lnTo>
                    <a:pt x="801" y="1226"/>
                  </a:lnTo>
                  <a:lnTo>
                    <a:pt x="801" y="1226"/>
                  </a:lnTo>
                  <a:lnTo>
                    <a:pt x="801" y="1226"/>
                  </a:lnTo>
                  <a:lnTo>
                    <a:pt x="797" y="1228"/>
                  </a:lnTo>
                  <a:lnTo>
                    <a:pt x="794" y="1231"/>
                  </a:lnTo>
                  <a:lnTo>
                    <a:pt x="792" y="1231"/>
                  </a:lnTo>
                  <a:lnTo>
                    <a:pt x="790" y="1233"/>
                  </a:lnTo>
                  <a:lnTo>
                    <a:pt x="787" y="1235"/>
                  </a:lnTo>
                  <a:lnTo>
                    <a:pt x="783" y="1238"/>
                  </a:lnTo>
                  <a:lnTo>
                    <a:pt x="783" y="1238"/>
                  </a:lnTo>
                  <a:lnTo>
                    <a:pt x="780" y="1238"/>
                  </a:lnTo>
                  <a:lnTo>
                    <a:pt x="780" y="1240"/>
                  </a:lnTo>
                  <a:lnTo>
                    <a:pt x="778" y="1240"/>
                  </a:lnTo>
                  <a:lnTo>
                    <a:pt x="778" y="1243"/>
                  </a:lnTo>
                  <a:lnTo>
                    <a:pt x="778" y="1243"/>
                  </a:lnTo>
                  <a:lnTo>
                    <a:pt x="778" y="1243"/>
                  </a:lnTo>
                  <a:lnTo>
                    <a:pt x="775" y="1243"/>
                  </a:lnTo>
                  <a:lnTo>
                    <a:pt x="775" y="1245"/>
                  </a:lnTo>
                  <a:lnTo>
                    <a:pt x="773" y="1247"/>
                  </a:lnTo>
                  <a:lnTo>
                    <a:pt x="773" y="1250"/>
                  </a:lnTo>
                  <a:lnTo>
                    <a:pt x="773" y="1252"/>
                  </a:lnTo>
                  <a:lnTo>
                    <a:pt x="771" y="1254"/>
                  </a:lnTo>
                  <a:lnTo>
                    <a:pt x="771" y="1257"/>
                  </a:lnTo>
                  <a:lnTo>
                    <a:pt x="771" y="1257"/>
                  </a:lnTo>
                  <a:lnTo>
                    <a:pt x="768" y="1259"/>
                  </a:lnTo>
                  <a:lnTo>
                    <a:pt x="768" y="1261"/>
                  </a:lnTo>
                  <a:lnTo>
                    <a:pt x="768" y="1264"/>
                  </a:lnTo>
                  <a:lnTo>
                    <a:pt x="766" y="1266"/>
                  </a:lnTo>
                  <a:lnTo>
                    <a:pt x="766" y="1266"/>
                  </a:lnTo>
                  <a:lnTo>
                    <a:pt x="766" y="1269"/>
                  </a:lnTo>
                  <a:lnTo>
                    <a:pt x="764" y="1269"/>
                  </a:lnTo>
                  <a:lnTo>
                    <a:pt x="764" y="1271"/>
                  </a:lnTo>
                  <a:lnTo>
                    <a:pt x="764" y="1271"/>
                  </a:lnTo>
                  <a:lnTo>
                    <a:pt x="761" y="1273"/>
                  </a:lnTo>
                  <a:lnTo>
                    <a:pt x="757" y="1276"/>
                  </a:lnTo>
                  <a:lnTo>
                    <a:pt x="754" y="1278"/>
                  </a:lnTo>
                  <a:lnTo>
                    <a:pt x="754" y="1280"/>
                  </a:lnTo>
                  <a:lnTo>
                    <a:pt x="752" y="1280"/>
                  </a:lnTo>
                  <a:lnTo>
                    <a:pt x="749" y="1283"/>
                  </a:lnTo>
                  <a:lnTo>
                    <a:pt x="747" y="1283"/>
                  </a:lnTo>
                  <a:lnTo>
                    <a:pt x="745" y="1285"/>
                  </a:lnTo>
                  <a:lnTo>
                    <a:pt x="742" y="1285"/>
                  </a:lnTo>
                  <a:lnTo>
                    <a:pt x="740" y="1288"/>
                  </a:lnTo>
                  <a:lnTo>
                    <a:pt x="740" y="1288"/>
                  </a:lnTo>
                  <a:lnTo>
                    <a:pt x="738" y="1288"/>
                  </a:lnTo>
                  <a:lnTo>
                    <a:pt x="738" y="1288"/>
                  </a:lnTo>
                  <a:lnTo>
                    <a:pt x="738" y="1288"/>
                  </a:lnTo>
                  <a:lnTo>
                    <a:pt x="735" y="1288"/>
                  </a:lnTo>
                  <a:lnTo>
                    <a:pt x="735" y="1288"/>
                  </a:lnTo>
                  <a:lnTo>
                    <a:pt x="733" y="1288"/>
                  </a:lnTo>
                  <a:lnTo>
                    <a:pt x="733" y="1288"/>
                  </a:lnTo>
                  <a:lnTo>
                    <a:pt x="731" y="1288"/>
                  </a:lnTo>
                  <a:lnTo>
                    <a:pt x="731" y="1288"/>
                  </a:lnTo>
                  <a:lnTo>
                    <a:pt x="728" y="1288"/>
                  </a:lnTo>
                  <a:lnTo>
                    <a:pt x="728" y="1288"/>
                  </a:lnTo>
                  <a:lnTo>
                    <a:pt x="728" y="1285"/>
                  </a:lnTo>
                  <a:lnTo>
                    <a:pt x="726" y="1285"/>
                  </a:lnTo>
                  <a:lnTo>
                    <a:pt x="726" y="1285"/>
                  </a:lnTo>
                  <a:lnTo>
                    <a:pt x="726" y="1285"/>
                  </a:lnTo>
                  <a:lnTo>
                    <a:pt x="723" y="1283"/>
                  </a:lnTo>
                  <a:lnTo>
                    <a:pt x="723" y="1283"/>
                  </a:lnTo>
                  <a:lnTo>
                    <a:pt x="721" y="1280"/>
                  </a:lnTo>
                  <a:lnTo>
                    <a:pt x="721" y="1280"/>
                  </a:lnTo>
                  <a:lnTo>
                    <a:pt x="719" y="1278"/>
                  </a:lnTo>
                  <a:lnTo>
                    <a:pt x="719" y="1276"/>
                  </a:lnTo>
                  <a:lnTo>
                    <a:pt x="719" y="1276"/>
                  </a:lnTo>
                  <a:lnTo>
                    <a:pt x="716" y="1273"/>
                  </a:lnTo>
                  <a:lnTo>
                    <a:pt x="716" y="1273"/>
                  </a:lnTo>
                  <a:lnTo>
                    <a:pt x="716" y="1273"/>
                  </a:lnTo>
                  <a:lnTo>
                    <a:pt x="714" y="1271"/>
                  </a:lnTo>
                  <a:lnTo>
                    <a:pt x="714" y="1271"/>
                  </a:lnTo>
                  <a:lnTo>
                    <a:pt x="714" y="1271"/>
                  </a:lnTo>
                  <a:lnTo>
                    <a:pt x="714" y="1271"/>
                  </a:lnTo>
                  <a:lnTo>
                    <a:pt x="712" y="1271"/>
                  </a:lnTo>
                  <a:lnTo>
                    <a:pt x="709" y="1271"/>
                  </a:lnTo>
                  <a:lnTo>
                    <a:pt x="709" y="1271"/>
                  </a:lnTo>
                  <a:lnTo>
                    <a:pt x="707" y="1271"/>
                  </a:lnTo>
                  <a:lnTo>
                    <a:pt x="707" y="1271"/>
                  </a:lnTo>
                  <a:lnTo>
                    <a:pt x="705" y="1271"/>
                  </a:lnTo>
                  <a:lnTo>
                    <a:pt x="705" y="1271"/>
                  </a:lnTo>
                  <a:lnTo>
                    <a:pt x="702" y="1273"/>
                  </a:lnTo>
                  <a:lnTo>
                    <a:pt x="702" y="1273"/>
                  </a:lnTo>
                  <a:lnTo>
                    <a:pt x="700" y="1273"/>
                  </a:lnTo>
                  <a:lnTo>
                    <a:pt x="700" y="1273"/>
                  </a:lnTo>
                  <a:lnTo>
                    <a:pt x="700" y="1273"/>
                  </a:lnTo>
                  <a:lnTo>
                    <a:pt x="697" y="1273"/>
                  </a:lnTo>
                  <a:lnTo>
                    <a:pt x="697" y="1271"/>
                  </a:lnTo>
                  <a:lnTo>
                    <a:pt x="695" y="1271"/>
                  </a:lnTo>
                  <a:lnTo>
                    <a:pt x="695" y="1269"/>
                  </a:lnTo>
                  <a:lnTo>
                    <a:pt x="695" y="1269"/>
                  </a:lnTo>
                  <a:lnTo>
                    <a:pt x="693" y="1269"/>
                  </a:lnTo>
                  <a:lnTo>
                    <a:pt x="693" y="1266"/>
                  </a:lnTo>
                  <a:lnTo>
                    <a:pt x="693" y="1266"/>
                  </a:lnTo>
                  <a:lnTo>
                    <a:pt x="690" y="1264"/>
                  </a:lnTo>
                  <a:lnTo>
                    <a:pt x="688" y="1261"/>
                  </a:lnTo>
                  <a:lnTo>
                    <a:pt x="688" y="1261"/>
                  </a:lnTo>
                  <a:lnTo>
                    <a:pt x="688" y="1259"/>
                  </a:lnTo>
                  <a:lnTo>
                    <a:pt x="686" y="1259"/>
                  </a:lnTo>
                  <a:lnTo>
                    <a:pt x="686" y="1259"/>
                  </a:lnTo>
                  <a:lnTo>
                    <a:pt x="683" y="1259"/>
                  </a:lnTo>
                  <a:lnTo>
                    <a:pt x="683" y="1259"/>
                  </a:lnTo>
                  <a:lnTo>
                    <a:pt x="683" y="1259"/>
                  </a:lnTo>
                  <a:lnTo>
                    <a:pt x="681" y="1259"/>
                  </a:lnTo>
                  <a:lnTo>
                    <a:pt x="681" y="1259"/>
                  </a:lnTo>
                  <a:lnTo>
                    <a:pt x="681" y="1259"/>
                  </a:lnTo>
                  <a:lnTo>
                    <a:pt x="679" y="1259"/>
                  </a:lnTo>
                  <a:lnTo>
                    <a:pt x="679" y="1259"/>
                  </a:lnTo>
                  <a:lnTo>
                    <a:pt x="676" y="1259"/>
                  </a:lnTo>
                  <a:lnTo>
                    <a:pt x="674" y="1259"/>
                  </a:lnTo>
                  <a:lnTo>
                    <a:pt x="671" y="1259"/>
                  </a:lnTo>
                  <a:lnTo>
                    <a:pt x="671" y="1261"/>
                  </a:lnTo>
                  <a:lnTo>
                    <a:pt x="669" y="1261"/>
                  </a:lnTo>
                  <a:lnTo>
                    <a:pt x="667" y="1261"/>
                  </a:lnTo>
                  <a:lnTo>
                    <a:pt x="664" y="1261"/>
                  </a:lnTo>
                  <a:lnTo>
                    <a:pt x="664" y="1261"/>
                  </a:lnTo>
                  <a:lnTo>
                    <a:pt x="662" y="1261"/>
                  </a:lnTo>
                  <a:lnTo>
                    <a:pt x="662" y="1261"/>
                  </a:lnTo>
                  <a:lnTo>
                    <a:pt x="662" y="1261"/>
                  </a:lnTo>
                  <a:lnTo>
                    <a:pt x="660" y="1261"/>
                  </a:lnTo>
                  <a:lnTo>
                    <a:pt x="660" y="1261"/>
                  </a:lnTo>
                  <a:lnTo>
                    <a:pt x="660" y="1261"/>
                  </a:lnTo>
                  <a:lnTo>
                    <a:pt x="657" y="1261"/>
                  </a:lnTo>
                  <a:lnTo>
                    <a:pt x="657" y="1261"/>
                  </a:lnTo>
                  <a:lnTo>
                    <a:pt x="655" y="1259"/>
                  </a:lnTo>
                  <a:lnTo>
                    <a:pt x="655" y="1259"/>
                  </a:lnTo>
                  <a:lnTo>
                    <a:pt x="652" y="1257"/>
                  </a:lnTo>
                  <a:lnTo>
                    <a:pt x="652" y="1257"/>
                  </a:lnTo>
                  <a:lnTo>
                    <a:pt x="650" y="1254"/>
                  </a:lnTo>
                  <a:lnTo>
                    <a:pt x="648" y="1254"/>
                  </a:lnTo>
                  <a:lnTo>
                    <a:pt x="648" y="1252"/>
                  </a:lnTo>
                  <a:lnTo>
                    <a:pt x="645" y="1252"/>
                  </a:lnTo>
                  <a:lnTo>
                    <a:pt x="645" y="1252"/>
                  </a:lnTo>
                  <a:lnTo>
                    <a:pt x="643" y="1252"/>
                  </a:lnTo>
                  <a:lnTo>
                    <a:pt x="643" y="1250"/>
                  </a:lnTo>
                  <a:lnTo>
                    <a:pt x="641" y="1250"/>
                  </a:lnTo>
                  <a:lnTo>
                    <a:pt x="638" y="1250"/>
                  </a:lnTo>
                  <a:lnTo>
                    <a:pt x="636" y="1250"/>
                  </a:lnTo>
                  <a:lnTo>
                    <a:pt x="634" y="1250"/>
                  </a:lnTo>
                  <a:lnTo>
                    <a:pt x="634" y="1250"/>
                  </a:lnTo>
                  <a:lnTo>
                    <a:pt x="631" y="1252"/>
                  </a:lnTo>
                  <a:lnTo>
                    <a:pt x="629" y="1252"/>
                  </a:lnTo>
                  <a:lnTo>
                    <a:pt x="629" y="1252"/>
                  </a:lnTo>
                  <a:lnTo>
                    <a:pt x="626" y="1252"/>
                  </a:lnTo>
                  <a:lnTo>
                    <a:pt x="626" y="1254"/>
                  </a:lnTo>
                  <a:lnTo>
                    <a:pt x="626" y="1254"/>
                  </a:lnTo>
                  <a:lnTo>
                    <a:pt x="624" y="1257"/>
                  </a:lnTo>
                  <a:lnTo>
                    <a:pt x="624" y="1257"/>
                  </a:lnTo>
                  <a:lnTo>
                    <a:pt x="624" y="1257"/>
                  </a:lnTo>
                  <a:lnTo>
                    <a:pt x="622" y="1259"/>
                  </a:lnTo>
                  <a:lnTo>
                    <a:pt x="622" y="1259"/>
                  </a:lnTo>
                  <a:lnTo>
                    <a:pt x="622" y="1261"/>
                  </a:lnTo>
                  <a:lnTo>
                    <a:pt x="622" y="1264"/>
                  </a:lnTo>
                  <a:lnTo>
                    <a:pt x="622" y="1264"/>
                  </a:lnTo>
                  <a:lnTo>
                    <a:pt x="622" y="1266"/>
                  </a:lnTo>
                  <a:lnTo>
                    <a:pt x="622" y="1266"/>
                  </a:lnTo>
                  <a:lnTo>
                    <a:pt x="622" y="1269"/>
                  </a:lnTo>
                  <a:lnTo>
                    <a:pt x="622" y="1269"/>
                  </a:lnTo>
                  <a:lnTo>
                    <a:pt x="622" y="1271"/>
                  </a:lnTo>
                  <a:lnTo>
                    <a:pt x="622" y="1273"/>
                  </a:lnTo>
                  <a:lnTo>
                    <a:pt x="624" y="1273"/>
                  </a:lnTo>
                  <a:lnTo>
                    <a:pt x="624" y="1276"/>
                  </a:lnTo>
                  <a:lnTo>
                    <a:pt x="624" y="1276"/>
                  </a:lnTo>
                  <a:lnTo>
                    <a:pt x="624" y="1278"/>
                  </a:lnTo>
                  <a:lnTo>
                    <a:pt x="626" y="1278"/>
                  </a:lnTo>
                  <a:lnTo>
                    <a:pt x="626" y="1280"/>
                  </a:lnTo>
                  <a:lnTo>
                    <a:pt x="629" y="1280"/>
                  </a:lnTo>
                  <a:lnTo>
                    <a:pt x="629" y="1283"/>
                  </a:lnTo>
                  <a:lnTo>
                    <a:pt x="629" y="1283"/>
                  </a:lnTo>
                  <a:lnTo>
                    <a:pt x="631" y="1283"/>
                  </a:lnTo>
                  <a:lnTo>
                    <a:pt x="631" y="1283"/>
                  </a:lnTo>
                  <a:lnTo>
                    <a:pt x="631" y="1283"/>
                  </a:lnTo>
                  <a:lnTo>
                    <a:pt x="634" y="1283"/>
                  </a:lnTo>
                  <a:lnTo>
                    <a:pt x="634" y="1283"/>
                  </a:lnTo>
                  <a:lnTo>
                    <a:pt x="634" y="1283"/>
                  </a:lnTo>
                  <a:lnTo>
                    <a:pt x="634" y="1283"/>
                  </a:lnTo>
                  <a:lnTo>
                    <a:pt x="636" y="1283"/>
                  </a:lnTo>
                  <a:lnTo>
                    <a:pt x="636" y="1280"/>
                  </a:lnTo>
                  <a:lnTo>
                    <a:pt x="636" y="1280"/>
                  </a:lnTo>
                  <a:lnTo>
                    <a:pt x="638" y="1280"/>
                  </a:lnTo>
                  <a:lnTo>
                    <a:pt x="638" y="1278"/>
                  </a:lnTo>
                  <a:lnTo>
                    <a:pt x="638" y="1278"/>
                  </a:lnTo>
                  <a:lnTo>
                    <a:pt x="638" y="1278"/>
                  </a:lnTo>
                  <a:lnTo>
                    <a:pt x="641" y="1278"/>
                  </a:lnTo>
                  <a:lnTo>
                    <a:pt x="643" y="1278"/>
                  </a:lnTo>
                  <a:lnTo>
                    <a:pt x="645" y="1278"/>
                  </a:lnTo>
                  <a:lnTo>
                    <a:pt x="648" y="1278"/>
                  </a:lnTo>
                  <a:lnTo>
                    <a:pt x="648" y="1278"/>
                  </a:lnTo>
                  <a:lnTo>
                    <a:pt x="650" y="1278"/>
                  </a:lnTo>
                  <a:lnTo>
                    <a:pt x="650" y="1278"/>
                  </a:lnTo>
                  <a:lnTo>
                    <a:pt x="652" y="1278"/>
                  </a:lnTo>
                  <a:lnTo>
                    <a:pt x="652" y="1278"/>
                  </a:lnTo>
                  <a:lnTo>
                    <a:pt x="652" y="1278"/>
                  </a:lnTo>
                  <a:lnTo>
                    <a:pt x="655" y="1278"/>
                  </a:lnTo>
                  <a:lnTo>
                    <a:pt x="655" y="1278"/>
                  </a:lnTo>
                  <a:lnTo>
                    <a:pt x="657" y="1280"/>
                  </a:lnTo>
                  <a:lnTo>
                    <a:pt x="657" y="1280"/>
                  </a:lnTo>
                  <a:lnTo>
                    <a:pt x="660" y="1283"/>
                  </a:lnTo>
                  <a:lnTo>
                    <a:pt x="660" y="1283"/>
                  </a:lnTo>
                  <a:lnTo>
                    <a:pt x="662" y="1285"/>
                  </a:lnTo>
                  <a:lnTo>
                    <a:pt x="664" y="1288"/>
                  </a:lnTo>
                  <a:lnTo>
                    <a:pt x="664" y="1290"/>
                  </a:lnTo>
                  <a:lnTo>
                    <a:pt x="667" y="1292"/>
                  </a:lnTo>
                  <a:lnTo>
                    <a:pt x="667" y="1295"/>
                  </a:lnTo>
                  <a:lnTo>
                    <a:pt x="669" y="1297"/>
                  </a:lnTo>
                  <a:lnTo>
                    <a:pt x="669" y="1297"/>
                  </a:lnTo>
                  <a:lnTo>
                    <a:pt x="669" y="1299"/>
                  </a:lnTo>
                  <a:lnTo>
                    <a:pt x="669" y="1299"/>
                  </a:lnTo>
                  <a:lnTo>
                    <a:pt x="669" y="1302"/>
                  </a:lnTo>
                  <a:lnTo>
                    <a:pt x="669" y="1304"/>
                  </a:lnTo>
                  <a:lnTo>
                    <a:pt x="669" y="1304"/>
                  </a:lnTo>
                  <a:lnTo>
                    <a:pt x="667" y="1306"/>
                  </a:lnTo>
                  <a:lnTo>
                    <a:pt x="667" y="1306"/>
                  </a:lnTo>
                  <a:lnTo>
                    <a:pt x="667" y="1309"/>
                  </a:lnTo>
                  <a:lnTo>
                    <a:pt x="667" y="1311"/>
                  </a:lnTo>
                  <a:lnTo>
                    <a:pt x="664" y="1311"/>
                  </a:lnTo>
                  <a:lnTo>
                    <a:pt x="664" y="1314"/>
                  </a:lnTo>
                  <a:lnTo>
                    <a:pt x="662" y="1314"/>
                  </a:lnTo>
                  <a:lnTo>
                    <a:pt x="662" y="1314"/>
                  </a:lnTo>
                  <a:lnTo>
                    <a:pt x="660" y="1316"/>
                  </a:lnTo>
                  <a:lnTo>
                    <a:pt x="660" y="1316"/>
                  </a:lnTo>
                  <a:lnTo>
                    <a:pt x="657" y="1316"/>
                  </a:lnTo>
                  <a:lnTo>
                    <a:pt x="655" y="1318"/>
                  </a:lnTo>
                  <a:lnTo>
                    <a:pt x="655" y="1318"/>
                  </a:lnTo>
                  <a:lnTo>
                    <a:pt x="652" y="1318"/>
                  </a:lnTo>
                  <a:lnTo>
                    <a:pt x="650" y="1318"/>
                  </a:lnTo>
                  <a:lnTo>
                    <a:pt x="650" y="1318"/>
                  </a:lnTo>
                  <a:lnTo>
                    <a:pt x="648" y="1318"/>
                  </a:lnTo>
                  <a:lnTo>
                    <a:pt x="645" y="1318"/>
                  </a:lnTo>
                  <a:lnTo>
                    <a:pt x="645" y="1318"/>
                  </a:lnTo>
                  <a:lnTo>
                    <a:pt x="643" y="1316"/>
                  </a:lnTo>
                  <a:lnTo>
                    <a:pt x="641" y="1316"/>
                  </a:lnTo>
                  <a:lnTo>
                    <a:pt x="641" y="1316"/>
                  </a:lnTo>
                  <a:lnTo>
                    <a:pt x="638" y="1316"/>
                  </a:lnTo>
                  <a:lnTo>
                    <a:pt x="636" y="1314"/>
                  </a:lnTo>
                  <a:lnTo>
                    <a:pt x="636" y="1314"/>
                  </a:lnTo>
                  <a:lnTo>
                    <a:pt x="634" y="1314"/>
                  </a:lnTo>
                  <a:lnTo>
                    <a:pt x="634" y="1311"/>
                  </a:lnTo>
                  <a:lnTo>
                    <a:pt x="631" y="1311"/>
                  </a:lnTo>
                  <a:lnTo>
                    <a:pt x="631" y="1309"/>
                  </a:lnTo>
                  <a:lnTo>
                    <a:pt x="629" y="1309"/>
                  </a:lnTo>
                  <a:lnTo>
                    <a:pt x="629" y="1306"/>
                  </a:lnTo>
                  <a:lnTo>
                    <a:pt x="629" y="1306"/>
                  </a:lnTo>
                  <a:lnTo>
                    <a:pt x="629" y="1304"/>
                  </a:lnTo>
                  <a:lnTo>
                    <a:pt x="626" y="1304"/>
                  </a:lnTo>
                  <a:lnTo>
                    <a:pt x="626" y="1302"/>
                  </a:lnTo>
                  <a:lnTo>
                    <a:pt x="626" y="1302"/>
                  </a:lnTo>
                  <a:lnTo>
                    <a:pt x="624" y="1302"/>
                  </a:lnTo>
                  <a:lnTo>
                    <a:pt x="624" y="1299"/>
                  </a:lnTo>
                  <a:lnTo>
                    <a:pt x="624" y="1299"/>
                  </a:lnTo>
                  <a:lnTo>
                    <a:pt x="622" y="1299"/>
                  </a:lnTo>
                  <a:lnTo>
                    <a:pt x="622" y="1299"/>
                  </a:lnTo>
                  <a:lnTo>
                    <a:pt x="619" y="1299"/>
                  </a:lnTo>
                  <a:lnTo>
                    <a:pt x="619" y="1297"/>
                  </a:lnTo>
                  <a:lnTo>
                    <a:pt x="617" y="1297"/>
                  </a:lnTo>
                  <a:lnTo>
                    <a:pt x="615" y="1297"/>
                  </a:lnTo>
                  <a:lnTo>
                    <a:pt x="615" y="1295"/>
                  </a:lnTo>
                  <a:lnTo>
                    <a:pt x="615" y="1295"/>
                  </a:lnTo>
                  <a:lnTo>
                    <a:pt x="612" y="1295"/>
                  </a:lnTo>
                  <a:lnTo>
                    <a:pt x="612" y="1295"/>
                  </a:lnTo>
                  <a:lnTo>
                    <a:pt x="610" y="1292"/>
                  </a:lnTo>
                  <a:lnTo>
                    <a:pt x="608" y="1288"/>
                  </a:lnTo>
                  <a:lnTo>
                    <a:pt x="605" y="1288"/>
                  </a:lnTo>
                  <a:lnTo>
                    <a:pt x="605" y="1285"/>
                  </a:lnTo>
                  <a:lnTo>
                    <a:pt x="603" y="1285"/>
                  </a:lnTo>
                  <a:lnTo>
                    <a:pt x="603" y="1283"/>
                  </a:lnTo>
                  <a:lnTo>
                    <a:pt x="603" y="1283"/>
                  </a:lnTo>
                  <a:lnTo>
                    <a:pt x="600" y="1280"/>
                  </a:lnTo>
                  <a:lnTo>
                    <a:pt x="600" y="1280"/>
                  </a:lnTo>
                  <a:lnTo>
                    <a:pt x="600" y="1278"/>
                  </a:lnTo>
                  <a:lnTo>
                    <a:pt x="600" y="1278"/>
                  </a:lnTo>
                  <a:lnTo>
                    <a:pt x="598" y="1276"/>
                  </a:lnTo>
                  <a:lnTo>
                    <a:pt x="598" y="1273"/>
                  </a:lnTo>
                  <a:lnTo>
                    <a:pt x="598" y="1271"/>
                  </a:lnTo>
                  <a:lnTo>
                    <a:pt x="598" y="1269"/>
                  </a:lnTo>
                  <a:lnTo>
                    <a:pt x="598" y="1269"/>
                  </a:lnTo>
                  <a:lnTo>
                    <a:pt x="596" y="1266"/>
                  </a:lnTo>
                  <a:lnTo>
                    <a:pt x="596" y="1264"/>
                  </a:lnTo>
                  <a:lnTo>
                    <a:pt x="596" y="1264"/>
                  </a:lnTo>
                  <a:lnTo>
                    <a:pt x="596" y="1261"/>
                  </a:lnTo>
                  <a:lnTo>
                    <a:pt x="596" y="1259"/>
                  </a:lnTo>
                  <a:lnTo>
                    <a:pt x="596" y="1259"/>
                  </a:lnTo>
                  <a:lnTo>
                    <a:pt x="596" y="1257"/>
                  </a:lnTo>
                  <a:lnTo>
                    <a:pt x="596" y="1254"/>
                  </a:lnTo>
                  <a:lnTo>
                    <a:pt x="596" y="1254"/>
                  </a:lnTo>
                  <a:lnTo>
                    <a:pt x="598" y="1252"/>
                  </a:lnTo>
                  <a:lnTo>
                    <a:pt x="598" y="1250"/>
                  </a:lnTo>
                  <a:lnTo>
                    <a:pt x="598" y="1250"/>
                  </a:lnTo>
                  <a:lnTo>
                    <a:pt x="598" y="1247"/>
                  </a:lnTo>
                  <a:lnTo>
                    <a:pt x="600" y="1245"/>
                  </a:lnTo>
                  <a:lnTo>
                    <a:pt x="600" y="1245"/>
                  </a:lnTo>
                  <a:lnTo>
                    <a:pt x="600" y="1243"/>
                  </a:lnTo>
                  <a:lnTo>
                    <a:pt x="600" y="1243"/>
                  </a:lnTo>
                  <a:lnTo>
                    <a:pt x="603" y="1243"/>
                  </a:lnTo>
                  <a:lnTo>
                    <a:pt x="603" y="1240"/>
                  </a:lnTo>
                  <a:lnTo>
                    <a:pt x="603" y="1238"/>
                  </a:lnTo>
                  <a:lnTo>
                    <a:pt x="605" y="1238"/>
                  </a:lnTo>
                  <a:lnTo>
                    <a:pt x="605" y="1238"/>
                  </a:lnTo>
                  <a:lnTo>
                    <a:pt x="605" y="1235"/>
                  </a:lnTo>
                  <a:lnTo>
                    <a:pt x="605" y="1235"/>
                  </a:lnTo>
                  <a:lnTo>
                    <a:pt x="605" y="1235"/>
                  </a:lnTo>
                  <a:lnTo>
                    <a:pt x="605" y="1233"/>
                  </a:lnTo>
                  <a:lnTo>
                    <a:pt x="605" y="1231"/>
                  </a:lnTo>
                  <a:lnTo>
                    <a:pt x="605" y="1231"/>
                  </a:lnTo>
                  <a:lnTo>
                    <a:pt x="605" y="1228"/>
                  </a:lnTo>
                  <a:lnTo>
                    <a:pt x="605" y="1226"/>
                  </a:lnTo>
                  <a:lnTo>
                    <a:pt x="605" y="1226"/>
                  </a:lnTo>
                  <a:lnTo>
                    <a:pt x="605" y="1224"/>
                  </a:lnTo>
                  <a:lnTo>
                    <a:pt x="605" y="1224"/>
                  </a:lnTo>
                  <a:lnTo>
                    <a:pt x="605" y="1224"/>
                  </a:lnTo>
                  <a:lnTo>
                    <a:pt x="605" y="1224"/>
                  </a:lnTo>
                  <a:lnTo>
                    <a:pt x="605" y="1224"/>
                  </a:lnTo>
                  <a:lnTo>
                    <a:pt x="605" y="1221"/>
                  </a:lnTo>
                  <a:lnTo>
                    <a:pt x="605" y="1221"/>
                  </a:lnTo>
                  <a:lnTo>
                    <a:pt x="603" y="1221"/>
                  </a:lnTo>
                  <a:lnTo>
                    <a:pt x="603" y="1221"/>
                  </a:lnTo>
                  <a:lnTo>
                    <a:pt x="600" y="1221"/>
                  </a:lnTo>
                  <a:lnTo>
                    <a:pt x="598" y="1221"/>
                  </a:lnTo>
                  <a:lnTo>
                    <a:pt x="596" y="1221"/>
                  </a:lnTo>
                  <a:lnTo>
                    <a:pt x="593" y="1221"/>
                  </a:lnTo>
                  <a:lnTo>
                    <a:pt x="589" y="1221"/>
                  </a:lnTo>
                  <a:lnTo>
                    <a:pt x="586" y="1221"/>
                  </a:lnTo>
                  <a:lnTo>
                    <a:pt x="579" y="1224"/>
                  </a:lnTo>
                  <a:lnTo>
                    <a:pt x="574" y="1224"/>
                  </a:lnTo>
                  <a:lnTo>
                    <a:pt x="570" y="1224"/>
                  </a:lnTo>
                  <a:lnTo>
                    <a:pt x="567" y="1226"/>
                  </a:lnTo>
                  <a:lnTo>
                    <a:pt x="563" y="1226"/>
                  </a:lnTo>
                  <a:lnTo>
                    <a:pt x="560" y="1226"/>
                  </a:lnTo>
                  <a:lnTo>
                    <a:pt x="556" y="1228"/>
                  </a:lnTo>
                  <a:lnTo>
                    <a:pt x="551" y="1228"/>
                  </a:lnTo>
                  <a:lnTo>
                    <a:pt x="544" y="1231"/>
                  </a:lnTo>
                  <a:lnTo>
                    <a:pt x="537" y="1235"/>
                  </a:lnTo>
                  <a:lnTo>
                    <a:pt x="534" y="1235"/>
                  </a:lnTo>
                  <a:lnTo>
                    <a:pt x="529" y="1238"/>
                  </a:lnTo>
                  <a:lnTo>
                    <a:pt x="525" y="1238"/>
                  </a:lnTo>
                  <a:lnTo>
                    <a:pt x="522" y="1240"/>
                  </a:lnTo>
                  <a:lnTo>
                    <a:pt x="518" y="1240"/>
                  </a:lnTo>
                  <a:lnTo>
                    <a:pt x="515" y="1243"/>
                  </a:lnTo>
                  <a:lnTo>
                    <a:pt x="513" y="1243"/>
                  </a:lnTo>
                  <a:lnTo>
                    <a:pt x="511" y="1243"/>
                  </a:lnTo>
                  <a:lnTo>
                    <a:pt x="508" y="1243"/>
                  </a:lnTo>
                  <a:lnTo>
                    <a:pt x="506" y="1243"/>
                  </a:lnTo>
                  <a:lnTo>
                    <a:pt x="503" y="1243"/>
                  </a:lnTo>
                  <a:lnTo>
                    <a:pt x="501" y="1243"/>
                  </a:lnTo>
                  <a:lnTo>
                    <a:pt x="499" y="1243"/>
                  </a:lnTo>
                  <a:lnTo>
                    <a:pt x="496" y="1243"/>
                  </a:lnTo>
                  <a:lnTo>
                    <a:pt x="494" y="1243"/>
                  </a:lnTo>
                  <a:lnTo>
                    <a:pt x="492" y="1243"/>
                  </a:lnTo>
                  <a:lnTo>
                    <a:pt x="489" y="1243"/>
                  </a:lnTo>
                  <a:lnTo>
                    <a:pt x="487" y="1243"/>
                  </a:lnTo>
                  <a:lnTo>
                    <a:pt x="485" y="1240"/>
                  </a:lnTo>
                  <a:lnTo>
                    <a:pt x="482" y="1240"/>
                  </a:lnTo>
                  <a:lnTo>
                    <a:pt x="480" y="1240"/>
                  </a:lnTo>
                  <a:lnTo>
                    <a:pt x="477" y="1240"/>
                  </a:lnTo>
                  <a:lnTo>
                    <a:pt x="475" y="1238"/>
                  </a:lnTo>
                  <a:lnTo>
                    <a:pt x="473" y="1238"/>
                  </a:lnTo>
                  <a:lnTo>
                    <a:pt x="470" y="1238"/>
                  </a:lnTo>
                  <a:lnTo>
                    <a:pt x="468" y="1235"/>
                  </a:lnTo>
                  <a:lnTo>
                    <a:pt x="466" y="1235"/>
                  </a:lnTo>
                  <a:lnTo>
                    <a:pt x="466" y="1233"/>
                  </a:lnTo>
                  <a:lnTo>
                    <a:pt x="463" y="1233"/>
                  </a:lnTo>
                  <a:lnTo>
                    <a:pt x="463" y="1233"/>
                  </a:lnTo>
                  <a:lnTo>
                    <a:pt x="461" y="1231"/>
                  </a:lnTo>
                  <a:lnTo>
                    <a:pt x="461" y="1231"/>
                  </a:lnTo>
                  <a:lnTo>
                    <a:pt x="461" y="1228"/>
                  </a:lnTo>
                  <a:lnTo>
                    <a:pt x="459" y="1228"/>
                  </a:lnTo>
                  <a:lnTo>
                    <a:pt x="459" y="1228"/>
                  </a:lnTo>
                  <a:lnTo>
                    <a:pt x="459" y="1226"/>
                  </a:lnTo>
                  <a:lnTo>
                    <a:pt x="456" y="1226"/>
                  </a:lnTo>
                  <a:lnTo>
                    <a:pt x="456" y="1224"/>
                  </a:lnTo>
                  <a:lnTo>
                    <a:pt x="456" y="1224"/>
                  </a:lnTo>
                  <a:lnTo>
                    <a:pt x="456" y="1221"/>
                  </a:lnTo>
                  <a:lnTo>
                    <a:pt x="456" y="1219"/>
                  </a:lnTo>
                  <a:lnTo>
                    <a:pt x="454" y="1217"/>
                  </a:lnTo>
                  <a:lnTo>
                    <a:pt x="454" y="1212"/>
                  </a:lnTo>
                  <a:lnTo>
                    <a:pt x="454" y="1209"/>
                  </a:lnTo>
                  <a:lnTo>
                    <a:pt x="454" y="1205"/>
                  </a:lnTo>
                  <a:lnTo>
                    <a:pt x="454" y="1202"/>
                  </a:lnTo>
                  <a:lnTo>
                    <a:pt x="454" y="1200"/>
                  </a:lnTo>
                  <a:lnTo>
                    <a:pt x="454" y="1195"/>
                  </a:lnTo>
                  <a:lnTo>
                    <a:pt x="454" y="1188"/>
                  </a:lnTo>
                  <a:lnTo>
                    <a:pt x="454" y="1183"/>
                  </a:lnTo>
                  <a:lnTo>
                    <a:pt x="454" y="1179"/>
                  </a:lnTo>
                  <a:lnTo>
                    <a:pt x="454" y="1176"/>
                  </a:lnTo>
                  <a:lnTo>
                    <a:pt x="454" y="1174"/>
                  </a:lnTo>
                  <a:lnTo>
                    <a:pt x="451" y="1172"/>
                  </a:lnTo>
                  <a:lnTo>
                    <a:pt x="451" y="1167"/>
                  </a:lnTo>
                  <a:lnTo>
                    <a:pt x="451" y="1164"/>
                  </a:lnTo>
                  <a:lnTo>
                    <a:pt x="449" y="1160"/>
                  </a:lnTo>
                  <a:lnTo>
                    <a:pt x="449" y="1157"/>
                  </a:lnTo>
                  <a:lnTo>
                    <a:pt x="449" y="1153"/>
                  </a:lnTo>
                  <a:lnTo>
                    <a:pt x="447" y="1150"/>
                  </a:lnTo>
                  <a:lnTo>
                    <a:pt x="447" y="1146"/>
                  </a:lnTo>
                  <a:lnTo>
                    <a:pt x="447" y="1143"/>
                  </a:lnTo>
                  <a:lnTo>
                    <a:pt x="447" y="1138"/>
                  </a:lnTo>
                  <a:lnTo>
                    <a:pt x="444" y="1134"/>
                  </a:lnTo>
                  <a:lnTo>
                    <a:pt x="444" y="1129"/>
                  </a:lnTo>
                  <a:lnTo>
                    <a:pt x="444" y="1124"/>
                  </a:lnTo>
                  <a:lnTo>
                    <a:pt x="442" y="1119"/>
                  </a:lnTo>
                  <a:lnTo>
                    <a:pt x="442" y="1117"/>
                  </a:lnTo>
                  <a:lnTo>
                    <a:pt x="442" y="1112"/>
                  </a:lnTo>
                  <a:lnTo>
                    <a:pt x="442" y="1108"/>
                  </a:lnTo>
                  <a:lnTo>
                    <a:pt x="440" y="1105"/>
                  </a:lnTo>
                  <a:lnTo>
                    <a:pt x="440" y="1101"/>
                  </a:lnTo>
                  <a:lnTo>
                    <a:pt x="437" y="1098"/>
                  </a:lnTo>
                  <a:lnTo>
                    <a:pt x="437" y="1096"/>
                  </a:lnTo>
                  <a:lnTo>
                    <a:pt x="437" y="1091"/>
                  </a:lnTo>
                  <a:lnTo>
                    <a:pt x="435" y="1089"/>
                  </a:lnTo>
                  <a:lnTo>
                    <a:pt x="435" y="1086"/>
                  </a:lnTo>
                  <a:lnTo>
                    <a:pt x="435" y="1086"/>
                  </a:lnTo>
                  <a:lnTo>
                    <a:pt x="435" y="1084"/>
                  </a:lnTo>
                  <a:lnTo>
                    <a:pt x="435" y="1082"/>
                  </a:lnTo>
                  <a:lnTo>
                    <a:pt x="433" y="1056"/>
                  </a:lnTo>
                  <a:lnTo>
                    <a:pt x="430" y="1056"/>
                  </a:lnTo>
                  <a:lnTo>
                    <a:pt x="428" y="1056"/>
                  </a:lnTo>
                  <a:lnTo>
                    <a:pt x="428" y="1056"/>
                  </a:lnTo>
                  <a:lnTo>
                    <a:pt x="425" y="1056"/>
                  </a:lnTo>
                  <a:lnTo>
                    <a:pt x="423" y="1056"/>
                  </a:lnTo>
                  <a:lnTo>
                    <a:pt x="421" y="1056"/>
                  </a:lnTo>
                  <a:lnTo>
                    <a:pt x="418" y="1056"/>
                  </a:lnTo>
                  <a:lnTo>
                    <a:pt x="418" y="1056"/>
                  </a:lnTo>
                  <a:lnTo>
                    <a:pt x="414" y="1058"/>
                  </a:lnTo>
                  <a:lnTo>
                    <a:pt x="411" y="1058"/>
                  </a:lnTo>
                  <a:lnTo>
                    <a:pt x="409" y="1060"/>
                  </a:lnTo>
                  <a:lnTo>
                    <a:pt x="404" y="1060"/>
                  </a:lnTo>
                  <a:lnTo>
                    <a:pt x="399" y="1063"/>
                  </a:lnTo>
                  <a:lnTo>
                    <a:pt x="392" y="1067"/>
                  </a:lnTo>
                  <a:lnTo>
                    <a:pt x="390" y="1067"/>
                  </a:lnTo>
                  <a:lnTo>
                    <a:pt x="388" y="1067"/>
                  </a:lnTo>
                  <a:lnTo>
                    <a:pt x="385" y="1070"/>
                  </a:lnTo>
                  <a:lnTo>
                    <a:pt x="383" y="1070"/>
                  </a:lnTo>
                  <a:lnTo>
                    <a:pt x="380" y="1070"/>
                  </a:lnTo>
                  <a:lnTo>
                    <a:pt x="378" y="1070"/>
                  </a:lnTo>
                  <a:lnTo>
                    <a:pt x="378" y="1070"/>
                  </a:lnTo>
                  <a:lnTo>
                    <a:pt x="376" y="1070"/>
                  </a:lnTo>
                  <a:lnTo>
                    <a:pt x="373" y="1070"/>
                  </a:lnTo>
                  <a:lnTo>
                    <a:pt x="371" y="1070"/>
                  </a:lnTo>
                  <a:lnTo>
                    <a:pt x="366" y="1070"/>
                  </a:lnTo>
                  <a:lnTo>
                    <a:pt x="362" y="1072"/>
                  </a:lnTo>
                  <a:lnTo>
                    <a:pt x="357" y="1072"/>
                  </a:lnTo>
                  <a:lnTo>
                    <a:pt x="354" y="1072"/>
                  </a:lnTo>
                  <a:lnTo>
                    <a:pt x="352" y="1072"/>
                  </a:lnTo>
                  <a:lnTo>
                    <a:pt x="350" y="1072"/>
                  </a:lnTo>
                  <a:lnTo>
                    <a:pt x="350" y="1072"/>
                  </a:lnTo>
                  <a:lnTo>
                    <a:pt x="350" y="1072"/>
                  </a:lnTo>
                  <a:lnTo>
                    <a:pt x="347" y="1075"/>
                  </a:lnTo>
                  <a:lnTo>
                    <a:pt x="347" y="1075"/>
                  </a:lnTo>
                  <a:lnTo>
                    <a:pt x="345" y="1075"/>
                  </a:lnTo>
                  <a:lnTo>
                    <a:pt x="345" y="1075"/>
                  </a:lnTo>
                  <a:lnTo>
                    <a:pt x="345" y="1075"/>
                  </a:lnTo>
                  <a:lnTo>
                    <a:pt x="343" y="1077"/>
                  </a:lnTo>
                  <a:lnTo>
                    <a:pt x="343" y="1077"/>
                  </a:lnTo>
                  <a:lnTo>
                    <a:pt x="343" y="1077"/>
                  </a:lnTo>
                  <a:lnTo>
                    <a:pt x="343" y="1079"/>
                  </a:lnTo>
                  <a:lnTo>
                    <a:pt x="340" y="1079"/>
                  </a:lnTo>
                  <a:lnTo>
                    <a:pt x="340" y="1082"/>
                  </a:lnTo>
                  <a:lnTo>
                    <a:pt x="340" y="1082"/>
                  </a:lnTo>
                  <a:lnTo>
                    <a:pt x="338" y="1084"/>
                  </a:lnTo>
                  <a:lnTo>
                    <a:pt x="338" y="1084"/>
                  </a:lnTo>
                  <a:lnTo>
                    <a:pt x="338" y="1086"/>
                  </a:lnTo>
                  <a:lnTo>
                    <a:pt x="336" y="1089"/>
                  </a:lnTo>
                  <a:lnTo>
                    <a:pt x="336" y="1091"/>
                  </a:lnTo>
                  <a:lnTo>
                    <a:pt x="336" y="1093"/>
                  </a:lnTo>
                  <a:lnTo>
                    <a:pt x="336" y="1096"/>
                  </a:lnTo>
                  <a:lnTo>
                    <a:pt x="336" y="1098"/>
                  </a:lnTo>
                  <a:lnTo>
                    <a:pt x="333" y="1101"/>
                  </a:lnTo>
                  <a:lnTo>
                    <a:pt x="333" y="1103"/>
                  </a:lnTo>
                  <a:lnTo>
                    <a:pt x="333" y="1108"/>
                  </a:lnTo>
                  <a:lnTo>
                    <a:pt x="333" y="1110"/>
                  </a:lnTo>
                  <a:lnTo>
                    <a:pt x="333" y="1112"/>
                  </a:lnTo>
                  <a:lnTo>
                    <a:pt x="333" y="1115"/>
                  </a:lnTo>
                  <a:lnTo>
                    <a:pt x="333" y="1117"/>
                  </a:lnTo>
                  <a:lnTo>
                    <a:pt x="333" y="1119"/>
                  </a:lnTo>
                  <a:lnTo>
                    <a:pt x="333" y="1122"/>
                  </a:lnTo>
                  <a:lnTo>
                    <a:pt x="333" y="1124"/>
                  </a:lnTo>
                  <a:lnTo>
                    <a:pt x="333" y="1124"/>
                  </a:lnTo>
                  <a:lnTo>
                    <a:pt x="331" y="1124"/>
                  </a:lnTo>
                  <a:lnTo>
                    <a:pt x="331" y="1127"/>
                  </a:lnTo>
                  <a:lnTo>
                    <a:pt x="331" y="1127"/>
                  </a:lnTo>
                  <a:lnTo>
                    <a:pt x="328" y="1134"/>
                  </a:lnTo>
                  <a:lnTo>
                    <a:pt x="324" y="1138"/>
                  </a:lnTo>
                  <a:lnTo>
                    <a:pt x="324" y="1138"/>
                  </a:lnTo>
                  <a:lnTo>
                    <a:pt x="324" y="1141"/>
                  </a:lnTo>
                  <a:lnTo>
                    <a:pt x="321" y="1143"/>
                  </a:lnTo>
                  <a:lnTo>
                    <a:pt x="321" y="1146"/>
                  </a:lnTo>
                  <a:lnTo>
                    <a:pt x="321" y="1148"/>
                  </a:lnTo>
                  <a:lnTo>
                    <a:pt x="319" y="1150"/>
                  </a:lnTo>
                  <a:lnTo>
                    <a:pt x="319" y="1150"/>
                  </a:lnTo>
                  <a:lnTo>
                    <a:pt x="319" y="1153"/>
                  </a:lnTo>
                  <a:lnTo>
                    <a:pt x="319" y="1157"/>
                  </a:lnTo>
                  <a:lnTo>
                    <a:pt x="319" y="1160"/>
                  </a:lnTo>
                  <a:lnTo>
                    <a:pt x="319" y="1162"/>
                  </a:lnTo>
                  <a:lnTo>
                    <a:pt x="319" y="1167"/>
                  </a:lnTo>
                  <a:lnTo>
                    <a:pt x="319" y="1169"/>
                  </a:lnTo>
                  <a:lnTo>
                    <a:pt x="319" y="1174"/>
                  </a:lnTo>
                  <a:lnTo>
                    <a:pt x="319" y="1176"/>
                  </a:lnTo>
                  <a:lnTo>
                    <a:pt x="319" y="1179"/>
                  </a:lnTo>
                  <a:lnTo>
                    <a:pt x="319" y="1181"/>
                  </a:lnTo>
                  <a:lnTo>
                    <a:pt x="319" y="1183"/>
                  </a:lnTo>
                  <a:lnTo>
                    <a:pt x="321" y="1186"/>
                  </a:lnTo>
                  <a:lnTo>
                    <a:pt x="321" y="1190"/>
                  </a:lnTo>
                  <a:lnTo>
                    <a:pt x="321" y="1190"/>
                  </a:lnTo>
                  <a:lnTo>
                    <a:pt x="321" y="1193"/>
                  </a:lnTo>
                  <a:lnTo>
                    <a:pt x="321" y="1193"/>
                  </a:lnTo>
                  <a:lnTo>
                    <a:pt x="321" y="1195"/>
                  </a:lnTo>
                  <a:lnTo>
                    <a:pt x="324" y="1195"/>
                  </a:lnTo>
                  <a:lnTo>
                    <a:pt x="324" y="1195"/>
                  </a:lnTo>
                  <a:lnTo>
                    <a:pt x="324" y="1198"/>
                  </a:lnTo>
                  <a:lnTo>
                    <a:pt x="324" y="1198"/>
                  </a:lnTo>
                  <a:lnTo>
                    <a:pt x="326" y="1198"/>
                  </a:lnTo>
                  <a:lnTo>
                    <a:pt x="326" y="1200"/>
                  </a:lnTo>
                  <a:lnTo>
                    <a:pt x="326" y="1200"/>
                  </a:lnTo>
                  <a:lnTo>
                    <a:pt x="326" y="1200"/>
                  </a:lnTo>
                  <a:lnTo>
                    <a:pt x="328" y="1200"/>
                  </a:lnTo>
                  <a:lnTo>
                    <a:pt x="328" y="1200"/>
                  </a:lnTo>
                  <a:lnTo>
                    <a:pt x="331" y="1200"/>
                  </a:lnTo>
                  <a:lnTo>
                    <a:pt x="331" y="1202"/>
                  </a:lnTo>
                  <a:lnTo>
                    <a:pt x="333" y="1202"/>
                  </a:lnTo>
                  <a:lnTo>
                    <a:pt x="336" y="1202"/>
                  </a:lnTo>
                  <a:lnTo>
                    <a:pt x="338" y="1202"/>
                  </a:lnTo>
                  <a:lnTo>
                    <a:pt x="340" y="1202"/>
                  </a:lnTo>
                  <a:lnTo>
                    <a:pt x="343" y="1202"/>
                  </a:lnTo>
                  <a:lnTo>
                    <a:pt x="345" y="1202"/>
                  </a:lnTo>
                  <a:lnTo>
                    <a:pt x="347" y="1202"/>
                  </a:lnTo>
                  <a:lnTo>
                    <a:pt x="347" y="1205"/>
                  </a:lnTo>
                  <a:lnTo>
                    <a:pt x="350" y="1205"/>
                  </a:lnTo>
                  <a:lnTo>
                    <a:pt x="352" y="1205"/>
                  </a:lnTo>
                  <a:lnTo>
                    <a:pt x="354" y="1207"/>
                  </a:lnTo>
                  <a:lnTo>
                    <a:pt x="354" y="1207"/>
                  </a:lnTo>
                  <a:lnTo>
                    <a:pt x="357" y="1209"/>
                  </a:lnTo>
                  <a:lnTo>
                    <a:pt x="359" y="1209"/>
                  </a:lnTo>
                  <a:lnTo>
                    <a:pt x="362" y="1212"/>
                  </a:lnTo>
                  <a:lnTo>
                    <a:pt x="366" y="1214"/>
                  </a:lnTo>
                  <a:lnTo>
                    <a:pt x="366" y="1217"/>
                  </a:lnTo>
                  <a:lnTo>
                    <a:pt x="369" y="1217"/>
                  </a:lnTo>
                  <a:lnTo>
                    <a:pt x="369" y="1217"/>
                  </a:lnTo>
                  <a:lnTo>
                    <a:pt x="371" y="1217"/>
                  </a:lnTo>
                  <a:lnTo>
                    <a:pt x="371" y="1217"/>
                  </a:lnTo>
                  <a:lnTo>
                    <a:pt x="373" y="1217"/>
                  </a:lnTo>
                  <a:lnTo>
                    <a:pt x="376" y="1219"/>
                  </a:lnTo>
                  <a:lnTo>
                    <a:pt x="376" y="1219"/>
                  </a:lnTo>
                  <a:lnTo>
                    <a:pt x="378" y="1219"/>
                  </a:lnTo>
                  <a:lnTo>
                    <a:pt x="380" y="1219"/>
                  </a:lnTo>
                  <a:lnTo>
                    <a:pt x="380" y="1221"/>
                  </a:lnTo>
                  <a:lnTo>
                    <a:pt x="383" y="1221"/>
                  </a:lnTo>
                  <a:lnTo>
                    <a:pt x="383" y="1221"/>
                  </a:lnTo>
                  <a:lnTo>
                    <a:pt x="385" y="1224"/>
                  </a:lnTo>
                  <a:lnTo>
                    <a:pt x="385" y="1224"/>
                  </a:lnTo>
                  <a:lnTo>
                    <a:pt x="388" y="1224"/>
                  </a:lnTo>
                  <a:lnTo>
                    <a:pt x="390" y="1226"/>
                  </a:lnTo>
                  <a:lnTo>
                    <a:pt x="392" y="1228"/>
                  </a:lnTo>
                  <a:lnTo>
                    <a:pt x="395" y="1231"/>
                  </a:lnTo>
                  <a:lnTo>
                    <a:pt x="397" y="1233"/>
                  </a:lnTo>
                  <a:lnTo>
                    <a:pt x="397" y="1235"/>
                  </a:lnTo>
                  <a:lnTo>
                    <a:pt x="399" y="1238"/>
                  </a:lnTo>
                  <a:lnTo>
                    <a:pt x="402" y="1238"/>
                  </a:lnTo>
                  <a:lnTo>
                    <a:pt x="402" y="1240"/>
                  </a:lnTo>
                  <a:lnTo>
                    <a:pt x="402" y="1240"/>
                  </a:lnTo>
                  <a:lnTo>
                    <a:pt x="402" y="1243"/>
                  </a:lnTo>
                  <a:lnTo>
                    <a:pt x="404" y="1243"/>
                  </a:lnTo>
                  <a:lnTo>
                    <a:pt x="404" y="1245"/>
                  </a:lnTo>
                  <a:lnTo>
                    <a:pt x="404" y="1245"/>
                  </a:lnTo>
                  <a:lnTo>
                    <a:pt x="404" y="1247"/>
                  </a:lnTo>
                  <a:lnTo>
                    <a:pt x="404" y="1250"/>
                  </a:lnTo>
                  <a:lnTo>
                    <a:pt x="407" y="1252"/>
                  </a:lnTo>
                  <a:lnTo>
                    <a:pt x="407" y="1252"/>
                  </a:lnTo>
                  <a:lnTo>
                    <a:pt x="407" y="1254"/>
                  </a:lnTo>
                  <a:lnTo>
                    <a:pt x="407" y="1257"/>
                  </a:lnTo>
                  <a:lnTo>
                    <a:pt x="407" y="1259"/>
                  </a:lnTo>
                  <a:lnTo>
                    <a:pt x="407" y="1261"/>
                  </a:lnTo>
                  <a:lnTo>
                    <a:pt x="407" y="1264"/>
                  </a:lnTo>
                  <a:lnTo>
                    <a:pt x="407" y="1264"/>
                  </a:lnTo>
                  <a:lnTo>
                    <a:pt x="404" y="1264"/>
                  </a:lnTo>
                  <a:lnTo>
                    <a:pt x="404" y="1266"/>
                  </a:lnTo>
                  <a:lnTo>
                    <a:pt x="404" y="1266"/>
                  </a:lnTo>
                  <a:lnTo>
                    <a:pt x="404" y="1266"/>
                  </a:lnTo>
                  <a:lnTo>
                    <a:pt x="404" y="1269"/>
                  </a:lnTo>
                  <a:lnTo>
                    <a:pt x="402" y="1269"/>
                  </a:lnTo>
                  <a:lnTo>
                    <a:pt x="402" y="1269"/>
                  </a:lnTo>
                  <a:lnTo>
                    <a:pt x="402" y="1269"/>
                  </a:lnTo>
                  <a:lnTo>
                    <a:pt x="399" y="1271"/>
                  </a:lnTo>
                  <a:lnTo>
                    <a:pt x="399" y="1271"/>
                  </a:lnTo>
                  <a:lnTo>
                    <a:pt x="399" y="1271"/>
                  </a:lnTo>
                  <a:lnTo>
                    <a:pt x="397" y="1271"/>
                  </a:lnTo>
                  <a:lnTo>
                    <a:pt x="395" y="1273"/>
                  </a:lnTo>
                  <a:lnTo>
                    <a:pt x="392" y="1273"/>
                  </a:lnTo>
                  <a:lnTo>
                    <a:pt x="390" y="1273"/>
                  </a:lnTo>
                  <a:lnTo>
                    <a:pt x="388" y="1273"/>
                  </a:lnTo>
                  <a:lnTo>
                    <a:pt x="385" y="1273"/>
                  </a:lnTo>
                  <a:lnTo>
                    <a:pt x="380" y="1276"/>
                  </a:lnTo>
                  <a:lnTo>
                    <a:pt x="378" y="1276"/>
                  </a:lnTo>
                  <a:lnTo>
                    <a:pt x="373" y="1278"/>
                  </a:lnTo>
                  <a:lnTo>
                    <a:pt x="369" y="1278"/>
                  </a:lnTo>
                  <a:lnTo>
                    <a:pt x="364" y="1278"/>
                  </a:lnTo>
                  <a:lnTo>
                    <a:pt x="359" y="1280"/>
                  </a:lnTo>
                  <a:lnTo>
                    <a:pt x="354" y="1280"/>
                  </a:lnTo>
                  <a:lnTo>
                    <a:pt x="352" y="1280"/>
                  </a:lnTo>
                  <a:lnTo>
                    <a:pt x="347" y="1283"/>
                  </a:lnTo>
                  <a:lnTo>
                    <a:pt x="343" y="1283"/>
                  </a:lnTo>
                  <a:lnTo>
                    <a:pt x="338" y="1283"/>
                  </a:lnTo>
                  <a:lnTo>
                    <a:pt x="333" y="1285"/>
                  </a:lnTo>
                  <a:lnTo>
                    <a:pt x="328" y="1285"/>
                  </a:lnTo>
                  <a:lnTo>
                    <a:pt x="324" y="1285"/>
                  </a:lnTo>
                  <a:lnTo>
                    <a:pt x="319" y="1288"/>
                  </a:lnTo>
                  <a:lnTo>
                    <a:pt x="317" y="1288"/>
                  </a:lnTo>
                  <a:lnTo>
                    <a:pt x="312" y="1288"/>
                  </a:lnTo>
                  <a:lnTo>
                    <a:pt x="307" y="1288"/>
                  </a:lnTo>
                  <a:lnTo>
                    <a:pt x="302" y="1290"/>
                  </a:lnTo>
                  <a:lnTo>
                    <a:pt x="295" y="1290"/>
                  </a:lnTo>
                  <a:lnTo>
                    <a:pt x="291" y="1290"/>
                  </a:lnTo>
                  <a:lnTo>
                    <a:pt x="286" y="1290"/>
                  </a:lnTo>
                  <a:lnTo>
                    <a:pt x="281" y="1290"/>
                  </a:lnTo>
                  <a:lnTo>
                    <a:pt x="276" y="1290"/>
                  </a:lnTo>
                  <a:lnTo>
                    <a:pt x="269" y="1290"/>
                  </a:lnTo>
                  <a:lnTo>
                    <a:pt x="265" y="1292"/>
                  </a:lnTo>
                  <a:lnTo>
                    <a:pt x="258" y="1292"/>
                  </a:lnTo>
                  <a:lnTo>
                    <a:pt x="250" y="1292"/>
                  </a:lnTo>
                  <a:lnTo>
                    <a:pt x="246" y="1292"/>
                  </a:lnTo>
                  <a:lnTo>
                    <a:pt x="243" y="1292"/>
                  </a:lnTo>
                  <a:lnTo>
                    <a:pt x="239" y="1292"/>
                  </a:lnTo>
                  <a:lnTo>
                    <a:pt x="236" y="1292"/>
                  </a:lnTo>
                  <a:lnTo>
                    <a:pt x="234" y="1292"/>
                  </a:lnTo>
                  <a:lnTo>
                    <a:pt x="231" y="1292"/>
                  </a:lnTo>
                  <a:lnTo>
                    <a:pt x="231" y="1292"/>
                  </a:lnTo>
                  <a:lnTo>
                    <a:pt x="229" y="1292"/>
                  </a:lnTo>
                  <a:lnTo>
                    <a:pt x="227" y="1292"/>
                  </a:lnTo>
                  <a:lnTo>
                    <a:pt x="224" y="1292"/>
                  </a:lnTo>
                  <a:lnTo>
                    <a:pt x="224" y="1290"/>
                  </a:lnTo>
                  <a:lnTo>
                    <a:pt x="222" y="1290"/>
                  </a:lnTo>
                  <a:lnTo>
                    <a:pt x="220" y="1290"/>
                  </a:lnTo>
                  <a:lnTo>
                    <a:pt x="220" y="1288"/>
                  </a:lnTo>
                  <a:lnTo>
                    <a:pt x="217" y="1288"/>
                  </a:lnTo>
                  <a:lnTo>
                    <a:pt x="215" y="1288"/>
                  </a:lnTo>
                  <a:lnTo>
                    <a:pt x="213" y="1285"/>
                  </a:lnTo>
                  <a:lnTo>
                    <a:pt x="210" y="1285"/>
                  </a:lnTo>
                  <a:lnTo>
                    <a:pt x="210" y="1283"/>
                  </a:lnTo>
                  <a:lnTo>
                    <a:pt x="208" y="1283"/>
                  </a:lnTo>
                  <a:lnTo>
                    <a:pt x="205" y="1280"/>
                  </a:lnTo>
                  <a:lnTo>
                    <a:pt x="205" y="1280"/>
                  </a:lnTo>
                  <a:lnTo>
                    <a:pt x="205" y="1280"/>
                  </a:lnTo>
                  <a:lnTo>
                    <a:pt x="205" y="1278"/>
                  </a:lnTo>
                  <a:lnTo>
                    <a:pt x="203" y="1278"/>
                  </a:lnTo>
                  <a:lnTo>
                    <a:pt x="203" y="1276"/>
                  </a:lnTo>
                  <a:lnTo>
                    <a:pt x="203" y="1276"/>
                  </a:lnTo>
                  <a:lnTo>
                    <a:pt x="203" y="1273"/>
                  </a:lnTo>
                  <a:lnTo>
                    <a:pt x="203" y="1273"/>
                  </a:lnTo>
                  <a:lnTo>
                    <a:pt x="201" y="1271"/>
                  </a:lnTo>
                  <a:lnTo>
                    <a:pt x="201" y="1271"/>
                  </a:lnTo>
                  <a:lnTo>
                    <a:pt x="201" y="1269"/>
                  </a:lnTo>
                  <a:lnTo>
                    <a:pt x="201" y="1266"/>
                  </a:lnTo>
                  <a:lnTo>
                    <a:pt x="201" y="1264"/>
                  </a:lnTo>
                  <a:lnTo>
                    <a:pt x="201" y="1261"/>
                  </a:lnTo>
                  <a:lnTo>
                    <a:pt x="201" y="1257"/>
                  </a:lnTo>
                  <a:lnTo>
                    <a:pt x="203" y="1254"/>
                  </a:lnTo>
                  <a:lnTo>
                    <a:pt x="203" y="1252"/>
                  </a:lnTo>
                  <a:lnTo>
                    <a:pt x="203" y="1247"/>
                  </a:lnTo>
                  <a:lnTo>
                    <a:pt x="203" y="1243"/>
                  </a:lnTo>
                  <a:lnTo>
                    <a:pt x="205" y="1240"/>
                  </a:lnTo>
                  <a:lnTo>
                    <a:pt x="205" y="1238"/>
                  </a:lnTo>
                  <a:lnTo>
                    <a:pt x="205" y="1235"/>
                  </a:lnTo>
                  <a:lnTo>
                    <a:pt x="205" y="1233"/>
                  </a:lnTo>
                  <a:lnTo>
                    <a:pt x="208" y="1231"/>
                  </a:lnTo>
                  <a:lnTo>
                    <a:pt x="208" y="1226"/>
                  </a:lnTo>
                  <a:lnTo>
                    <a:pt x="210" y="1221"/>
                  </a:lnTo>
                  <a:lnTo>
                    <a:pt x="210" y="1219"/>
                  </a:lnTo>
                  <a:lnTo>
                    <a:pt x="213" y="1217"/>
                  </a:lnTo>
                  <a:lnTo>
                    <a:pt x="213" y="1214"/>
                  </a:lnTo>
                  <a:lnTo>
                    <a:pt x="213" y="1212"/>
                  </a:lnTo>
                  <a:lnTo>
                    <a:pt x="213" y="1212"/>
                  </a:lnTo>
                  <a:lnTo>
                    <a:pt x="213" y="1209"/>
                  </a:lnTo>
                  <a:lnTo>
                    <a:pt x="213" y="1205"/>
                  </a:lnTo>
                  <a:lnTo>
                    <a:pt x="215" y="1202"/>
                  </a:lnTo>
                  <a:lnTo>
                    <a:pt x="215" y="1200"/>
                  </a:lnTo>
                  <a:lnTo>
                    <a:pt x="215" y="1198"/>
                  </a:lnTo>
                  <a:lnTo>
                    <a:pt x="215" y="1195"/>
                  </a:lnTo>
                  <a:lnTo>
                    <a:pt x="215" y="1193"/>
                  </a:lnTo>
                  <a:lnTo>
                    <a:pt x="213" y="1190"/>
                  </a:lnTo>
                  <a:lnTo>
                    <a:pt x="213" y="1188"/>
                  </a:lnTo>
                  <a:lnTo>
                    <a:pt x="213" y="1186"/>
                  </a:lnTo>
                  <a:lnTo>
                    <a:pt x="213" y="1183"/>
                  </a:lnTo>
                  <a:lnTo>
                    <a:pt x="213" y="1181"/>
                  </a:lnTo>
                  <a:lnTo>
                    <a:pt x="213" y="1176"/>
                  </a:lnTo>
                  <a:lnTo>
                    <a:pt x="210" y="1172"/>
                  </a:lnTo>
                  <a:lnTo>
                    <a:pt x="210" y="1169"/>
                  </a:lnTo>
                  <a:lnTo>
                    <a:pt x="210" y="1167"/>
                  </a:lnTo>
                  <a:lnTo>
                    <a:pt x="210" y="1164"/>
                  </a:lnTo>
                  <a:lnTo>
                    <a:pt x="210" y="1162"/>
                  </a:lnTo>
                  <a:lnTo>
                    <a:pt x="210" y="1160"/>
                  </a:lnTo>
                  <a:lnTo>
                    <a:pt x="210" y="1157"/>
                  </a:lnTo>
                  <a:lnTo>
                    <a:pt x="210" y="1157"/>
                  </a:lnTo>
                  <a:lnTo>
                    <a:pt x="210" y="1155"/>
                  </a:lnTo>
                  <a:lnTo>
                    <a:pt x="215" y="1101"/>
                  </a:lnTo>
                  <a:lnTo>
                    <a:pt x="220" y="1079"/>
                  </a:lnTo>
                  <a:lnTo>
                    <a:pt x="201" y="1089"/>
                  </a:lnTo>
                  <a:lnTo>
                    <a:pt x="220" y="1056"/>
                  </a:lnTo>
                  <a:lnTo>
                    <a:pt x="205" y="1056"/>
                  </a:lnTo>
                  <a:lnTo>
                    <a:pt x="224" y="1025"/>
                  </a:lnTo>
                  <a:lnTo>
                    <a:pt x="208" y="1032"/>
                  </a:lnTo>
                  <a:lnTo>
                    <a:pt x="220" y="1013"/>
                  </a:lnTo>
                  <a:lnTo>
                    <a:pt x="246" y="999"/>
                  </a:lnTo>
                  <a:lnTo>
                    <a:pt x="229" y="996"/>
                  </a:lnTo>
                  <a:lnTo>
                    <a:pt x="231" y="996"/>
                  </a:lnTo>
                  <a:lnTo>
                    <a:pt x="234" y="994"/>
                  </a:lnTo>
                  <a:lnTo>
                    <a:pt x="236" y="994"/>
                  </a:lnTo>
                  <a:lnTo>
                    <a:pt x="239" y="992"/>
                  </a:lnTo>
                  <a:lnTo>
                    <a:pt x="241" y="989"/>
                  </a:lnTo>
                  <a:lnTo>
                    <a:pt x="243" y="989"/>
                  </a:lnTo>
                  <a:lnTo>
                    <a:pt x="246" y="989"/>
                  </a:lnTo>
                  <a:lnTo>
                    <a:pt x="246" y="989"/>
                  </a:lnTo>
                  <a:lnTo>
                    <a:pt x="248" y="987"/>
                  </a:lnTo>
                  <a:lnTo>
                    <a:pt x="250" y="987"/>
                  </a:lnTo>
                  <a:lnTo>
                    <a:pt x="250" y="987"/>
                  </a:lnTo>
                  <a:lnTo>
                    <a:pt x="253" y="987"/>
                  </a:lnTo>
                  <a:lnTo>
                    <a:pt x="255" y="987"/>
                  </a:lnTo>
                  <a:lnTo>
                    <a:pt x="258" y="987"/>
                  </a:lnTo>
                  <a:lnTo>
                    <a:pt x="262" y="987"/>
                  </a:lnTo>
                  <a:lnTo>
                    <a:pt x="265" y="985"/>
                  </a:lnTo>
                  <a:lnTo>
                    <a:pt x="267" y="985"/>
                  </a:lnTo>
                  <a:lnTo>
                    <a:pt x="269" y="985"/>
                  </a:lnTo>
                  <a:lnTo>
                    <a:pt x="272" y="985"/>
                  </a:lnTo>
                  <a:lnTo>
                    <a:pt x="274" y="985"/>
                  </a:lnTo>
                  <a:lnTo>
                    <a:pt x="274" y="982"/>
                  </a:lnTo>
                  <a:lnTo>
                    <a:pt x="274" y="982"/>
                  </a:lnTo>
                  <a:lnTo>
                    <a:pt x="276" y="982"/>
                  </a:lnTo>
                  <a:lnTo>
                    <a:pt x="276" y="982"/>
                  </a:lnTo>
                  <a:lnTo>
                    <a:pt x="279" y="980"/>
                  </a:lnTo>
                  <a:lnTo>
                    <a:pt x="279" y="980"/>
                  </a:lnTo>
                  <a:lnTo>
                    <a:pt x="279" y="980"/>
                  </a:lnTo>
                  <a:lnTo>
                    <a:pt x="281" y="978"/>
                  </a:lnTo>
                  <a:lnTo>
                    <a:pt x="281" y="978"/>
                  </a:lnTo>
                  <a:lnTo>
                    <a:pt x="284" y="975"/>
                  </a:lnTo>
                  <a:lnTo>
                    <a:pt x="284" y="973"/>
                  </a:lnTo>
                  <a:lnTo>
                    <a:pt x="286" y="970"/>
                  </a:lnTo>
                  <a:lnTo>
                    <a:pt x="286" y="968"/>
                  </a:lnTo>
                  <a:lnTo>
                    <a:pt x="288" y="966"/>
                  </a:lnTo>
                  <a:lnTo>
                    <a:pt x="288" y="966"/>
                  </a:lnTo>
                  <a:lnTo>
                    <a:pt x="288" y="963"/>
                  </a:lnTo>
                  <a:lnTo>
                    <a:pt x="291" y="961"/>
                  </a:lnTo>
                  <a:lnTo>
                    <a:pt x="291" y="959"/>
                  </a:lnTo>
                  <a:lnTo>
                    <a:pt x="291" y="959"/>
                  </a:lnTo>
                  <a:lnTo>
                    <a:pt x="291" y="956"/>
                  </a:lnTo>
                  <a:lnTo>
                    <a:pt x="291" y="954"/>
                  </a:lnTo>
                  <a:lnTo>
                    <a:pt x="291" y="951"/>
                  </a:lnTo>
                  <a:lnTo>
                    <a:pt x="291" y="951"/>
                  </a:lnTo>
                  <a:lnTo>
                    <a:pt x="291" y="949"/>
                  </a:lnTo>
                  <a:lnTo>
                    <a:pt x="288" y="947"/>
                  </a:lnTo>
                  <a:lnTo>
                    <a:pt x="288" y="947"/>
                  </a:lnTo>
                  <a:lnTo>
                    <a:pt x="288" y="944"/>
                  </a:lnTo>
                  <a:lnTo>
                    <a:pt x="288" y="942"/>
                  </a:lnTo>
                  <a:lnTo>
                    <a:pt x="286" y="942"/>
                  </a:lnTo>
                  <a:lnTo>
                    <a:pt x="286" y="940"/>
                  </a:lnTo>
                  <a:lnTo>
                    <a:pt x="286" y="937"/>
                  </a:lnTo>
                  <a:lnTo>
                    <a:pt x="284" y="937"/>
                  </a:lnTo>
                  <a:lnTo>
                    <a:pt x="284" y="933"/>
                  </a:lnTo>
                  <a:lnTo>
                    <a:pt x="281" y="930"/>
                  </a:lnTo>
                  <a:lnTo>
                    <a:pt x="279" y="928"/>
                  </a:lnTo>
                  <a:lnTo>
                    <a:pt x="276" y="925"/>
                  </a:lnTo>
                  <a:lnTo>
                    <a:pt x="274" y="923"/>
                  </a:lnTo>
                  <a:lnTo>
                    <a:pt x="274" y="923"/>
                  </a:lnTo>
                  <a:lnTo>
                    <a:pt x="272" y="921"/>
                  </a:lnTo>
                  <a:lnTo>
                    <a:pt x="272" y="918"/>
                  </a:lnTo>
                  <a:lnTo>
                    <a:pt x="267" y="916"/>
                  </a:lnTo>
                  <a:lnTo>
                    <a:pt x="265" y="914"/>
                  </a:lnTo>
                  <a:lnTo>
                    <a:pt x="262" y="911"/>
                  </a:lnTo>
                  <a:lnTo>
                    <a:pt x="262" y="909"/>
                  </a:lnTo>
                  <a:lnTo>
                    <a:pt x="260" y="909"/>
                  </a:lnTo>
                  <a:lnTo>
                    <a:pt x="258" y="907"/>
                  </a:lnTo>
                  <a:lnTo>
                    <a:pt x="258" y="904"/>
                  </a:lnTo>
                  <a:lnTo>
                    <a:pt x="255" y="904"/>
                  </a:lnTo>
                  <a:lnTo>
                    <a:pt x="255" y="902"/>
                  </a:lnTo>
                  <a:lnTo>
                    <a:pt x="255" y="899"/>
                  </a:lnTo>
                  <a:lnTo>
                    <a:pt x="253" y="897"/>
                  </a:lnTo>
                  <a:lnTo>
                    <a:pt x="253" y="897"/>
                  </a:lnTo>
                  <a:lnTo>
                    <a:pt x="253" y="895"/>
                  </a:lnTo>
                  <a:lnTo>
                    <a:pt x="253" y="892"/>
                  </a:lnTo>
                  <a:lnTo>
                    <a:pt x="253" y="890"/>
                  </a:lnTo>
                  <a:lnTo>
                    <a:pt x="253" y="888"/>
                  </a:lnTo>
                  <a:lnTo>
                    <a:pt x="253" y="888"/>
                  </a:lnTo>
                  <a:lnTo>
                    <a:pt x="253" y="885"/>
                  </a:lnTo>
                  <a:lnTo>
                    <a:pt x="255" y="883"/>
                  </a:lnTo>
                  <a:lnTo>
                    <a:pt x="255" y="881"/>
                  </a:lnTo>
                  <a:lnTo>
                    <a:pt x="255" y="878"/>
                  </a:lnTo>
                  <a:lnTo>
                    <a:pt x="255" y="876"/>
                  </a:lnTo>
                  <a:lnTo>
                    <a:pt x="255" y="876"/>
                  </a:lnTo>
                  <a:lnTo>
                    <a:pt x="258" y="873"/>
                  </a:lnTo>
                  <a:lnTo>
                    <a:pt x="258" y="871"/>
                  </a:lnTo>
                  <a:lnTo>
                    <a:pt x="258" y="871"/>
                  </a:lnTo>
                  <a:lnTo>
                    <a:pt x="260" y="869"/>
                  </a:lnTo>
                  <a:lnTo>
                    <a:pt x="260" y="866"/>
                  </a:lnTo>
                  <a:lnTo>
                    <a:pt x="262" y="864"/>
                  </a:lnTo>
                  <a:lnTo>
                    <a:pt x="262" y="862"/>
                  </a:lnTo>
                  <a:lnTo>
                    <a:pt x="262" y="862"/>
                  </a:lnTo>
                  <a:lnTo>
                    <a:pt x="262" y="862"/>
                  </a:lnTo>
                  <a:lnTo>
                    <a:pt x="262" y="859"/>
                  </a:lnTo>
                  <a:lnTo>
                    <a:pt x="262" y="859"/>
                  </a:lnTo>
                  <a:lnTo>
                    <a:pt x="262" y="857"/>
                  </a:lnTo>
                  <a:lnTo>
                    <a:pt x="262" y="857"/>
                  </a:lnTo>
                  <a:lnTo>
                    <a:pt x="262" y="854"/>
                  </a:lnTo>
                  <a:lnTo>
                    <a:pt x="262" y="854"/>
                  </a:lnTo>
                  <a:lnTo>
                    <a:pt x="260" y="852"/>
                  </a:lnTo>
                  <a:lnTo>
                    <a:pt x="260" y="852"/>
                  </a:lnTo>
                  <a:lnTo>
                    <a:pt x="260" y="850"/>
                  </a:lnTo>
                  <a:lnTo>
                    <a:pt x="258" y="850"/>
                  </a:lnTo>
                  <a:lnTo>
                    <a:pt x="258" y="847"/>
                  </a:lnTo>
                  <a:lnTo>
                    <a:pt x="255" y="845"/>
                  </a:lnTo>
                  <a:lnTo>
                    <a:pt x="253" y="845"/>
                  </a:lnTo>
                  <a:lnTo>
                    <a:pt x="250" y="843"/>
                  </a:lnTo>
                  <a:lnTo>
                    <a:pt x="250" y="840"/>
                  </a:lnTo>
                  <a:lnTo>
                    <a:pt x="250" y="840"/>
                  </a:lnTo>
                  <a:lnTo>
                    <a:pt x="248" y="838"/>
                  </a:lnTo>
                  <a:lnTo>
                    <a:pt x="248" y="838"/>
                  </a:lnTo>
                  <a:lnTo>
                    <a:pt x="248" y="836"/>
                  </a:lnTo>
                  <a:lnTo>
                    <a:pt x="246" y="833"/>
                  </a:lnTo>
                  <a:lnTo>
                    <a:pt x="243" y="831"/>
                  </a:lnTo>
                  <a:lnTo>
                    <a:pt x="243" y="828"/>
                  </a:lnTo>
                  <a:lnTo>
                    <a:pt x="241" y="824"/>
                  </a:lnTo>
                  <a:lnTo>
                    <a:pt x="239" y="821"/>
                  </a:lnTo>
                  <a:lnTo>
                    <a:pt x="239" y="821"/>
                  </a:lnTo>
                  <a:lnTo>
                    <a:pt x="239" y="819"/>
                  </a:lnTo>
                  <a:lnTo>
                    <a:pt x="239" y="819"/>
                  </a:lnTo>
                  <a:lnTo>
                    <a:pt x="239" y="819"/>
                  </a:lnTo>
                  <a:lnTo>
                    <a:pt x="236" y="819"/>
                  </a:lnTo>
                  <a:lnTo>
                    <a:pt x="236" y="819"/>
                  </a:lnTo>
                  <a:lnTo>
                    <a:pt x="236" y="819"/>
                  </a:lnTo>
                  <a:lnTo>
                    <a:pt x="234" y="819"/>
                  </a:lnTo>
                  <a:lnTo>
                    <a:pt x="231" y="819"/>
                  </a:lnTo>
                  <a:lnTo>
                    <a:pt x="229" y="819"/>
                  </a:lnTo>
                  <a:lnTo>
                    <a:pt x="227" y="819"/>
                  </a:lnTo>
                  <a:lnTo>
                    <a:pt x="224" y="819"/>
                  </a:lnTo>
                  <a:lnTo>
                    <a:pt x="224" y="821"/>
                  </a:lnTo>
                  <a:lnTo>
                    <a:pt x="224" y="821"/>
                  </a:lnTo>
                  <a:lnTo>
                    <a:pt x="222" y="821"/>
                  </a:lnTo>
                  <a:lnTo>
                    <a:pt x="222" y="821"/>
                  </a:lnTo>
                  <a:lnTo>
                    <a:pt x="220" y="821"/>
                  </a:lnTo>
                  <a:lnTo>
                    <a:pt x="220" y="824"/>
                  </a:lnTo>
                  <a:lnTo>
                    <a:pt x="217" y="824"/>
                  </a:lnTo>
                  <a:lnTo>
                    <a:pt x="215" y="824"/>
                  </a:lnTo>
                  <a:lnTo>
                    <a:pt x="215" y="826"/>
                  </a:lnTo>
                  <a:lnTo>
                    <a:pt x="213" y="828"/>
                  </a:lnTo>
                  <a:lnTo>
                    <a:pt x="213" y="828"/>
                  </a:lnTo>
                  <a:lnTo>
                    <a:pt x="210" y="831"/>
                  </a:lnTo>
                  <a:lnTo>
                    <a:pt x="208" y="833"/>
                  </a:lnTo>
                  <a:lnTo>
                    <a:pt x="205" y="836"/>
                  </a:lnTo>
                  <a:lnTo>
                    <a:pt x="205" y="836"/>
                  </a:lnTo>
                  <a:lnTo>
                    <a:pt x="203" y="838"/>
                  </a:lnTo>
                  <a:lnTo>
                    <a:pt x="203" y="838"/>
                  </a:lnTo>
                  <a:lnTo>
                    <a:pt x="201" y="838"/>
                  </a:lnTo>
                  <a:lnTo>
                    <a:pt x="175" y="850"/>
                  </a:lnTo>
                  <a:lnTo>
                    <a:pt x="146" y="850"/>
                  </a:lnTo>
                  <a:lnTo>
                    <a:pt x="168" y="838"/>
                  </a:lnTo>
                  <a:lnTo>
                    <a:pt x="130" y="840"/>
                  </a:lnTo>
                  <a:lnTo>
                    <a:pt x="135" y="826"/>
                  </a:lnTo>
                  <a:lnTo>
                    <a:pt x="66" y="807"/>
                  </a:lnTo>
                  <a:lnTo>
                    <a:pt x="90" y="798"/>
                  </a:lnTo>
                  <a:lnTo>
                    <a:pt x="42" y="779"/>
                  </a:lnTo>
                  <a:lnTo>
                    <a:pt x="66" y="772"/>
                  </a:lnTo>
                  <a:lnTo>
                    <a:pt x="2" y="712"/>
                  </a:lnTo>
                  <a:lnTo>
                    <a:pt x="28" y="712"/>
                  </a:lnTo>
                  <a:lnTo>
                    <a:pt x="0" y="689"/>
                  </a:lnTo>
                  <a:lnTo>
                    <a:pt x="26" y="691"/>
                  </a:lnTo>
                  <a:lnTo>
                    <a:pt x="9" y="613"/>
                  </a:lnTo>
                  <a:lnTo>
                    <a:pt x="33" y="625"/>
                  </a:lnTo>
                  <a:lnTo>
                    <a:pt x="38" y="573"/>
                  </a:lnTo>
                  <a:lnTo>
                    <a:pt x="56" y="587"/>
                  </a:lnTo>
                  <a:lnTo>
                    <a:pt x="61" y="540"/>
                  </a:lnTo>
                  <a:lnTo>
                    <a:pt x="78" y="561"/>
                  </a:lnTo>
                  <a:lnTo>
                    <a:pt x="94" y="537"/>
                  </a:lnTo>
                  <a:lnTo>
                    <a:pt x="104" y="563"/>
                  </a:lnTo>
                  <a:lnTo>
                    <a:pt x="135" y="540"/>
                  </a:lnTo>
                  <a:lnTo>
                    <a:pt x="130" y="559"/>
                  </a:lnTo>
                  <a:lnTo>
                    <a:pt x="165" y="537"/>
                  </a:lnTo>
                  <a:lnTo>
                    <a:pt x="165" y="556"/>
                  </a:lnTo>
                  <a:lnTo>
                    <a:pt x="203" y="547"/>
                  </a:lnTo>
                  <a:lnTo>
                    <a:pt x="203" y="547"/>
                  </a:lnTo>
                  <a:close/>
                </a:path>
              </a:pathLst>
            </a:custGeom>
            <a:solidFill>
              <a:srgbClr val="EB0000"/>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7924190" y="2169343"/>
            <a:ext cx="3393098" cy="1010945"/>
            <a:chOff x="1249806" y="2207548"/>
            <a:chExt cx="3393098" cy="1010945"/>
          </a:xfrm>
        </p:grpSpPr>
        <p:grpSp>
          <p:nvGrpSpPr>
            <p:cNvPr id="35" name="组合 34"/>
            <p:cNvGrpSpPr/>
            <p:nvPr/>
          </p:nvGrpSpPr>
          <p:grpSpPr>
            <a:xfrm>
              <a:off x="1882715" y="2207548"/>
              <a:ext cx="2760189" cy="1010945"/>
              <a:chOff x="7907594" y="3433235"/>
              <a:chExt cx="2760189" cy="1010945"/>
            </a:xfrm>
          </p:grpSpPr>
          <p:sp>
            <p:nvSpPr>
              <p:cNvPr id="37" name="矩形 36"/>
              <p:cNvSpPr/>
              <p:nvPr/>
            </p:nvSpPr>
            <p:spPr>
              <a:xfrm>
                <a:off x="7907595" y="3834782"/>
                <a:ext cx="276018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38" name="矩形 37"/>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sp>
          <p:nvSpPr>
            <p:cNvPr id="36" name="Freeform 7"/>
            <p:cNvSpPr>
              <a:spLocks noEditPoints="1"/>
            </p:cNvSpPr>
            <p:nvPr/>
          </p:nvSpPr>
          <p:spPr bwMode="auto">
            <a:xfrm>
              <a:off x="1249806" y="2315429"/>
              <a:ext cx="567962" cy="536650"/>
            </a:xfrm>
            <a:custGeom>
              <a:avLst/>
              <a:gdLst>
                <a:gd name="T0" fmla="*/ 582 w 1433"/>
                <a:gd name="T1" fmla="*/ 102 h 1354"/>
                <a:gd name="T2" fmla="*/ 662 w 1433"/>
                <a:gd name="T3" fmla="*/ 88 h 1354"/>
                <a:gd name="T4" fmla="*/ 828 w 1433"/>
                <a:gd name="T5" fmla="*/ 95 h 1354"/>
                <a:gd name="T6" fmla="*/ 629 w 1433"/>
                <a:gd name="T7" fmla="*/ 374 h 1354"/>
                <a:gd name="T8" fmla="*/ 790 w 1433"/>
                <a:gd name="T9" fmla="*/ 242 h 1354"/>
                <a:gd name="T10" fmla="*/ 567 w 1433"/>
                <a:gd name="T11" fmla="*/ 339 h 1354"/>
                <a:gd name="T12" fmla="*/ 532 w 1433"/>
                <a:gd name="T13" fmla="*/ 488 h 1354"/>
                <a:gd name="T14" fmla="*/ 556 w 1433"/>
                <a:gd name="T15" fmla="*/ 627 h 1354"/>
                <a:gd name="T16" fmla="*/ 548 w 1433"/>
                <a:gd name="T17" fmla="*/ 883 h 1354"/>
                <a:gd name="T18" fmla="*/ 875 w 1433"/>
                <a:gd name="T19" fmla="*/ 710 h 1354"/>
                <a:gd name="T20" fmla="*/ 636 w 1433"/>
                <a:gd name="T21" fmla="*/ 992 h 1354"/>
                <a:gd name="T22" fmla="*/ 747 w 1433"/>
                <a:gd name="T23" fmla="*/ 1202 h 1354"/>
                <a:gd name="T24" fmla="*/ 608 w 1433"/>
                <a:gd name="T25" fmla="*/ 1150 h 1354"/>
                <a:gd name="T26" fmla="*/ 884 w 1433"/>
                <a:gd name="T27" fmla="*/ 916 h 1354"/>
                <a:gd name="T28" fmla="*/ 1102 w 1433"/>
                <a:gd name="T29" fmla="*/ 1280 h 1354"/>
                <a:gd name="T30" fmla="*/ 1258 w 1433"/>
                <a:gd name="T31" fmla="*/ 1098 h 1354"/>
                <a:gd name="T32" fmla="*/ 894 w 1433"/>
                <a:gd name="T33" fmla="*/ 802 h 1354"/>
                <a:gd name="T34" fmla="*/ 1029 w 1433"/>
                <a:gd name="T35" fmla="*/ 469 h 1354"/>
                <a:gd name="T36" fmla="*/ 1057 w 1433"/>
                <a:gd name="T37" fmla="*/ 696 h 1354"/>
                <a:gd name="T38" fmla="*/ 955 w 1433"/>
                <a:gd name="T39" fmla="*/ 883 h 1354"/>
                <a:gd name="T40" fmla="*/ 1275 w 1433"/>
                <a:gd name="T41" fmla="*/ 597 h 1354"/>
                <a:gd name="T42" fmla="*/ 1192 w 1433"/>
                <a:gd name="T43" fmla="*/ 500 h 1354"/>
                <a:gd name="T44" fmla="*/ 979 w 1433"/>
                <a:gd name="T45" fmla="*/ 270 h 1354"/>
                <a:gd name="T46" fmla="*/ 958 w 1433"/>
                <a:gd name="T47" fmla="*/ 438 h 1354"/>
                <a:gd name="T48" fmla="*/ 1213 w 1433"/>
                <a:gd name="T49" fmla="*/ 492 h 1354"/>
                <a:gd name="T50" fmla="*/ 1241 w 1433"/>
                <a:gd name="T51" fmla="*/ 526 h 1354"/>
                <a:gd name="T52" fmla="*/ 1289 w 1433"/>
                <a:gd name="T53" fmla="*/ 665 h 1354"/>
                <a:gd name="T54" fmla="*/ 1322 w 1433"/>
                <a:gd name="T55" fmla="*/ 712 h 1354"/>
                <a:gd name="T56" fmla="*/ 546 w 1433"/>
                <a:gd name="T57" fmla="*/ 355 h 1354"/>
                <a:gd name="T58" fmla="*/ 376 w 1433"/>
                <a:gd name="T59" fmla="*/ 769 h 1354"/>
                <a:gd name="T60" fmla="*/ 371 w 1433"/>
                <a:gd name="T61" fmla="*/ 850 h 1354"/>
                <a:gd name="T62" fmla="*/ 440 w 1433"/>
                <a:gd name="T63" fmla="*/ 750 h 1354"/>
                <a:gd name="T64" fmla="*/ 421 w 1433"/>
                <a:gd name="T65" fmla="*/ 838 h 1354"/>
                <a:gd name="T66" fmla="*/ 312 w 1433"/>
                <a:gd name="T67" fmla="*/ 821 h 1354"/>
                <a:gd name="T68" fmla="*/ 321 w 1433"/>
                <a:gd name="T69" fmla="*/ 727 h 1354"/>
                <a:gd name="T70" fmla="*/ 97 w 1433"/>
                <a:gd name="T71" fmla="*/ 668 h 1354"/>
                <a:gd name="T72" fmla="*/ 125 w 1433"/>
                <a:gd name="T73" fmla="*/ 727 h 1354"/>
                <a:gd name="T74" fmla="*/ 196 w 1433"/>
                <a:gd name="T75" fmla="*/ 772 h 1354"/>
                <a:gd name="T76" fmla="*/ 326 w 1433"/>
                <a:gd name="T77" fmla="*/ 481 h 1354"/>
                <a:gd name="T78" fmla="*/ 217 w 1433"/>
                <a:gd name="T79" fmla="*/ 544 h 1354"/>
                <a:gd name="T80" fmla="*/ 373 w 1433"/>
                <a:gd name="T81" fmla="*/ 1250 h 1354"/>
                <a:gd name="T82" fmla="*/ 657 w 1433"/>
                <a:gd name="T83" fmla="*/ 1233 h 1354"/>
                <a:gd name="T84" fmla="*/ 792 w 1433"/>
                <a:gd name="T85" fmla="*/ 1214 h 1354"/>
                <a:gd name="T86" fmla="*/ 397 w 1433"/>
                <a:gd name="T87" fmla="*/ 478 h 1354"/>
                <a:gd name="T88" fmla="*/ 272 w 1433"/>
                <a:gd name="T89" fmla="*/ 552 h 1354"/>
                <a:gd name="T90" fmla="*/ 187 w 1433"/>
                <a:gd name="T91" fmla="*/ 509 h 1354"/>
                <a:gd name="T92" fmla="*/ 378 w 1433"/>
                <a:gd name="T93" fmla="*/ 426 h 1354"/>
                <a:gd name="T94" fmla="*/ 655 w 1433"/>
                <a:gd name="T95" fmla="*/ 24 h 1354"/>
                <a:gd name="T96" fmla="*/ 745 w 1433"/>
                <a:gd name="T97" fmla="*/ 239 h 1354"/>
                <a:gd name="T98" fmla="*/ 679 w 1433"/>
                <a:gd name="T99" fmla="*/ 324 h 1354"/>
                <a:gd name="T100" fmla="*/ 1017 w 1433"/>
                <a:gd name="T101" fmla="*/ 102 h 1354"/>
                <a:gd name="T102" fmla="*/ 1121 w 1433"/>
                <a:gd name="T103" fmla="*/ 277 h 1354"/>
                <a:gd name="T104" fmla="*/ 1277 w 1433"/>
                <a:gd name="T105" fmla="*/ 393 h 1354"/>
                <a:gd name="T106" fmla="*/ 1272 w 1433"/>
                <a:gd name="T107" fmla="*/ 481 h 1354"/>
                <a:gd name="T108" fmla="*/ 1338 w 1433"/>
                <a:gd name="T109" fmla="*/ 637 h 1354"/>
                <a:gd name="T110" fmla="*/ 1360 w 1433"/>
                <a:gd name="T111" fmla="*/ 701 h 1354"/>
                <a:gd name="T112" fmla="*/ 1291 w 1433"/>
                <a:gd name="T113" fmla="*/ 1235 h 1354"/>
                <a:gd name="T114" fmla="*/ 785 w 1433"/>
                <a:gd name="T115" fmla="*/ 1349 h 1354"/>
                <a:gd name="T116" fmla="*/ 707 w 1433"/>
                <a:gd name="T117" fmla="*/ 1271 h 1354"/>
                <a:gd name="T118" fmla="*/ 629 w 1433"/>
                <a:gd name="T119" fmla="*/ 1309 h 1354"/>
                <a:gd name="T120" fmla="*/ 440 w 1433"/>
                <a:gd name="T121" fmla="*/ 1101 h 1354"/>
                <a:gd name="T122" fmla="*/ 407 w 1433"/>
                <a:gd name="T123" fmla="*/ 1254 h 1354"/>
                <a:gd name="T124" fmla="*/ 281 w 1433"/>
                <a:gd name="T125" fmla="*/ 978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3" h="1354">
                  <a:moveTo>
                    <a:pt x="300" y="268"/>
                  </a:moveTo>
                  <a:lnTo>
                    <a:pt x="305" y="261"/>
                  </a:lnTo>
                  <a:lnTo>
                    <a:pt x="307" y="251"/>
                  </a:lnTo>
                  <a:lnTo>
                    <a:pt x="312" y="244"/>
                  </a:lnTo>
                  <a:lnTo>
                    <a:pt x="317" y="237"/>
                  </a:lnTo>
                  <a:lnTo>
                    <a:pt x="319" y="230"/>
                  </a:lnTo>
                  <a:lnTo>
                    <a:pt x="324" y="223"/>
                  </a:lnTo>
                  <a:lnTo>
                    <a:pt x="326" y="213"/>
                  </a:lnTo>
                  <a:lnTo>
                    <a:pt x="331" y="206"/>
                  </a:lnTo>
                  <a:lnTo>
                    <a:pt x="333" y="199"/>
                  </a:lnTo>
                  <a:lnTo>
                    <a:pt x="336" y="192"/>
                  </a:lnTo>
                  <a:lnTo>
                    <a:pt x="338" y="187"/>
                  </a:lnTo>
                  <a:lnTo>
                    <a:pt x="340" y="180"/>
                  </a:lnTo>
                  <a:lnTo>
                    <a:pt x="345" y="173"/>
                  </a:lnTo>
                  <a:lnTo>
                    <a:pt x="347" y="166"/>
                  </a:lnTo>
                  <a:lnTo>
                    <a:pt x="350" y="159"/>
                  </a:lnTo>
                  <a:lnTo>
                    <a:pt x="352" y="154"/>
                  </a:lnTo>
                  <a:lnTo>
                    <a:pt x="354" y="147"/>
                  </a:lnTo>
                  <a:lnTo>
                    <a:pt x="357" y="140"/>
                  </a:lnTo>
                  <a:lnTo>
                    <a:pt x="359" y="137"/>
                  </a:lnTo>
                  <a:lnTo>
                    <a:pt x="359" y="133"/>
                  </a:lnTo>
                  <a:lnTo>
                    <a:pt x="362" y="130"/>
                  </a:lnTo>
                  <a:lnTo>
                    <a:pt x="364" y="128"/>
                  </a:lnTo>
                  <a:lnTo>
                    <a:pt x="364" y="123"/>
                  </a:lnTo>
                  <a:lnTo>
                    <a:pt x="366" y="121"/>
                  </a:lnTo>
                  <a:lnTo>
                    <a:pt x="369" y="119"/>
                  </a:lnTo>
                  <a:lnTo>
                    <a:pt x="369" y="116"/>
                  </a:lnTo>
                  <a:lnTo>
                    <a:pt x="371" y="114"/>
                  </a:lnTo>
                  <a:lnTo>
                    <a:pt x="371" y="111"/>
                  </a:lnTo>
                  <a:lnTo>
                    <a:pt x="373" y="111"/>
                  </a:lnTo>
                  <a:lnTo>
                    <a:pt x="373" y="109"/>
                  </a:lnTo>
                  <a:lnTo>
                    <a:pt x="376" y="109"/>
                  </a:lnTo>
                  <a:lnTo>
                    <a:pt x="376" y="107"/>
                  </a:lnTo>
                  <a:lnTo>
                    <a:pt x="378" y="107"/>
                  </a:lnTo>
                  <a:lnTo>
                    <a:pt x="378" y="104"/>
                  </a:lnTo>
                  <a:lnTo>
                    <a:pt x="380" y="102"/>
                  </a:lnTo>
                  <a:lnTo>
                    <a:pt x="383" y="102"/>
                  </a:lnTo>
                  <a:lnTo>
                    <a:pt x="385" y="100"/>
                  </a:lnTo>
                  <a:lnTo>
                    <a:pt x="388" y="97"/>
                  </a:lnTo>
                  <a:lnTo>
                    <a:pt x="390" y="97"/>
                  </a:lnTo>
                  <a:lnTo>
                    <a:pt x="392" y="95"/>
                  </a:lnTo>
                  <a:lnTo>
                    <a:pt x="395" y="95"/>
                  </a:lnTo>
                  <a:lnTo>
                    <a:pt x="397" y="93"/>
                  </a:lnTo>
                  <a:lnTo>
                    <a:pt x="399" y="93"/>
                  </a:lnTo>
                  <a:lnTo>
                    <a:pt x="402" y="93"/>
                  </a:lnTo>
                  <a:lnTo>
                    <a:pt x="404" y="93"/>
                  </a:lnTo>
                  <a:lnTo>
                    <a:pt x="409" y="90"/>
                  </a:lnTo>
                  <a:lnTo>
                    <a:pt x="411" y="90"/>
                  </a:lnTo>
                  <a:lnTo>
                    <a:pt x="414" y="90"/>
                  </a:lnTo>
                  <a:lnTo>
                    <a:pt x="416" y="90"/>
                  </a:lnTo>
                  <a:lnTo>
                    <a:pt x="418" y="90"/>
                  </a:lnTo>
                  <a:lnTo>
                    <a:pt x="421" y="90"/>
                  </a:lnTo>
                  <a:lnTo>
                    <a:pt x="425" y="90"/>
                  </a:lnTo>
                  <a:lnTo>
                    <a:pt x="428" y="90"/>
                  </a:lnTo>
                  <a:lnTo>
                    <a:pt x="430" y="90"/>
                  </a:lnTo>
                  <a:lnTo>
                    <a:pt x="433" y="93"/>
                  </a:lnTo>
                  <a:lnTo>
                    <a:pt x="435" y="93"/>
                  </a:lnTo>
                  <a:lnTo>
                    <a:pt x="437" y="93"/>
                  </a:lnTo>
                  <a:lnTo>
                    <a:pt x="437" y="93"/>
                  </a:lnTo>
                  <a:lnTo>
                    <a:pt x="440" y="93"/>
                  </a:lnTo>
                  <a:lnTo>
                    <a:pt x="440" y="95"/>
                  </a:lnTo>
                  <a:lnTo>
                    <a:pt x="442" y="95"/>
                  </a:lnTo>
                  <a:lnTo>
                    <a:pt x="442" y="95"/>
                  </a:lnTo>
                  <a:lnTo>
                    <a:pt x="442" y="95"/>
                  </a:lnTo>
                  <a:lnTo>
                    <a:pt x="444" y="97"/>
                  </a:lnTo>
                  <a:lnTo>
                    <a:pt x="447" y="100"/>
                  </a:lnTo>
                  <a:lnTo>
                    <a:pt x="449" y="100"/>
                  </a:lnTo>
                  <a:lnTo>
                    <a:pt x="449" y="102"/>
                  </a:lnTo>
                  <a:lnTo>
                    <a:pt x="451" y="104"/>
                  </a:lnTo>
                  <a:lnTo>
                    <a:pt x="454" y="107"/>
                  </a:lnTo>
                  <a:lnTo>
                    <a:pt x="456" y="111"/>
                  </a:lnTo>
                  <a:lnTo>
                    <a:pt x="459" y="114"/>
                  </a:lnTo>
                  <a:lnTo>
                    <a:pt x="461" y="116"/>
                  </a:lnTo>
                  <a:lnTo>
                    <a:pt x="461" y="119"/>
                  </a:lnTo>
                  <a:lnTo>
                    <a:pt x="463" y="121"/>
                  </a:lnTo>
                  <a:lnTo>
                    <a:pt x="463" y="123"/>
                  </a:lnTo>
                  <a:lnTo>
                    <a:pt x="466" y="126"/>
                  </a:lnTo>
                  <a:lnTo>
                    <a:pt x="466" y="128"/>
                  </a:lnTo>
                  <a:lnTo>
                    <a:pt x="468" y="130"/>
                  </a:lnTo>
                  <a:lnTo>
                    <a:pt x="468" y="133"/>
                  </a:lnTo>
                  <a:lnTo>
                    <a:pt x="468" y="135"/>
                  </a:lnTo>
                  <a:lnTo>
                    <a:pt x="468" y="135"/>
                  </a:lnTo>
                  <a:lnTo>
                    <a:pt x="470" y="137"/>
                  </a:lnTo>
                  <a:lnTo>
                    <a:pt x="470" y="140"/>
                  </a:lnTo>
                  <a:lnTo>
                    <a:pt x="470" y="142"/>
                  </a:lnTo>
                  <a:lnTo>
                    <a:pt x="470" y="145"/>
                  </a:lnTo>
                  <a:lnTo>
                    <a:pt x="470" y="145"/>
                  </a:lnTo>
                  <a:lnTo>
                    <a:pt x="470" y="149"/>
                  </a:lnTo>
                  <a:lnTo>
                    <a:pt x="470" y="154"/>
                  </a:lnTo>
                  <a:lnTo>
                    <a:pt x="470" y="156"/>
                  </a:lnTo>
                  <a:lnTo>
                    <a:pt x="470" y="161"/>
                  </a:lnTo>
                  <a:lnTo>
                    <a:pt x="470" y="166"/>
                  </a:lnTo>
                  <a:lnTo>
                    <a:pt x="470" y="168"/>
                  </a:lnTo>
                  <a:lnTo>
                    <a:pt x="470" y="173"/>
                  </a:lnTo>
                  <a:lnTo>
                    <a:pt x="470" y="178"/>
                  </a:lnTo>
                  <a:lnTo>
                    <a:pt x="470" y="185"/>
                  </a:lnTo>
                  <a:lnTo>
                    <a:pt x="468" y="192"/>
                  </a:lnTo>
                  <a:lnTo>
                    <a:pt x="468" y="199"/>
                  </a:lnTo>
                  <a:lnTo>
                    <a:pt x="468" y="206"/>
                  </a:lnTo>
                  <a:lnTo>
                    <a:pt x="468" y="208"/>
                  </a:lnTo>
                  <a:lnTo>
                    <a:pt x="468" y="213"/>
                  </a:lnTo>
                  <a:lnTo>
                    <a:pt x="466" y="216"/>
                  </a:lnTo>
                  <a:lnTo>
                    <a:pt x="466" y="218"/>
                  </a:lnTo>
                  <a:lnTo>
                    <a:pt x="466" y="220"/>
                  </a:lnTo>
                  <a:lnTo>
                    <a:pt x="466" y="225"/>
                  </a:lnTo>
                  <a:lnTo>
                    <a:pt x="463" y="227"/>
                  </a:lnTo>
                  <a:lnTo>
                    <a:pt x="463" y="230"/>
                  </a:lnTo>
                  <a:lnTo>
                    <a:pt x="463" y="235"/>
                  </a:lnTo>
                  <a:lnTo>
                    <a:pt x="461" y="237"/>
                  </a:lnTo>
                  <a:lnTo>
                    <a:pt x="461" y="239"/>
                  </a:lnTo>
                  <a:lnTo>
                    <a:pt x="459" y="244"/>
                  </a:lnTo>
                  <a:lnTo>
                    <a:pt x="451" y="230"/>
                  </a:lnTo>
                  <a:lnTo>
                    <a:pt x="444" y="249"/>
                  </a:lnTo>
                  <a:lnTo>
                    <a:pt x="435" y="258"/>
                  </a:lnTo>
                  <a:lnTo>
                    <a:pt x="433" y="237"/>
                  </a:lnTo>
                  <a:lnTo>
                    <a:pt x="423" y="251"/>
                  </a:lnTo>
                  <a:lnTo>
                    <a:pt x="411" y="265"/>
                  </a:lnTo>
                  <a:lnTo>
                    <a:pt x="407" y="249"/>
                  </a:lnTo>
                  <a:lnTo>
                    <a:pt x="395" y="263"/>
                  </a:lnTo>
                  <a:lnTo>
                    <a:pt x="378" y="272"/>
                  </a:lnTo>
                  <a:lnTo>
                    <a:pt x="380" y="253"/>
                  </a:lnTo>
                  <a:lnTo>
                    <a:pt x="366" y="265"/>
                  </a:lnTo>
                  <a:lnTo>
                    <a:pt x="350" y="275"/>
                  </a:lnTo>
                  <a:lnTo>
                    <a:pt x="354" y="258"/>
                  </a:lnTo>
                  <a:lnTo>
                    <a:pt x="340" y="270"/>
                  </a:lnTo>
                  <a:lnTo>
                    <a:pt x="326" y="277"/>
                  </a:lnTo>
                  <a:lnTo>
                    <a:pt x="331" y="258"/>
                  </a:lnTo>
                  <a:lnTo>
                    <a:pt x="312" y="275"/>
                  </a:lnTo>
                  <a:lnTo>
                    <a:pt x="295" y="277"/>
                  </a:lnTo>
                  <a:lnTo>
                    <a:pt x="300" y="268"/>
                  </a:lnTo>
                  <a:lnTo>
                    <a:pt x="300" y="268"/>
                  </a:lnTo>
                  <a:close/>
                  <a:moveTo>
                    <a:pt x="622" y="71"/>
                  </a:moveTo>
                  <a:lnTo>
                    <a:pt x="619" y="71"/>
                  </a:lnTo>
                  <a:lnTo>
                    <a:pt x="617" y="71"/>
                  </a:lnTo>
                  <a:lnTo>
                    <a:pt x="617" y="69"/>
                  </a:lnTo>
                  <a:lnTo>
                    <a:pt x="615" y="69"/>
                  </a:lnTo>
                  <a:lnTo>
                    <a:pt x="612" y="69"/>
                  </a:lnTo>
                  <a:lnTo>
                    <a:pt x="610" y="69"/>
                  </a:lnTo>
                  <a:lnTo>
                    <a:pt x="610" y="69"/>
                  </a:lnTo>
                  <a:lnTo>
                    <a:pt x="608" y="69"/>
                  </a:lnTo>
                  <a:lnTo>
                    <a:pt x="605" y="69"/>
                  </a:lnTo>
                  <a:lnTo>
                    <a:pt x="603" y="69"/>
                  </a:lnTo>
                  <a:lnTo>
                    <a:pt x="600" y="69"/>
                  </a:lnTo>
                  <a:lnTo>
                    <a:pt x="598" y="71"/>
                  </a:lnTo>
                  <a:lnTo>
                    <a:pt x="598" y="71"/>
                  </a:lnTo>
                  <a:lnTo>
                    <a:pt x="596" y="71"/>
                  </a:lnTo>
                  <a:lnTo>
                    <a:pt x="593" y="74"/>
                  </a:lnTo>
                  <a:lnTo>
                    <a:pt x="593" y="74"/>
                  </a:lnTo>
                  <a:lnTo>
                    <a:pt x="591" y="76"/>
                  </a:lnTo>
                  <a:lnTo>
                    <a:pt x="589" y="76"/>
                  </a:lnTo>
                  <a:lnTo>
                    <a:pt x="589" y="78"/>
                  </a:lnTo>
                  <a:lnTo>
                    <a:pt x="586" y="81"/>
                  </a:lnTo>
                  <a:lnTo>
                    <a:pt x="586" y="81"/>
                  </a:lnTo>
                  <a:lnTo>
                    <a:pt x="586" y="83"/>
                  </a:lnTo>
                  <a:lnTo>
                    <a:pt x="584" y="85"/>
                  </a:lnTo>
                  <a:lnTo>
                    <a:pt x="584" y="88"/>
                  </a:lnTo>
                  <a:lnTo>
                    <a:pt x="584" y="90"/>
                  </a:lnTo>
                  <a:lnTo>
                    <a:pt x="582" y="90"/>
                  </a:lnTo>
                  <a:lnTo>
                    <a:pt x="582" y="93"/>
                  </a:lnTo>
                  <a:lnTo>
                    <a:pt x="582" y="95"/>
                  </a:lnTo>
                  <a:lnTo>
                    <a:pt x="582" y="97"/>
                  </a:lnTo>
                  <a:lnTo>
                    <a:pt x="582" y="100"/>
                  </a:lnTo>
                  <a:lnTo>
                    <a:pt x="582" y="102"/>
                  </a:lnTo>
                  <a:lnTo>
                    <a:pt x="582" y="104"/>
                  </a:lnTo>
                  <a:lnTo>
                    <a:pt x="582" y="107"/>
                  </a:lnTo>
                  <a:lnTo>
                    <a:pt x="582" y="109"/>
                  </a:lnTo>
                  <a:lnTo>
                    <a:pt x="582" y="111"/>
                  </a:lnTo>
                  <a:lnTo>
                    <a:pt x="584" y="114"/>
                  </a:lnTo>
                  <a:lnTo>
                    <a:pt x="584" y="114"/>
                  </a:lnTo>
                  <a:lnTo>
                    <a:pt x="584" y="116"/>
                  </a:lnTo>
                  <a:lnTo>
                    <a:pt x="584" y="119"/>
                  </a:lnTo>
                  <a:lnTo>
                    <a:pt x="586" y="121"/>
                  </a:lnTo>
                  <a:lnTo>
                    <a:pt x="586" y="121"/>
                  </a:lnTo>
                  <a:lnTo>
                    <a:pt x="586" y="123"/>
                  </a:lnTo>
                  <a:lnTo>
                    <a:pt x="586" y="123"/>
                  </a:lnTo>
                  <a:lnTo>
                    <a:pt x="589" y="123"/>
                  </a:lnTo>
                  <a:lnTo>
                    <a:pt x="589" y="126"/>
                  </a:lnTo>
                  <a:lnTo>
                    <a:pt x="589" y="126"/>
                  </a:lnTo>
                  <a:lnTo>
                    <a:pt x="589" y="128"/>
                  </a:lnTo>
                  <a:lnTo>
                    <a:pt x="591" y="128"/>
                  </a:lnTo>
                  <a:lnTo>
                    <a:pt x="591" y="130"/>
                  </a:lnTo>
                  <a:lnTo>
                    <a:pt x="593" y="130"/>
                  </a:lnTo>
                  <a:lnTo>
                    <a:pt x="596" y="133"/>
                  </a:lnTo>
                  <a:lnTo>
                    <a:pt x="598" y="135"/>
                  </a:lnTo>
                  <a:lnTo>
                    <a:pt x="600" y="135"/>
                  </a:lnTo>
                  <a:lnTo>
                    <a:pt x="603" y="135"/>
                  </a:lnTo>
                  <a:lnTo>
                    <a:pt x="605" y="137"/>
                  </a:lnTo>
                  <a:lnTo>
                    <a:pt x="605" y="137"/>
                  </a:lnTo>
                  <a:lnTo>
                    <a:pt x="608" y="140"/>
                  </a:lnTo>
                  <a:lnTo>
                    <a:pt x="610" y="140"/>
                  </a:lnTo>
                  <a:lnTo>
                    <a:pt x="612" y="140"/>
                  </a:lnTo>
                  <a:lnTo>
                    <a:pt x="615" y="140"/>
                  </a:lnTo>
                  <a:lnTo>
                    <a:pt x="617" y="140"/>
                  </a:lnTo>
                  <a:lnTo>
                    <a:pt x="619" y="140"/>
                  </a:lnTo>
                  <a:lnTo>
                    <a:pt x="622" y="140"/>
                  </a:lnTo>
                  <a:lnTo>
                    <a:pt x="624" y="140"/>
                  </a:lnTo>
                  <a:lnTo>
                    <a:pt x="624" y="140"/>
                  </a:lnTo>
                  <a:lnTo>
                    <a:pt x="626" y="140"/>
                  </a:lnTo>
                  <a:lnTo>
                    <a:pt x="629" y="140"/>
                  </a:lnTo>
                  <a:lnTo>
                    <a:pt x="631" y="140"/>
                  </a:lnTo>
                  <a:lnTo>
                    <a:pt x="631" y="140"/>
                  </a:lnTo>
                  <a:lnTo>
                    <a:pt x="634" y="137"/>
                  </a:lnTo>
                  <a:lnTo>
                    <a:pt x="634" y="137"/>
                  </a:lnTo>
                  <a:lnTo>
                    <a:pt x="634" y="137"/>
                  </a:lnTo>
                  <a:lnTo>
                    <a:pt x="634" y="137"/>
                  </a:lnTo>
                  <a:lnTo>
                    <a:pt x="636" y="137"/>
                  </a:lnTo>
                  <a:lnTo>
                    <a:pt x="636" y="135"/>
                  </a:lnTo>
                  <a:lnTo>
                    <a:pt x="636" y="135"/>
                  </a:lnTo>
                  <a:lnTo>
                    <a:pt x="636" y="135"/>
                  </a:lnTo>
                  <a:lnTo>
                    <a:pt x="638" y="133"/>
                  </a:lnTo>
                  <a:lnTo>
                    <a:pt x="638" y="133"/>
                  </a:lnTo>
                  <a:lnTo>
                    <a:pt x="638" y="133"/>
                  </a:lnTo>
                  <a:lnTo>
                    <a:pt x="638" y="130"/>
                  </a:lnTo>
                  <a:lnTo>
                    <a:pt x="638" y="130"/>
                  </a:lnTo>
                  <a:lnTo>
                    <a:pt x="638" y="128"/>
                  </a:lnTo>
                  <a:lnTo>
                    <a:pt x="638" y="128"/>
                  </a:lnTo>
                  <a:lnTo>
                    <a:pt x="638" y="126"/>
                  </a:lnTo>
                  <a:lnTo>
                    <a:pt x="638" y="126"/>
                  </a:lnTo>
                  <a:lnTo>
                    <a:pt x="638" y="126"/>
                  </a:lnTo>
                  <a:lnTo>
                    <a:pt x="638" y="123"/>
                  </a:lnTo>
                  <a:lnTo>
                    <a:pt x="638" y="123"/>
                  </a:lnTo>
                  <a:lnTo>
                    <a:pt x="638" y="123"/>
                  </a:lnTo>
                  <a:lnTo>
                    <a:pt x="636" y="121"/>
                  </a:lnTo>
                  <a:lnTo>
                    <a:pt x="636" y="121"/>
                  </a:lnTo>
                  <a:lnTo>
                    <a:pt x="636" y="121"/>
                  </a:lnTo>
                  <a:lnTo>
                    <a:pt x="636" y="121"/>
                  </a:lnTo>
                  <a:lnTo>
                    <a:pt x="634" y="119"/>
                  </a:lnTo>
                  <a:lnTo>
                    <a:pt x="634" y="119"/>
                  </a:lnTo>
                  <a:lnTo>
                    <a:pt x="631" y="119"/>
                  </a:lnTo>
                  <a:lnTo>
                    <a:pt x="631" y="119"/>
                  </a:lnTo>
                  <a:lnTo>
                    <a:pt x="626" y="116"/>
                  </a:lnTo>
                  <a:lnTo>
                    <a:pt x="624" y="116"/>
                  </a:lnTo>
                  <a:lnTo>
                    <a:pt x="622" y="114"/>
                  </a:lnTo>
                  <a:lnTo>
                    <a:pt x="622" y="114"/>
                  </a:lnTo>
                  <a:lnTo>
                    <a:pt x="619" y="114"/>
                  </a:lnTo>
                  <a:lnTo>
                    <a:pt x="619" y="114"/>
                  </a:lnTo>
                  <a:lnTo>
                    <a:pt x="619" y="111"/>
                  </a:lnTo>
                  <a:lnTo>
                    <a:pt x="617" y="111"/>
                  </a:lnTo>
                  <a:lnTo>
                    <a:pt x="617" y="111"/>
                  </a:lnTo>
                  <a:lnTo>
                    <a:pt x="617" y="111"/>
                  </a:lnTo>
                  <a:lnTo>
                    <a:pt x="617" y="109"/>
                  </a:lnTo>
                  <a:lnTo>
                    <a:pt x="615" y="109"/>
                  </a:lnTo>
                  <a:lnTo>
                    <a:pt x="615" y="107"/>
                  </a:lnTo>
                  <a:lnTo>
                    <a:pt x="615" y="107"/>
                  </a:lnTo>
                  <a:lnTo>
                    <a:pt x="615" y="104"/>
                  </a:lnTo>
                  <a:lnTo>
                    <a:pt x="612" y="102"/>
                  </a:lnTo>
                  <a:lnTo>
                    <a:pt x="612" y="100"/>
                  </a:lnTo>
                  <a:lnTo>
                    <a:pt x="612" y="100"/>
                  </a:lnTo>
                  <a:lnTo>
                    <a:pt x="612" y="97"/>
                  </a:lnTo>
                  <a:lnTo>
                    <a:pt x="612" y="95"/>
                  </a:lnTo>
                  <a:lnTo>
                    <a:pt x="612" y="93"/>
                  </a:lnTo>
                  <a:lnTo>
                    <a:pt x="612" y="93"/>
                  </a:lnTo>
                  <a:lnTo>
                    <a:pt x="615" y="90"/>
                  </a:lnTo>
                  <a:lnTo>
                    <a:pt x="615" y="88"/>
                  </a:lnTo>
                  <a:lnTo>
                    <a:pt x="615" y="85"/>
                  </a:lnTo>
                  <a:lnTo>
                    <a:pt x="615" y="85"/>
                  </a:lnTo>
                  <a:lnTo>
                    <a:pt x="617" y="83"/>
                  </a:lnTo>
                  <a:lnTo>
                    <a:pt x="617" y="83"/>
                  </a:lnTo>
                  <a:lnTo>
                    <a:pt x="617" y="83"/>
                  </a:lnTo>
                  <a:lnTo>
                    <a:pt x="619" y="83"/>
                  </a:lnTo>
                  <a:lnTo>
                    <a:pt x="619" y="81"/>
                  </a:lnTo>
                  <a:lnTo>
                    <a:pt x="622" y="78"/>
                  </a:lnTo>
                  <a:lnTo>
                    <a:pt x="622" y="78"/>
                  </a:lnTo>
                  <a:lnTo>
                    <a:pt x="624" y="76"/>
                  </a:lnTo>
                  <a:lnTo>
                    <a:pt x="624" y="76"/>
                  </a:lnTo>
                  <a:lnTo>
                    <a:pt x="624" y="76"/>
                  </a:lnTo>
                  <a:lnTo>
                    <a:pt x="624" y="76"/>
                  </a:lnTo>
                  <a:lnTo>
                    <a:pt x="624" y="76"/>
                  </a:lnTo>
                  <a:lnTo>
                    <a:pt x="624" y="74"/>
                  </a:lnTo>
                  <a:lnTo>
                    <a:pt x="624" y="74"/>
                  </a:lnTo>
                  <a:lnTo>
                    <a:pt x="624" y="74"/>
                  </a:lnTo>
                  <a:lnTo>
                    <a:pt x="624" y="74"/>
                  </a:lnTo>
                  <a:lnTo>
                    <a:pt x="622" y="74"/>
                  </a:lnTo>
                  <a:lnTo>
                    <a:pt x="622" y="71"/>
                  </a:lnTo>
                  <a:lnTo>
                    <a:pt x="622" y="71"/>
                  </a:lnTo>
                  <a:lnTo>
                    <a:pt x="622" y="71"/>
                  </a:lnTo>
                  <a:lnTo>
                    <a:pt x="622" y="71"/>
                  </a:lnTo>
                  <a:close/>
                  <a:moveTo>
                    <a:pt x="608" y="249"/>
                  </a:moveTo>
                  <a:lnTo>
                    <a:pt x="608" y="246"/>
                  </a:lnTo>
                  <a:lnTo>
                    <a:pt x="608" y="242"/>
                  </a:lnTo>
                  <a:lnTo>
                    <a:pt x="608" y="239"/>
                  </a:lnTo>
                  <a:lnTo>
                    <a:pt x="608" y="237"/>
                  </a:lnTo>
                  <a:lnTo>
                    <a:pt x="605" y="235"/>
                  </a:lnTo>
                  <a:lnTo>
                    <a:pt x="605" y="230"/>
                  </a:lnTo>
                  <a:lnTo>
                    <a:pt x="608" y="227"/>
                  </a:lnTo>
                  <a:lnTo>
                    <a:pt x="608" y="225"/>
                  </a:lnTo>
                  <a:lnTo>
                    <a:pt x="608" y="223"/>
                  </a:lnTo>
                  <a:lnTo>
                    <a:pt x="608" y="218"/>
                  </a:lnTo>
                  <a:lnTo>
                    <a:pt x="610" y="216"/>
                  </a:lnTo>
                  <a:lnTo>
                    <a:pt x="610" y="213"/>
                  </a:lnTo>
                  <a:lnTo>
                    <a:pt x="610" y="211"/>
                  </a:lnTo>
                  <a:lnTo>
                    <a:pt x="612" y="208"/>
                  </a:lnTo>
                  <a:lnTo>
                    <a:pt x="615" y="204"/>
                  </a:lnTo>
                  <a:lnTo>
                    <a:pt x="615" y="201"/>
                  </a:lnTo>
                  <a:lnTo>
                    <a:pt x="648" y="159"/>
                  </a:lnTo>
                  <a:lnTo>
                    <a:pt x="648" y="156"/>
                  </a:lnTo>
                  <a:lnTo>
                    <a:pt x="650" y="154"/>
                  </a:lnTo>
                  <a:lnTo>
                    <a:pt x="652" y="152"/>
                  </a:lnTo>
                  <a:lnTo>
                    <a:pt x="652" y="149"/>
                  </a:lnTo>
                  <a:lnTo>
                    <a:pt x="655" y="147"/>
                  </a:lnTo>
                  <a:lnTo>
                    <a:pt x="657" y="145"/>
                  </a:lnTo>
                  <a:lnTo>
                    <a:pt x="657" y="142"/>
                  </a:lnTo>
                  <a:lnTo>
                    <a:pt x="660" y="140"/>
                  </a:lnTo>
                  <a:lnTo>
                    <a:pt x="660" y="137"/>
                  </a:lnTo>
                  <a:lnTo>
                    <a:pt x="662" y="135"/>
                  </a:lnTo>
                  <a:lnTo>
                    <a:pt x="662" y="133"/>
                  </a:lnTo>
                  <a:lnTo>
                    <a:pt x="664" y="130"/>
                  </a:lnTo>
                  <a:lnTo>
                    <a:pt x="664" y="128"/>
                  </a:lnTo>
                  <a:lnTo>
                    <a:pt x="664" y="126"/>
                  </a:lnTo>
                  <a:lnTo>
                    <a:pt x="664" y="126"/>
                  </a:lnTo>
                  <a:lnTo>
                    <a:pt x="667" y="123"/>
                  </a:lnTo>
                  <a:lnTo>
                    <a:pt x="667" y="123"/>
                  </a:lnTo>
                  <a:lnTo>
                    <a:pt x="667" y="121"/>
                  </a:lnTo>
                  <a:lnTo>
                    <a:pt x="667" y="119"/>
                  </a:lnTo>
                  <a:lnTo>
                    <a:pt x="667" y="114"/>
                  </a:lnTo>
                  <a:lnTo>
                    <a:pt x="667" y="109"/>
                  </a:lnTo>
                  <a:lnTo>
                    <a:pt x="667" y="104"/>
                  </a:lnTo>
                  <a:lnTo>
                    <a:pt x="664" y="102"/>
                  </a:lnTo>
                  <a:lnTo>
                    <a:pt x="664" y="100"/>
                  </a:lnTo>
                  <a:lnTo>
                    <a:pt x="664" y="97"/>
                  </a:lnTo>
                  <a:lnTo>
                    <a:pt x="664" y="95"/>
                  </a:lnTo>
                  <a:lnTo>
                    <a:pt x="664" y="95"/>
                  </a:lnTo>
                  <a:lnTo>
                    <a:pt x="664" y="93"/>
                  </a:lnTo>
                  <a:lnTo>
                    <a:pt x="662" y="90"/>
                  </a:lnTo>
                  <a:lnTo>
                    <a:pt x="662" y="88"/>
                  </a:lnTo>
                  <a:lnTo>
                    <a:pt x="662" y="88"/>
                  </a:lnTo>
                  <a:lnTo>
                    <a:pt x="660" y="88"/>
                  </a:lnTo>
                  <a:lnTo>
                    <a:pt x="660" y="85"/>
                  </a:lnTo>
                  <a:lnTo>
                    <a:pt x="660" y="85"/>
                  </a:lnTo>
                  <a:lnTo>
                    <a:pt x="657" y="83"/>
                  </a:lnTo>
                  <a:lnTo>
                    <a:pt x="655" y="81"/>
                  </a:lnTo>
                  <a:lnTo>
                    <a:pt x="652" y="78"/>
                  </a:lnTo>
                  <a:lnTo>
                    <a:pt x="650" y="76"/>
                  </a:lnTo>
                  <a:lnTo>
                    <a:pt x="648" y="74"/>
                  </a:lnTo>
                  <a:lnTo>
                    <a:pt x="643" y="71"/>
                  </a:lnTo>
                  <a:lnTo>
                    <a:pt x="641" y="69"/>
                  </a:lnTo>
                  <a:lnTo>
                    <a:pt x="638" y="69"/>
                  </a:lnTo>
                  <a:lnTo>
                    <a:pt x="636" y="67"/>
                  </a:lnTo>
                  <a:lnTo>
                    <a:pt x="634" y="64"/>
                  </a:lnTo>
                  <a:lnTo>
                    <a:pt x="629" y="62"/>
                  </a:lnTo>
                  <a:lnTo>
                    <a:pt x="626" y="62"/>
                  </a:lnTo>
                  <a:lnTo>
                    <a:pt x="626" y="59"/>
                  </a:lnTo>
                  <a:lnTo>
                    <a:pt x="624" y="59"/>
                  </a:lnTo>
                  <a:lnTo>
                    <a:pt x="622" y="57"/>
                  </a:lnTo>
                  <a:lnTo>
                    <a:pt x="622" y="57"/>
                  </a:lnTo>
                  <a:lnTo>
                    <a:pt x="619" y="57"/>
                  </a:lnTo>
                  <a:lnTo>
                    <a:pt x="619" y="57"/>
                  </a:lnTo>
                  <a:lnTo>
                    <a:pt x="615" y="55"/>
                  </a:lnTo>
                  <a:lnTo>
                    <a:pt x="612" y="55"/>
                  </a:lnTo>
                  <a:lnTo>
                    <a:pt x="610" y="55"/>
                  </a:lnTo>
                  <a:lnTo>
                    <a:pt x="608" y="52"/>
                  </a:lnTo>
                  <a:lnTo>
                    <a:pt x="605" y="52"/>
                  </a:lnTo>
                  <a:lnTo>
                    <a:pt x="603" y="52"/>
                  </a:lnTo>
                  <a:lnTo>
                    <a:pt x="600" y="52"/>
                  </a:lnTo>
                  <a:lnTo>
                    <a:pt x="598" y="50"/>
                  </a:lnTo>
                  <a:lnTo>
                    <a:pt x="596" y="50"/>
                  </a:lnTo>
                  <a:lnTo>
                    <a:pt x="593" y="50"/>
                  </a:lnTo>
                  <a:lnTo>
                    <a:pt x="589" y="50"/>
                  </a:lnTo>
                  <a:lnTo>
                    <a:pt x="584" y="50"/>
                  </a:lnTo>
                  <a:lnTo>
                    <a:pt x="582" y="48"/>
                  </a:lnTo>
                  <a:lnTo>
                    <a:pt x="579" y="48"/>
                  </a:lnTo>
                  <a:lnTo>
                    <a:pt x="577" y="48"/>
                  </a:lnTo>
                  <a:lnTo>
                    <a:pt x="574" y="45"/>
                  </a:lnTo>
                  <a:lnTo>
                    <a:pt x="572" y="45"/>
                  </a:lnTo>
                  <a:lnTo>
                    <a:pt x="572" y="45"/>
                  </a:lnTo>
                  <a:lnTo>
                    <a:pt x="570" y="45"/>
                  </a:lnTo>
                  <a:lnTo>
                    <a:pt x="570" y="43"/>
                  </a:lnTo>
                  <a:lnTo>
                    <a:pt x="570" y="43"/>
                  </a:lnTo>
                  <a:lnTo>
                    <a:pt x="567" y="43"/>
                  </a:lnTo>
                  <a:lnTo>
                    <a:pt x="567" y="43"/>
                  </a:lnTo>
                  <a:lnTo>
                    <a:pt x="567" y="40"/>
                  </a:lnTo>
                  <a:lnTo>
                    <a:pt x="565" y="40"/>
                  </a:lnTo>
                  <a:lnTo>
                    <a:pt x="565" y="40"/>
                  </a:lnTo>
                  <a:lnTo>
                    <a:pt x="565" y="40"/>
                  </a:lnTo>
                  <a:lnTo>
                    <a:pt x="565" y="38"/>
                  </a:lnTo>
                  <a:lnTo>
                    <a:pt x="565" y="38"/>
                  </a:lnTo>
                  <a:lnTo>
                    <a:pt x="565" y="38"/>
                  </a:lnTo>
                  <a:lnTo>
                    <a:pt x="565" y="38"/>
                  </a:lnTo>
                  <a:lnTo>
                    <a:pt x="565" y="36"/>
                  </a:lnTo>
                  <a:lnTo>
                    <a:pt x="565" y="36"/>
                  </a:lnTo>
                  <a:lnTo>
                    <a:pt x="565" y="36"/>
                  </a:lnTo>
                  <a:lnTo>
                    <a:pt x="565" y="36"/>
                  </a:lnTo>
                  <a:lnTo>
                    <a:pt x="565" y="33"/>
                  </a:lnTo>
                  <a:lnTo>
                    <a:pt x="565" y="33"/>
                  </a:lnTo>
                  <a:lnTo>
                    <a:pt x="567" y="33"/>
                  </a:lnTo>
                  <a:lnTo>
                    <a:pt x="567" y="31"/>
                  </a:lnTo>
                  <a:lnTo>
                    <a:pt x="567" y="31"/>
                  </a:lnTo>
                  <a:lnTo>
                    <a:pt x="570" y="29"/>
                  </a:lnTo>
                  <a:lnTo>
                    <a:pt x="570" y="29"/>
                  </a:lnTo>
                  <a:lnTo>
                    <a:pt x="572" y="29"/>
                  </a:lnTo>
                  <a:lnTo>
                    <a:pt x="572" y="29"/>
                  </a:lnTo>
                  <a:lnTo>
                    <a:pt x="574" y="29"/>
                  </a:lnTo>
                  <a:lnTo>
                    <a:pt x="574" y="26"/>
                  </a:lnTo>
                  <a:lnTo>
                    <a:pt x="577" y="26"/>
                  </a:lnTo>
                  <a:lnTo>
                    <a:pt x="582" y="26"/>
                  </a:lnTo>
                  <a:lnTo>
                    <a:pt x="584" y="26"/>
                  </a:lnTo>
                  <a:lnTo>
                    <a:pt x="589" y="26"/>
                  </a:lnTo>
                  <a:lnTo>
                    <a:pt x="591" y="26"/>
                  </a:lnTo>
                  <a:lnTo>
                    <a:pt x="593" y="26"/>
                  </a:lnTo>
                  <a:lnTo>
                    <a:pt x="596" y="26"/>
                  </a:lnTo>
                  <a:lnTo>
                    <a:pt x="598" y="26"/>
                  </a:lnTo>
                  <a:lnTo>
                    <a:pt x="600" y="26"/>
                  </a:lnTo>
                  <a:lnTo>
                    <a:pt x="600" y="26"/>
                  </a:lnTo>
                  <a:lnTo>
                    <a:pt x="603" y="26"/>
                  </a:lnTo>
                  <a:lnTo>
                    <a:pt x="603" y="26"/>
                  </a:lnTo>
                  <a:lnTo>
                    <a:pt x="605" y="26"/>
                  </a:lnTo>
                  <a:lnTo>
                    <a:pt x="605" y="26"/>
                  </a:lnTo>
                  <a:lnTo>
                    <a:pt x="610" y="26"/>
                  </a:lnTo>
                  <a:lnTo>
                    <a:pt x="612" y="29"/>
                  </a:lnTo>
                  <a:lnTo>
                    <a:pt x="615" y="29"/>
                  </a:lnTo>
                  <a:lnTo>
                    <a:pt x="617" y="31"/>
                  </a:lnTo>
                  <a:lnTo>
                    <a:pt x="619" y="31"/>
                  </a:lnTo>
                  <a:lnTo>
                    <a:pt x="622" y="33"/>
                  </a:lnTo>
                  <a:lnTo>
                    <a:pt x="626" y="36"/>
                  </a:lnTo>
                  <a:lnTo>
                    <a:pt x="629" y="36"/>
                  </a:lnTo>
                  <a:lnTo>
                    <a:pt x="631" y="38"/>
                  </a:lnTo>
                  <a:lnTo>
                    <a:pt x="634" y="40"/>
                  </a:lnTo>
                  <a:lnTo>
                    <a:pt x="636" y="43"/>
                  </a:lnTo>
                  <a:lnTo>
                    <a:pt x="638" y="43"/>
                  </a:lnTo>
                  <a:lnTo>
                    <a:pt x="641" y="45"/>
                  </a:lnTo>
                  <a:lnTo>
                    <a:pt x="643" y="48"/>
                  </a:lnTo>
                  <a:lnTo>
                    <a:pt x="648" y="52"/>
                  </a:lnTo>
                  <a:lnTo>
                    <a:pt x="655" y="57"/>
                  </a:lnTo>
                  <a:lnTo>
                    <a:pt x="657" y="59"/>
                  </a:lnTo>
                  <a:lnTo>
                    <a:pt x="660" y="62"/>
                  </a:lnTo>
                  <a:lnTo>
                    <a:pt x="662" y="64"/>
                  </a:lnTo>
                  <a:lnTo>
                    <a:pt x="664" y="67"/>
                  </a:lnTo>
                  <a:lnTo>
                    <a:pt x="669" y="67"/>
                  </a:lnTo>
                  <a:lnTo>
                    <a:pt x="671" y="69"/>
                  </a:lnTo>
                  <a:lnTo>
                    <a:pt x="674" y="71"/>
                  </a:lnTo>
                  <a:lnTo>
                    <a:pt x="676" y="74"/>
                  </a:lnTo>
                  <a:lnTo>
                    <a:pt x="681" y="74"/>
                  </a:lnTo>
                  <a:lnTo>
                    <a:pt x="683" y="76"/>
                  </a:lnTo>
                  <a:lnTo>
                    <a:pt x="688" y="78"/>
                  </a:lnTo>
                  <a:lnTo>
                    <a:pt x="690" y="78"/>
                  </a:lnTo>
                  <a:lnTo>
                    <a:pt x="695" y="81"/>
                  </a:lnTo>
                  <a:lnTo>
                    <a:pt x="700" y="81"/>
                  </a:lnTo>
                  <a:lnTo>
                    <a:pt x="702" y="83"/>
                  </a:lnTo>
                  <a:lnTo>
                    <a:pt x="707" y="83"/>
                  </a:lnTo>
                  <a:lnTo>
                    <a:pt x="709" y="85"/>
                  </a:lnTo>
                  <a:lnTo>
                    <a:pt x="714" y="85"/>
                  </a:lnTo>
                  <a:lnTo>
                    <a:pt x="716" y="85"/>
                  </a:lnTo>
                  <a:lnTo>
                    <a:pt x="721" y="88"/>
                  </a:lnTo>
                  <a:lnTo>
                    <a:pt x="723" y="88"/>
                  </a:lnTo>
                  <a:lnTo>
                    <a:pt x="728" y="88"/>
                  </a:lnTo>
                  <a:lnTo>
                    <a:pt x="731" y="88"/>
                  </a:lnTo>
                  <a:lnTo>
                    <a:pt x="735" y="88"/>
                  </a:lnTo>
                  <a:lnTo>
                    <a:pt x="740" y="88"/>
                  </a:lnTo>
                  <a:lnTo>
                    <a:pt x="742" y="88"/>
                  </a:lnTo>
                  <a:lnTo>
                    <a:pt x="747" y="88"/>
                  </a:lnTo>
                  <a:lnTo>
                    <a:pt x="752" y="85"/>
                  </a:lnTo>
                  <a:lnTo>
                    <a:pt x="754" y="85"/>
                  </a:lnTo>
                  <a:lnTo>
                    <a:pt x="757" y="85"/>
                  </a:lnTo>
                  <a:lnTo>
                    <a:pt x="759" y="85"/>
                  </a:lnTo>
                  <a:lnTo>
                    <a:pt x="764" y="83"/>
                  </a:lnTo>
                  <a:lnTo>
                    <a:pt x="768" y="81"/>
                  </a:lnTo>
                  <a:lnTo>
                    <a:pt x="773" y="81"/>
                  </a:lnTo>
                  <a:lnTo>
                    <a:pt x="778" y="78"/>
                  </a:lnTo>
                  <a:lnTo>
                    <a:pt x="780" y="78"/>
                  </a:lnTo>
                  <a:lnTo>
                    <a:pt x="783" y="78"/>
                  </a:lnTo>
                  <a:lnTo>
                    <a:pt x="785" y="76"/>
                  </a:lnTo>
                  <a:lnTo>
                    <a:pt x="790" y="76"/>
                  </a:lnTo>
                  <a:lnTo>
                    <a:pt x="792" y="76"/>
                  </a:lnTo>
                  <a:lnTo>
                    <a:pt x="794" y="76"/>
                  </a:lnTo>
                  <a:lnTo>
                    <a:pt x="797" y="76"/>
                  </a:lnTo>
                  <a:lnTo>
                    <a:pt x="799" y="76"/>
                  </a:lnTo>
                  <a:lnTo>
                    <a:pt x="801" y="76"/>
                  </a:lnTo>
                  <a:lnTo>
                    <a:pt x="804" y="76"/>
                  </a:lnTo>
                  <a:lnTo>
                    <a:pt x="806" y="76"/>
                  </a:lnTo>
                  <a:lnTo>
                    <a:pt x="809" y="76"/>
                  </a:lnTo>
                  <a:lnTo>
                    <a:pt x="809" y="76"/>
                  </a:lnTo>
                  <a:lnTo>
                    <a:pt x="811" y="78"/>
                  </a:lnTo>
                  <a:lnTo>
                    <a:pt x="813" y="78"/>
                  </a:lnTo>
                  <a:lnTo>
                    <a:pt x="816" y="78"/>
                  </a:lnTo>
                  <a:lnTo>
                    <a:pt x="818" y="81"/>
                  </a:lnTo>
                  <a:lnTo>
                    <a:pt x="818" y="81"/>
                  </a:lnTo>
                  <a:lnTo>
                    <a:pt x="820" y="83"/>
                  </a:lnTo>
                  <a:lnTo>
                    <a:pt x="820" y="83"/>
                  </a:lnTo>
                  <a:lnTo>
                    <a:pt x="823" y="85"/>
                  </a:lnTo>
                  <a:lnTo>
                    <a:pt x="823" y="85"/>
                  </a:lnTo>
                  <a:lnTo>
                    <a:pt x="823" y="85"/>
                  </a:lnTo>
                  <a:lnTo>
                    <a:pt x="825" y="88"/>
                  </a:lnTo>
                  <a:lnTo>
                    <a:pt x="825" y="88"/>
                  </a:lnTo>
                  <a:lnTo>
                    <a:pt x="825" y="88"/>
                  </a:lnTo>
                  <a:lnTo>
                    <a:pt x="825" y="90"/>
                  </a:lnTo>
                  <a:lnTo>
                    <a:pt x="828" y="90"/>
                  </a:lnTo>
                  <a:lnTo>
                    <a:pt x="828" y="93"/>
                  </a:lnTo>
                  <a:lnTo>
                    <a:pt x="828" y="95"/>
                  </a:lnTo>
                  <a:lnTo>
                    <a:pt x="828" y="95"/>
                  </a:lnTo>
                  <a:lnTo>
                    <a:pt x="828" y="97"/>
                  </a:lnTo>
                  <a:lnTo>
                    <a:pt x="828" y="97"/>
                  </a:lnTo>
                  <a:lnTo>
                    <a:pt x="830" y="100"/>
                  </a:lnTo>
                  <a:lnTo>
                    <a:pt x="830" y="102"/>
                  </a:lnTo>
                  <a:lnTo>
                    <a:pt x="830" y="102"/>
                  </a:lnTo>
                  <a:lnTo>
                    <a:pt x="830" y="104"/>
                  </a:lnTo>
                  <a:lnTo>
                    <a:pt x="830" y="107"/>
                  </a:lnTo>
                  <a:lnTo>
                    <a:pt x="830" y="107"/>
                  </a:lnTo>
                  <a:lnTo>
                    <a:pt x="830" y="109"/>
                  </a:lnTo>
                  <a:lnTo>
                    <a:pt x="828" y="109"/>
                  </a:lnTo>
                  <a:lnTo>
                    <a:pt x="828" y="111"/>
                  </a:lnTo>
                  <a:lnTo>
                    <a:pt x="828" y="114"/>
                  </a:lnTo>
                  <a:lnTo>
                    <a:pt x="828" y="116"/>
                  </a:lnTo>
                  <a:lnTo>
                    <a:pt x="825" y="119"/>
                  </a:lnTo>
                  <a:lnTo>
                    <a:pt x="825" y="121"/>
                  </a:lnTo>
                  <a:lnTo>
                    <a:pt x="823" y="123"/>
                  </a:lnTo>
                  <a:lnTo>
                    <a:pt x="823" y="128"/>
                  </a:lnTo>
                  <a:lnTo>
                    <a:pt x="820" y="130"/>
                  </a:lnTo>
                  <a:lnTo>
                    <a:pt x="820" y="133"/>
                  </a:lnTo>
                  <a:lnTo>
                    <a:pt x="818" y="135"/>
                  </a:lnTo>
                  <a:lnTo>
                    <a:pt x="816" y="137"/>
                  </a:lnTo>
                  <a:lnTo>
                    <a:pt x="813" y="142"/>
                  </a:lnTo>
                  <a:lnTo>
                    <a:pt x="811" y="145"/>
                  </a:lnTo>
                  <a:lnTo>
                    <a:pt x="806" y="149"/>
                  </a:lnTo>
                  <a:lnTo>
                    <a:pt x="804" y="152"/>
                  </a:lnTo>
                  <a:lnTo>
                    <a:pt x="801" y="154"/>
                  </a:lnTo>
                  <a:lnTo>
                    <a:pt x="799" y="159"/>
                  </a:lnTo>
                  <a:lnTo>
                    <a:pt x="794" y="161"/>
                  </a:lnTo>
                  <a:lnTo>
                    <a:pt x="792" y="164"/>
                  </a:lnTo>
                  <a:lnTo>
                    <a:pt x="790" y="166"/>
                  </a:lnTo>
                  <a:lnTo>
                    <a:pt x="785" y="171"/>
                  </a:lnTo>
                  <a:lnTo>
                    <a:pt x="783" y="173"/>
                  </a:lnTo>
                  <a:lnTo>
                    <a:pt x="778" y="175"/>
                  </a:lnTo>
                  <a:lnTo>
                    <a:pt x="775" y="178"/>
                  </a:lnTo>
                  <a:lnTo>
                    <a:pt x="773" y="180"/>
                  </a:lnTo>
                  <a:lnTo>
                    <a:pt x="768" y="182"/>
                  </a:lnTo>
                  <a:lnTo>
                    <a:pt x="766" y="185"/>
                  </a:lnTo>
                  <a:lnTo>
                    <a:pt x="764" y="187"/>
                  </a:lnTo>
                  <a:lnTo>
                    <a:pt x="759" y="190"/>
                  </a:lnTo>
                  <a:lnTo>
                    <a:pt x="757" y="192"/>
                  </a:lnTo>
                  <a:lnTo>
                    <a:pt x="752" y="192"/>
                  </a:lnTo>
                  <a:lnTo>
                    <a:pt x="749" y="194"/>
                  </a:lnTo>
                  <a:lnTo>
                    <a:pt x="745" y="197"/>
                  </a:lnTo>
                  <a:lnTo>
                    <a:pt x="740" y="199"/>
                  </a:lnTo>
                  <a:lnTo>
                    <a:pt x="738" y="201"/>
                  </a:lnTo>
                  <a:lnTo>
                    <a:pt x="733" y="201"/>
                  </a:lnTo>
                  <a:lnTo>
                    <a:pt x="731" y="204"/>
                  </a:lnTo>
                  <a:lnTo>
                    <a:pt x="726" y="206"/>
                  </a:lnTo>
                  <a:lnTo>
                    <a:pt x="721" y="206"/>
                  </a:lnTo>
                  <a:lnTo>
                    <a:pt x="719" y="208"/>
                  </a:lnTo>
                  <a:lnTo>
                    <a:pt x="714" y="208"/>
                  </a:lnTo>
                  <a:lnTo>
                    <a:pt x="712" y="211"/>
                  </a:lnTo>
                  <a:lnTo>
                    <a:pt x="707" y="211"/>
                  </a:lnTo>
                  <a:lnTo>
                    <a:pt x="700" y="213"/>
                  </a:lnTo>
                  <a:lnTo>
                    <a:pt x="690" y="216"/>
                  </a:lnTo>
                  <a:lnTo>
                    <a:pt x="681" y="218"/>
                  </a:lnTo>
                  <a:lnTo>
                    <a:pt x="676" y="220"/>
                  </a:lnTo>
                  <a:lnTo>
                    <a:pt x="671" y="223"/>
                  </a:lnTo>
                  <a:lnTo>
                    <a:pt x="667" y="223"/>
                  </a:lnTo>
                  <a:lnTo>
                    <a:pt x="664" y="225"/>
                  </a:lnTo>
                  <a:lnTo>
                    <a:pt x="662" y="225"/>
                  </a:lnTo>
                  <a:lnTo>
                    <a:pt x="662" y="227"/>
                  </a:lnTo>
                  <a:lnTo>
                    <a:pt x="660" y="227"/>
                  </a:lnTo>
                  <a:lnTo>
                    <a:pt x="657" y="227"/>
                  </a:lnTo>
                  <a:lnTo>
                    <a:pt x="657" y="230"/>
                  </a:lnTo>
                  <a:lnTo>
                    <a:pt x="657" y="230"/>
                  </a:lnTo>
                  <a:lnTo>
                    <a:pt x="657" y="230"/>
                  </a:lnTo>
                  <a:lnTo>
                    <a:pt x="657" y="230"/>
                  </a:lnTo>
                  <a:lnTo>
                    <a:pt x="655" y="232"/>
                  </a:lnTo>
                  <a:lnTo>
                    <a:pt x="655" y="232"/>
                  </a:lnTo>
                  <a:lnTo>
                    <a:pt x="657" y="232"/>
                  </a:lnTo>
                  <a:lnTo>
                    <a:pt x="657" y="235"/>
                  </a:lnTo>
                  <a:lnTo>
                    <a:pt x="657" y="235"/>
                  </a:lnTo>
                  <a:lnTo>
                    <a:pt x="657" y="235"/>
                  </a:lnTo>
                  <a:lnTo>
                    <a:pt x="657" y="237"/>
                  </a:lnTo>
                  <a:lnTo>
                    <a:pt x="657" y="237"/>
                  </a:lnTo>
                  <a:lnTo>
                    <a:pt x="657" y="237"/>
                  </a:lnTo>
                  <a:lnTo>
                    <a:pt x="660" y="239"/>
                  </a:lnTo>
                  <a:lnTo>
                    <a:pt x="660" y="239"/>
                  </a:lnTo>
                  <a:lnTo>
                    <a:pt x="660" y="239"/>
                  </a:lnTo>
                  <a:lnTo>
                    <a:pt x="662" y="242"/>
                  </a:lnTo>
                  <a:lnTo>
                    <a:pt x="664" y="242"/>
                  </a:lnTo>
                  <a:lnTo>
                    <a:pt x="664" y="244"/>
                  </a:lnTo>
                  <a:lnTo>
                    <a:pt x="667" y="244"/>
                  </a:lnTo>
                  <a:lnTo>
                    <a:pt x="669" y="246"/>
                  </a:lnTo>
                  <a:lnTo>
                    <a:pt x="669" y="246"/>
                  </a:lnTo>
                  <a:lnTo>
                    <a:pt x="671" y="249"/>
                  </a:lnTo>
                  <a:lnTo>
                    <a:pt x="674" y="249"/>
                  </a:lnTo>
                  <a:lnTo>
                    <a:pt x="674" y="249"/>
                  </a:lnTo>
                  <a:lnTo>
                    <a:pt x="676" y="251"/>
                  </a:lnTo>
                  <a:lnTo>
                    <a:pt x="679" y="251"/>
                  </a:lnTo>
                  <a:lnTo>
                    <a:pt x="681" y="251"/>
                  </a:lnTo>
                  <a:lnTo>
                    <a:pt x="683" y="253"/>
                  </a:lnTo>
                  <a:lnTo>
                    <a:pt x="686" y="253"/>
                  </a:lnTo>
                  <a:lnTo>
                    <a:pt x="688" y="253"/>
                  </a:lnTo>
                  <a:lnTo>
                    <a:pt x="690" y="256"/>
                  </a:lnTo>
                  <a:lnTo>
                    <a:pt x="693" y="256"/>
                  </a:lnTo>
                  <a:lnTo>
                    <a:pt x="695" y="256"/>
                  </a:lnTo>
                  <a:lnTo>
                    <a:pt x="700" y="256"/>
                  </a:lnTo>
                  <a:lnTo>
                    <a:pt x="705" y="258"/>
                  </a:lnTo>
                  <a:lnTo>
                    <a:pt x="709" y="258"/>
                  </a:lnTo>
                  <a:lnTo>
                    <a:pt x="714" y="258"/>
                  </a:lnTo>
                  <a:lnTo>
                    <a:pt x="733" y="261"/>
                  </a:lnTo>
                  <a:lnTo>
                    <a:pt x="731" y="263"/>
                  </a:lnTo>
                  <a:lnTo>
                    <a:pt x="728" y="265"/>
                  </a:lnTo>
                  <a:lnTo>
                    <a:pt x="728" y="265"/>
                  </a:lnTo>
                  <a:lnTo>
                    <a:pt x="726" y="268"/>
                  </a:lnTo>
                  <a:lnTo>
                    <a:pt x="723" y="268"/>
                  </a:lnTo>
                  <a:lnTo>
                    <a:pt x="723" y="270"/>
                  </a:lnTo>
                  <a:lnTo>
                    <a:pt x="721" y="270"/>
                  </a:lnTo>
                  <a:lnTo>
                    <a:pt x="721" y="270"/>
                  </a:lnTo>
                  <a:lnTo>
                    <a:pt x="721" y="272"/>
                  </a:lnTo>
                  <a:lnTo>
                    <a:pt x="719" y="272"/>
                  </a:lnTo>
                  <a:lnTo>
                    <a:pt x="714" y="275"/>
                  </a:lnTo>
                  <a:lnTo>
                    <a:pt x="707" y="275"/>
                  </a:lnTo>
                  <a:lnTo>
                    <a:pt x="702" y="277"/>
                  </a:lnTo>
                  <a:lnTo>
                    <a:pt x="695" y="279"/>
                  </a:lnTo>
                  <a:lnTo>
                    <a:pt x="693" y="279"/>
                  </a:lnTo>
                  <a:lnTo>
                    <a:pt x="690" y="279"/>
                  </a:lnTo>
                  <a:lnTo>
                    <a:pt x="688" y="282"/>
                  </a:lnTo>
                  <a:lnTo>
                    <a:pt x="686" y="282"/>
                  </a:lnTo>
                  <a:lnTo>
                    <a:pt x="681" y="282"/>
                  </a:lnTo>
                  <a:lnTo>
                    <a:pt x="679" y="282"/>
                  </a:lnTo>
                  <a:lnTo>
                    <a:pt x="676" y="284"/>
                  </a:lnTo>
                  <a:lnTo>
                    <a:pt x="674" y="284"/>
                  </a:lnTo>
                  <a:lnTo>
                    <a:pt x="667" y="284"/>
                  </a:lnTo>
                  <a:lnTo>
                    <a:pt x="662" y="284"/>
                  </a:lnTo>
                  <a:lnTo>
                    <a:pt x="660" y="284"/>
                  </a:lnTo>
                  <a:lnTo>
                    <a:pt x="657" y="284"/>
                  </a:lnTo>
                  <a:lnTo>
                    <a:pt x="652" y="284"/>
                  </a:lnTo>
                  <a:lnTo>
                    <a:pt x="650" y="284"/>
                  </a:lnTo>
                  <a:lnTo>
                    <a:pt x="648" y="284"/>
                  </a:lnTo>
                  <a:lnTo>
                    <a:pt x="645" y="284"/>
                  </a:lnTo>
                  <a:lnTo>
                    <a:pt x="643" y="284"/>
                  </a:lnTo>
                  <a:lnTo>
                    <a:pt x="641" y="282"/>
                  </a:lnTo>
                  <a:lnTo>
                    <a:pt x="638" y="282"/>
                  </a:lnTo>
                  <a:lnTo>
                    <a:pt x="636" y="282"/>
                  </a:lnTo>
                  <a:lnTo>
                    <a:pt x="634" y="279"/>
                  </a:lnTo>
                  <a:lnTo>
                    <a:pt x="629" y="279"/>
                  </a:lnTo>
                  <a:lnTo>
                    <a:pt x="629" y="277"/>
                  </a:lnTo>
                  <a:lnTo>
                    <a:pt x="626" y="277"/>
                  </a:lnTo>
                  <a:lnTo>
                    <a:pt x="624" y="275"/>
                  </a:lnTo>
                  <a:lnTo>
                    <a:pt x="622" y="275"/>
                  </a:lnTo>
                  <a:lnTo>
                    <a:pt x="619" y="272"/>
                  </a:lnTo>
                  <a:lnTo>
                    <a:pt x="619" y="270"/>
                  </a:lnTo>
                  <a:lnTo>
                    <a:pt x="617" y="268"/>
                  </a:lnTo>
                  <a:lnTo>
                    <a:pt x="615" y="268"/>
                  </a:lnTo>
                  <a:lnTo>
                    <a:pt x="615" y="265"/>
                  </a:lnTo>
                  <a:lnTo>
                    <a:pt x="615" y="263"/>
                  </a:lnTo>
                  <a:lnTo>
                    <a:pt x="612" y="261"/>
                  </a:lnTo>
                  <a:lnTo>
                    <a:pt x="612" y="258"/>
                  </a:lnTo>
                  <a:lnTo>
                    <a:pt x="610" y="256"/>
                  </a:lnTo>
                  <a:lnTo>
                    <a:pt x="610" y="253"/>
                  </a:lnTo>
                  <a:lnTo>
                    <a:pt x="610" y="251"/>
                  </a:lnTo>
                  <a:lnTo>
                    <a:pt x="608" y="249"/>
                  </a:lnTo>
                  <a:lnTo>
                    <a:pt x="608" y="249"/>
                  </a:lnTo>
                  <a:close/>
                  <a:moveTo>
                    <a:pt x="631" y="400"/>
                  </a:moveTo>
                  <a:lnTo>
                    <a:pt x="631" y="395"/>
                  </a:lnTo>
                  <a:lnTo>
                    <a:pt x="631" y="391"/>
                  </a:lnTo>
                  <a:lnTo>
                    <a:pt x="629" y="388"/>
                  </a:lnTo>
                  <a:lnTo>
                    <a:pt x="629" y="384"/>
                  </a:lnTo>
                  <a:lnTo>
                    <a:pt x="629" y="379"/>
                  </a:lnTo>
                  <a:lnTo>
                    <a:pt x="629" y="374"/>
                  </a:lnTo>
                  <a:lnTo>
                    <a:pt x="629" y="372"/>
                  </a:lnTo>
                  <a:lnTo>
                    <a:pt x="629" y="367"/>
                  </a:lnTo>
                  <a:lnTo>
                    <a:pt x="629" y="362"/>
                  </a:lnTo>
                  <a:lnTo>
                    <a:pt x="629" y="360"/>
                  </a:lnTo>
                  <a:lnTo>
                    <a:pt x="629" y="358"/>
                  </a:lnTo>
                  <a:lnTo>
                    <a:pt x="631" y="355"/>
                  </a:lnTo>
                  <a:lnTo>
                    <a:pt x="631" y="353"/>
                  </a:lnTo>
                  <a:lnTo>
                    <a:pt x="631" y="350"/>
                  </a:lnTo>
                  <a:lnTo>
                    <a:pt x="631" y="350"/>
                  </a:lnTo>
                  <a:lnTo>
                    <a:pt x="631" y="348"/>
                  </a:lnTo>
                  <a:lnTo>
                    <a:pt x="631" y="346"/>
                  </a:lnTo>
                  <a:lnTo>
                    <a:pt x="634" y="343"/>
                  </a:lnTo>
                  <a:lnTo>
                    <a:pt x="634" y="343"/>
                  </a:lnTo>
                  <a:lnTo>
                    <a:pt x="634" y="341"/>
                  </a:lnTo>
                  <a:lnTo>
                    <a:pt x="636" y="339"/>
                  </a:lnTo>
                  <a:lnTo>
                    <a:pt x="636" y="339"/>
                  </a:lnTo>
                  <a:lnTo>
                    <a:pt x="645" y="324"/>
                  </a:lnTo>
                  <a:lnTo>
                    <a:pt x="648" y="327"/>
                  </a:lnTo>
                  <a:lnTo>
                    <a:pt x="648" y="329"/>
                  </a:lnTo>
                  <a:lnTo>
                    <a:pt x="648" y="332"/>
                  </a:lnTo>
                  <a:lnTo>
                    <a:pt x="650" y="334"/>
                  </a:lnTo>
                  <a:lnTo>
                    <a:pt x="650" y="339"/>
                  </a:lnTo>
                  <a:lnTo>
                    <a:pt x="652" y="343"/>
                  </a:lnTo>
                  <a:lnTo>
                    <a:pt x="652" y="346"/>
                  </a:lnTo>
                  <a:lnTo>
                    <a:pt x="655" y="350"/>
                  </a:lnTo>
                  <a:lnTo>
                    <a:pt x="655" y="353"/>
                  </a:lnTo>
                  <a:lnTo>
                    <a:pt x="655" y="355"/>
                  </a:lnTo>
                  <a:lnTo>
                    <a:pt x="657" y="358"/>
                  </a:lnTo>
                  <a:lnTo>
                    <a:pt x="657" y="358"/>
                  </a:lnTo>
                  <a:lnTo>
                    <a:pt x="660" y="362"/>
                  </a:lnTo>
                  <a:lnTo>
                    <a:pt x="662" y="367"/>
                  </a:lnTo>
                  <a:lnTo>
                    <a:pt x="662" y="369"/>
                  </a:lnTo>
                  <a:lnTo>
                    <a:pt x="664" y="374"/>
                  </a:lnTo>
                  <a:lnTo>
                    <a:pt x="667" y="376"/>
                  </a:lnTo>
                  <a:lnTo>
                    <a:pt x="667" y="381"/>
                  </a:lnTo>
                  <a:lnTo>
                    <a:pt x="669" y="384"/>
                  </a:lnTo>
                  <a:lnTo>
                    <a:pt x="671" y="388"/>
                  </a:lnTo>
                  <a:lnTo>
                    <a:pt x="674" y="391"/>
                  </a:lnTo>
                  <a:lnTo>
                    <a:pt x="674" y="395"/>
                  </a:lnTo>
                  <a:lnTo>
                    <a:pt x="676" y="398"/>
                  </a:lnTo>
                  <a:lnTo>
                    <a:pt x="679" y="403"/>
                  </a:lnTo>
                  <a:lnTo>
                    <a:pt x="681" y="405"/>
                  </a:lnTo>
                  <a:lnTo>
                    <a:pt x="681" y="410"/>
                  </a:lnTo>
                  <a:lnTo>
                    <a:pt x="683" y="412"/>
                  </a:lnTo>
                  <a:lnTo>
                    <a:pt x="686" y="417"/>
                  </a:lnTo>
                  <a:lnTo>
                    <a:pt x="688" y="421"/>
                  </a:lnTo>
                  <a:lnTo>
                    <a:pt x="690" y="424"/>
                  </a:lnTo>
                  <a:lnTo>
                    <a:pt x="693" y="429"/>
                  </a:lnTo>
                  <a:lnTo>
                    <a:pt x="695" y="433"/>
                  </a:lnTo>
                  <a:lnTo>
                    <a:pt x="697" y="436"/>
                  </a:lnTo>
                  <a:lnTo>
                    <a:pt x="700" y="440"/>
                  </a:lnTo>
                  <a:lnTo>
                    <a:pt x="702" y="445"/>
                  </a:lnTo>
                  <a:lnTo>
                    <a:pt x="705" y="450"/>
                  </a:lnTo>
                  <a:lnTo>
                    <a:pt x="719" y="474"/>
                  </a:lnTo>
                  <a:lnTo>
                    <a:pt x="693" y="462"/>
                  </a:lnTo>
                  <a:lnTo>
                    <a:pt x="700" y="478"/>
                  </a:lnTo>
                  <a:lnTo>
                    <a:pt x="679" y="466"/>
                  </a:lnTo>
                  <a:lnTo>
                    <a:pt x="681" y="485"/>
                  </a:lnTo>
                  <a:lnTo>
                    <a:pt x="676" y="483"/>
                  </a:lnTo>
                  <a:lnTo>
                    <a:pt x="674" y="478"/>
                  </a:lnTo>
                  <a:lnTo>
                    <a:pt x="669" y="476"/>
                  </a:lnTo>
                  <a:lnTo>
                    <a:pt x="667" y="471"/>
                  </a:lnTo>
                  <a:lnTo>
                    <a:pt x="664" y="469"/>
                  </a:lnTo>
                  <a:lnTo>
                    <a:pt x="660" y="464"/>
                  </a:lnTo>
                  <a:lnTo>
                    <a:pt x="660" y="462"/>
                  </a:lnTo>
                  <a:lnTo>
                    <a:pt x="657" y="462"/>
                  </a:lnTo>
                  <a:lnTo>
                    <a:pt x="655" y="459"/>
                  </a:lnTo>
                  <a:lnTo>
                    <a:pt x="655" y="457"/>
                  </a:lnTo>
                  <a:lnTo>
                    <a:pt x="652" y="455"/>
                  </a:lnTo>
                  <a:lnTo>
                    <a:pt x="652" y="452"/>
                  </a:lnTo>
                  <a:lnTo>
                    <a:pt x="650" y="452"/>
                  </a:lnTo>
                  <a:lnTo>
                    <a:pt x="650" y="450"/>
                  </a:lnTo>
                  <a:lnTo>
                    <a:pt x="648" y="445"/>
                  </a:lnTo>
                  <a:lnTo>
                    <a:pt x="645" y="443"/>
                  </a:lnTo>
                  <a:lnTo>
                    <a:pt x="645" y="438"/>
                  </a:lnTo>
                  <a:lnTo>
                    <a:pt x="643" y="436"/>
                  </a:lnTo>
                  <a:lnTo>
                    <a:pt x="641" y="431"/>
                  </a:lnTo>
                  <a:lnTo>
                    <a:pt x="641" y="429"/>
                  </a:lnTo>
                  <a:lnTo>
                    <a:pt x="638" y="424"/>
                  </a:lnTo>
                  <a:lnTo>
                    <a:pt x="636" y="421"/>
                  </a:lnTo>
                  <a:lnTo>
                    <a:pt x="636" y="417"/>
                  </a:lnTo>
                  <a:lnTo>
                    <a:pt x="636" y="414"/>
                  </a:lnTo>
                  <a:lnTo>
                    <a:pt x="634" y="410"/>
                  </a:lnTo>
                  <a:lnTo>
                    <a:pt x="634" y="407"/>
                  </a:lnTo>
                  <a:lnTo>
                    <a:pt x="631" y="403"/>
                  </a:lnTo>
                  <a:lnTo>
                    <a:pt x="631" y="400"/>
                  </a:lnTo>
                  <a:lnTo>
                    <a:pt x="631" y="400"/>
                  </a:lnTo>
                  <a:close/>
                  <a:moveTo>
                    <a:pt x="799" y="239"/>
                  </a:moveTo>
                  <a:lnTo>
                    <a:pt x="799" y="239"/>
                  </a:lnTo>
                  <a:lnTo>
                    <a:pt x="801" y="239"/>
                  </a:lnTo>
                  <a:lnTo>
                    <a:pt x="804" y="239"/>
                  </a:lnTo>
                  <a:lnTo>
                    <a:pt x="804" y="242"/>
                  </a:lnTo>
                  <a:lnTo>
                    <a:pt x="806" y="242"/>
                  </a:lnTo>
                  <a:lnTo>
                    <a:pt x="809" y="242"/>
                  </a:lnTo>
                  <a:lnTo>
                    <a:pt x="809" y="242"/>
                  </a:lnTo>
                  <a:lnTo>
                    <a:pt x="811" y="244"/>
                  </a:lnTo>
                  <a:lnTo>
                    <a:pt x="811" y="244"/>
                  </a:lnTo>
                  <a:lnTo>
                    <a:pt x="813" y="244"/>
                  </a:lnTo>
                  <a:lnTo>
                    <a:pt x="813" y="246"/>
                  </a:lnTo>
                  <a:lnTo>
                    <a:pt x="816" y="246"/>
                  </a:lnTo>
                  <a:lnTo>
                    <a:pt x="816" y="249"/>
                  </a:lnTo>
                  <a:lnTo>
                    <a:pt x="818" y="249"/>
                  </a:lnTo>
                  <a:lnTo>
                    <a:pt x="818" y="251"/>
                  </a:lnTo>
                  <a:lnTo>
                    <a:pt x="818" y="251"/>
                  </a:lnTo>
                  <a:lnTo>
                    <a:pt x="820" y="253"/>
                  </a:lnTo>
                  <a:lnTo>
                    <a:pt x="820" y="253"/>
                  </a:lnTo>
                  <a:lnTo>
                    <a:pt x="820" y="256"/>
                  </a:lnTo>
                  <a:lnTo>
                    <a:pt x="820" y="256"/>
                  </a:lnTo>
                  <a:lnTo>
                    <a:pt x="820" y="256"/>
                  </a:lnTo>
                  <a:lnTo>
                    <a:pt x="820" y="258"/>
                  </a:lnTo>
                  <a:lnTo>
                    <a:pt x="820" y="258"/>
                  </a:lnTo>
                  <a:lnTo>
                    <a:pt x="820" y="258"/>
                  </a:lnTo>
                  <a:lnTo>
                    <a:pt x="820" y="261"/>
                  </a:lnTo>
                  <a:lnTo>
                    <a:pt x="820" y="261"/>
                  </a:lnTo>
                  <a:lnTo>
                    <a:pt x="820" y="261"/>
                  </a:lnTo>
                  <a:lnTo>
                    <a:pt x="820" y="261"/>
                  </a:lnTo>
                  <a:lnTo>
                    <a:pt x="820" y="263"/>
                  </a:lnTo>
                  <a:lnTo>
                    <a:pt x="820" y="263"/>
                  </a:lnTo>
                  <a:lnTo>
                    <a:pt x="820" y="263"/>
                  </a:lnTo>
                  <a:lnTo>
                    <a:pt x="820" y="263"/>
                  </a:lnTo>
                  <a:lnTo>
                    <a:pt x="820" y="263"/>
                  </a:lnTo>
                  <a:lnTo>
                    <a:pt x="818" y="263"/>
                  </a:lnTo>
                  <a:lnTo>
                    <a:pt x="818" y="265"/>
                  </a:lnTo>
                  <a:lnTo>
                    <a:pt x="818" y="265"/>
                  </a:lnTo>
                  <a:lnTo>
                    <a:pt x="818" y="265"/>
                  </a:lnTo>
                  <a:lnTo>
                    <a:pt x="818" y="265"/>
                  </a:lnTo>
                  <a:lnTo>
                    <a:pt x="816" y="265"/>
                  </a:lnTo>
                  <a:lnTo>
                    <a:pt x="816" y="265"/>
                  </a:lnTo>
                  <a:lnTo>
                    <a:pt x="813" y="265"/>
                  </a:lnTo>
                  <a:lnTo>
                    <a:pt x="813" y="265"/>
                  </a:lnTo>
                  <a:lnTo>
                    <a:pt x="811" y="265"/>
                  </a:lnTo>
                  <a:lnTo>
                    <a:pt x="809" y="265"/>
                  </a:lnTo>
                  <a:lnTo>
                    <a:pt x="806" y="263"/>
                  </a:lnTo>
                  <a:lnTo>
                    <a:pt x="804" y="263"/>
                  </a:lnTo>
                  <a:lnTo>
                    <a:pt x="801" y="261"/>
                  </a:lnTo>
                  <a:lnTo>
                    <a:pt x="799" y="261"/>
                  </a:lnTo>
                  <a:lnTo>
                    <a:pt x="797" y="258"/>
                  </a:lnTo>
                  <a:lnTo>
                    <a:pt x="794" y="258"/>
                  </a:lnTo>
                  <a:lnTo>
                    <a:pt x="792" y="256"/>
                  </a:lnTo>
                  <a:lnTo>
                    <a:pt x="792" y="256"/>
                  </a:lnTo>
                  <a:lnTo>
                    <a:pt x="792" y="256"/>
                  </a:lnTo>
                  <a:lnTo>
                    <a:pt x="790" y="256"/>
                  </a:lnTo>
                  <a:lnTo>
                    <a:pt x="790" y="253"/>
                  </a:lnTo>
                  <a:lnTo>
                    <a:pt x="790" y="253"/>
                  </a:lnTo>
                  <a:lnTo>
                    <a:pt x="787" y="253"/>
                  </a:lnTo>
                  <a:lnTo>
                    <a:pt x="787" y="251"/>
                  </a:lnTo>
                  <a:lnTo>
                    <a:pt x="787" y="251"/>
                  </a:lnTo>
                  <a:lnTo>
                    <a:pt x="787" y="251"/>
                  </a:lnTo>
                  <a:lnTo>
                    <a:pt x="787" y="249"/>
                  </a:lnTo>
                  <a:lnTo>
                    <a:pt x="787" y="249"/>
                  </a:lnTo>
                  <a:lnTo>
                    <a:pt x="787" y="249"/>
                  </a:lnTo>
                  <a:lnTo>
                    <a:pt x="785" y="249"/>
                  </a:lnTo>
                  <a:lnTo>
                    <a:pt x="785" y="246"/>
                  </a:lnTo>
                  <a:lnTo>
                    <a:pt x="785" y="246"/>
                  </a:lnTo>
                  <a:lnTo>
                    <a:pt x="785" y="246"/>
                  </a:lnTo>
                  <a:lnTo>
                    <a:pt x="787" y="244"/>
                  </a:lnTo>
                  <a:lnTo>
                    <a:pt x="787" y="244"/>
                  </a:lnTo>
                  <a:lnTo>
                    <a:pt x="787" y="244"/>
                  </a:lnTo>
                  <a:lnTo>
                    <a:pt x="787" y="244"/>
                  </a:lnTo>
                  <a:lnTo>
                    <a:pt x="787" y="242"/>
                  </a:lnTo>
                  <a:lnTo>
                    <a:pt x="787" y="242"/>
                  </a:lnTo>
                  <a:lnTo>
                    <a:pt x="787" y="242"/>
                  </a:lnTo>
                  <a:lnTo>
                    <a:pt x="790" y="242"/>
                  </a:lnTo>
                  <a:lnTo>
                    <a:pt x="790" y="242"/>
                  </a:lnTo>
                  <a:lnTo>
                    <a:pt x="790" y="242"/>
                  </a:lnTo>
                  <a:lnTo>
                    <a:pt x="790" y="239"/>
                  </a:lnTo>
                  <a:lnTo>
                    <a:pt x="792" y="239"/>
                  </a:lnTo>
                  <a:lnTo>
                    <a:pt x="792" y="239"/>
                  </a:lnTo>
                  <a:lnTo>
                    <a:pt x="792" y="239"/>
                  </a:lnTo>
                  <a:lnTo>
                    <a:pt x="794" y="239"/>
                  </a:lnTo>
                  <a:lnTo>
                    <a:pt x="794" y="239"/>
                  </a:lnTo>
                  <a:lnTo>
                    <a:pt x="797" y="239"/>
                  </a:lnTo>
                  <a:lnTo>
                    <a:pt x="797" y="239"/>
                  </a:lnTo>
                  <a:lnTo>
                    <a:pt x="799" y="239"/>
                  </a:lnTo>
                  <a:lnTo>
                    <a:pt x="799" y="239"/>
                  </a:lnTo>
                  <a:close/>
                  <a:moveTo>
                    <a:pt x="906" y="379"/>
                  </a:moveTo>
                  <a:lnTo>
                    <a:pt x="906" y="379"/>
                  </a:lnTo>
                  <a:lnTo>
                    <a:pt x="908" y="379"/>
                  </a:lnTo>
                  <a:lnTo>
                    <a:pt x="910" y="376"/>
                  </a:lnTo>
                  <a:lnTo>
                    <a:pt x="910" y="376"/>
                  </a:lnTo>
                  <a:lnTo>
                    <a:pt x="913" y="376"/>
                  </a:lnTo>
                  <a:lnTo>
                    <a:pt x="913" y="376"/>
                  </a:lnTo>
                  <a:lnTo>
                    <a:pt x="915" y="374"/>
                  </a:lnTo>
                  <a:lnTo>
                    <a:pt x="915" y="374"/>
                  </a:lnTo>
                  <a:lnTo>
                    <a:pt x="915" y="374"/>
                  </a:lnTo>
                  <a:lnTo>
                    <a:pt x="917" y="372"/>
                  </a:lnTo>
                  <a:lnTo>
                    <a:pt x="917" y="372"/>
                  </a:lnTo>
                  <a:lnTo>
                    <a:pt x="920" y="372"/>
                  </a:lnTo>
                  <a:lnTo>
                    <a:pt x="920" y="369"/>
                  </a:lnTo>
                  <a:lnTo>
                    <a:pt x="920" y="369"/>
                  </a:lnTo>
                  <a:lnTo>
                    <a:pt x="922" y="367"/>
                  </a:lnTo>
                  <a:lnTo>
                    <a:pt x="922" y="367"/>
                  </a:lnTo>
                  <a:lnTo>
                    <a:pt x="922" y="365"/>
                  </a:lnTo>
                  <a:lnTo>
                    <a:pt x="924" y="365"/>
                  </a:lnTo>
                  <a:lnTo>
                    <a:pt x="924" y="362"/>
                  </a:lnTo>
                  <a:lnTo>
                    <a:pt x="924" y="362"/>
                  </a:lnTo>
                  <a:lnTo>
                    <a:pt x="924" y="362"/>
                  </a:lnTo>
                  <a:lnTo>
                    <a:pt x="924" y="360"/>
                  </a:lnTo>
                  <a:lnTo>
                    <a:pt x="924" y="360"/>
                  </a:lnTo>
                  <a:lnTo>
                    <a:pt x="924" y="360"/>
                  </a:lnTo>
                  <a:lnTo>
                    <a:pt x="924" y="360"/>
                  </a:lnTo>
                  <a:lnTo>
                    <a:pt x="924" y="358"/>
                  </a:lnTo>
                  <a:lnTo>
                    <a:pt x="924" y="358"/>
                  </a:lnTo>
                  <a:lnTo>
                    <a:pt x="922" y="358"/>
                  </a:lnTo>
                  <a:lnTo>
                    <a:pt x="922" y="358"/>
                  </a:lnTo>
                  <a:lnTo>
                    <a:pt x="922" y="358"/>
                  </a:lnTo>
                  <a:lnTo>
                    <a:pt x="922" y="358"/>
                  </a:lnTo>
                  <a:lnTo>
                    <a:pt x="920" y="358"/>
                  </a:lnTo>
                  <a:lnTo>
                    <a:pt x="917" y="358"/>
                  </a:lnTo>
                  <a:lnTo>
                    <a:pt x="917" y="358"/>
                  </a:lnTo>
                  <a:lnTo>
                    <a:pt x="915" y="358"/>
                  </a:lnTo>
                  <a:lnTo>
                    <a:pt x="913" y="358"/>
                  </a:lnTo>
                  <a:lnTo>
                    <a:pt x="910" y="358"/>
                  </a:lnTo>
                  <a:lnTo>
                    <a:pt x="910" y="358"/>
                  </a:lnTo>
                  <a:lnTo>
                    <a:pt x="908" y="358"/>
                  </a:lnTo>
                  <a:lnTo>
                    <a:pt x="906" y="358"/>
                  </a:lnTo>
                  <a:lnTo>
                    <a:pt x="903" y="358"/>
                  </a:lnTo>
                  <a:lnTo>
                    <a:pt x="903" y="360"/>
                  </a:lnTo>
                  <a:lnTo>
                    <a:pt x="901" y="360"/>
                  </a:lnTo>
                  <a:lnTo>
                    <a:pt x="901" y="360"/>
                  </a:lnTo>
                  <a:lnTo>
                    <a:pt x="898" y="362"/>
                  </a:lnTo>
                  <a:lnTo>
                    <a:pt x="898" y="362"/>
                  </a:lnTo>
                  <a:lnTo>
                    <a:pt x="896" y="362"/>
                  </a:lnTo>
                  <a:lnTo>
                    <a:pt x="896" y="365"/>
                  </a:lnTo>
                  <a:lnTo>
                    <a:pt x="894" y="365"/>
                  </a:lnTo>
                  <a:lnTo>
                    <a:pt x="894" y="365"/>
                  </a:lnTo>
                  <a:lnTo>
                    <a:pt x="894" y="367"/>
                  </a:lnTo>
                  <a:lnTo>
                    <a:pt x="891" y="367"/>
                  </a:lnTo>
                  <a:lnTo>
                    <a:pt x="891" y="367"/>
                  </a:lnTo>
                  <a:lnTo>
                    <a:pt x="891" y="369"/>
                  </a:lnTo>
                  <a:lnTo>
                    <a:pt x="891" y="369"/>
                  </a:lnTo>
                  <a:lnTo>
                    <a:pt x="891" y="372"/>
                  </a:lnTo>
                  <a:lnTo>
                    <a:pt x="891" y="372"/>
                  </a:lnTo>
                  <a:lnTo>
                    <a:pt x="891" y="372"/>
                  </a:lnTo>
                  <a:lnTo>
                    <a:pt x="891" y="374"/>
                  </a:lnTo>
                  <a:lnTo>
                    <a:pt x="891" y="374"/>
                  </a:lnTo>
                  <a:lnTo>
                    <a:pt x="891" y="374"/>
                  </a:lnTo>
                  <a:lnTo>
                    <a:pt x="891" y="376"/>
                  </a:lnTo>
                  <a:lnTo>
                    <a:pt x="894" y="376"/>
                  </a:lnTo>
                  <a:lnTo>
                    <a:pt x="894" y="376"/>
                  </a:lnTo>
                  <a:lnTo>
                    <a:pt x="894" y="376"/>
                  </a:lnTo>
                  <a:lnTo>
                    <a:pt x="896" y="379"/>
                  </a:lnTo>
                  <a:lnTo>
                    <a:pt x="896" y="379"/>
                  </a:lnTo>
                  <a:lnTo>
                    <a:pt x="898" y="379"/>
                  </a:lnTo>
                  <a:lnTo>
                    <a:pt x="898" y="379"/>
                  </a:lnTo>
                  <a:lnTo>
                    <a:pt x="901" y="379"/>
                  </a:lnTo>
                  <a:lnTo>
                    <a:pt x="903" y="379"/>
                  </a:lnTo>
                  <a:lnTo>
                    <a:pt x="906" y="379"/>
                  </a:lnTo>
                  <a:lnTo>
                    <a:pt x="906" y="379"/>
                  </a:lnTo>
                  <a:close/>
                  <a:moveTo>
                    <a:pt x="485" y="317"/>
                  </a:moveTo>
                  <a:lnTo>
                    <a:pt x="485" y="317"/>
                  </a:lnTo>
                  <a:lnTo>
                    <a:pt x="485" y="317"/>
                  </a:lnTo>
                  <a:lnTo>
                    <a:pt x="485" y="317"/>
                  </a:lnTo>
                  <a:lnTo>
                    <a:pt x="487" y="317"/>
                  </a:lnTo>
                  <a:lnTo>
                    <a:pt x="487" y="317"/>
                  </a:lnTo>
                  <a:lnTo>
                    <a:pt x="487" y="315"/>
                  </a:lnTo>
                  <a:lnTo>
                    <a:pt x="487" y="315"/>
                  </a:lnTo>
                  <a:lnTo>
                    <a:pt x="487" y="315"/>
                  </a:lnTo>
                  <a:lnTo>
                    <a:pt x="487" y="315"/>
                  </a:lnTo>
                  <a:lnTo>
                    <a:pt x="489" y="313"/>
                  </a:lnTo>
                  <a:lnTo>
                    <a:pt x="489" y="313"/>
                  </a:lnTo>
                  <a:lnTo>
                    <a:pt x="492" y="313"/>
                  </a:lnTo>
                  <a:lnTo>
                    <a:pt x="492" y="313"/>
                  </a:lnTo>
                  <a:lnTo>
                    <a:pt x="494" y="310"/>
                  </a:lnTo>
                  <a:lnTo>
                    <a:pt x="494" y="310"/>
                  </a:lnTo>
                  <a:lnTo>
                    <a:pt x="496" y="310"/>
                  </a:lnTo>
                  <a:lnTo>
                    <a:pt x="496" y="310"/>
                  </a:lnTo>
                  <a:lnTo>
                    <a:pt x="499" y="310"/>
                  </a:lnTo>
                  <a:lnTo>
                    <a:pt x="499" y="310"/>
                  </a:lnTo>
                  <a:lnTo>
                    <a:pt x="499" y="310"/>
                  </a:lnTo>
                  <a:lnTo>
                    <a:pt x="503" y="310"/>
                  </a:lnTo>
                  <a:lnTo>
                    <a:pt x="508" y="310"/>
                  </a:lnTo>
                  <a:lnTo>
                    <a:pt x="511" y="310"/>
                  </a:lnTo>
                  <a:lnTo>
                    <a:pt x="515" y="310"/>
                  </a:lnTo>
                  <a:lnTo>
                    <a:pt x="522" y="310"/>
                  </a:lnTo>
                  <a:lnTo>
                    <a:pt x="529" y="313"/>
                  </a:lnTo>
                  <a:lnTo>
                    <a:pt x="537" y="313"/>
                  </a:lnTo>
                  <a:lnTo>
                    <a:pt x="544" y="313"/>
                  </a:lnTo>
                  <a:lnTo>
                    <a:pt x="548" y="313"/>
                  </a:lnTo>
                  <a:lnTo>
                    <a:pt x="551" y="313"/>
                  </a:lnTo>
                  <a:lnTo>
                    <a:pt x="556" y="313"/>
                  </a:lnTo>
                  <a:lnTo>
                    <a:pt x="558" y="313"/>
                  </a:lnTo>
                  <a:lnTo>
                    <a:pt x="563" y="313"/>
                  </a:lnTo>
                  <a:lnTo>
                    <a:pt x="567" y="313"/>
                  </a:lnTo>
                  <a:lnTo>
                    <a:pt x="570" y="313"/>
                  </a:lnTo>
                  <a:lnTo>
                    <a:pt x="572" y="313"/>
                  </a:lnTo>
                  <a:lnTo>
                    <a:pt x="574" y="313"/>
                  </a:lnTo>
                  <a:lnTo>
                    <a:pt x="577" y="313"/>
                  </a:lnTo>
                  <a:lnTo>
                    <a:pt x="579" y="313"/>
                  </a:lnTo>
                  <a:lnTo>
                    <a:pt x="582" y="313"/>
                  </a:lnTo>
                  <a:lnTo>
                    <a:pt x="584" y="313"/>
                  </a:lnTo>
                  <a:lnTo>
                    <a:pt x="584" y="313"/>
                  </a:lnTo>
                  <a:lnTo>
                    <a:pt x="586" y="313"/>
                  </a:lnTo>
                  <a:lnTo>
                    <a:pt x="586" y="313"/>
                  </a:lnTo>
                  <a:lnTo>
                    <a:pt x="589" y="313"/>
                  </a:lnTo>
                  <a:lnTo>
                    <a:pt x="589" y="315"/>
                  </a:lnTo>
                  <a:lnTo>
                    <a:pt x="591" y="315"/>
                  </a:lnTo>
                  <a:lnTo>
                    <a:pt x="591" y="315"/>
                  </a:lnTo>
                  <a:lnTo>
                    <a:pt x="591" y="315"/>
                  </a:lnTo>
                  <a:lnTo>
                    <a:pt x="591" y="317"/>
                  </a:lnTo>
                  <a:lnTo>
                    <a:pt x="593" y="317"/>
                  </a:lnTo>
                  <a:lnTo>
                    <a:pt x="593" y="317"/>
                  </a:lnTo>
                  <a:lnTo>
                    <a:pt x="593" y="320"/>
                  </a:lnTo>
                  <a:lnTo>
                    <a:pt x="593" y="320"/>
                  </a:lnTo>
                  <a:lnTo>
                    <a:pt x="593" y="320"/>
                  </a:lnTo>
                  <a:lnTo>
                    <a:pt x="593" y="322"/>
                  </a:lnTo>
                  <a:lnTo>
                    <a:pt x="593" y="322"/>
                  </a:lnTo>
                  <a:lnTo>
                    <a:pt x="593" y="322"/>
                  </a:lnTo>
                  <a:lnTo>
                    <a:pt x="593" y="324"/>
                  </a:lnTo>
                  <a:lnTo>
                    <a:pt x="593" y="324"/>
                  </a:lnTo>
                  <a:lnTo>
                    <a:pt x="593" y="324"/>
                  </a:lnTo>
                  <a:lnTo>
                    <a:pt x="591" y="327"/>
                  </a:lnTo>
                  <a:lnTo>
                    <a:pt x="591" y="327"/>
                  </a:lnTo>
                  <a:lnTo>
                    <a:pt x="591" y="327"/>
                  </a:lnTo>
                  <a:lnTo>
                    <a:pt x="589" y="329"/>
                  </a:lnTo>
                  <a:lnTo>
                    <a:pt x="586" y="332"/>
                  </a:lnTo>
                  <a:lnTo>
                    <a:pt x="586" y="332"/>
                  </a:lnTo>
                  <a:lnTo>
                    <a:pt x="584" y="334"/>
                  </a:lnTo>
                  <a:lnTo>
                    <a:pt x="582" y="334"/>
                  </a:lnTo>
                  <a:lnTo>
                    <a:pt x="579" y="336"/>
                  </a:lnTo>
                  <a:lnTo>
                    <a:pt x="579" y="336"/>
                  </a:lnTo>
                  <a:lnTo>
                    <a:pt x="577" y="336"/>
                  </a:lnTo>
                  <a:lnTo>
                    <a:pt x="574" y="339"/>
                  </a:lnTo>
                  <a:lnTo>
                    <a:pt x="574" y="339"/>
                  </a:lnTo>
                  <a:lnTo>
                    <a:pt x="570" y="339"/>
                  </a:lnTo>
                  <a:lnTo>
                    <a:pt x="567" y="339"/>
                  </a:lnTo>
                  <a:lnTo>
                    <a:pt x="565" y="339"/>
                  </a:lnTo>
                  <a:lnTo>
                    <a:pt x="560" y="341"/>
                  </a:lnTo>
                  <a:lnTo>
                    <a:pt x="558" y="341"/>
                  </a:lnTo>
                  <a:lnTo>
                    <a:pt x="553" y="341"/>
                  </a:lnTo>
                  <a:lnTo>
                    <a:pt x="551" y="341"/>
                  </a:lnTo>
                  <a:lnTo>
                    <a:pt x="546" y="341"/>
                  </a:lnTo>
                  <a:lnTo>
                    <a:pt x="541" y="341"/>
                  </a:lnTo>
                  <a:lnTo>
                    <a:pt x="539" y="341"/>
                  </a:lnTo>
                  <a:lnTo>
                    <a:pt x="534" y="341"/>
                  </a:lnTo>
                  <a:lnTo>
                    <a:pt x="532" y="341"/>
                  </a:lnTo>
                  <a:lnTo>
                    <a:pt x="527" y="341"/>
                  </a:lnTo>
                  <a:lnTo>
                    <a:pt x="525" y="339"/>
                  </a:lnTo>
                  <a:lnTo>
                    <a:pt x="520" y="339"/>
                  </a:lnTo>
                  <a:lnTo>
                    <a:pt x="518" y="339"/>
                  </a:lnTo>
                  <a:lnTo>
                    <a:pt x="513" y="336"/>
                  </a:lnTo>
                  <a:lnTo>
                    <a:pt x="508" y="336"/>
                  </a:lnTo>
                  <a:lnTo>
                    <a:pt x="506" y="334"/>
                  </a:lnTo>
                  <a:lnTo>
                    <a:pt x="503" y="334"/>
                  </a:lnTo>
                  <a:lnTo>
                    <a:pt x="501" y="332"/>
                  </a:lnTo>
                  <a:lnTo>
                    <a:pt x="499" y="332"/>
                  </a:lnTo>
                  <a:lnTo>
                    <a:pt x="496" y="329"/>
                  </a:lnTo>
                  <a:lnTo>
                    <a:pt x="494" y="329"/>
                  </a:lnTo>
                  <a:lnTo>
                    <a:pt x="494" y="329"/>
                  </a:lnTo>
                  <a:lnTo>
                    <a:pt x="492" y="327"/>
                  </a:lnTo>
                  <a:lnTo>
                    <a:pt x="492" y="327"/>
                  </a:lnTo>
                  <a:lnTo>
                    <a:pt x="492" y="327"/>
                  </a:lnTo>
                  <a:lnTo>
                    <a:pt x="489" y="324"/>
                  </a:lnTo>
                  <a:lnTo>
                    <a:pt x="489" y="324"/>
                  </a:lnTo>
                  <a:lnTo>
                    <a:pt x="489" y="322"/>
                  </a:lnTo>
                  <a:lnTo>
                    <a:pt x="487" y="322"/>
                  </a:lnTo>
                  <a:lnTo>
                    <a:pt x="487" y="322"/>
                  </a:lnTo>
                  <a:lnTo>
                    <a:pt x="487" y="320"/>
                  </a:lnTo>
                  <a:lnTo>
                    <a:pt x="487" y="320"/>
                  </a:lnTo>
                  <a:lnTo>
                    <a:pt x="485" y="317"/>
                  </a:lnTo>
                  <a:lnTo>
                    <a:pt x="485" y="317"/>
                  </a:lnTo>
                  <a:close/>
                  <a:moveTo>
                    <a:pt x="489" y="419"/>
                  </a:moveTo>
                  <a:lnTo>
                    <a:pt x="489" y="419"/>
                  </a:lnTo>
                  <a:lnTo>
                    <a:pt x="489" y="417"/>
                  </a:lnTo>
                  <a:lnTo>
                    <a:pt x="489" y="417"/>
                  </a:lnTo>
                  <a:lnTo>
                    <a:pt x="489" y="414"/>
                  </a:lnTo>
                  <a:lnTo>
                    <a:pt x="489" y="414"/>
                  </a:lnTo>
                  <a:lnTo>
                    <a:pt x="489" y="414"/>
                  </a:lnTo>
                  <a:lnTo>
                    <a:pt x="489" y="412"/>
                  </a:lnTo>
                  <a:lnTo>
                    <a:pt x="492" y="412"/>
                  </a:lnTo>
                  <a:lnTo>
                    <a:pt x="492" y="410"/>
                  </a:lnTo>
                  <a:lnTo>
                    <a:pt x="492" y="410"/>
                  </a:lnTo>
                  <a:lnTo>
                    <a:pt x="492" y="410"/>
                  </a:lnTo>
                  <a:lnTo>
                    <a:pt x="494" y="407"/>
                  </a:lnTo>
                  <a:lnTo>
                    <a:pt x="494" y="407"/>
                  </a:lnTo>
                  <a:lnTo>
                    <a:pt x="494" y="407"/>
                  </a:lnTo>
                  <a:lnTo>
                    <a:pt x="494" y="407"/>
                  </a:lnTo>
                  <a:lnTo>
                    <a:pt x="496" y="405"/>
                  </a:lnTo>
                  <a:lnTo>
                    <a:pt x="496" y="405"/>
                  </a:lnTo>
                  <a:lnTo>
                    <a:pt x="499" y="405"/>
                  </a:lnTo>
                  <a:lnTo>
                    <a:pt x="499" y="405"/>
                  </a:lnTo>
                  <a:lnTo>
                    <a:pt x="501" y="405"/>
                  </a:lnTo>
                  <a:lnTo>
                    <a:pt x="501" y="405"/>
                  </a:lnTo>
                  <a:lnTo>
                    <a:pt x="503" y="405"/>
                  </a:lnTo>
                  <a:lnTo>
                    <a:pt x="503" y="405"/>
                  </a:lnTo>
                  <a:lnTo>
                    <a:pt x="506" y="405"/>
                  </a:lnTo>
                  <a:lnTo>
                    <a:pt x="508" y="405"/>
                  </a:lnTo>
                  <a:lnTo>
                    <a:pt x="511" y="405"/>
                  </a:lnTo>
                  <a:lnTo>
                    <a:pt x="513" y="405"/>
                  </a:lnTo>
                  <a:lnTo>
                    <a:pt x="518" y="405"/>
                  </a:lnTo>
                  <a:lnTo>
                    <a:pt x="522" y="407"/>
                  </a:lnTo>
                  <a:lnTo>
                    <a:pt x="529" y="407"/>
                  </a:lnTo>
                  <a:lnTo>
                    <a:pt x="532" y="410"/>
                  </a:lnTo>
                  <a:lnTo>
                    <a:pt x="534" y="410"/>
                  </a:lnTo>
                  <a:lnTo>
                    <a:pt x="537" y="410"/>
                  </a:lnTo>
                  <a:lnTo>
                    <a:pt x="539" y="410"/>
                  </a:lnTo>
                  <a:lnTo>
                    <a:pt x="541" y="410"/>
                  </a:lnTo>
                  <a:lnTo>
                    <a:pt x="544" y="410"/>
                  </a:lnTo>
                  <a:lnTo>
                    <a:pt x="546" y="410"/>
                  </a:lnTo>
                  <a:lnTo>
                    <a:pt x="548" y="410"/>
                  </a:lnTo>
                  <a:lnTo>
                    <a:pt x="551" y="410"/>
                  </a:lnTo>
                  <a:lnTo>
                    <a:pt x="556" y="410"/>
                  </a:lnTo>
                  <a:lnTo>
                    <a:pt x="560" y="410"/>
                  </a:lnTo>
                  <a:lnTo>
                    <a:pt x="565" y="410"/>
                  </a:lnTo>
                  <a:lnTo>
                    <a:pt x="570" y="407"/>
                  </a:lnTo>
                  <a:lnTo>
                    <a:pt x="572" y="407"/>
                  </a:lnTo>
                  <a:lnTo>
                    <a:pt x="577" y="407"/>
                  </a:lnTo>
                  <a:lnTo>
                    <a:pt x="582" y="405"/>
                  </a:lnTo>
                  <a:lnTo>
                    <a:pt x="586" y="405"/>
                  </a:lnTo>
                  <a:lnTo>
                    <a:pt x="589" y="405"/>
                  </a:lnTo>
                  <a:lnTo>
                    <a:pt x="593" y="405"/>
                  </a:lnTo>
                  <a:lnTo>
                    <a:pt x="598" y="405"/>
                  </a:lnTo>
                  <a:lnTo>
                    <a:pt x="598" y="405"/>
                  </a:lnTo>
                  <a:lnTo>
                    <a:pt x="600" y="405"/>
                  </a:lnTo>
                  <a:lnTo>
                    <a:pt x="603" y="405"/>
                  </a:lnTo>
                  <a:lnTo>
                    <a:pt x="605" y="405"/>
                  </a:lnTo>
                  <a:lnTo>
                    <a:pt x="605" y="405"/>
                  </a:lnTo>
                  <a:lnTo>
                    <a:pt x="605" y="405"/>
                  </a:lnTo>
                  <a:lnTo>
                    <a:pt x="608" y="405"/>
                  </a:lnTo>
                  <a:lnTo>
                    <a:pt x="608" y="407"/>
                  </a:lnTo>
                  <a:lnTo>
                    <a:pt x="610" y="407"/>
                  </a:lnTo>
                  <a:lnTo>
                    <a:pt x="610" y="407"/>
                  </a:lnTo>
                  <a:lnTo>
                    <a:pt x="610" y="407"/>
                  </a:lnTo>
                  <a:lnTo>
                    <a:pt x="612" y="410"/>
                  </a:lnTo>
                  <a:lnTo>
                    <a:pt x="612" y="410"/>
                  </a:lnTo>
                  <a:lnTo>
                    <a:pt x="612" y="410"/>
                  </a:lnTo>
                  <a:lnTo>
                    <a:pt x="615" y="412"/>
                  </a:lnTo>
                  <a:lnTo>
                    <a:pt x="615" y="412"/>
                  </a:lnTo>
                  <a:lnTo>
                    <a:pt x="615" y="412"/>
                  </a:lnTo>
                  <a:lnTo>
                    <a:pt x="615" y="414"/>
                  </a:lnTo>
                  <a:lnTo>
                    <a:pt x="615" y="414"/>
                  </a:lnTo>
                  <a:lnTo>
                    <a:pt x="615" y="414"/>
                  </a:lnTo>
                  <a:lnTo>
                    <a:pt x="615" y="417"/>
                  </a:lnTo>
                  <a:lnTo>
                    <a:pt x="615" y="419"/>
                  </a:lnTo>
                  <a:lnTo>
                    <a:pt x="612" y="421"/>
                  </a:lnTo>
                  <a:lnTo>
                    <a:pt x="612" y="424"/>
                  </a:lnTo>
                  <a:lnTo>
                    <a:pt x="612" y="424"/>
                  </a:lnTo>
                  <a:lnTo>
                    <a:pt x="612" y="426"/>
                  </a:lnTo>
                  <a:lnTo>
                    <a:pt x="610" y="429"/>
                  </a:lnTo>
                  <a:lnTo>
                    <a:pt x="610" y="429"/>
                  </a:lnTo>
                  <a:lnTo>
                    <a:pt x="608" y="433"/>
                  </a:lnTo>
                  <a:lnTo>
                    <a:pt x="608" y="436"/>
                  </a:lnTo>
                  <a:lnTo>
                    <a:pt x="605" y="438"/>
                  </a:lnTo>
                  <a:lnTo>
                    <a:pt x="603" y="443"/>
                  </a:lnTo>
                  <a:lnTo>
                    <a:pt x="589" y="431"/>
                  </a:lnTo>
                  <a:lnTo>
                    <a:pt x="577" y="445"/>
                  </a:lnTo>
                  <a:lnTo>
                    <a:pt x="563" y="433"/>
                  </a:lnTo>
                  <a:lnTo>
                    <a:pt x="551" y="445"/>
                  </a:lnTo>
                  <a:lnTo>
                    <a:pt x="539" y="431"/>
                  </a:lnTo>
                  <a:lnTo>
                    <a:pt x="527" y="445"/>
                  </a:lnTo>
                  <a:lnTo>
                    <a:pt x="515" y="429"/>
                  </a:lnTo>
                  <a:lnTo>
                    <a:pt x="501" y="443"/>
                  </a:lnTo>
                  <a:lnTo>
                    <a:pt x="501" y="438"/>
                  </a:lnTo>
                  <a:lnTo>
                    <a:pt x="499" y="436"/>
                  </a:lnTo>
                  <a:lnTo>
                    <a:pt x="496" y="433"/>
                  </a:lnTo>
                  <a:lnTo>
                    <a:pt x="494" y="431"/>
                  </a:lnTo>
                  <a:lnTo>
                    <a:pt x="494" y="429"/>
                  </a:lnTo>
                  <a:lnTo>
                    <a:pt x="492" y="429"/>
                  </a:lnTo>
                  <a:lnTo>
                    <a:pt x="492" y="426"/>
                  </a:lnTo>
                  <a:lnTo>
                    <a:pt x="492" y="426"/>
                  </a:lnTo>
                  <a:lnTo>
                    <a:pt x="489" y="424"/>
                  </a:lnTo>
                  <a:lnTo>
                    <a:pt x="489" y="421"/>
                  </a:lnTo>
                  <a:lnTo>
                    <a:pt x="489" y="421"/>
                  </a:lnTo>
                  <a:lnTo>
                    <a:pt x="489" y="419"/>
                  </a:lnTo>
                  <a:lnTo>
                    <a:pt x="489" y="419"/>
                  </a:lnTo>
                  <a:close/>
                  <a:moveTo>
                    <a:pt x="470" y="490"/>
                  </a:moveTo>
                  <a:lnTo>
                    <a:pt x="470" y="488"/>
                  </a:lnTo>
                  <a:lnTo>
                    <a:pt x="473" y="485"/>
                  </a:lnTo>
                  <a:lnTo>
                    <a:pt x="475" y="485"/>
                  </a:lnTo>
                  <a:lnTo>
                    <a:pt x="475" y="483"/>
                  </a:lnTo>
                  <a:lnTo>
                    <a:pt x="475" y="483"/>
                  </a:lnTo>
                  <a:lnTo>
                    <a:pt x="477" y="483"/>
                  </a:lnTo>
                  <a:lnTo>
                    <a:pt x="477" y="481"/>
                  </a:lnTo>
                  <a:lnTo>
                    <a:pt x="480" y="481"/>
                  </a:lnTo>
                  <a:lnTo>
                    <a:pt x="480" y="481"/>
                  </a:lnTo>
                  <a:lnTo>
                    <a:pt x="482" y="481"/>
                  </a:lnTo>
                  <a:lnTo>
                    <a:pt x="482" y="481"/>
                  </a:lnTo>
                  <a:lnTo>
                    <a:pt x="485" y="481"/>
                  </a:lnTo>
                  <a:lnTo>
                    <a:pt x="487" y="481"/>
                  </a:lnTo>
                  <a:lnTo>
                    <a:pt x="489" y="481"/>
                  </a:lnTo>
                  <a:lnTo>
                    <a:pt x="494" y="481"/>
                  </a:lnTo>
                  <a:lnTo>
                    <a:pt x="499" y="481"/>
                  </a:lnTo>
                  <a:lnTo>
                    <a:pt x="503" y="483"/>
                  </a:lnTo>
                  <a:lnTo>
                    <a:pt x="508" y="483"/>
                  </a:lnTo>
                  <a:lnTo>
                    <a:pt x="513" y="485"/>
                  </a:lnTo>
                  <a:lnTo>
                    <a:pt x="518" y="485"/>
                  </a:lnTo>
                  <a:lnTo>
                    <a:pt x="522" y="488"/>
                  </a:lnTo>
                  <a:lnTo>
                    <a:pt x="527" y="488"/>
                  </a:lnTo>
                  <a:lnTo>
                    <a:pt x="532" y="488"/>
                  </a:lnTo>
                  <a:lnTo>
                    <a:pt x="537" y="490"/>
                  </a:lnTo>
                  <a:lnTo>
                    <a:pt x="539" y="490"/>
                  </a:lnTo>
                  <a:lnTo>
                    <a:pt x="541" y="490"/>
                  </a:lnTo>
                  <a:lnTo>
                    <a:pt x="544" y="490"/>
                  </a:lnTo>
                  <a:lnTo>
                    <a:pt x="546" y="490"/>
                  </a:lnTo>
                  <a:lnTo>
                    <a:pt x="548" y="490"/>
                  </a:lnTo>
                  <a:lnTo>
                    <a:pt x="551" y="492"/>
                  </a:lnTo>
                  <a:lnTo>
                    <a:pt x="553" y="492"/>
                  </a:lnTo>
                  <a:lnTo>
                    <a:pt x="558" y="492"/>
                  </a:lnTo>
                  <a:lnTo>
                    <a:pt x="560" y="492"/>
                  </a:lnTo>
                  <a:lnTo>
                    <a:pt x="563" y="490"/>
                  </a:lnTo>
                  <a:lnTo>
                    <a:pt x="565" y="490"/>
                  </a:lnTo>
                  <a:lnTo>
                    <a:pt x="567" y="490"/>
                  </a:lnTo>
                  <a:lnTo>
                    <a:pt x="572" y="490"/>
                  </a:lnTo>
                  <a:lnTo>
                    <a:pt x="574" y="490"/>
                  </a:lnTo>
                  <a:lnTo>
                    <a:pt x="577" y="490"/>
                  </a:lnTo>
                  <a:lnTo>
                    <a:pt x="579" y="490"/>
                  </a:lnTo>
                  <a:lnTo>
                    <a:pt x="582" y="490"/>
                  </a:lnTo>
                  <a:lnTo>
                    <a:pt x="584" y="490"/>
                  </a:lnTo>
                  <a:lnTo>
                    <a:pt x="584" y="490"/>
                  </a:lnTo>
                  <a:lnTo>
                    <a:pt x="586" y="490"/>
                  </a:lnTo>
                  <a:lnTo>
                    <a:pt x="589" y="490"/>
                  </a:lnTo>
                  <a:lnTo>
                    <a:pt x="589" y="490"/>
                  </a:lnTo>
                  <a:lnTo>
                    <a:pt x="589" y="490"/>
                  </a:lnTo>
                  <a:lnTo>
                    <a:pt x="591" y="492"/>
                  </a:lnTo>
                  <a:lnTo>
                    <a:pt x="591" y="492"/>
                  </a:lnTo>
                  <a:lnTo>
                    <a:pt x="591" y="492"/>
                  </a:lnTo>
                  <a:lnTo>
                    <a:pt x="591" y="492"/>
                  </a:lnTo>
                  <a:lnTo>
                    <a:pt x="593" y="495"/>
                  </a:lnTo>
                  <a:lnTo>
                    <a:pt x="593" y="495"/>
                  </a:lnTo>
                  <a:lnTo>
                    <a:pt x="593" y="495"/>
                  </a:lnTo>
                  <a:lnTo>
                    <a:pt x="593" y="497"/>
                  </a:lnTo>
                  <a:lnTo>
                    <a:pt x="593" y="497"/>
                  </a:lnTo>
                  <a:lnTo>
                    <a:pt x="593" y="500"/>
                  </a:lnTo>
                  <a:lnTo>
                    <a:pt x="593" y="504"/>
                  </a:lnTo>
                  <a:lnTo>
                    <a:pt x="593" y="507"/>
                  </a:lnTo>
                  <a:lnTo>
                    <a:pt x="593" y="509"/>
                  </a:lnTo>
                  <a:lnTo>
                    <a:pt x="593" y="509"/>
                  </a:lnTo>
                  <a:lnTo>
                    <a:pt x="593" y="511"/>
                  </a:lnTo>
                  <a:lnTo>
                    <a:pt x="591" y="511"/>
                  </a:lnTo>
                  <a:lnTo>
                    <a:pt x="591" y="514"/>
                  </a:lnTo>
                  <a:lnTo>
                    <a:pt x="591" y="514"/>
                  </a:lnTo>
                  <a:lnTo>
                    <a:pt x="591" y="516"/>
                  </a:lnTo>
                  <a:lnTo>
                    <a:pt x="591" y="516"/>
                  </a:lnTo>
                  <a:lnTo>
                    <a:pt x="589" y="516"/>
                  </a:lnTo>
                  <a:lnTo>
                    <a:pt x="589" y="518"/>
                  </a:lnTo>
                  <a:lnTo>
                    <a:pt x="586" y="521"/>
                  </a:lnTo>
                  <a:lnTo>
                    <a:pt x="586" y="523"/>
                  </a:lnTo>
                  <a:lnTo>
                    <a:pt x="584" y="523"/>
                  </a:lnTo>
                  <a:lnTo>
                    <a:pt x="582" y="526"/>
                  </a:lnTo>
                  <a:lnTo>
                    <a:pt x="579" y="528"/>
                  </a:lnTo>
                  <a:lnTo>
                    <a:pt x="577" y="530"/>
                  </a:lnTo>
                  <a:lnTo>
                    <a:pt x="574" y="533"/>
                  </a:lnTo>
                  <a:lnTo>
                    <a:pt x="567" y="511"/>
                  </a:lnTo>
                  <a:lnTo>
                    <a:pt x="548" y="528"/>
                  </a:lnTo>
                  <a:lnTo>
                    <a:pt x="539" y="509"/>
                  </a:lnTo>
                  <a:lnTo>
                    <a:pt x="522" y="526"/>
                  </a:lnTo>
                  <a:lnTo>
                    <a:pt x="515" y="504"/>
                  </a:lnTo>
                  <a:lnTo>
                    <a:pt x="492" y="521"/>
                  </a:lnTo>
                  <a:lnTo>
                    <a:pt x="489" y="500"/>
                  </a:lnTo>
                  <a:lnTo>
                    <a:pt x="468" y="511"/>
                  </a:lnTo>
                  <a:lnTo>
                    <a:pt x="468" y="511"/>
                  </a:lnTo>
                  <a:lnTo>
                    <a:pt x="468" y="509"/>
                  </a:lnTo>
                  <a:lnTo>
                    <a:pt x="468" y="504"/>
                  </a:lnTo>
                  <a:lnTo>
                    <a:pt x="468" y="502"/>
                  </a:lnTo>
                  <a:lnTo>
                    <a:pt x="468" y="497"/>
                  </a:lnTo>
                  <a:lnTo>
                    <a:pt x="468" y="495"/>
                  </a:lnTo>
                  <a:lnTo>
                    <a:pt x="468" y="492"/>
                  </a:lnTo>
                  <a:lnTo>
                    <a:pt x="468" y="492"/>
                  </a:lnTo>
                  <a:lnTo>
                    <a:pt x="470" y="490"/>
                  </a:lnTo>
                  <a:lnTo>
                    <a:pt x="470" y="490"/>
                  </a:lnTo>
                  <a:lnTo>
                    <a:pt x="470" y="490"/>
                  </a:lnTo>
                  <a:close/>
                  <a:moveTo>
                    <a:pt x="435" y="587"/>
                  </a:moveTo>
                  <a:lnTo>
                    <a:pt x="437" y="585"/>
                  </a:lnTo>
                  <a:lnTo>
                    <a:pt x="440" y="582"/>
                  </a:lnTo>
                  <a:lnTo>
                    <a:pt x="440" y="580"/>
                  </a:lnTo>
                  <a:lnTo>
                    <a:pt x="442" y="575"/>
                  </a:lnTo>
                  <a:lnTo>
                    <a:pt x="442" y="573"/>
                  </a:lnTo>
                  <a:lnTo>
                    <a:pt x="444" y="571"/>
                  </a:lnTo>
                  <a:lnTo>
                    <a:pt x="447" y="571"/>
                  </a:lnTo>
                  <a:lnTo>
                    <a:pt x="447" y="568"/>
                  </a:lnTo>
                  <a:lnTo>
                    <a:pt x="447" y="568"/>
                  </a:lnTo>
                  <a:lnTo>
                    <a:pt x="449" y="566"/>
                  </a:lnTo>
                  <a:lnTo>
                    <a:pt x="449" y="566"/>
                  </a:lnTo>
                  <a:lnTo>
                    <a:pt x="451" y="566"/>
                  </a:lnTo>
                  <a:lnTo>
                    <a:pt x="451" y="566"/>
                  </a:lnTo>
                  <a:lnTo>
                    <a:pt x="451" y="563"/>
                  </a:lnTo>
                  <a:lnTo>
                    <a:pt x="454" y="563"/>
                  </a:lnTo>
                  <a:lnTo>
                    <a:pt x="454" y="563"/>
                  </a:lnTo>
                  <a:lnTo>
                    <a:pt x="456" y="563"/>
                  </a:lnTo>
                  <a:lnTo>
                    <a:pt x="456" y="561"/>
                  </a:lnTo>
                  <a:lnTo>
                    <a:pt x="459" y="561"/>
                  </a:lnTo>
                  <a:lnTo>
                    <a:pt x="459" y="561"/>
                  </a:lnTo>
                  <a:lnTo>
                    <a:pt x="461" y="561"/>
                  </a:lnTo>
                  <a:lnTo>
                    <a:pt x="461" y="561"/>
                  </a:lnTo>
                  <a:lnTo>
                    <a:pt x="463" y="561"/>
                  </a:lnTo>
                  <a:lnTo>
                    <a:pt x="463" y="561"/>
                  </a:lnTo>
                  <a:lnTo>
                    <a:pt x="466" y="561"/>
                  </a:lnTo>
                  <a:lnTo>
                    <a:pt x="466" y="561"/>
                  </a:lnTo>
                  <a:lnTo>
                    <a:pt x="468" y="561"/>
                  </a:lnTo>
                  <a:lnTo>
                    <a:pt x="468" y="561"/>
                  </a:lnTo>
                  <a:lnTo>
                    <a:pt x="468" y="561"/>
                  </a:lnTo>
                  <a:lnTo>
                    <a:pt x="470" y="563"/>
                  </a:lnTo>
                  <a:lnTo>
                    <a:pt x="470" y="563"/>
                  </a:lnTo>
                  <a:lnTo>
                    <a:pt x="470" y="563"/>
                  </a:lnTo>
                  <a:lnTo>
                    <a:pt x="473" y="563"/>
                  </a:lnTo>
                  <a:lnTo>
                    <a:pt x="473" y="566"/>
                  </a:lnTo>
                  <a:lnTo>
                    <a:pt x="475" y="566"/>
                  </a:lnTo>
                  <a:lnTo>
                    <a:pt x="475" y="568"/>
                  </a:lnTo>
                  <a:lnTo>
                    <a:pt x="475" y="568"/>
                  </a:lnTo>
                  <a:lnTo>
                    <a:pt x="477" y="571"/>
                  </a:lnTo>
                  <a:lnTo>
                    <a:pt x="477" y="571"/>
                  </a:lnTo>
                  <a:lnTo>
                    <a:pt x="480" y="571"/>
                  </a:lnTo>
                  <a:lnTo>
                    <a:pt x="482" y="573"/>
                  </a:lnTo>
                  <a:lnTo>
                    <a:pt x="485" y="575"/>
                  </a:lnTo>
                  <a:lnTo>
                    <a:pt x="489" y="578"/>
                  </a:lnTo>
                  <a:lnTo>
                    <a:pt x="492" y="578"/>
                  </a:lnTo>
                  <a:lnTo>
                    <a:pt x="494" y="580"/>
                  </a:lnTo>
                  <a:lnTo>
                    <a:pt x="499" y="582"/>
                  </a:lnTo>
                  <a:lnTo>
                    <a:pt x="501" y="582"/>
                  </a:lnTo>
                  <a:lnTo>
                    <a:pt x="503" y="585"/>
                  </a:lnTo>
                  <a:lnTo>
                    <a:pt x="506" y="587"/>
                  </a:lnTo>
                  <a:lnTo>
                    <a:pt x="508" y="587"/>
                  </a:lnTo>
                  <a:lnTo>
                    <a:pt x="513" y="589"/>
                  </a:lnTo>
                  <a:lnTo>
                    <a:pt x="515" y="589"/>
                  </a:lnTo>
                  <a:lnTo>
                    <a:pt x="518" y="592"/>
                  </a:lnTo>
                  <a:lnTo>
                    <a:pt x="520" y="592"/>
                  </a:lnTo>
                  <a:lnTo>
                    <a:pt x="522" y="592"/>
                  </a:lnTo>
                  <a:lnTo>
                    <a:pt x="525" y="594"/>
                  </a:lnTo>
                  <a:lnTo>
                    <a:pt x="527" y="594"/>
                  </a:lnTo>
                  <a:lnTo>
                    <a:pt x="532" y="594"/>
                  </a:lnTo>
                  <a:lnTo>
                    <a:pt x="534" y="597"/>
                  </a:lnTo>
                  <a:lnTo>
                    <a:pt x="539" y="597"/>
                  </a:lnTo>
                  <a:lnTo>
                    <a:pt x="541" y="597"/>
                  </a:lnTo>
                  <a:lnTo>
                    <a:pt x="541" y="597"/>
                  </a:lnTo>
                  <a:lnTo>
                    <a:pt x="544" y="599"/>
                  </a:lnTo>
                  <a:lnTo>
                    <a:pt x="546" y="599"/>
                  </a:lnTo>
                  <a:lnTo>
                    <a:pt x="548" y="599"/>
                  </a:lnTo>
                  <a:lnTo>
                    <a:pt x="548" y="599"/>
                  </a:lnTo>
                  <a:lnTo>
                    <a:pt x="551" y="601"/>
                  </a:lnTo>
                  <a:lnTo>
                    <a:pt x="553" y="601"/>
                  </a:lnTo>
                  <a:lnTo>
                    <a:pt x="553" y="601"/>
                  </a:lnTo>
                  <a:lnTo>
                    <a:pt x="553" y="604"/>
                  </a:lnTo>
                  <a:lnTo>
                    <a:pt x="553" y="604"/>
                  </a:lnTo>
                  <a:lnTo>
                    <a:pt x="556" y="604"/>
                  </a:lnTo>
                  <a:lnTo>
                    <a:pt x="556" y="606"/>
                  </a:lnTo>
                  <a:lnTo>
                    <a:pt x="556" y="606"/>
                  </a:lnTo>
                  <a:lnTo>
                    <a:pt x="556" y="606"/>
                  </a:lnTo>
                  <a:lnTo>
                    <a:pt x="556" y="608"/>
                  </a:lnTo>
                  <a:lnTo>
                    <a:pt x="558" y="608"/>
                  </a:lnTo>
                  <a:lnTo>
                    <a:pt x="558" y="611"/>
                  </a:lnTo>
                  <a:lnTo>
                    <a:pt x="558" y="613"/>
                  </a:lnTo>
                  <a:lnTo>
                    <a:pt x="558" y="615"/>
                  </a:lnTo>
                  <a:lnTo>
                    <a:pt x="558" y="615"/>
                  </a:lnTo>
                  <a:lnTo>
                    <a:pt x="558" y="618"/>
                  </a:lnTo>
                  <a:lnTo>
                    <a:pt x="558" y="618"/>
                  </a:lnTo>
                  <a:lnTo>
                    <a:pt x="558" y="620"/>
                  </a:lnTo>
                  <a:lnTo>
                    <a:pt x="558" y="620"/>
                  </a:lnTo>
                  <a:lnTo>
                    <a:pt x="558" y="623"/>
                  </a:lnTo>
                  <a:lnTo>
                    <a:pt x="558" y="623"/>
                  </a:lnTo>
                  <a:lnTo>
                    <a:pt x="558" y="625"/>
                  </a:lnTo>
                  <a:lnTo>
                    <a:pt x="556" y="625"/>
                  </a:lnTo>
                  <a:lnTo>
                    <a:pt x="556" y="627"/>
                  </a:lnTo>
                  <a:lnTo>
                    <a:pt x="556" y="627"/>
                  </a:lnTo>
                  <a:lnTo>
                    <a:pt x="553" y="627"/>
                  </a:lnTo>
                  <a:lnTo>
                    <a:pt x="553" y="630"/>
                  </a:lnTo>
                  <a:lnTo>
                    <a:pt x="553" y="630"/>
                  </a:lnTo>
                  <a:lnTo>
                    <a:pt x="551" y="630"/>
                  </a:lnTo>
                  <a:lnTo>
                    <a:pt x="551" y="632"/>
                  </a:lnTo>
                  <a:lnTo>
                    <a:pt x="548" y="632"/>
                  </a:lnTo>
                  <a:lnTo>
                    <a:pt x="548" y="634"/>
                  </a:lnTo>
                  <a:lnTo>
                    <a:pt x="546" y="634"/>
                  </a:lnTo>
                  <a:lnTo>
                    <a:pt x="544" y="637"/>
                  </a:lnTo>
                  <a:lnTo>
                    <a:pt x="539" y="639"/>
                  </a:lnTo>
                  <a:lnTo>
                    <a:pt x="534" y="642"/>
                  </a:lnTo>
                  <a:lnTo>
                    <a:pt x="529" y="620"/>
                  </a:lnTo>
                  <a:lnTo>
                    <a:pt x="503" y="627"/>
                  </a:lnTo>
                  <a:lnTo>
                    <a:pt x="501" y="606"/>
                  </a:lnTo>
                  <a:lnTo>
                    <a:pt x="480" y="613"/>
                  </a:lnTo>
                  <a:lnTo>
                    <a:pt x="480" y="597"/>
                  </a:lnTo>
                  <a:lnTo>
                    <a:pt x="456" y="601"/>
                  </a:lnTo>
                  <a:lnTo>
                    <a:pt x="459" y="585"/>
                  </a:lnTo>
                  <a:lnTo>
                    <a:pt x="435" y="587"/>
                  </a:lnTo>
                  <a:lnTo>
                    <a:pt x="435" y="587"/>
                  </a:lnTo>
                  <a:close/>
                  <a:moveTo>
                    <a:pt x="539" y="765"/>
                  </a:moveTo>
                  <a:lnTo>
                    <a:pt x="544" y="760"/>
                  </a:lnTo>
                  <a:lnTo>
                    <a:pt x="546" y="755"/>
                  </a:lnTo>
                  <a:lnTo>
                    <a:pt x="551" y="750"/>
                  </a:lnTo>
                  <a:lnTo>
                    <a:pt x="553" y="746"/>
                  </a:lnTo>
                  <a:lnTo>
                    <a:pt x="558" y="743"/>
                  </a:lnTo>
                  <a:lnTo>
                    <a:pt x="560" y="739"/>
                  </a:lnTo>
                  <a:lnTo>
                    <a:pt x="565" y="734"/>
                  </a:lnTo>
                  <a:lnTo>
                    <a:pt x="567" y="729"/>
                  </a:lnTo>
                  <a:lnTo>
                    <a:pt x="572" y="724"/>
                  </a:lnTo>
                  <a:lnTo>
                    <a:pt x="577" y="720"/>
                  </a:lnTo>
                  <a:lnTo>
                    <a:pt x="579" y="715"/>
                  </a:lnTo>
                  <a:lnTo>
                    <a:pt x="584" y="710"/>
                  </a:lnTo>
                  <a:lnTo>
                    <a:pt x="586" y="705"/>
                  </a:lnTo>
                  <a:lnTo>
                    <a:pt x="591" y="703"/>
                  </a:lnTo>
                  <a:lnTo>
                    <a:pt x="593" y="698"/>
                  </a:lnTo>
                  <a:lnTo>
                    <a:pt x="598" y="694"/>
                  </a:lnTo>
                  <a:lnTo>
                    <a:pt x="603" y="684"/>
                  </a:lnTo>
                  <a:lnTo>
                    <a:pt x="608" y="679"/>
                  </a:lnTo>
                  <a:lnTo>
                    <a:pt x="612" y="672"/>
                  </a:lnTo>
                  <a:lnTo>
                    <a:pt x="617" y="668"/>
                  </a:lnTo>
                  <a:lnTo>
                    <a:pt x="619" y="660"/>
                  </a:lnTo>
                  <a:lnTo>
                    <a:pt x="622" y="656"/>
                  </a:lnTo>
                  <a:lnTo>
                    <a:pt x="624" y="653"/>
                  </a:lnTo>
                  <a:lnTo>
                    <a:pt x="624" y="651"/>
                  </a:lnTo>
                  <a:lnTo>
                    <a:pt x="626" y="649"/>
                  </a:lnTo>
                  <a:lnTo>
                    <a:pt x="626" y="646"/>
                  </a:lnTo>
                  <a:lnTo>
                    <a:pt x="629" y="646"/>
                  </a:lnTo>
                  <a:lnTo>
                    <a:pt x="629" y="644"/>
                  </a:lnTo>
                  <a:lnTo>
                    <a:pt x="631" y="642"/>
                  </a:lnTo>
                  <a:lnTo>
                    <a:pt x="631" y="639"/>
                  </a:lnTo>
                  <a:lnTo>
                    <a:pt x="634" y="637"/>
                  </a:lnTo>
                  <a:lnTo>
                    <a:pt x="634" y="632"/>
                  </a:lnTo>
                  <a:lnTo>
                    <a:pt x="634" y="630"/>
                  </a:lnTo>
                  <a:lnTo>
                    <a:pt x="636" y="627"/>
                  </a:lnTo>
                  <a:lnTo>
                    <a:pt x="638" y="623"/>
                  </a:lnTo>
                  <a:lnTo>
                    <a:pt x="638" y="615"/>
                  </a:lnTo>
                  <a:lnTo>
                    <a:pt x="641" y="608"/>
                  </a:lnTo>
                  <a:lnTo>
                    <a:pt x="643" y="601"/>
                  </a:lnTo>
                  <a:lnTo>
                    <a:pt x="648" y="580"/>
                  </a:lnTo>
                  <a:lnTo>
                    <a:pt x="667" y="601"/>
                  </a:lnTo>
                  <a:lnTo>
                    <a:pt x="674" y="578"/>
                  </a:lnTo>
                  <a:lnTo>
                    <a:pt x="695" y="597"/>
                  </a:lnTo>
                  <a:lnTo>
                    <a:pt x="697" y="578"/>
                  </a:lnTo>
                  <a:lnTo>
                    <a:pt x="716" y="594"/>
                  </a:lnTo>
                  <a:lnTo>
                    <a:pt x="723" y="575"/>
                  </a:lnTo>
                  <a:lnTo>
                    <a:pt x="726" y="578"/>
                  </a:lnTo>
                  <a:lnTo>
                    <a:pt x="726" y="580"/>
                  </a:lnTo>
                  <a:lnTo>
                    <a:pt x="728" y="580"/>
                  </a:lnTo>
                  <a:lnTo>
                    <a:pt x="731" y="582"/>
                  </a:lnTo>
                  <a:lnTo>
                    <a:pt x="733" y="582"/>
                  </a:lnTo>
                  <a:lnTo>
                    <a:pt x="735" y="585"/>
                  </a:lnTo>
                  <a:lnTo>
                    <a:pt x="735" y="585"/>
                  </a:lnTo>
                  <a:lnTo>
                    <a:pt x="738" y="587"/>
                  </a:lnTo>
                  <a:lnTo>
                    <a:pt x="738" y="587"/>
                  </a:lnTo>
                  <a:lnTo>
                    <a:pt x="738" y="589"/>
                  </a:lnTo>
                  <a:lnTo>
                    <a:pt x="740" y="589"/>
                  </a:lnTo>
                  <a:lnTo>
                    <a:pt x="740" y="592"/>
                  </a:lnTo>
                  <a:lnTo>
                    <a:pt x="740" y="594"/>
                  </a:lnTo>
                  <a:lnTo>
                    <a:pt x="742" y="597"/>
                  </a:lnTo>
                  <a:lnTo>
                    <a:pt x="742" y="601"/>
                  </a:lnTo>
                  <a:lnTo>
                    <a:pt x="742" y="604"/>
                  </a:lnTo>
                  <a:lnTo>
                    <a:pt x="742" y="606"/>
                  </a:lnTo>
                  <a:lnTo>
                    <a:pt x="742" y="611"/>
                  </a:lnTo>
                  <a:lnTo>
                    <a:pt x="742" y="613"/>
                  </a:lnTo>
                  <a:lnTo>
                    <a:pt x="740" y="618"/>
                  </a:lnTo>
                  <a:lnTo>
                    <a:pt x="740" y="620"/>
                  </a:lnTo>
                  <a:lnTo>
                    <a:pt x="740" y="625"/>
                  </a:lnTo>
                  <a:lnTo>
                    <a:pt x="740" y="630"/>
                  </a:lnTo>
                  <a:lnTo>
                    <a:pt x="738" y="632"/>
                  </a:lnTo>
                  <a:lnTo>
                    <a:pt x="738" y="637"/>
                  </a:lnTo>
                  <a:lnTo>
                    <a:pt x="738" y="639"/>
                  </a:lnTo>
                  <a:lnTo>
                    <a:pt x="735" y="644"/>
                  </a:lnTo>
                  <a:lnTo>
                    <a:pt x="735" y="649"/>
                  </a:lnTo>
                  <a:lnTo>
                    <a:pt x="733" y="651"/>
                  </a:lnTo>
                  <a:lnTo>
                    <a:pt x="733" y="656"/>
                  </a:lnTo>
                  <a:lnTo>
                    <a:pt x="731" y="660"/>
                  </a:lnTo>
                  <a:lnTo>
                    <a:pt x="731" y="663"/>
                  </a:lnTo>
                  <a:lnTo>
                    <a:pt x="728" y="668"/>
                  </a:lnTo>
                  <a:lnTo>
                    <a:pt x="728" y="670"/>
                  </a:lnTo>
                  <a:lnTo>
                    <a:pt x="726" y="672"/>
                  </a:lnTo>
                  <a:lnTo>
                    <a:pt x="726" y="677"/>
                  </a:lnTo>
                  <a:lnTo>
                    <a:pt x="723" y="679"/>
                  </a:lnTo>
                  <a:lnTo>
                    <a:pt x="723" y="682"/>
                  </a:lnTo>
                  <a:lnTo>
                    <a:pt x="721" y="684"/>
                  </a:lnTo>
                  <a:lnTo>
                    <a:pt x="721" y="686"/>
                  </a:lnTo>
                  <a:lnTo>
                    <a:pt x="719" y="689"/>
                  </a:lnTo>
                  <a:lnTo>
                    <a:pt x="719" y="691"/>
                  </a:lnTo>
                  <a:lnTo>
                    <a:pt x="716" y="694"/>
                  </a:lnTo>
                  <a:lnTo>
                    <a:pt x="714" y="698"/>
                  </a:lnTo>
                  <a:lnTo>
                    <a:pt x="712" y="703"/>
                  </a:lnTo>
                  <a:lnTo>
                    <a:pt x="709" y="705"/>
                  </a:lnTo>
                  <a:lnTo>
                    <a:pt x="705" y="715"/>
                  </a:lnTo>
                  <a:lnTo>
                    <a:pt x="702" y="722"/>
                  </a:lnTo>
                  <a:lnTo>
                    <a:pt x="700" y="727"/>
                  </a:lnTo>
                  <a:lnTo>
                    <a:pt x="697" y="729"/>
                  </a:lnTo>
                  <a:lnTo>
                    <a:pt x="695" y="734"/>
                  </a:lnTo>
                  <a:lnTo>
                    <a:pt x="693" y="739"/>
                  </a:lnTo>
                  <a:lnTo>
                    <a:pt x="690" y="739"/>
                  </a:lnTo>
                  <a:lnTo>
                    <a:pt x="690" y="741"/>
                  </a:lnTo>
                  <a:lnTo>
                    <a:pt x="688" y="743"/>
                  </a:lnTo>
                  <a:lnTo>
                    <a:pt x="686" y="746"/>
                  </a:lnTo>
                  <a:lnTo>
                    <a:pt x="686" y="746"/>
                  </a:lnTo>
                  <a:lnTo>
                    <a:pt x="683" y="748"/>
                  </a:lnTo>
                  <a:lnTo>
                    <a:pt x="683" y="750"/>
                  </a:lnTo>
                  <a:lnTo>
                    <a:pt x="681" y="750"/>
                  </a:lnTo>
                  <a:lnTo>
                    <a:pt x="674" y="757"/>
                  </a:lnTo>
                  <a:lnTo>
                    <a:pt x="669" y="762"/>
                  </a:lnTo>
                  <a:lnTo>
                    <a:pt x="662" y="767"/>
                  </a:lnTo>
                  <a:lnTo>
                    <a:pt x="657" y="772"/>
                  </a:lnTo>
                  <a:lnTo>
                    <a:pt x="652" y="779"/>
                  </a:lnTo>
                  <a:lnTo>
                    <a:pt x="645" y="783"/>
                  </a:lnTo>
                  <a:lnTo>
                    <a:pt x="641" y="788"/>
                  </a:lnTo>
                  <a:lnTo>
                    <a:pt x="634" y="793"/>
                  </a:lnTo>
                  <a:lnTo>
                    <a:pt x="629" y="798"/>
                  </a:lnTo>
                  <a:lnTo>
                    <a:pt x="622" y="802"/>
                  </a:lnTo>
                  <a:lnTo>
                    <a:pt x="617" y="810"/>
                  </a:lnTo>
                  <a:lnTo>
                    <a:pt x="610" y="814"/>
                  </a:lnTo>
                  <a:lnTo>
                    <a:pt x="605" y="819"/>
                  </a:lnTo>
                  <a:lnTo>
                    <a:pt x="598" y="824"/>
                  </a:lnTo>
                  <a:lnTo>
                    <a:pt x="593" y="828"/>
                  </a:lnTo>
                  <a:lnTo>
                    <a:pt x="586" y="833"/>
                  </a:lnTo>
                  <a:lnTo>
                    <a:pt x="584" y="836"/>
                  </a:lnTo>
                  <a:lnTo>
                    <a:pt x="582" y="838"/>
                  </a:lnTo>
                  <a:lnTo>
                    <a:pt x="579" y="840"/>
                  </a:lnTo>
                  <a:lnTo>
                    <a:pt x="577" y="843"/>
                  </a:lnTo>
                  <a:lnTo>
                    <a:pt x="574" y="845"/>
                  </a:lnTo>
                  <a:lnTo>
                    <a:pt x="572" y="847"/>
                  </a:lnTo>
                  <a:lnTo>
                    <a:pt x="572" y="850"/>
                  </a:lnTo>
                  <a:lnTo>
                    <a:pt x="570" y="850"/>
                  </a:lnTo>
                  <a:lnTo>
                    <a:pt x="567" y="852"/>
                  </a:lnTo>
                  <a:lnTo>
                    <a:pt x="565" y="854"/>
                  </a:lnTo>
                  <a:lnTo>
                    <a:pt x="565" y="857"/>
                  </a:lnTo>
                  <a:lnTo>
                    <a:pt x="563" y="859"/>
                  </a:lnTo>
                  <a:lnTo>
                    <a:pt x="563" y="859"/>
                  </a:lnTo>
                  <a:lnTo>
                    <a:pt x="560" y="862"/>
                  </a:lnTo>
                  <a:lnTo>
                    <a:pt x="558" y="864"/>
                  </a:lnTo>
                  <a:lnTo>
                    <a:pt x="558" y="866"/>
                  </a:lnTo>
                  <a:lnTo>
                    <a:pt x="556" y="871"/>
                  </a:lnTo>
                  <a:lnTo>
                    <a:pt x="553" y="873"/>
                  </a:lnTo>
                  <a:lnTo>
                    <a:pt x="551" y="878"/>
                  </a:lnTo>
                  <a:lnTo>
                    <a:pt x="548" y="883"/>
                  </a:lnTo>
                  <a:lnTo>
                    <a:pt x="546" y="888"/>
                  </a:lnTo>
                  <a:lnTo>
                    <a:pt x="544" y="892"/>
                  </a:lnTo>
                  <a:lnTo>
                    <a:pt x="541" y="899"/>
                  </a:lnTo>
                  <a:lnTo>
                    <a:pt x="539" y="904"/>
                  </a:lnTo>
                  <a:lnTo>
                    <a:pt x="537" y="909"/>
                  </a:lnTo>
                  <a:lnTo>
                    <a:pt x="534" y="916"/>
                  </a:lnTo>
                  <a:lnTo>
                    <a:pt x="532" y="921"/>
                  </a:lnTo>
                  <a:lnTo>
                    <a:pt x="532" y="923"/>
                  </a:lnTo>
                  <a:lnTo>
                    <a:pt x="529" y="928"/>
                  </a:lnTo>
                  <a:lnTo>
                    <a:pt x="527" y="933"/>
                  </a:lnTo>
                  <a:lnTo>
                    <a:pt x="527" y="937"/>
                  </a:lnTo>
                  <a:lnTo>
                    <a:pt x="525" y="940"/>
                  </a:lnTo>
                  <a:lnTo>
                    <a:pt x="522" y="944"/>
                  </a:lnTo>
                  <a:lnTo>
                    <a:pt x="520" y="949"/>
                  </a:lnTo>
                  <a:lnTo>
                    <a:pt x="520" y="951"/>
                  </a:lnTo>
                  <a:lnTo>
                    <a:pt x="518" y="956"/>
                  </a:lnTo>
                  <a:lnTo>
                    <a:pt x="513" y="961"/>
                  </a:lnTo>
                  <a:lnTo>
                    <a:pt x="511" y="966"/>
                  </a:lnTo>
                  <a:lnTo>
                    <a:pt x="508" y="968"/>
                  </a:lnTo>
                  <a:lnTo>
                    <a:pt x="503" y="973"/>
                  </a:lnTo>
                  <a:lnTo>
                    <a:pt x="503" y="978"/>
                  </a:lnTo>
                  <a:lnTo>
                    <a:pt x="501" y="980"/>
                  </a:lnTo>
                  <a:lnTo>
                    <a:pt x="499" y="982"/>
                  </a:lnTo>
                  <a:lnTo>
                    <a:pt x="496" y="985"/>
                  </a:lnTo>
                  <a:lnTo>
                    <a:pt x="494" y="987"/>
                  </a:lnTo>
                  <a:lnTo>
                    <a:pt x="492" y="989"/>
                  </a:lnTo>
                  <a:lnTo>
                    <a:pt x="489" y="992"/>
                  </a:lnTo>
                  <a:lnTo>
                    <a:pt x="487" y="994"/>
                  </a:lnTo>
                  <a:lnTo>
                    <a:pt x="485" y="996"/>
                  </a:lnTo>
                  <a:lnTo>
                    <a:pt x="482" y="996"/>
                  </a:lnTo>
                  <a:lnTo>
                    <a:pt x="482" y="999"/>
                  </a:lnTo>
                  <a:lnTo>
                    <a:pt x="480" y="999"/>
                  </a:lnTo>
                  <a:lnTo>
                    <a:pt x="477" y="999"/>
                  </a:lnTo>
                  <a:lnTo>
                    <a:pt x="477" y="999"/>
                  </a:lnTo>
                  <a:lnTo>
                    <a:pt x="477" y="999"/>
                  </a:lnTo>
                  <a:lnTo>
                    <a:pt x="475" y="1001"/>
                  </a:lnTo>
                  <a:lnTo>
                    <a:pt x="475" y="1001"/>
                  </a:lnTo>
                  <a:lnTo>
                    <a:pt x="475" y="1001"/>
                  </a:lnTo>
                  <a:lnTo>
                    <a:pt x="473" y="1001"/>
                  </a:lnTo>
                  <a:lnTo>
                    <a:pt x="473" y="1001"/>
                  </a:lnTo>
                  <a:lnTo>
                    <a:pt x="473" y="999"/>
                  </a:lnTo>
                  <a:lnTo>
                    <a:pt x="473" y="999"/>
                  </a:lnTo>
                  <a:lnTo>
                    <a:pt x="470" y="999"/>
                  </a:lnTo>
                  <a:lnTo>
                    <a:pt x="470" y="999"/>
                  </a:lnTo>
                  <a:lnTo>
                    <a:pt x="470" y="999"/>
                  </a:lnTo>
                  <a:lnTo>
                    <a:pt x="470" y="999"/>
                  </a:lnTo>
                  <a:lnTo>
                    <a:pt x="468" y="996"/>
                  </a:lnTo>
                  <a:lnTo>
                    <a:pt x="468" y="996"/>
                  </a:lnTo>
                  <a:lnTo>
                    <a:pt x="468" y="996"/>
                  </a:lnTo>
                  <a:lnTo>
                    <a:pt x="468" y="996"/>
                  </a:lnTo>
                  <a:lnTo>
                    <a:pt x="468" y="994"/>
                  </a:lnTo>
                  <a:lnTo>
                    <a:pt x="468" y="994"/>
                  </a:lnTo>
                  <a:lnTo>
                    <a:pt x="468" y="992"/>
                  </a:lnTo>
                  <a:lnTo>
                    <a:pt x="468" y="992"/>
                  </a:lnTo>
                  <a:lnTo>
                    <a:pt x="468" y="989"/>
                  </a:lnTo>
                  <a:lnTo>
                    <a:pt x="468" y="989"/>
                  </a:lnTo>
                  <a:lnTo>
                    <a:pt x="468" y="987"/>
                  </a:lnTo>
                  <a:lnTo>
                    <a:pt x="470" y="985"/>
                  </a:lnTo>
                  <a:lnTo>
                    <a:pt x="470" y="982"/>
                  </a:lnTo>
                  <a:lnTo>
                    <a:pt x="470" y="982"/>
                  </a:lnTo>
                  <a:lnTo>
                    <a:pt x="473" y="980"/>
                  </a:lnTo>
                  <a:lnTo>
                    <a:pt x="473" y="980"/>
                  </a:lnTo>
                  <a:lnTo>
                    <a:pt x="475" y="978"/>
                  </a:lnTo>
                  <a:lnTo>
                    <a:pt x="475" y="975"/>
                  </a:lnTo>
                  <a:lnTo>
                    <a:pt x="477" y="973"/>
                  </a:lnTo>
                  <a:lnTo>
                    <a:pt x="480" y="970"/>
                  </a:lnTo>
                  <a:lnTo>
                    <a:pt x="480" y="968"/>
                  </a:lnTo>
                  <a:lnTo>
                    <a:pt x="482" y="968"/>
                  </a:lnTo>
                  <a:lnTo>
                    <a:pt x="482" y="966"/>
                  </a:lnTo>
                  <a:lnTo>
                    <a:pt x="485" y="963"/>
                  </a:lnTo>
                  <a:lnTo>
                    <a:pt x="485" y="961"/>
                  </a:lnTo>
                  <a:lnTo>
                    <a:pt x="487" y="959"/>
                  </a:lnTo>
                  <a:lnTo>
                    <a:pt x="489" y="959"/>
                  </a:lnTo>
                  <a:lnTo>
                    <a:pt x="489" y="956"/>
                  </a:lnTo>
                  <a:lnTo>
                    <a:pt x="494" y="951"/>
                  </a:lnTo>
                  <a:lnTo>
                    <a:pt x="496" y="947"/>
                  </a:lnTo>
                  <a:lnTo>
                    <a:pt x="499" y="944"/>
                  </a:lnTo>
                  <a:lnTo>
                    <a:pt x="499" y="942"/>
                  </a:lnTo>
                  <a:lnTo>
                    <a:pt x="501" y="940"/>
                  </a:lnTo>
                  <a:lnTo>
                    <a:pt x="501" y="937"/>
                  </a:lnTo>
                  <a:lnTo>
                    <a:pt x="503" y="935"/>
                  </a:lnTo>
                  <a:lnTo>
                    <a:pt x="503" y="933"/>
                  </a:lnTo>
                  <a:lnTo>
                    <a:pt x="503" y="933"/>
                  </a:lnTo>
                  <a:lnTo>
                    <a:pt x="506" y="930"/>
                  </a:lnTo>
                  <a:lnTo>
                    <a:pt x="506" y="930"/>
                  </a:lnTo>
                  <a:lnTo>
                    <a:pt x="506" y="928"/>
                  </a:lnTo>
                  <a:lnTo>
                    <a:pt x="515" y="878"/>
                  </a:lnTo>
                  <a:lnTo>
                    <a:pt x="527" y="890"/>
                  </a:lnTo>
                  <a:lnTo>
                    <a:pt x="525" y="854"/>
                  </a:lnTo>
                  <a:lnTo>
                    <a:pt x="539" y="864"/>
                  </a:lnTo>
                  <a:lnTo>
                    <a:pt x="534" y="824"/>
                  </a:lnTo>
                  <a:lnTo>
                    <a:pt x="548" y="833"/>
                  </a:lnTo>
                  <a:lnTo>
                    <a:pt x="541" y="798"/>
                  </a:lnTo>
                  <a:lnTo>
                    <a:pt x="553" y="802"/>
                  </a:lnTo>
                  <a:lnTo>
                    <a:pt x="539" y="765"/>
                  </a:lnTo>
                  <a:lnTo>
                    <a:pt x="539" y="765"/>
                  </a:lnTo>
                  <a:close/>
                  <a:moveTo>
                    <a:pt x="667" y="798"/>
                  </a:moveTo>
                  <a:lnTo>
                    <a:pt x="686" y="812"/>
                  </a:lnTo>
                  <a:lnTo>
                    <a:pt x="690" y="781"/>
                  </a:lnTo>
                  <a:lnTo>
                    <a:pt x="702" y="788"/>
                  </a:lnTo>
                  <a:lnTo>
                    <a:pt x="705" y="760"/>
                  </a:lnTo>
                  <a:lnTo>
                    <a:pt x="719" y="765"/>
                  </a:lnTo>
                  <a:lnTo>
                    <a:pt x="716" y="736"/>
                  </a:lnTo>
                  <a:lnTo>
                    <a:pt x="735" y="741"/>
                  </a:lnTo>
                  <a:lnTo>
                    <a:pt x="733" y="717"/>
                  </a:lnTo>
                  <a:lnTo>
                    <a:pt x="747" y="722"/>
                  </a:lnTo>
                  <a:lnTo>
                    <a:pt x="747" y="691"/>
                  </a:lnTo>
                  <a:lnTo>
                    <a:pt x="761" y="703"/>
                  </a:lnTo>
                  <a:lnTo>
                    <a:pt x="759" y="675"/>
                  </a:lnTo>
                  <a:lnTo>
                    <a:pt x="761" y="675"/>
                  </a:lnTo>
                  <a:lnTo>
                    <a:pt x="764" y="677"/>
                  </a:lnTo>
                  <a:lnTo>
                    <a:pt x="766" y="679"/>
                  </a:lnTo>
                  <a:lnTo>
                    <a:pt x="768" y="679"/>
                  </a:lnTo>
                  <a:lnTo>
                    <a:pt x="768" y="682"/>
                  </a:lnTo>
                  <a:lnTo>
                    <a:pt x="771" y="682"/>
                  </a:lnTo>
                  <a:lnTo>
                    <a:pt x="773" y="684"/>
                  </a:lnTo>
                  <a:lnTo>
                    <a:pt x="775" y="684"/>
                  </a:lnTo>
                  <a:lnTo>
                    <a:pt x="775" y="686"/>
                  </a:lnTo>
                  <a:lnTo>
                    <a:pt x="778" y="686"/>
                  </a:lnTo>
                  <a:lnTo>
                    <a:pt x="780" y="686"/>
                  </a:lnTo>
                  <a:lnTo>
                    <a:pt x="780" y="686"/>
                  </a:lnTo>
                  <a:lnTo>
                    <a:pt x="783" y="686"/>
                  </a:lnTo>
                  <a:lnTo>
                    <a:pt x="783" y="689"/>
                  </a:lnTo>
                  <a:lnTo>
                    <a:pt x="785" y="689"/>
                  </a:lnTo>
                  <a:lnTo>
                    <a:pt x="787" y="689"/>
                  </a:lnTo>
                  <a:lnTo>
                    <a:pt x="787" y="689"/>
                  </a:lnTo>
                  <a:lnTo>
                    <a:pt x="790" y="689"/>
                  </a:lnTo>
                  <a:lnTo>
                    <a:pt x="790" y="689"/>
                  </a:lnTo>
                  <a:lnTo>
                    <a:pt x="792" y="689"/>
                  </a:lnTo>
                  <a:lnTo>
                    <a:pt x="794" y="689"/>
                  </a:lnTo>
                  <a:lnTo>
                    <a:pt x="799" y="686"/>
                  </a:lnTo>
                  <a:lnTo>
                    <a:pt x="806" y="686"/>
                  </a:lnTo>
                  <a:lnTo>
                    <a:pt x="816" y="684"/>
                  </a:lnTo>
                  <a:lnTo>
                    <a:pt x="818" y="684"/>
                  </a:lnTo>
                  <a:lnTo>
                    <a:pt x="818" y="684"/>
                  </a:lnTo>
                  <a:lnTo>
                    <a:pt x="820" y="684"/>
                  </a:lnTo>
                  <a:lnTo>
                    <a:pt x="823" y="684"/>
                  </a:lnTo>
                  <a:lnTo>
                    <a:pt x="825" y="684"/>
                  </a:lnTo>
                  <a:lnTo>
                    <a:pt x="828" y="684"/>
                  </a:lnTo>
                  <a:lnTo>
                    <a:pt x="830" y="684"/>
                  </a:lnTo>
                  <a:lnTo>
                    <a:pt x="832" y="684"/>
                  </a:lnTo>
                  <a:lnTo>
                    <a:pt x="832" y="686"/>
                  </a:lnTo>
                  <a:lnTo>
                    <a:pt x="835" y="686"/>
                  </a:lnTo>
                  <a:lnTo>
                    <a:pt x="837" y="686"/>
                  </a:lnTo>
                  <a:lnTo>
                    <a:pt x="839" y="686"/>
                  </a:lnTo>
                  <a:lnTo>
                    <a:pt x="842" y="689"/>
                  </a:lnTo>
                  <a:lnTo>
                    <a:pt x="844" y="689"/>
                  </a:lnTo>
                  <a:lnTo>
                    <a:pt x="844" y="689"/>
                  </a:lnTo>
                  <a:lnTo>
                    <a:pt x="846" y="691"/>
                  </a:lnTo>
                  <a:lnTo>
                    <a:pt x="849" y="691"/>
                  </a:lnTo>
                  <a:lnTo>
                    <a:pt x="851" y="691"/>
                  </a:lnTo>
                  <a:lnTo>
                    <a:pt x="854" y="694"/>
                  </a:lnTo>
                  <a:lnTo>
                    <a:pt x="854" y="694"/>
                  </a:lnTo>
                  <a:lnTo>
                    <a:pt x="856" y="696"/>
                  </a:lnTo>
                  <a:lnTo>
                    <a:pt x="858" y="696"/>
                  </a:lnTo>
                  <a:lnTo>
                    <a:pt x="861" y="698"/>
                  </a:lnTo>
                  <a:lnTo>
                    <a:pt x="861" y="698"/>
                  </a:lnTo>
                  <a:lnTo>
                    <a:pt x="863" y="701"/>
                  </a:lnTo>
                  <a:lnTo>
                    <a:pt x="865" y="701"/>
                  </a:lnTo>
                  <a:lnTo>
                    <a:pt x="865" y="703"/>
                  </a:lnTo>
                  <a:lnTo>
                    <a:pt x="868" y="705"/>
                  </a:lnTo>
                  <a:lnTo>
                    <a:pt x="870" y="708"/>
                  </a:lnTo>
                  <a:lnTo>
                    <a:pt x="875" y="710"/>
                  </a:lnTo>
                  <a:lnTo>
                    <a:pt x="875" y="710"/>
                  </a:lnTo>
                  <a:lnTo>
                    <a:pt x="877" y="712"/>
                  </a:lnTo>
                  <a:lnTo>
                    <a:pt x="880" y="715"/>
                  </a:lnTo>
                  <a:lnTo>
                    <a:pt x="882" y="717"/>
                  </a:lnTo>
                  <a:lnTo>
                    <a:pt x="884" y="720"/>
                  </a:lnTo>
                  <a:lnTo>
                    <a:pt x="884" y="722"/>
                  </a:lnTo>
                  <a:lnTo>
                    <a:pt x="887" y="722"/>
                  </a:lnTo>
                  <a:lnTo>
                    <a:pt x="887" y="722"/>
                  </a:lnTo>
                  <a:lnTo>
                    <a:pt x="887" y="724"/>
                  </a:lnTo>
                  <a:lnTo>
                    <a:pt x="887" y="724"/>
                  </a:lnTo>
                  <a:lnTo>
                    <a:pt x="887" y="727"/>
                  </a:lnTo>
                  <a:lnTo>
                    <a:pt x="887" y="727"/>
                  </a:lnTo>
                  <a:lnTo>
                    <a:pt x="887" y="729"/>
                  </a:lnTo>
                  <a:lnTo>
                    <a:pt x="887" y="731"/>
                  </a:lnTo>
                  <a:lnTo>
                    <a:pt x="887" y="734"/>
                  </a:lnTo>
                  <a:lnTo>
                    <a:pt x="887" y="734"/>
                  </a:lnTo>
                  <a:lnTo>
                    <a:pt x="887" y="736"/>
                  </a:lnTo>
                  <a:lnTo>
                    <a:pt x="887" y="739"/>
                  </a:lnTo>
                  <a:lnTo>
                    <a:pt x="884" y="741"/>
                  </a:lnTo>
                  <a:lnTo>
                    <a:pt x="884" y="743"/>
                  </a:lnTo>
                  <a:lnTo>
                    <a:pt x="884" y="746"/>
                  </a:lnTo>
                  <a:lnTo>
                    <a:pt x="884" y="748"/>
                  </a:lnTo>
                  <a:lnTo>
                    <a:pt x="882" y="748"/>
                  </a:lnTo>
                  <a:lnTo>
                    <a:pt x="882" y="750"/>
                  </a:lnTo>
                  <a:lnTo>
                    <a:pt x="882" y="753"/>
                  </a:lnTo>
                  <a:lnTo>
                    <a:pt x="880" y="753"/>
                  </a:lnTo>
                  <a:lnTo>
                    <a:pt x="877" y="757"/>
                  </a:lnTo>
                  <a:lnTo>
                    <a:pt x="872" y="762"/>
                  </a:lnTo>
                  <a:lnTo>
                    <a:pt x="870" y="767"/>
                  </a:lnTo>
                  <a:lnTo>
                    <a:pt x="865" y="772"/>
                  </a:lnTo>
                  <a:lnTo>
                    <a:pt x="863" y="774"/>
                  </a:lnTo>
                  <a:lnTo>
                    <a:pt x="858" y="779"/>
                  </a:lnTo>
                  <a:lnTo>
                    <a:pt x="856" y="783"/>
                  </a:lnTo>
                  <a:lnTo>
                    <a:pt x="851" y="788"/>
                  </a:lnTo>
                  <a:lnTo>
                    <a:pt x="846" y="793"/>
                  </a:lnTo>
                  <a:lnTo>
                    <a:pt x="842" y="795"/>
                  </a:lnTo>
                  <a:lnTo>
                    <a:pt x="839" y="800"/>
                  </a:lnTo>
                  <a:lnTo>
                    <a:pt x="835" y="805"/>
                  </a:lnTo>
                  <a:lnTo>
                    <a:pt x="830" y="807"/>
                  </a:lnTo>
                  <a:lnTo>
                    <a:pt x="825" y="812"/>
                  </a:lnTo>
                  <a:lnTo>
                    <a:pt x="820" y="817"/>
                  </a:lnTo>
                  <a:lnTo>
                    <a:pt x="818" y="819"/>
                  </a:lnTo>
                  <a:lnTo>
                    <a:pt x="811" y="824"/>
                  </a:lnTo>
                  <a:lnTo>
                    <a:pt x="806" y="828"/>
                  </a:lnTo>
                  <a:lnTo>
                    <a:pt x="799" y="833"/>
                  </a:lnTo>
                  <a:lnTo>
                    <a:pt x="790" y="840"/>
                  </a:lnTo>
                  <a:lnTo>
                    <a:pt x="787" y="843"/>
                  </a:lnTo>
                  <a:lnTo>
                    <a:pt x="783" y="847"/>
                  </a:lnTo>
                  <a:lnTo>
                    <a:pt x="778" y="850"/>
                  </a:lnTo>
                  <a:lnTo>
                    <a:pt x="773" y="854"/>
                  </a:lnTo>
                  <a:lnTo>
                    <a:pt x="768" y="857"/>
                  </a:lnTo>
                  <a:lnTo>
                    <a:pt x="764" y="859"/>
                  </a:lnTo>
                  <a:lnTo>
                    <a:pt x="759" y="862"/>
                  </a:lnTo>
                  <a:lnTo>
                    <a:pt x="754" y="866"/>
                  </a:lnTo>
                  <a:lnTo>
                    <a:pt x="749" y="869"/>
                  </a:lnTo>
                  <a:lnTo>
                    <a:pt x="745" y="871"/>
                  </a:lnTo>
                  <a:lnTo>
                    <a:pt x="740" y="873"/>
                  </a:lnTo>
                  <a:lnTo>
                    <a:pt x="735" y="873"/>
                  </a:lnTo>
                  <a:lnTo>
                    <a:pt x="731" y="876"/>
                  </a:lnTo>
                  <a:lnTo>
                    <a:pt x="728" y="878"/>
                  </a:lnTo>
                  <a:lnTo>
                    <a:pt x="723" y="878"/>
                  </a:lnTo>
                  <a:lnTo>
                    <a:pt x="719" y="881"/>
                  </a:lnTo>
                  <a:lnTo>
                    <a:pt x="714" y="881"/>
                  </a:lnTo>
                  <a:lnTo>
                    <a:pt x="712" y="881"/>
                  </a:lnTo>
                  <a:lnTo>
                    <a:pt x="707" y="878"/>
                  </a:lnTo>
                  <a:lnTo>
                    <a:pt x="702" y="878"/>
                  </a:lnTo>
                  <a:lnTo>
                    <a:pt x="700" y="876"/>
                  </a:lnTo>
                  <a:lnTo>
                    <a:pt x="697" y="876"/>
                  </a:lnTo>
                  <a:lnTo>
                    <a:pt x="693" y="873"/>
                  </a:lnTo>
                  <a:lnTo>
                    <a:pt x="690" y="869"/>
                  </a:lnTo>
                  <a:lnTo>
                    <a:pt x="688" y="866"/>
                  </a:lnTo>
                  <a:lnTo>
                    <a:pt x="688" y="866"/>
                  </a:lnTo>
                  <a:lnTo>
                    <a:pt x="686" y="864"/>
                  </a:lnTo>
                  <a:lnTo>
                    <a:pt x="683" y="862"/>
                  </a:lnTo>
                  <a:lnTo>
                    <a:pt x="683" y="859"/>
                  </a:lnTo>
                  <a:lnTo>
                    <a:pt x="681" y="857"/>
                  </a:lnTo>
                  <a:lnTo>
                    <a:pt x="681" y="854"/>
                  </a:lnTo>
                  <a:lnTo>
                    <a:pt x="679" y="852"/>
                  </a:lnTo>
                  <a:lnTo>
                    <a:pt x="679" y="850"/>
                  </a:lnTo>
                  <a:lnTo>
                    <a:pt x="679" y="847"/>
                  </a:lnTo>
                  <a:lnTo>
                    <a:pt x="676" y="845"/>
                  </a:lnTo>
                  <a:lnTo>
                    <a:pt x="676" y="845"/>
                  </a:lnTo>
                  <a:lnTo>
                    <a:pt x="674" y="843"/>
                  </a:lnTo>
                  <a:lnTo>
                    <a:pt x="674" y="840"/>
                  </a:lnTo>
                  <a:lnTo>
                    <a:pt x="674" y="838"/>
                  </a:lnTo>
                  <a:lnTo>
                    <a:pt x="671" y="836"/>
                  </a:lnTo>
                  <a:lnTo>
                    <a:pt x="671" y="833"/>
                  </a:lnTo>
                  <a:lnTo>
                    <a:pt x="671" y="831"/>
                  </a:lnTo>
                  <a:lnTo>
                    <a:pt x="671" y="828"/>
                  </a:lnTo>
                  <a:lnTo>
                    <a:pt x="669" y="826"/>
                  </a:lnTo>
                  <a:lnTo>
                    <a:pt x="669" y="821"/>
                  </a:lnTo>
                  <a:lnTo>
                    <a:pt x="669" y="817"/>
                  </a:lnTo>
                  <a:lnTo>
                    <a:pt x="667" y="812"/>
                  </a:lnTo>
                  <a:lnTo>
                    <a:pt x="667" y="807"/>
                  </a:lnTo>
                  <a:lnTo>
                    <a:pt x="667" y="802"/>
                  </a:lnTo>
                  <a:lnTo>
                    <a:pt x="667" y="798"/>
                  </a:lnTo>
                  <a:lnTo>
                    <a:pt x="667" y="798"/>
                  </a:lnTo>
                  <a:close/>
                  <a:moveTo>
                    <a:pt x="565" y="1143"/>
                  </a:moveTo>
                  <a:lnTo>
                    <a:pt x="563" y="1141"/>
                  </a:lnTo>
                  <a:lnTo>
                    <a:pt x="563" y="1136"/>
                  </a:lnTo>
                  <a:lnTo>
                    <a:pt x="563" y="1134"/>
                  </a:lnTo>
                  <a:lnTo>
                    <a:pt x="563" y="1131"/>
                  </a:lnTo>
                  <a:lnTo>
                    <a:pt x="563" y="1129"/>
                  </a:lnTo>
                  <a:lnTo>
                    <a:pt x="563" y="1127"/>
                  </a:lnTo>
                  <a:lnTo>
                    <a:pt x="563" y="1124"/>
                  </a:lnTo>
                  <a:lnTo>
                    <a:pt x="563" y="1124"/>
                  </a:lnTo>
                  <a:lnTo>
                    <a:pt x="565" y="1119"/>
                  </a:lnTo>
                  <a:lnTo>
                    <a:pt x="565" y="1115"/>
                  </a:lnTo>
                  <a:lnTo>
                    <a:pt x="565" y="1112"/>
                  </a:lnTo>
                  <a:lnTo>
                    <a:pt x="565" y="1110"/>
                  </a:lnTo>
                  <a:lnTo>
                    <a:pt x="565" y="1108"/>
                  </a:lnTo>
                  <a:lnTo>
                    <a:pt x="565" y="1105"/>
                  </a:lnTo>
                  <a:lnTo>
                    <a:pt x="567" y="1103"/>
                  </a:lnTo>
                  <a:lnTo>
                    <a:pt x="567" y="1101"/>
                  </a:lnTo>
                  <a:lnTo>
                    <a:pt x="567" y="1101"/>
                  </a:lnTo>
                  <a:lnTo>
                    <a:pt x="565" y="1098"/>
                  </a:lnTo>
                  <a:lnTo>
                    <a:pt x="565" y="1098"/>
                  </a:lnTo>
                  <a:lnTo>
                    <a:pt x="565" y="1096"/>
                  </a:lnTo>
                  <a:lnTo>
                    <a:pt x="565" y="1096"/>
                  </a:lnTo>
                  <a:lnTo>
                    <a:pt x="565" y="1093"/>
                  </a:lnTo>
                  <a:lnTo>
                    <a:pt x="565" y="1093"/>
                  </a:lnTo>
                  <a:lnTo>
                    <a:pt x="565" y="1091"/>
                  </a:lnTo>
                  <a:lnTo>
                    <a:pt x="563" y="1089"/>
                  </a:lnTo>
                  <a:lnTo>
                    <a:pt x="563" y="1089"/>
                  </a:lnTo>
                  <a:lnTo>
                    <a:pt x="560" y="1084"/>
                  </a:lnTo>
                  <a:lnTo>
                    <a:pt x="558" y="1082"/>
                  </a:lnTo>
                  <a:lnTo>
                    <a:pt x="558" y="1082"/>
                  </a:lnTo>
                  <a:lnTo>
                    <a:pt x="558" y="1079"/>
                  </a:lnTo>
                  <a:lnTo>
                    <a:pt x="556" y="1079"/>
                  </a:lnTo>
                  <a:lnTo>
                    <a:pt x="556" y="1077"/>
                  </a:lnTo>
                  <a:lnTo>
                    <a:pt x="556" y="1077"/>
                  </a:lnTo>
                  <a:lnTo>
                    <a:pt x="556" y="1077"/>
                  </a:lnTo>
                  <a:lnTo>
                    <a:pt x="556" y="1075"/>
                  </a:lnTo>
                  <a:lnTo>
                    <a:pt x="556" y="1072"/>
                  </a:lnTo>
                  <a:lnTo>
                    <a:pt x="556" y="1072"/>
                  </a:lnTo>
                  <a:lnTo>
                    <a:pt x="556" y="1070"/>
                  </a:lnTo>
                  <a:lnTo>
                    <a:pt x="556" y="1065"/>
                  </a:lnTo>
                  <a:lnTo>
                    <a:pt x="556" y="1063"/>
                  </a:lnTo>
                  <a:lnTo>
                    <a:pt x="556" y="1058"/>
                  </a:lnTo>
                  <a:lnTo>
                    <a:pt x="556" y="1053"/>
                  </a:lnTo>
                  <a:lnTo>
                    <a:pt x="556" y="1051"/>
                  </a:lnTo>
                  <a:lnTo>
                    <a:pt x="556" y="1046"/>
                  </a:lnTo>
                  <a:lnTo>
                    <a:pt x="556" y="1037"/>
                  </a:lnTo>
                  <a:lnTo>
                    <a:pt x="558" y="1030"/>
                  </a:lnTo>
                  <a:lnTo>
                    <a:pt x="558" y="1022"/>
                  </a:lnTo>
                  <a:lnTo>
                    <a:pt x="558" y="1015"/>
                  </a:lnTo>
                  <a:lnTo>
                    <a:pt x="570" y="1020"/>
                  </a:lnTo>
                  <a:lnTo>
                    <a:pt x="574" y="985"/>
                  </a:lnTo>
                  <a:lnTo>
                    <a:pt x="591" y="1006"/>
                  </a:lnTo>
                  <a:lnTo>
                    <a:pt x="600" y="968"/>
                  </a:lnTo>
                  <a:lnTo>
                    <a:pt x="615" y="985"/>
                  </a:lnTo>
                  <a:lnTo>
                    <a:pt x="624" y="959"/>
                  </a:lnTo>
                  <a:lnTo>
                    <a:pt x="626" y="963"/>
                  </a:lnTo>
                  <a:lnTo>
                    <a:pt x="626" y="968"/>
                  </a:lnTo>
                  <a:lnTo>
                    <a:pt x="629" y="973"/>
                  </a:lnTo>
                  <a:lnTo>
                    <a:pt x="629" y="978"/>
                  </a:lnTo>
                  <a:lnTo>
                    <a:pt x="631" y="980"/>
                  </a:lnTo>
                  <a:lnTo>
                    <a:pt x="631" y="980"/>
                  </a:lnTo>
                  <a:lnTo>
                    <a:pt x="634" y="982"/>
                  </a:lnTo>
                  <a:lnTo>
                    <a:pt x="634" y="985"/>
                  </a:lnTo>
                  <a:lnTo>
                    <a:pt x="634" y="987"/>
                  </a:lnTo>
                  <a:lnTo>
                    <a:pt x="636" y="989"/>
                  </a:lnTo>
                  <a:lnTo>
                    <a:pt x="636" y="992"/>
                  </a:lnTo>
                  <a:lnTo>
                    <a:pt x="638" y="994"/>
                  </a:lnTo>
                  <a:lnTo>
                    <a:pt x="638" y="996"/>
                  </a:lnTo>
                  <a:lnTo>
                    <a:pt x="641" y="996"/>
                  </a:lnTo>
                  <a:lnTo>
                    <a:pt x="643" y="999"/>
                  </a:lnTo>
                  <a:lnTo>
                    <a:pt x="643" y="1001"/>
                  </a:lnTo>
                  <a:lnTo>
                    <a:pt x="645" y="1004"/>
                  </a:lnTo>
                  <a:lnTo>
                    <a:pt x="648" y="1006"/>
                  </a:lnTo>
                  <a:lnTo>
                    <a:pt x="648" y="1006"/>
                  </a:lnTo>
                  <a:lnTo>
                    <a:pt x="650" y="1008"/>
                  </a:lnTo>
                  <a:lnTo>
                    <a:pt x="652" y="1011"/>
                  </a:lnTo>
                  <a:lnTo>
                    <a:pt x="655" y="1011"/>
                  </a:lnTo>
                  <a:lnTo>
                    <a:pt x="655" y="1013"/>
                  </a:lnTo>
                  <a:lnTo>
                    <a:pt x="657" y="1015"/>
                  </a:lnTo>
                  <a:lnTo>
                    <a:pt x="660" y="1015"/>
                  </a:lnTo>
                  <a:lnTo>
                    <a:pt x="662" y="1018"/>
                  </a:lnTo>
                  <a:lnTo>
                    <a:pt x="664" y="1020"/>
                  </a:lnTo>
                  <a:lnTo>
                    <a:pt x="667" y="1020"/>
                  </a:lnTo>
                  <a:lnTo>
                    <a:pt x="669" y="1022"/>
                  </a:lnTo>
                  <a:lnTo>
                    <a:pt x="669" y="1022"/>
                  </a:lnTo>
                  <a:lnTo>
                    <a:pt x="671" y="1022"/>
                  </a:lnTo>
                  <a:lnTo>
                    <a:pt x="671" y="1022"/>
                  </a:lnTo>
                  <a:lnTo>
                    <a:pt x="674" y="1022"/>
                  </a:lnTo>
                  <a:lnTo>
                    <a:pt x="676" y="1025"/>
                  </a:lnTo>
                  <a:lnTo>
                    <a:pt x="676" y="1025"/>
                  </a:lnTo>
                  <a:lnTo>
                    <a:pt x="679" y="1025"/>
                  </a:lnTo>
                  <a:lnTo>
                    <a:pt x="681" y="1025"/>
                  </a:lnTo>
                  <a:lnTo>
                    <a:pt x="683" y="1025"/>
                  </a:lnTo>
                  <a:lnTo>
                    <a:pt x="686" y="1025"/>
                  </a:lnTo>
                  <a:lnTo>
                    <a:pt x="690" y="1025"/>
                  </a:lnTo>
                  <a:lnTo>
                    <a:pt x="690" y="1025"/>
                  </a:lnTo>
                  <a:lnTo>
                    <a:pt x="693" y="1025"/>
                  </a:lnTo>
                  <a:lnTo>
                    <a:pt x="695" y="1022"/>
                  </a:lnTo>
                  <a:lnTo>
                    <a:pt x="697" y="1022"/>
                  </a:lnTo>
                  <a:lnTo>
                    <a:pt x="700" y="1022"/>
                  </a:lnTo>
                  <a:lnTo>
                    <a:pt x="702" y="1020"/>
                  </a:lnTo>
                  <a:lnTo>
                    <a:pt x="707" y="1020"/>
                  </a:lnTo>
                  <a:lnTo>
                    <a:pt x="709" y="1018"/>
                  </a:lnTo>
                  <a:lnTo>
                    <a:pt x="712" y="1015"/>
                  </a:lnTo>
                  <a:lnTo>
                    <a:pt x="716" y="1013"/>
                  </a:lnTo>
                  <a:lnTo>
                    <a:pt x="719" y="1011"/>
                  </a:lnTo>
                  <a:lnTo>
                    <a:pt x="721" y="1011"/>
                  </a:lnTo>
                  <a:lnTo>
                    <a:pt x="728" y="1006"/>
                  </a:lnTo>
                  <a:lnTo>
                    <a:pt x="735" y="1001"/>
                  </a:lnTo>
                  <a:lnTo>
                    <a:pt x="742" y="996"/>
                  </a:lnTo>
                  <a:lnTo>
                    <a:pt x="749" y="992"/>
                  </a:lnTo>
                  <a:lnTo>
                    <a:pt x="757" y="987"/>
                  </a:lnTo>
                  <a:lnTo>
                    <a:pt x="764" y="982"/>
                  </a:lnTo>
                  <a:lnTo>
                    <a:pt x="768" y="978"/>
                  </a:lnTo>
                  <a:lnTo>
                    <a:pt x="775" y="973"/>
                  </a:lnTo>
                  <a:lnTo>
                    <a:pt x="780" y="970"/>
                  </a:lnTo>
                  <a:lnTo>
                    <a:pt x="785" y="966"/>
                  </a:lnTo>
                  <a:lnTo>
                    <a:pt x="794" y="973"/>
                  </a:lnTo>
                  <a:lnTo>
                    <a:pt x="787" y="1063"/>
                  </a:lnTo>
                  <a:lnTo>
                    <a:pt x="787" y="1067"/>
                  </a:lnTo>
                  <a:lnTo>
                    <a:pt x="787" y="1072"/>
                  </a:lnTo>
                  <a:lnTo>
                    <a:pt x="787" y="1077"/>
                  </a:lnTo>
                  <a:lnTo>
                    <a:pt x="787" y="1082"/>
                  </a:lnTo>
                  <a:lnTo>
                    <a:pt x="787" y="1086"/>
                  </a:lnTo>
                  <a:lnTo>
                    <a:pt x="787" y="1091"/>
                  </a:lnTo>
                  <a:lnTo>
                    <a:pt x="787" y="1096"/>
                  </a:lnTo>
                  <a:lnTo>
                    <a:pt x="787" y="1101"/>
                  </a:lnTo>
                  <a:lnTo>
                    <a:pt x="790" y="1105"/>
                  </a:lnTo>
                  <a:lnTo>
                    <a:pt x="790" y="1110"/>
                  </a:lnTo>
                  <a:lnTo>
                    <a:pt x="790" y="1115"/>
                  </a:lnTo>
                  <a:lnTo>
                    <a:pt x="790" y="1119"/>
                  </a:lnTo>
                  <a:lnTo>
                    <a:pt x="790" y="1124"/>
                  </a:lnTo>
                  <a:lnTo>
                    <a:pt x="790" y="1129"/>
                  </a:lnTo>
                  <a:lnTo>
                    <a:pt x="790" y="1134"/>
                  </a:lnTo>
                  <a:lnTo>
                    <a:pt x="792" y="1138"/>
                  </a:lnTo>
                  <a:lnTo>
                    <a:pt x="792" y="1138"/>
                  </a:lnTo>
                  <a:lnTo>
                    <a:pt x="792" y="1138"/>
                  </a:lnTo>
                  <a:lnTo>
                    <a:pt x="792" y="1141"/>
                  </a:lnTo>
                  <a:lnTo>
                    <a:pt x="792" y="1141"/>
                  </a:lnTo>
                  <a:lnTo>
                    <a:pt x="792" y="1143"/>
                  </a:lnTo>
                  <a:lnTo>
                    <a:pt x="794" y="1143"/>
                  </a:lnTo>
                  <a:lnTo>
                    <a:pt x="797" y="1148"/>
                  </a:lnTo>
                  <a:lnTo>
                    <a:pt x="797" y="1150"/>
                  </a:lnTo>
                  <a:lnTo>
                    <a:pt x="799" y="1150"/>
                  </a:lnTo>
                  <a:lnTo>
                    <a:pt x="799" y="1153"/>
                  </a:lnTo>
                  <a:lnTo>
                    <a:pt x="799" y="1153"/>
                  </a:lnTo>
                  <a:lnTo>
                    <a:pt x="799" y="1155"/>
                  </a:lnTo>
                  <a:lnTo>
                    <a:pt x="799" y="1155"/>
                  </a:lnTo>
                  <a:lnTo>
                    <a:pt x="799" y="1155"/>
                  </a:lnTo>
                  <a:lnTo>
                    <a:pt x="799" y="1157"/>
                  </a:lnTo>
                  <a:lnTo>
                    <a:pt x="799" y="1157"/>
                  </a:lnTo>
                  <a:lnTo>
                    <a:pt x="799" y="1157"/>
                  </a:lnTo>
                  <a:lnTo>
                    <a:pt x="799" y="1157"/>
                  </a:lnTo>
                  <a:lnTo>
                    <a:pt x="799" y="1157"/>
                  </a:lnTo>
                  <a:lnTo>
                    <a:pt x="797" y="1157"/>
                  </a:lnTo>
                  <a:lnTo>
                    <a:pt x="797" y="1157"/>
                  </a:lnTo>
                  <a:lnTo>
                    <a:pt x="797" y="1157"/>
                  </a:lnTo>
                  <a:lnTo>
                    <a:pt x="794" y="1157"/>
                  </a:lnTo>
                  <a:lnTo>
                    <a:pt x="794" y="1157"/>
                  </a:lnTo>
                  <a:lnTo>
                    <a:pt x="794" y="1157"/>
                  </a:lnTo>
                  <a:lnTo>
                    <a:pt x="792" y="1157"/>
                  </a:lnTo>
                  <a:lnTo>
                    <a:pt x="792" y="1157"/>
                  </a:lnTo>
                  <a:lnTo>
                    <a:pt x="792" y="1157"/>
                  </a:lnTo>
                  <a:lnTo>
                    <a:pt x="790" y="1155"/>
                  </a:lnTo>
                  <a:lnTo>
                    <a:pt x="787" y="1155"/>
                  </a:lnTo>
                  <a:lnTo>
                    <a:pt x="787" y="1153"/>
                  </a:lnTo>
                  <a:lnTo>
                    <a:pt x="785" y="1150"/>
                  </a:lnTo>
                  <a:lnTo>
                    <a:pt x="783" y="1148"/>
                  </a:lnTo>
                  <a:lnTo>
                    <a:pt x="783" y="1148"/>
                  </a:lnTo>
                  <a:lnTo>
                    <a:pt x="783" y="1148"/>
                  </a:lnTo>
                  <a:lnTo>
                    <a:pt x="780" y="1146"/>
                  </a:lnTo>
                  <a:lnTo>
                    <a:pt x="780" y="1146"/>
                  </a:lnTo>
                  <a:lnTo>
                    <a:pt x="780" y="1146"/>
                  </a:lnTo>
                  <a:lnTo>
                    <a:pt x="778" y="1146"/>
                  </a:lnTo>
                  <a:lnTo>
                    <a:pt x="778" y="1143"/>
                  </a:lnTo>
                  <a:lnTo>
                    <a:pt x="778" y="1143"/>
                  </a:lnTo>
                  <a:lnTo>
                    <a:pt x="775" y="1143"/>
                  </a:lnTo>
                  <a:lnTo>
                    <a:pt x="775" y="1143"/>
                  </a:lnTo>
                  <a:lnTo>
                    <a:pt x="775" y="1143"/>
                  </a:lnTo>
                  <a:lnTo>
                    <a:pt x="773" y="1143"/>
                  </a:lnTo>
                  <a:lnTo>
                    <a:pt x="773" y="1146"/>
                  </a:lnTo>
                  <a:lnTo>
                    <a:pt x="773" y="1146"/>
                  </a:lnTo>
                  <a:lnTo>
                    <a:pt x="771" y="1146"/>
                  </a:lnTo>
                  <a:lnTo>
                    <a:pt x="771" y="1146"/>
                  </a:lnTo>
                  <a:lnTo>
                    <a:pt x="771" y="1146"/>
                  </a:lnTo>
                  <a:lnTo>
                    <a:pt x="771" y="1148"/>
                  </a:lnTo>
                  <a:lnTo>
                    <a:pt x="771" y="1148"/>
                  </a:lnTo>
                  <a:lnTo>
                    <a:pt x="771" y="1148"/>
                  </a:lnTo>
                  <a:lnTo>
                    <a:pt x="771" y="1150"/>
                  </a:lnTo>
                  <a:lnTo>
                    <a:pt x="771" y="1150"/>
                  </a:lnTo>
                  <a:lnTo>
                    <a:pt x="771" y="1150"/>
                  </a:lnTo>
                  <a:lnTo>
                    <a:pt x="771" y="1153"/>
                  </a:lnTo>
                  <a:lnTo>
                    <a:pt x="771" y="1153"/>
                  </a:lnTo>
                  <a:lnTo>
                    <a:pt x="771" y="1155"/>
                  </a:lnTo>
                  <a:lnTo>
                    <a:pt x="773" y="1157"/>
                  </a:lnTo>
                  <a:lnTo>
                    <a:pt x="773" y="1160"/>
                  </a:lnTo>
                  <a:lnTo>
                    <a:pt x="775" y="1164"/>
                  </a:lnTo>
                  <a:lnTo>
                    <a:pt x="775" y="1167"/>
                  </a:lnTo>
                  <a:lnTo>
                    <a:pt x="775" y="1167"/>
                  </a:lnTo>
                  <a:lnTo>
                    <a:pt x="775" y="1169"/>
                  </a:lnTo>
                  <a:lnTo>
                    <a:pt x="775" y="1169"/>
                  </a:lnTo>
                  <a:lnTo>
                    <a:pt x="775" y="1172"/>
                  </a:lnTo>
                  <a:lnTo>
                    <a:pt x="775" y="1172"/>
                  </a:lnTo>
                  <a:lnTo>
                    <a:pt x="775" y="1174"/>
                  </a:lnTo>
                  <a:lnTo>
                    <a:pt x="773" y="1174"/>
                  </a:lnTo>
                  <a:lnTo>
                    <a:pt x="773" y="1176"/>
                  </a:lnTo>
                  <a:lnTo>
                    <a:pt x="773" y="1179"/>
                  </a:lnTo>
                  <a:lnTo>
                    <a:pt x="771" y="1181"/>
                  </a:lnTo>
                  <a:lnTo>
                    <a:pt x="771" y="1181"/>
                  </a:lnTo>
                  <a:lnTo>
                    <a:pt x="768" y="1183"/>
                  </a:lnTo>
                  <a:lnTo>
                    <a:pt x="768" y="1186"/>
                  </a:lnTo>
                  <a:lnTo>
                    <a:pt x="768" y="1186"/>
                  </a:lnTo>
                  <a:lnTo>
                    <a:pt x="766" y="1188"/>
                  </a:lnTo>
                  <a:lnTo>
                    <a:pt x="764" y="1190"/>
                  </a:lnTo>
                  <a:lnTo>
                    <a:pt x="764" y="1190"/>
                  </a:lnTo>
                  <a:lnTo>
                    <a:pt x="761" y="1193"/>
                  </a:lnTo>
                  <a:lnTo>
                    <a:pt x="761" y="1193"/>
                  </a:lnTo>
                  <a:lnTo>
                    <a:pt x="759" y="1195"/>
                  </a:lnTo>
                  <a:lnTo>
                    <a:pt x="759" y="1198"/>
                  </a:lnTo>
                  <a:lnTo>
                    <a:pt x="757" y="1198"/>
                  </a:lnTo>
                  <a:lnTo>
                    <a:pt x="757" y="1198"/>
                  </a:lnTo>
                  <a:lnTo>
                    <a:pt x="754" y="1200"/>
                  </a:lnTo>
                  <a:lnTo>
                    <a:pt x="754" y="1200"/>
                  </a:lnTo>
                  <a:lnTo>
                    <a:pt x="752" y="1200"/>
                  </a:lnTo>
                  <a:lnTo>
                    <a:pt x="752" y="1200"/>
                  </a:lnTo>
                  <a:lnTo>
                    <a:pt x="749" y="1202"/>
                  </a:lnTo>
                  <a:lnTo>
                    <a:pt x="749" y="1202"/>
                  </a:lnTo>
                  <a:lnTo>
                    <a:pt x="747" y="1202"/>
                  </a:lnTo>
                  <a:lnTo>
                    <a:pt x="747" y="1202"/>
                  </a:lnTo>
                  <a:lnTo>
                    <a:pt x="745" y="1202"/>
                  </a:lnTo>
                  <a:lnTo>
                    <a:pt x="742" y="1202"/>
                  </a:lnTo>
                  <a:lnTo>
                    <a:pt x="742" y="1202"/>
                  </a:lnTo>
                  <a:lnTo>
                    <a:pt x="740" y="1202"/>
                  </a:lnTo>
                  <a:lnTo>
                    <a:pt x="740" y="1202"/>
                  </a:lnTo>
                  <a:lnTo>
                    <a:pt x="738" y="1202"/>
                  </a:lnTo>
                  <a:lnTo>
                    <a:pt x="738" y="1202"/>
                  </a:lnTo>
                  <a:lnTo>
                    <a:pt x="738" y="1202"/>
                  </a:lnTo>
                  <a:lnTo>
                    <a:pt x="738" y="1202"/>
                  </a:lnTo>
                  <a:lnTo>
                    <a:pt x="738" y="1202"/>
                  </a:lnTo>
                  <a:lnTo>
                    <a:pt x="735" y="1202"/>
                  </a:lnTo>
                  <a:lnTo>
                    <a:pt x="735" y="1200"/>
                  </a:lnTo>
                  <a:lnTo>
                    <a:pt x="735" y="1200"/>
                  </a:lnTo>
                  <a:lnTo>
                    <a:pt x="735" y="1198"/>
                  </a:lnTo>
                  <a:lnTo>
                    <a:pt x="735" y="1198"/>
                  </a:lnTo>
                  <a:lnTo>
                    <a:pt x="735" y="1195"/>
                  </a:lnTo>
                  <a:lnTo>
                    <a:pt x="735" y="1195"/>
                  </a:lnTo>
                  <a:lnTo>
                    <a:pt x="735" y="1193"/>
                  </a:lnTo>
                  <a:lnTo>
                    <a:pt x="735" y="1193"/>
                  </a:lnTo>
                  <a:lnTo>
                    <a:pt x="735" y="1190"/>
                  </a:lnTo>
                  <a:lnTo>
                    <a:pt x="735" y="1190"/>
                  </a:lnTo>
                  <a:lnTo>
                    <a:pt x="735" y="1188"/>
                  </a:lnTo>
                  <a:lnTo>
                    <a:pt x="735" y="1188"/>
                  </a:lnTo>
                  <a:lnTo>
                    <a:pt x="735" y="1186"/>
                  </a:lnTo>
                  <a:lnTo>
                    <a:pt x="738" y="1183"/>
                  </a:lnTo>
                  <a:lnTo>
                    <a:pt x="740" y="1181"/>
                  </a:lnTo>
                  <a:lnTo>
                    <a:pt x="740" y="1179"/>
                  </a:lnTo>
                  <a:lnTo>
                    <a:pt x="740" y="1179"/>
                  </a:lnTo>
                  <a:lnTo>
                    <a:pt x="740" y="1179"/>
                  </a:lnTo>
                  <a:lnTo>
                    <a:pt x="740" y="1179"/>
                  </a:lnTo>
                  <a:lnTo>
                    <a:pt x="740" y="1176"/>
                  </a:lnTo>
                  <a:lnTo>
                    <a:pt x="740" y="1176"/>
                  </a:lnTo>
                  <a:lnTo>
                    <a:pt x="740" y="1174"/>
                  </a:lnTo>
                  <a:lnTo>
                    <a:pt x="740" y="1174"/>
                  </a:lnTo>
                  <a:lnTo>
                    <a:pt x="740" y="1174"/>
                  </a:lnTo>
                  <a:lnTo>
                    <a:pt x="740" y="1172"/>
                  </a:lnTo>
                  <a:lnTo>
                    <a:pt x="740" y="1172"/>
                  </a:lnTo>
                  <a:lnTo>
                    <a:pt x="740" y="1172"/>
                  </a:lnTo>
                  <a:lnTo>
                    <a:pt x="740" y="1172"/>
                  </a:lnTo>
                  <a:lnTo>
                    <a:pt x="738" y="1169"/>
                  </a:lnTo>
                  <a:lnTo>
                    <a:pt x="738" y="1169"/>
                  </a:lnTo>
                  <a:lnTo>
                    <a:pt x="738" y="1169"/>
                  </a:lnTo>
                  <a:lnTo>
                    <a:pt x="735" y="1167"/>
                  </a:lnTo>
                  <a:lnTo>
                    <a:pt x="735" y="1167"/>
                  </a:lnTo>
                  <a:lnTo>
                    <a:pt x="733" y="1164"/>
                  </a:lnTo>
                  <a:lnTo>
                    <a:pt x="731" y="1164"/>
                  </a:lnTo>
                  <a:lnTo>
                    <a:pt x="728" y="1162"/>
                  </a:lnTo>
                  <a:lnTo>
                    <a:pt x="726" y="1162"/>
                  </a:lnTo>
                  <a:lnTo>
                    <a:pt x="726" y="1160"/>
                  </a:lnTo>
                  <a:lnTo>
                    <a:pt x="723" y="1160"/>
                  </a:lnTo>
                  <a:lnTo>
                    <a:pt x="721" y="1160"/>
                  </a:lnTo>
                  <a:lnTo>
                    <a:pt x="719" y="1157"/>
                  </a:lnTo>
                  <a:lnTo>
                    <a:pt x="719" y="1157"/>
                  </a:lnTo>
                  <a:lnTo>
                    <a:pt x="716" y="1157"/>
                  </a:lnTo>
                  <a:lnTo>
                    <a:pt x="716" y="1157"/>
                  </a:lnTo>
                  <a:lnTo>
                    <a:pt x="714" y="1157"/>
                  </a:lnTo>
                  <a:lnTo>
                    <a:pt x="714" y="1157"/>
                  </a:lnTo>
                  <a:lnTo>
                    <a:pt x="712" y="1157"/>
                  </a:lnTo>
                  <a:lnTo>
                    <a:pt x="712" y="1157"/>
                  </a:lnTo>
                  <a:lnTo>
                    <a:pt x="712" y="1157"/>
                  </a:lnTo>
                  <a:lnTo>
                    <a:pt x="709" y="1157"/>
                  </a:lnTo>
                  <a:lnTo>
                    <a:pt x="709" y="1160"/>
                  </a:lnTo>
                  <a:lnTo>
                    <a:pt x="707" y="1160"/>
                  </a:lnTo>
                  <a:lnTo>
                    <a:pt x="707" y="1160"/>
                  </a:lnTo>
                  <a:lnTo>
                    <a:pt x="705" y="1160"/>
                  </a:lnTo>
                  <a:lnTo>
                    <a:pt x="705" y="1162"/>
                  </a:lnTo>
                  <a:lnTo>
                    <a:pt x="702" y="1164"/>
                  </a:lnTo>
                  <a:lnTo>
                    <a:pt x="700" y="1164"/>
                  </a:lnTo>
                  <a:lnTo>
                    <a:pt x="697" y="1167"/>
                  </a:lnTo>
                  <a:lnTo>
                    <a:pt x="697" y="1167"/>
                  </a:lnTo>
                  <a:lnTo>
                    <a:pt x="697" y="1167"/>
                  </a:lnTo>
                  <a:lnTo>
                    <a:pt x="695" y="1167"/>
                  </a:lnTo>
                  <a:lnTo>
                    <a:pt x="695" y="1167"/>
                  </a:lnTo>
                  <a:lnTo>
                    <a:pt x="693" y="1169"/>
                  </a:lnTo>
                  <a:lnTo>
                    <a:pt x="693" y="1169"/>
                  </a:lnTo>
                  <a:lnTo>
                    <a:pt x="693" y="1169"/>
                  </a:lnTo>
                  <a:lnTo>
                    <a:pt x="693" y="1169"/>
                  </a:lnTo>
                  <a:lnTo>
                    <a:pt x="690" y="1169"/>
                  </a:lnTo>
                  <a:lnTo>
                    <a:pt x="690" y="1169"/>
                  </a:lnTo>
                  <a:lnTo>
                    <a:pt x="690" y="1172"/>
                  </a:lnTo>
                  <a:lnTo>
                    <a:pt x="690" y="1172"/>
                  </a:lnTo>
                  <a:lnTo>
                    <a:pt x="690" y="1172"/>
                  </a:lnTo>
                  <a:lnTo>
                    <a:pt x="690" y="1174"/>
                  </a:lnTo>
                  <a:lnTo>
                    <a:pt x="690" y="1174"/>
                  </a:lnTo>
                  <a:lnTo>
                    <a:pt x="690" y="1174"/>
                  </a:lnTo>
                  <a:lnTo>
                    <a:pt x="690" y="1176"/>
                  </a:lnTo>
                  <a:lnTo>
                    <a:pt x="690" y="1176"/>
                  </a:lnTo>
                  <a:lnTo>
                    <a:pt x="690" y="1179"/>
                  </a:lnTo>
                  <a:lnTo>
                    <a:pt x="690" y="1181"/>
                  </a:lnTo>
                  <a:lnTo>
                    <a:pt x="690" y="1183"/>
                  </a:lnTo>
                  <a:lnTo>
                    <a:pt x="690" y="1186"/>
                  </a:lnTo>
                  <a:lnTo>
                    <a:pt x="693" y="1188"/>
                  </a:lnTo>
                  <a:lnTo>
                    <a:pt x="693" y="1190"/>
                  </a:lnTo>
                  <a:lnTo>
                    <a:pt x="695" y="1195"/>
                  </a:lnTo>
                  <a:lnTo>
                    <a:pt x="695" y="1198"/>
                  </a:lnTo>
                  <a:lnTo>
                    <a:pt x="695" y="1198"/>
                  </a:lnTo>
                  <a:lnTo>
                    <a:pt x="695" y="1198"/>
                  </a:lnTo>
                  <a:lnTo>
                    <a:pt x="695" y="1198"/>
                  </a:lnTo>
                  <a:lnTo>
                    <a:pt x="695" y="1200"/>
                  </a:lnTo>
                  <a:lnTo>
                    <a:pt x="695" y="1200"/>
                  </a:lnTo>
                  <a:lnTo>
                    <a:pt x="693" y="1200"/>
                  </a:lnTo>
                  <a:lnTo>
                    <a:pt x="693" y="1202"/>
                  </a:lnTo>
                  <a:lnTo>
                    <a:pt x="690" y="1202"/>
                  </a:lnTo>
                  <a:lnTo>
                    <a:pt x="688" y="1202"/>
                  </a:lnTo>
                  <a:lnTo>
                    <a:pt x="688" y="1205"/>
                  </a:lnTo>
                  <a:lnTo>
                    <a:pt x="686" y="1205"/>
                  </a:lnTo>
                  <a:lnTo>
                    <a:pt x="683" y="1205"/>
                  </a:lnTo>
                  <a:lnTo>
                    <a:pt x="683" y="1205"/>
                  </a:lnTo>
                  <a:lnTo>
                    <a:pt x="681" y="1205"/>
                  </a:lnTo>
                  <a:lnTo>
                    <a:pt x="679" y="1205"/>
                  </a:lnTo>
                  <a:lnTo>
                    <a:pt x="676" y="1205"/>
                  </a:lnTo>
                  <a:lnTo>
                    <a:pt x="676" y="1202"/>
                  </a:lnTo>
                  <a:lnTo>
                    <a:pt x="674" y="1202"/>
                  </a:lnTo>
                  <a:lnTo>
                    <a:pt x="671" y="1202"/>
                  </a:lnTo>
                  <a:lnTo>
                    <a:pt x="669" y="1202"/>
                  </a:lnTo>
                  <a:lnTo>
                    <a:pt x="669" y="1202"/>
                  </a:lnTo>
                  <a:lnTo>
                    <a:pt x="664" y="1200"/>
                  </a:lnTo>
                  <a:lnTo>
                    <a:pt x="662" y="1198"/>
                  </a:lnTo>
                  <a:lnTo>
                    <a:pt x="657" y="1198"/>
                  </a:lnTo>
                  <a:lnTo>
                    <a:pt x="655" y="1198"/>
                  </a:lnTo>
                  <a:lnTo>
                    <a:pt x="652" y="1195"/>
                  </a:lnTo>
                  <a:lnTo>
                    <a:pt x="652" y="1195"/>
                  </a:lnTo>
                  <a:lnTo>
                    <a:pt x="650" y="1195"/>
                  </a:lnTo>
                  <a:lnTo>
                    <a:pt x="648" y="1195"/>
                  </a:lnTo>
                  <a:lnTo>
                    <a:pt x="648" y="1195"/>
                  </a:lnTo>
                  <a:lnTo>
                    <a:pt x="645" y="1195"/>
                  </a:lnTo>
                  <a:lnTo>
                    <a:pt x="645" y="1195"/>
                  </a:lnTo>
                  <a:lnTo>
                    <a:pt x="643" y="1195"/>
                  </a:lnTo>
                  <a:lnTo>
                    <a:pt x="643" y="1195"/>
                  </a:lnTo>
                  <a:lnTo>
                    <a:pt x="641" y="1195"/>
                  </a:lnTo>
                  <a:lnTo>
                    <a:pt x="641" y="1195"/>
                  </a:lnTo>
                  <a:lnTo>
                    <a:pt x="641" y="1195"/>
                  </a:lnTo>
                  <a:lnTo>
                    <a:pt x="638" y="1195"/>
                  </a:lnTo>
                  <a:lnTo>
                    <a:pt x="638" y="1195"/>
                  </a:lnTo>
                  <a:lnTo>
                    <a:pt x="638" y="1195"/>
                  </a:lnTo>
                  <a:lnTo>
                    <a:pt x="638" y="1195"/>
                  </a:lnTo>
                  <a:lnTo>
                    <a:pt x="638" y="1193"/>
                  </a:lnTo>
                  <a:lnTo>
                    <a:pt x="638" y="1193"/>
                  </a:lnTo>
                  <a:lnTo>
                    <a:pt x="638" y="1193"/>
                  </a:lnTo>
                  <a:lnTo>
                    <a:pt x="638" y="1190"/>
                  </a:lnTo>
                  <a:lnTo>
                    <a:pt x="638" y="1188"/>
                  </a:lnTo>
                  <a:lnTo>
                    <a:pt x="638" y="1188"/>
                  </a:lnTo>
                  <a:lnTo>
                    <a:pt x="638" y="1183"/>
                  </a:lnTo>
                  <a:lnTo>
                    <a:pt x="638" y="1179"/>
                  </a:lnTo>
                  <a:lnTo>
                    <a:pt x="638" y="1176"/>
                  </a:lnTo>
                  <a:lnTo>
                    <a:pt x="638" y="1176"/>
                  </a:lnTo>
                  <a:lnTo>
                    <a:pt x="638" y="1176"/>
                  </a:lnTo>
                  <a:lnTo>
                    <a:pt x="638" y="1174"/>
                  </a:lnTo>
                  <a:lnTo>
                    <a:pt x="638" y="1174"/>
                  </a:lnTo>
                  <a:lnTo>
                    <a:pt x="638" y="1174"/>
                  </a:lnTo>
                  <a:lnTo>
                    <a:pt x="638" y="1172"/>
                  </a:lnTo>
                  <a:lnTo>
                    <a:pt x="638" y="1172"/>
                  </a:lnTo>
                  <a:lnTo>
                    <a:pt x="634" y="1169"/>
                  </a:lnTo>
                  <a:lnTo>
                    <a:pt x="631" y="1167"/>
                  </a:lnTo>
                  <a:lnTo>
                    <a:pt x="629" y="1164"/>
                  </a:lnTo>
                  <a:lnTo>
                    <a:pt x="626" y="1162"/>
                  </a:lnTo>
                  <a:lnTo>
                    <a:pt x="624" y="1162"/>
                  </a:lnTo>
                  <a:lnTo>
                    <a:pt x="622" y="1160"/>
                  </a:lnTo>
                  <a:lnTo>
                    <a:pt x="619" y="1157"/>
                  </a:lnTo>
                  <a:lnTo>
                    <a:pt x="617" y="1155"/>
                  </a:lnTo>
                  <a:lnTo>
                    <a:pt x="612" y="1155"/>
                  </a:lnTo>
                  <a:lnTo>
                    <a:pt x="610" y="1153"/>
                  </a:lnTo>
                  <a:lnTo>
                    <a:pt x="608" y="1150"/>
                  </a:lnTo>
                  <a:lnTo>
                    <a:pt x="603" y="1150"/>
                  </a:lnTo>
                  <a:lnTo>
                    <a:pt x="600" y="1148"/>
                  </a:lnTo>
                  <a:lnTo>
                    <a:pt x="598" y="1148"/>
                  </a:lnTo>
                  <a:lnTo>
                    <a:pt x="598" y="1148"/>
                  </a:lnTo>
                  <a:lnTo>
                    <a:pt x="596" y="1148"/>
                  </a:lnTo>
                  <a:lnTo>
                    <a:pt x="591" y="1146"/>
                  </a:lnTo>
                  <a:lnTo>
                    <a:pt x="586" y="1146"/>
                  </a:lnTo>
                  <a:lnTo>
                    <a:pt x="584" y="1146"/>
                  </a:lnTo>
                  <a:lnTo>
                    <a:pt x="584" y="1146"/>
                  </a:lnTo>
                  <a:lnTo>
                    <a:pt x="582" y="1146"/>
                  </a:lnTo>
                  <a:lnTo>
                    <a:pt x="579" y="1146"/>
                  </a:lnTo>
                  <a:lnTo>
                    <a:pt x="577" y="1146"/>
                  </a:lnTo>
                  <a:lnTo>
                    <a:pt x="572" y="1148"/>
                  </a:lnTo>
                  <a:lnTo>
                    <a:pt x="572" y="1148"/>
                  </a:lnTo>
                  <a:lnTo>
                    <a:pt x="570" y="1148"/>
                  </a:lnTo>
                  <a:lnTo>
                    <a:pt x="570" y="1148"/>
                  </a:lnTo>
                  <a:lnTo>
                    <a:pt x="567" y="1148"/>
                  </a:lnTo>
                  <a:lnTo>
                    <a:pt x="567" y="1148"/>
                  </a:lnTo>
                  <a:lnTo>
                    <a:pt x="567" y="1148"/>
                  </a:lnTo>
                  <a:lnTo>
                    <a:pt x="565" y="1148"/>
                  </a:lnTo>
                  <a:lnTo>
                    <a:pt x="565" y="1146"/>
                  </a:lnTo>
                  <a:lnTo>
                    <a:pt x="565" y="1146"/>
                  </a:lnTo>
                  <a:lnTo>
                    <a:pt x="565" y="1146"/>
                  </a:lnTo>
                  <a:lnTo>
                    <a:pt x="565" y="1146"/>
                  </a:lnTo>
                  <a:lnTo>
                    <a:pt x="565" y="1146"/>
                  </a:lnTo>
                  <a:lnTo>
                    <a:pt x="565" y="1146"/>
                  </a:lnTo>
                  <a:lnTo>
                    <a:pt x="565" y="1143"/>
                  </a:lnTo>
                  <a:lnTo>
                    <a:pt x="565" y="1143"/>
                  </a:lnTo>
                  <a:close/>
                  <a:moveTo>
                    <a:pt x="844" y="1001"/>
                  </a:moveTo>
                  <a:lnTo>
                    <a:pt x="844" y="1001"/>
                  </a:lnTo>
                  <a:lnTo>
                    <a:pt x="844" y="1001"/>
                  </a:lnTo>
                  <a:lnTo>
                    <a:pt x="844" y="1001"/>
                  </a:lnTo>
                  <a:lnTo>
                    <a:pt x="846" y="1001"/>
                  </a:lnTo>
                  <a:lnTo>
                    <a:pt x="846" y="1001"/>
                  </a:lnTo>
                  <a:lnTo>
                    <a:pt x="849" y="1001"/>
                  </a:lnTo>
                  <a:lnTo>
                    <a:pt x="849" y="1001"/>
                  </a:lnTo>
                  <a:lnTo>
                    <a:pt x="851" y="999"/>
                  </a:lnTo>
                  <a:lnTo>
                    <a:pt x="851" y="999"/>
                  </a:lnTo>
                  <a:lnTo>
                    <a:pt x="851" y="996"/>
                  </a:lnTo>
                  <a:lnTo>
                    <a:pt x="854" y="996"/>
                  </a:lnTo>
                  <a:lnTo>
                    <a:pt x="854" y="996"/>
                  </a:lnTo>
                  <a:lnTo>
                    <a:pt x="856" y="994"/>
                  </a:lnTo>
                  <a:lnTo>
                    <a:pt x="856" y="994"/>
                  </a:lnTo>
                  <a:lnTo>
                    <a:pt x="858" y="992"/>
                  </a:lnTo>
                  <a:lnTo>
                    <a:pt x="858" y="989"/>
                  </a:lnTo>
                  <a:lnTo>
                    <a:pt x="872" y="970"/>
                  </a:lnTo>
                  <a:lnTo>
                    <a:pt x="872" y="975"/>
                  </a:lnTo>
                  <a:lnTo>
                    <a:pt x="872" y="978"/>
                  </a:lnTo>
                  <a:lnTo>
                    <a:pt x="872" y="980"/>
                  </a:lnTo>
                  <a:lnTo>
                    <a:pt x="872" y="985"/>
                  </a:lnTo>
                  <a:lnTo>
                    <a:pt x="870" y="987"/>
                  </a:lnTo>
                  <a:lnTo>
                    <a:pt x="870" y="992"/>
                  </a:lnTo>
                  <a:lnTo>
                    <a:pt x="870" y="994"/>
                  </a:lnTo>
                  <a:lnTo>
                    <a:pt x="870" y="999"/>
                  </a:lnTo>
                  <a:lnTo>
                    <a:pt x="870" y="1001"/>
                  </a:lnTo>
                  <a:lnTo>
                    <a:pt x="868" y="1006"/>
                  </a:lnTo>
                  <a:lnTo>
                    <a:pt x="868" y="1008"/>
                  </a:lnTo>
                  <a:lnTo>
                    <a:pt x="868" y="1011"/>
                  </a:lnTo>
                  <a:lnTo>
                    <a:pt x="868" y="1013"/>
                  </a:lnTo>
                  <a:lnTo>
                    <a:pt x="868" y="1015"/>
                  </a:lnTo>
                  <a:lnTo>
                    <a:pt x="868" y="1018"/>
                  </a:lnTo>
                  <a:lnTo>
                    <a:pt x="868" y="1018"/>
                  </a:lnTo>
                  <a:lnTo>
                    <a:pt x="868" y="1020"/>
                  </a:lnTo>
                  <a:lnTo>
                    <a:pt x="868" y="1022"/>
                  </a:lnTo>
                  <a:lnTo>
                    <a:pt x="868" y="1025"/>
                  </a:lnTo>
                  <a:lnTo>
                    <a:pt x="868" y="1025"/>
                  </a:lnTo>
                  <a:lnTo>
                    <a:pt x="868" y="1027"/>
                  </a:lnTo>
                  <a:lnTo>
                    <a:pt x="868" y="1027"/>
                  </a:lnTo>
                  <a:lnTo>
                    <a:pt x="868" y="1030"/>
                  </a:lnTo>
                  <a:lnTo>
                    <a:pt x="868" y="1030"/>
                  </a:lnTo>
                  <a:lnTo>
                    <a:pt x="868" y="1032"/>
                  </a:lnTo>
                  <a:lnTo>
                    <a:pt x="870" y="1032"/>
                  </a:lnTo>
                  <a:lnTo>
                    <a:pt x="870" y="1034"/>
                  </a:lnTo>
                  <a:lnTo>
                    <a:pt x="870" y="1034"/>
                  </a:lnTo>
                  <a:lnTo>
                    <a:pt x="870" y="1037"/>
                  </a:lnTo>
                  <a:lnTo>
                    <a:pt x="872" y="1037"/>
                  </a:lnTo>
                  <a:lnTo>
                    <a:pt x="872" y="1037"/>
                  </a:lnTo>
                  <a:lnTo>
                    <a:pt x="872" y="1039"/>
                  </a:lnTo>
                  <a:lnTo>
                    <a:pt x="875" y="1041"/>
                  </a:lnTo>
                  <a:lnTo>
                    <a:pt x="877" y="1041"/>
                  </a:lnTo>
                  <a:lnTo>
                    <a:pt x="880" y="1044"/>
                  </a:lnTo>
                  <a:lnTo>
                    <a:pt x="882" y="1046"/>
                  </a:lnTo>
                  <a:lnTo>
                    <a:pt x="882" y="1046"/>
                  </a:lnTo>
                  <a:lnTo>
                    <a:pt x="884" y="1049"/>
                  </a:lnTo>
                  <a:lnTo>
                    <a:pt x="887" y="1049"/>
                  </a:lnTo>
                  <a:lnTo>
                    <a:pt x="889" y="1049"/>
                  </a:lnTo>
                  <a:lnTo>
                    <a:pt x="891" y="1051"/>
                  </a:lnTo>
                  <a:lnTo>
                    <a:pt x="894" y="1051"/>
                  </a:lnTo>
                  <a:lnTo>
                    <a:pt x="896" y="1051"/>
                  </a:lnTo>
                  <a:lnTo>
                    <a:pt x="898" y="1051"/>
                  </a:lnTo>
                  <a:lnTo>
                    <a:pt x="901" y="1051"/>
                  </a:lnTo>
                  <a:lnTo>
                    <a:pt x="903" y="1053"/>
                  </a:lnTo>
                  <a:lnTo>
                    <a:pt x="906" y="1053"/>
                  </a:lnTo>
                  <a:lnTo>
                    <a:pt x="908" y="1053"/>
                  </a:lnTo>
                  <a:lnTo>
                    <a:pt x="910" y="1053"/>
                  </a:lnTo>
                  <a:lnTo>
                    <a:pt x="913" y="1051"/>
                  </a:lnTo>
                  <a:lnTo>
                    <a:pt x="915" y="1051"/>
                  </a:lnTo>
                  <a:lnTo>
                    <a:pt x="917" y="1051"/>
                  </a:lnTo>
                  <a:lnTo>
                    <a:pt x="920" y="1051"/>
                  </a:lnTo>
                  <a:lnTo>
                    <a:pt x="920" y="1051"/>
                  </a:lnTo>
                  <a:lnTo>
                    <a:pt x="922" y="1051"/>
                  </a:lnTo>
                  <a:lnTo>
                    <a:pt x="924" y="1049"/>
                  </a:lnTo>
                  <a:lnTo>
                    <a:pt x="927" y="1049"/>
                  </a:lnTo>
                  <a:lnTo>
                    <a:pt x="927" y="1049"/>
                  </a:lnTo>
                  <a:lnTo>
                    <a:pt x="929" y="1049"/>
                  </a:lnTo>
                  <a:lnTo>
                    <a:pt x="932" y="1046"/>
                  </a:lnTo>
                  <a:lnTo>
                    <a:pt x="932" y="1046"/>
                  </a:lnTo>
                  <a:lnTo>
                    <a:pt x="934" y="1044"/>
                  </a:lnTo>
                  <a:lnTo>
                    <a:pt x="936" y="1044"/>
                  </a:lnTo>
                  <a:lnTo>
                    <a:pt x="939" y="1041"/>
                  </a:lnTo>
                  <a:lnTo>
                    <a:pt x="939" y="1041"/>
                  </a:lnTo>
                  <a:lnTo>
                    <a:pt x="941" y="1039"/>
                  </a:lnTo>
                  <a:lnTo>
                    <a:pt x="943" y="1037"/>
                  </a:lnTo>
                  <a:lnTo>
                    <a:pt x="948" y="1034"/>
                  </a:lnTo>
                  <a:lnTo>
                    <a:pt x="951" y="1032"/>
                  </a:lnTo>
                  <a:lnTo>
                    <a:pt x="955" y="1027"/>
                  </a:lnTo>
                  <a:lnTo>
                    <a:pt x="960" y="1022"/>
                  </a:lnTo>
                  <a:lnTo>
                    <a:pt x="967" y="1018"/>
                  </a:lnTo>
                  <a:lnTo>
                    <a:pt x="969" y="1015"/>
                  </a:lnTo>
                  <a:lnTo>
                    <a:pt x="972" y="1013"/>
                  </a:lnTo>
                  <a:lnTo>
                    <a:pt x="974" y="1011"/>
                  </a:lnTo>
                  <a:lnTo>
                    <a:pt x="974" y="1008"/>
                  </a:lnTo>
                  <a:lnTo>
                    <a:pt x="977" y="1008"/>
                  </a:lnTo>
                  <a:lnTo>
                    <a:pt x="977" y="1006"/>
                  </a:lnTo>
                  <a:lnTo>
                    <a:pt x="979" y="1004"/>
                  </a:lnTo>
                  <a:lnTo>
                    <a:pt x="979" y="1004"/>
                  </a:lnTo>
                  <a:lnTo>
                    <a:pt x="981" y="1001"/>
                  </a:lnTo>
                  <a:lnTo>
                    <a:pt x="981" y="999"/>
                  </a:lnTo>
                  <a:lnTo>
                    <a:pt x="984" y="996"/>
                  </a:lnTo>
                  <a:lnTo>
                    <a:pt x="984" y="996"/>
                  </a:lnTo>
                  <a:lnTo>
                    <a:pt x="984" y="994"/>
                  </a:lnTo>
                  <a:lnTo>
                    <a:pt x="986" y="992"/>
                  </a:lnTo>
                  <a:lnTo>
                    <a:pt x="986" y="992"/>
                  </a:lnTo>
                  <a:lnTo>
                    <a:pt x="986" y="989"/>
                  </a:lnTo>
                  <a:lnTo>
                    <a:pt x="986" y="987"/>
                  </a:lnTo>
                  <a:lnTo>
                    <a:pt x="986" y="985"/>
                  </a:lnTo>
                  <a:lnTo>
                    <a:pt x="986" y="982"/>
                  </a:lnTo>
                  <a:lnTo>
                    <a:pt x="986" y="982"/>
                  </a:lnTo>
                  <a:lnTo>
                    <a:pt x="986" y="980"/>
                  </a:lnTo>
                  <a:lnTo>
                    <a:pt x="986" y="978"/>
                  </a:lnTo>
                  <a:lnTo>
                    <a:pt x="984" y="973"/>
                  </a:lnTo>
                  <a:lnTo>
                    <a:pt x="981" y="968"/>
                  </a:lnTo>
                  <a:lnTo>
                    <a:pt x="979" y="963"/>
                  </a:lnTo>
                  <a:lnTo>
                    <a:pt x="977" y="959"/>
                  </a:lnTo>
                  <a:lnTo>
                    <a:pt x="974" y="954"/>
                  </a:lnTo>
                  <a:lnTo>
                    <a:pt x="969" y="949"/>
                  </a:lnTo>
                  <a:lnTo>
                    <a:pt x="967" y="944"/>
                  </a:lnTo>
                  <a:lnTo>
                    <a:pt x="962" y="942"/>
                  </a:lnTo>
                  <a:lnTo>
                    <a:pt x="958" y="937"/>
                  </a:lnTo>
                  <a:lnTo>
                    <a:pt x="953" y="935"/>
                  </a:lnTo>
                  <a:lnTo>
                    <a:pt x="948" y="930"/>
                  </a:lnTo>
                  <a:lnTo>
                    <a:pt x="943" y="928"/>
                  </a:lnTo>
                  <a:lnTo>
                    <a:pt x="939" y="925"/>
                  </a:lnTo>
                  <a:lnTo>
                    <a:pt x="934" y="923"/>
                  </a:lnTo>
                  <a:lnTo>
                    <a:pt x="929" y="921"/>
                  </a:lnTo>
                  <a:lnTo>
                    <a:pt x="922" y="918"/>
                  </a:lnTo>
                  <a:lnTo>
                    <a:pt x="917" y="918"/>
                  </a:lnTo>
                  <a:lnTo>
                    <a:pt x="913" y="916"/>
                  </a:lnTo>
                  <a:lnTo>
                    <a:pt x="906" y="916"/>
                  </a:lnTo>
                  <a:lnTo>
                    <a:pt x="901" y="916"/>
                  </a:lnTo>
                  <a:lnTo>
                    <a:pt x="896" y="916"/>
                  </a:lnTo>
                  <a:lnTo>
                    <a:pt x="889" y="916"/>
                  </a:lnTo>
                  <a:lnTo>
                    <a:pt x="884" y="916"/>
                  </a:lnTo>
                  <a:lnTo>
                    <a:pt x="880" y="918"/>
                  </a:lnTo>
                  <a:lnTo>
                    <a:pt x="875" y="918"/>
                  </a:lnTo>
                  <a:lnTo>
                    <a:pt x="868" y="921"/>
                  </a:lnTo>
                  <a:lnTo>
                    <a:pt x="863" y="923"/>
                  </a:lnTo>
                  <a:lnTo>
                    <a:pt x="858" y="928"/>
                  </a:lnTo>
                  <a:lnTo>
                    <a:pt x="854" y="930"/>
                  </a:lnTo>
                  <a:lnTo>
                    <a:pt x="851" y="935"/>
                  </a:lnTo>
                  <a:lnTo>
                    <a:pt x="846" y="940"/>
                  </a:lnTo>
                  <a:lnTo>
                    <a:pt x="842" y="944"/>
                  </a:lnTo>
                  <a:lnTo>
                    <a:pt x="842" y="947"/>
                  </a:lnTo>
                  <a:lnTo>
                    <a:pt x="839" y="949"/>
                  </a:lnTo>
                  <a:lnTo>
                    <a:pt x="839" y="951"/>
                  </a:lnTo>
                  <a:lnTo>
                    <a:pt x="837" y="951"/>
                  </a:lnTo>
                  <a:lnTo>
                    <a:pt x="837" y="954"/>
                  </a:lnTo>
                  <a:lnTo>
                    <a:pt x="837" y="954"/>
                  </a:lnTo>
                  <a:lnTo>
                    <a:pt x="837" y="956"/>
                  </a:lnTo>
                  <a:lnTo>
                    <a:pt x="835" y="959"/>
                  </a:lnTo>
                  <a:lnTo>
                    <a:pt x="835" y="959"/>
                  </a:lnTo>
                  <a:lnTo>
                    <a:pt x="835" y="961"/>
                  </a:lnTo>
                  <a:lnTo>
                    <a:pt x="835" y="961"/>
                  </a:lnTo>
                  <a:lnTo>
                    <a:pt x="835" y="963"/>
                  </a:lnTo>
                  <a:lnTo>
                    <a:pt x="835" y="966"/>
                  </a:lnTo>
                  <a:lnTo>
                    <a:pt x="835" y="966"/>
                  </a:lnTo>
                  <a:lnTo>
                    <a:pt x="835" y="970"/>
                  </a:lnTo>
                  <a:lnTo>
                    <a:pt x="832" y="975"/>
                  </a:lnTo>
                  <a:lnTo>
                    <a:pt x="832" y="978"/>
                  </a:lnTo>
                  <a:lnTo>
                    <a:pt x="832" y="980"/>
                  </a:lnTo>
                  <a:lnTo>
                    <a:pt x="835" y="985"/>
                  </a:lnTo>
                  <a:lnTo>
                    <a:pt x="835" y="987"/>
                  </a:lnTo>
                  <a:lnTo>
                    <a:pt x="835" y="987"/>
                  </a:lnTo>
                  <a:lnTo>
                    <a:pt x="835" y="989"/>
                  </a:lnTo>
                  <a:lnTo>
                    <a:pt x="835" y="992"/>
                  </a:lnTo>
                  <a:lnTo>
                    <a:pt x="835" y="992"/>
                  </a:lnTo>
                  <a:lnTo>
                    <a:pt x="835" y="994"/>
                  </a:lnTo>
                  <a:lnTo>
                    <a:pt x="835" y="994"/>
                  </a:lnTo>
                  <a:lnTo>
                    <a:pt x="837" y="996"/>
                  </a:lnTo>
                  <a:lnTo>
                    <a:pt x="837" y="996"/>
                  </a:lnTo>
                  <a:lnTo>
                    <a:pt x="837" y="996"/>
                  </a:lnTo>
                  <a:lnTo>
                    <a:pt x="837" y="999"/>
                  </a:lnTo>
                  <a:lnTo>
                    <a:pt x="839" y="999"/>
                  </a:lnTo>
                  <a:lnTo>
                    <a:pt x="839" y="1001"/>
                  </a:lnTo>
                  <a:lnTo>
                    <a:pt x="839" y="1001"/>
                  </a:lnTo>
                  <a:lnTo>
                    <a:pt x="842" y="1001"/>
                  </a:lnTo>
                  <a:lnTo>
                    <a:pt x="842" y="1001"/>
                  </a:lnTo>
                  <a:lnTo>
                    <a:pt x="844" y="1001"/>
                  </a:lnTo>
                  <a:lnTo>
                    <a:pt x="844" y="1001"/>
                  </a:lnTo>
                  <a:close/>
                  <a:moveTo>
                    <a:pt x="842" y="1067"/>
                  </a:moveTo>
                  <a:lnTo>
                    <a:pt x="851" y="1065"/>
                  </a:lnTo>
                  <a:lnTo>
                    <a:pt x="870" y="1077"/>
                  </a:lnTo>
                  <a:lnTo>
                    <a:pt x="875" y="1079"/>
                  </a:lnTo>
                  <a:lnTo>
                    <a:pt x="880" y="1082"/>
                  </a:lnTo>
                  <a:lnTo>
                    <a:pt x="882" y="1084"/>
                  </a:lnTo>
                  <a:lnTo>
                    <a:pt x="887" y="1084"/>
                  </a:lnTo>
                  <a:lnTo>
                    <a:pt x="889" y="1086"/>
                  </a:lnTo>
                  <a:lnTo>
                    <a:pt x="894" y="1086"/>
                  </a:lnTo>
                  <a:lnTo>
                    <a:pt x="898" y="1089"/>
                  </a:lnTo>
                  <a:lnTo>
                    <a:pt x="901" y="1089"/>
                  </a:lnTo>
                  <a:lnTo>
                    <a:pt x="906" y="1089"/>
                  </a:lnTo>
                  <a:lnTo>
                    <a:pt x="908" y="1089"/>
                  </a:lnTo>
                  <a:lnTo>
                    <a:pt x="913" y="1089"/>
                  </a:lnTo>
                  <a:lnTo>
                    <a:pt x="915" y="1089"/>
                  </a:lnTo>
                  <a:lnTo>
                    <a:pt x="920" y="1089"/>
                  </a:lnTo>
                  <a:lnTo>
                    <a:pt x="922" y="1086"/>
                  </a:lnTo>
                  <a:lnTo>
                    <a:pt x="927" y="1086"/>
                  </a:lnTo>
                  <a:lnTo>
                    <a:pt x="929" y="1086"/>
                  </a:lnTo>
                  <a:lnTo>
                    <a:pt x="934" y="1084"/>
                  </a:lnTo>
                  <a:lnTo>
                    <a:pt x="936" y="1084"/>
                  </a:lnTo>
                  <a:lnTo>
                    <a:pt x="939" y="1082"/>
                  </a:lnTo>
                  <a:lnTo>
                    <a:pt x="943" y="1079"/>
                  </a:lnTo>
                  <a:lnTo>
                    <a:pt x="946" y="1077"/>
                  </a:lnTo>
                  <a:lnTo>
                    <a:pt x="951" y="1077"/>
                  </a:lnTo>
                  <a:lnTo>
                    <a:pt x="953" y="1075"/>
                  </a:lnTo>
                  <a:lnTo>
                    <a:pt x="955" y="1072"/>
                  </a:lnTo>
                  <a:lnTo>
                    <a:pt x="960" y="1070"/>
                  </a:lnTo>
                  <a:lnTo>
                    <a:pt x="962" y="1067"/>
                  </a:lnTo>
                  <a:lnTo>
                    <a:pt x="967" y="1065"/>
                  </a:lnTo>
                  <a:lnTo>
                    <a:pt x="969" y="1063"/>
                  </a:lnTo>
                  <a:lnTo>
                    <a:pt x="972" y="1060"/>
                  </a:lnTo>
                  <a:lnTo>
                    <a:pt x="977" y="1058"/>
                  </a:lnTo>
                  <a:lnTo>
                    <a:pt x="979" y="1053"/>
                  </a:lnTo>
                  <a:lnTo>
                    <a:pt x="984" y="1051"/>
                  </a:lnTo>
                  <a:lnTo>
                    <a:pt x="984" y="1051"/>
                  </a:lnTo>
                  <a:lnTo>
                    <a:pt x="986" y="1049"/>
                  </a:lnTo>
                  <a:lnTo>
                    <a:pt x="986" y="1049"/>
                  </a:lnTo>
                  <a:lnTo>
                    <a:pt x="988" y="1046"/>
                  </a:lnTo>
                  <a:lnTo>
                    <a:pt x="991" y="1044"/>
                  </a:lnTo>
                  <a:lnTo>
                    <a:pt x="993" y="1041"/>
                  </a:lnTo>
                  <a:lnTo>
                    <a:pt x="993" y="1039"/>
                  </a:lnTo>
                  <a:lnTo>
                    <a:pt x="995" y="1037"/>
                  </a:lnTo>
                  <a:lnTo>
                    <a:pt x="995" y="1037"/>
                  </a:lnTo>
                  <a:lnTo>
                    <a:pt x="998" y="1034"/>
                  </a:lnTo>
                  <a:lnTo>
                    <a:pt x="998" y="1034"/>
                  </a:lnTo>
                  <a:lnTo>
                    <a:pt x="1000" y="1032"/>
                  </a:lnTo>
                  <a:lnTo>
                    <a:pt x="1003" y="1032"/>
                  </a:lnTo>
                  <a:lnTo>
                    <a:pt x="1003" y="1032"/>
                  </a:lnTo>
                  <a:lnTo>
                    <a:pt x="1005" y="1032"/>
                  </a:lnTo>
                  <a:lnTo>
                    <a:pt x="1005" y="1030"/>
                  </a:lnTo>
                  <a:lnTo>
                    <a:pt x="1007" y="1030"/>
                  </a:lnTo>
                  <a:lnTo>
                    <a:pt x="1007" y="1030"/>
                  </a:lnTo>
                  <a:lnTo>
                    <a:pt x="1010" y="1030"/>
                  </a:lnTo>
                  <a:lnTo>
                    <a:pt x="1010" y="1032"/>
                  </a:lnTo>
                  <a:lnTo>
                    <a:pt x="1012" y="1032"/>
                  </a:lnTo>
                  <a:lnTo>
                    <a:pt x="1012" y="1032"/>
                  </a:lnTo>
                  <a:lnTo>
                    <a:pt x="1012" y="1032"/>
                  </a:lnTo>
                  <a:lnTo>
                    <a:pt x="1014" y="1032"/>
                  </a:lnTo>
                  <a:lnTo>
                    <a:pt x="1014" y="1032"/>
                  </a:lnTo>
                  <a:lnTo>
                    <a:pt x="1017" y="1034"/>
                  </a:lnTo>
                  <a:lnTo>
                    <a:pt x="1017" y="1034"/>
                  </a:lnTo>
                  <a:lnTo>
                    <a:pt x="1017" y="1034"/>
                  </a:lnTo>
                  <a:lnTo>
                    <a:pt x="1019" y="1037"/>
                  </a:lnTo>
                  <a:lnTo>
                    <a:pt x="1019" y="1037"/>
                  </a:lnTo>
                  <a:lnTo>
                    <a:pt x="1021" y="1041"/>
                  </a:lnTo>
                  <a:lnTo>
                    <a:pt x="1024" y="1044"/>
                  </a:lnTo>
                  <a:lnTo>
                    <a:pt x="1024" y="1049"/>
                  </a:lnTo>
                  <a:lnTo>
                    <a:pt x="1026" y="1051"/>
                  </a:lnTo>
                  <a:lnTo>
                    <a:pt x="1029" y="1056"/>
                  </a:lnTo>
                  <a:lnTo>
                    <a:pt x="1029" y="1058"/>
                  </a:lnTo>
                  <a:lnTo>
                    <a:pt x="1031" y="1063"/>
                  </a:lnTo>
                  <a:lnTo>
                    <a:pt x="1031" y="1067"/>
                  </a:lnTo>
                  <a:lnTo>
                    <a:pt x="1033" y="1070"/>
                  </a:lnTo>
                  <a:lnTo>
                    <a:pt x="1033" y="1075"/>
                  </a:lnTo>
                  <a:lnTo>
                    <a:pt x="1033" y="1079"/>
                  </a:lnTo>
                  <a:lnTo>
                    <a:pt x="1036" y="1084"/>
                  </a:lnTo>
                  <a:lnTo>
                    <a:pt x="1036" y="1086"/>
                  </a:lnTo>
                  <a:lnTo>
                    <a:pt x="1036" y="1091"/>
                  </a:lnTo>
                  <a:lnTo>
                    <a:pt x="1036" y="1096"/>
                  </a:lnTo>
                  <a:lnTo>
                    <a:pt x="1036" y="1101"/>
                  </a:lnTo>
                  <a:lnTo>
                    <a:pt x="1036" y="1103"/>
                  </a:lnTo>
                  <a:lnTo>
                    <a:pt x="1036" y="1108"/>
                  </a:lnTo>
                  <a:lnTo>
                    <a:pt x="1036" y="1112"/>
                  </a:lnTo>
                  <a:lnTo>
                    <a:pt x="1036" y="1117"/>
                  </a:lnTo>
                  <a:lnTo>
                    <a:pt x="1036" y="1119"/>
                  </a:lnTo>
                  <a:lnTo>
                    <a:pt x="1036" y="1124"/>
                  </a:lnTo>
                  <a:lnTo>
                    <a:pt x="1033" y="1129"/>
                  </a:lnTo>
                  <a:lnTo>
                    <a:pt x="1033" y="1134"/>
                  </a:lnTo>
                  <a:lnTo>
                    <a:pt x="1033" y="1136"/>
                  </a:lnTo>
                  <a:lnTo>
                    <a:pt x="1031" y="1141"/>
                  </a:lnTo>
                  <a:lnTo>
                    <a:pt x="1031" y="1146"/>
                  </a:lnTo>
                  <a:lnTo>
                    <a:pt x="1029" y="1148"/>
                  </a:lnTo>
                  <a:lnTo>
                    <a:pt x="1029" y="1153"/>
                  </a:lnTo>
                  <a:lnTo>
                    <a:pt x="1026" y="1157"/>
                  </a:lnTo>
                  <a:lnTo>
                    <a:pt x="1026" y="1160"/>
                  </a:lnTo>
                  <a:lnTo>
                    <a:pt x="1024" y="1164"/>
                  </a:lnTo>
                  <a:lnTo>
                    <a:pt x="1014" y="1186"/>
                  </a:lnTo>
                  <a:lnTo>
                    <a:pt x="1064" y="1131"/>
                  </a:lnTo>
                  <a:lnTo>
                    <a:pt x="1057" y="1176"/>
                  </a:lnTo>
                  <a:lnTo>
                    <a:pt x="1047" y="1207"/>
                  </a:lnTo>
                  <a:lnTo>
                    <a:pt x="1104" y="1148"/>
                  </a:lnTo>
                  <a:lnTo>
                    <a:pt x="1104" y="1172"/>
                  </a:lnTo>
                  <a:lnTo>
                    <a:pt x="1088" y="1212"/>
                  </a:lnTo>
                  <a:lnTo>
                    <a:pt x="1137" y="1174"/>
                  </a:lnTo>
                  <a:lnTo>
                    <a:pt x="1133" y="1209"/>
                  </a:lnTo>
                  <a:lnTo>
                    <a:pt x="1118" y="1235"/>
                  </a:lnTo>
                  <a:lnTo>
                    <a:pt x="1097" y="1257"/>
                  </a:lnTo>
                  <a:lnTo>
                    <a:pt x="1135" y="1254"/>
                  </a:lnTo>
                  <a:lnTo>
                    <a:pt x="1130" y="1257"/>
                  </a:lnTo>
                  <a:lnTo>
                    <a:pt x="1128" y="1259"/>
                  </a:lnTo>
                  <a:lnTo>
                    <a:pt x="1123" y="1261"/>
                  </a:lnTo>
                  <a:lnTo>
                    <a:pt x="1118" y="1266"/>
                  </a:lnTo>
                  <a:lnTo>
                    <a:pt x="1114" y="1269"/>
                  </a:lnTo>
                  <a:lnTo>
                    <a:pt x="1111" y="1273"/>
                  </a:lnTo>
                  <a:lnTo>
                    <a:pt x="1107" y="1276"/>
                  </a:lnTo>
                  <a:lnTo>
                    <a:pt x="1102" y="1280"/>
                  </a:lnTo>
                  <a:lnTo>
                    <a:pt x="1097" y="1283"/>
                  </a:lnTo>
                  <a:lnTo>
                    <a:pt x="1092" y="1285"/>
                  </a:lnTo>
                  <a:lnTo>
                    <a:pt x="1088" y="1290"/>
                  </a:lnTo>
                  <a:lnTo>
                    <a:pt x="1085" y="1292"/>
                  </a:lnTo>
                  <a:lnTo>
                    <a:pt x="1081" y="1295"/>
                  </a:lnTo>
                  <a:lnTo>
                    <a:pt x="1076" y="1297"/>
                  </a:lnTo>
                  <a:lnTo>
                    <a:pt x="1073" y="1299"/>
                  </a:lnTo>
                  <a:lnTo>
                    <a:pt x="1071" y="1299"/>
                  </a:lnTo>
                  <a:lnTo>
                    <a:pt x="1071" y="1302"/>
                  </a:lnTo>
                  <a:lnTo>
                    <a:pt x="1069" y="1302"/>
                  </a:lnTo>
                  <a:lnTo>
                    <a:pt x="1066" y="1304"/>
                  </a:lnTo>
                  <a:lnTo>
                    <a:pt x="1066" y="1304"/>
                  </a:lnTo>
                  <a:lnTo>
                    <a:pt x="1064" y="1304"/>
                  </a:lnTo>
                  <a:lnTo>
                    <a:pt x="1062" y="1304"/>
                  </a:lnTo>
                  <a:lnTo>
                    <a:pt x="1059" y="1306"/>
                  </a:lnTo>
                  <a:lnTo>
                    <a:pt x="1055" y="1306"/>
                  </a:lnTo>
                  <a:lnTo>
                    <a:pt x="1050" y="1309"/>
                  </a:lnTo>
                  <a:lnTo>
                    <a:pt x="1045" y="1309"/>
                  </a:lnTo>
                  <a:lnTo>
                    <a:pt x="1040" y="1309"/>
                  </a:lnTo>
                  <a:lnTo>
                    <a:pt x="1036" y="1311"/>
                  </a:lnTo>
                  <a:lnTo>
                    <a:pt x="1031" y="1311"/>
                  </a:lnTo>
                  <a:lnTo>
                    <a:pt x="1026" y="1311"/>
                  </a:lnTo>
                  <a:lnTo>
                    <a:pt x="1021" y="1311"/>
                  </a:lnTo>
                  <a:lnTo>
                    <a:pt x="1017" y="1314"/>
                  </a:lnTo>
                  <a:lnTo>
                    <a:pt x="1012" y="1314"/>
                  </a:lnTo>
                  <a:lnTo>
                    <a:pt x="1010" y="1314"/>
                  </a:lnTo>
                  <a:lnTo>
                    <a:pt x="1007" y="1314"/>
                  </a:lnTo>
                  <a:lnTo>
                    <a:pt x="1005" y="1314"/>
                  </a:lnTo>
                  <a:lnTo>
                    <a:pt x="1005" y="1311"/>
                  </a:lnTo>
                  <a:lnTo>
                    <a:pt x="1003" y="1311"/>
                  </a:lnTo>
                  <a:lnTo>
                    <a:pt x="1000" y="1311"/>
                  </a:lnTo>
                  <a:lnTo>
                    <a:pt x="998" y="1311"/>
                  </a:lnTo>
                  <a:lnTo>
                    <a:pt x="995" y="1311"/>
                  </a:lnTo>
                  <a:lnTo>
                    <a:pt x="993" y="1311"/>
                  </a:lnTo>
                  <a:lnTo>
                    <a:pt x="993" y="1309"/>
                  </a:lnTo>
                  <a:lnTo>
                    <a:pt x="991" y="1309"/>
                  </a:lnTo>
                  <a:lnTo>
                    <a:pt x="988" y="1309"/>
                  </a:lnTo>
                  <a:lnTo>
                    <a:pt x="986" y="1306"/>
                  </a:lnTo>
                  <a:lnTo>
                    <a:pt x="981" y="1304"/>
                  </a:lnTo>
                  <a:lnTo>
                    <a:pt x="977" y="1304"/>
                  </a:lnTo>
                  <a:lnTo>
                    <a:pt x="972" y="1302"/>
                  </a:lnTo>
                  <a:lnTo>
                    <a:pt x="967" y="1299"/>
                  </a:lnTo>
                  <a:lnTo>
                    <a:pt x="962" y="1297"/>
                  </a:lnTo>
                  <a:lnTo>
                    <a:pt x="958" y="1295"/>
                  </a:lnTo>
                  <a:lnTo>
                    <a:pt x="953" y="1290"/>
                  </a:lnTo>
                  <a:lnTo>
                    <a:pt x="948" y="1288"/>
                  </a:lnTo>
                  <a:lnTo>
                    <a:pt x="943" y="1285"/>
                  </a:lnTo>
                  <a:lnTo>
                    <a:pt x="939" y="1283"/>
                  </a:lnTo>
                  <a:lnTo>
                    <a:pt x="936" y="1280"/>
                  </a:lnTo>
                  <a:lnTo>
                    <a:pt x="932" y="1278"/>
                  </a:lnTo>
                  <a:lnTo>
                    <a:pt x="929" y="1276"/>
                  </a:lnTo>
                  <a:lnTo>
                    <a:pt x="927" y="1273"/>
                  </a:lnTo>
                  <a:lnTo>
                    <a:pt x="922" y="1271"/>
                  </a:lnTo>
                  <a:lnTo>
                    <a:pt x="920" y="1269"/>
                  </a:lnTo>
                  <a:lnTo>
                    <a:pt x="917" y="1264"/>
                  </a:lnTo>
                  <a:lnTo>
                    <a:pt x="913" y="1261"/>
                  </a:lnTo>
                  <a:lnTo>
                    <a:pt x="910" y="1259"/>
                  </a:lnTo>
                  <a:lnTo>
                    <a:pt x="908" y="1257"/>
                  </a:lnTo>
                  <a:lnTo>
                    <a:pt x="906" y="1254"/>
                  </a:lnTo>
                  <a:lnTo>
                    <a:pt x="903" y="1250"/>
                  </a:lnTo>
                  <a:lnTo>
                    <a:pt x="898" y="1247"/>
                  </a:lnTo>
                  <a:lnTo>
                    <a:pt x="896" y="1245"/>
                  </a:lnTo>
                  <a:lnTo>
                    <a:pt x="894" y="1240"/>
                  </a:lnTo>
                  <a:lnTo>
                    <a:pt x="891" y="1238"/>
                  </a:lnTo>
                  <a:lnTo>
                    <a:pt x="889" y="1235"/>
                  </a:lnTo>
                  <a:lnTo>
                    <a:pt x="887" y="1231"/>
                  </a:lnTo>
                  <a:lnTo>
                    <a:pt x="884" y="1228"/>
                  </a:lnTo>
                  <a:lnTo>
                    <a:pt x="882" y="1226"/>
                  </a:lnTo>
                  <a:lnTo>
                    <a:pt x="880" y="1221"/>
                  </a:lnTo>
                  <a:lnTo>
                    <a:pt x="877" y="1219"/>
                  </a:lnTo>
                  <a:lnTo>
                    <a:pt x="875" y="1214"/>
                  </a:lnTo>
                  <a:lnTo>
                    <a:pt x="872" y="1212"/>
                  </a:lnTo>
                  <a:lnTo>
                    <a:pt x="870" y="1207"/>
                  </a:lnTo>
                  <a:lnTo>
                    <a:pt x="868" y="1205"/>
                  </a:lnTo>
                  <a:lnTo>
                    <a:pt x="865" y="1200"/>
                  </a:lnTo>
                  <a:lnTo>
                    <a:pt x="865" y="1198"/>
                  </a:lnTo>
                  <a:lnTo>
                    <a:pt x="863" y="1193"/>
                  </a:lnTo>
                  <a:lnTo>
                    <a:pt x="861" y="1190"/>
                  </a:lnTo>
                  <a:lnTo>
                    <a:pt x="861" y="1186"/>
                  </a:lnTo>
                  <a:lnTo>
                    <a:pt x="858" y="1181"/>
                  </a:lnTo>
                  <a:lnTo>
                    <a:pt x="856" y="1179"/>
                  </a:lnTo>
                  <a:lnTo>
                    <a:pt x="856" y="1174"/>
                  </a:lnTo>
                  <a:lnTo>
                    <a:pt x="854" y="1172"/>
                  </a:lnTo>
                  <a:lnTo>
                    <a:pt x="854" y="1169"/>
                  </a:lnTo>
                  <a:lnTo>
                    <a:pt x="854" y="1164"/>
                  </a:lnTo>
                  <a:lnTo>
                    <a:pt x="851" y="1162"/>
                  </a:lnTo>
                  <a:lnTo>
                    <a:pt x="851" y="1160"/>
                  </a:lnTo>
                  <a:lnTo>
                    <a:pt x="851" y="1155"/>
                  </a:lnTo>
                  <a:lnTo>
                    <a:pt x="849" y="1153"/>
                  </a:lnTo>
                  <a:lnTo>
                    <a:pt x="849" y="1150"/>
                  </a:lnTo>
                  <a:lnTo>
                    <a:pt x="849" y="1143"/>
                  </a:lnTo>
                  <a:lnTo>
                    <a:pt x="846" y="1136"/>
                  </a:lnTo>
                  <a:lnTo>
                    <a:pt x="846" y="1129"/>
                  </a:lnTo>
                  <a:lnTo>
                    <a:pt x="844" y="1122"/>
                  </a:lnTo>
                  <a:lnTo>
                    <a:pt x="844" y="1115"/>
                  </a:lnTo>
                  <a:lnTo>
                    <a:pt x="844" y="1108"/>
                  </a:lnTo>
                  <a:lnTo>
                    <a:pt x="844" y="1101"/>
                  </a:lnTo>
                  <a:lnTo>
                    <a:pt x="844" y="1093"/>
                  </a:lnTo>
                  <a:lnTo>
                    <a:pt x="842" y="1086"/>
                  </a:lnTo>
                  <a:lnTo>
                    <a:pt x="842" y="1082"/>
                  </a:lnTo>
                  <a:lnTo>
                    <a:pt x="842" y="1075"/>
                  </a:lnTo>
                  <a:lnTo>
                    <a:pt x="842" y="1067"/>
                  </a:lnTo>
                  <a:lnTo>
                    <a:pt x="842" y="1067"/>
                  </a:lnTo>
                  <a:close/>
                  <a:moveTo>
                    <a:pt x="1078" y="959"/>
                  </a:moveTo>
                  <a:lnTo>
                    <a:pt x="1081" y="961"/>
                  </a:lnTo>
                  <a:lnTo>
                    <a:pt x="1083" y="963"/>
                  </a:lnTo>
                  <a:lnTo>
                    <a:pt x="1085" y="966"/>
                  </a:lnTo>
                  <a:lnTo>
                    <a:pt x="1088" y="966"/>
                  </a:lnTo>
                  <a:lnTo>
                    <a:pt x="1090" y="970"/>
                  </a:lnTo>
                  <a:lnTo>
                    <a:pt x="1095" y="975"/>
                  </a:lnTo>
                  <a:lnTo>
                    <a:pt x="1100" y="978"/>
                  </a:lnTo>
                  <a:lnTo>
                    <a:pt x="1104" y="982"/>
                  </a:lnTo>
                  <a:lnTo>
                    <a:pt x="1107" y="985"/>
                  </a:lnTo>
                  <a:lnTo>
                    <a:pt x="1111" y="987"/>
                  </a:lnTo>
                  <a:lnTo>
                    <a:pt x="1114" y="992"/>
                  </a:lnTo>
                  <a:lnTo>
                    <a:pt x="1118" y="994"/>
                  </a:lnTo>
                  <a:lnTo>
                    <a:pt x="1121" y="996"/>
                  </a:lnTo>
                  <a:lnTo>
                    <a:pt x="1121" y="999"/>
                  </a:lnTo>
                  <a:lnTo>
                    <a:pt x="1123" y="1001"/>
                  </a:lnTo>
                  <a:lnTo>
                    <a:pt x="1126" y="1004"/>
                  </a:lnTo>
                  <a:lnTo>
                    <a:pt x="1128" y="1004"/>
                  </a:lnTo>
                  <a:lnTo>
                    <a:pt x="1130" y="1006"/>
                  </a:lnTo>
                  <a:lnTo>
                    <a:pt x="1130" y="1008"/>
                  </a:lnTo>
                  <a:lnTo>
                    <a:pt x="1133" y="1013"/>
                  </a:lnTo>
                  <a:lnTo>
                    <a:pt x="1135" y="1015"/>
                  </a:lnTo>
                  <a:lnTo>
                    <a:pt x="1137" y="1018"/>
                  </a:lnTo>
                  <a:lnTo>
                    <a:pt x="1140" y="1020"/>
                  </a:lnTo>
                  <a:lnTo>
                    <a:pt x="1140" y="1022"/>
                  </a:lnTo>
                  <a:lnTo>
                    <a:pt x="1144" y="1030"/>
                  </a:lnTo>
                  <a:lnTo>
                    <a:pt x="1147" y="1034"/>
                  </a:lnTo>
                  <a:lnTo>
                    <a:pt x="1149" y="1039"/>
                  </a:lnTo>
                  <a:lnTo>
                    <a:pt x="1152" y="1044"/>
                  </a:lnTo>
                  <a:lnTo>
                    <a:pt x="1154" y="1051"/>
                  </a:lnTo>
                  <a:lnTo>
                    <a:pt x="1156" y="1056"/>
                  </a:lnTo>
                  <a:lnTo>
                    <a:pt x="1159" y="1060"/>
                  </a:lnTo>
                  <a:lnTo>
                    <a:pt x="1161" y="1065"/>
                  </a:lnTo>
                  <a:lnTo>
                    <a:pt x="1163" y="1070"/>
                  </a:lnTo>
                  <a:lnTo>
                    <a:pt x="1163" y="1075"/>
                  </a:lnTo>
                  <a:lnTo>
                    <a:pt x="1166" y="1082"/>
                  </a:lnTo>
                  <a:lnTo>
                    <a:pt x="1168" y="1086"/>
                  </a:lnTo>
                  <a:lnTo>
                    <a:pt x="1168" y="1091"/>
                  </a:lnTo>
                  <a:lnTo>
                    <a:pt x="1170" y="1098"/>
                  </a:lnTo>
                  <a:lnTo>
                    <a:pt x="1173" y="1103"/>
                  </a:lnTo>
                  <a:lnTo>
                    <a:pt x="1173" y="1110"/>
                  </a:lnTo>
                  <a:lnTo>
                    <a:pt x="1182" y="1169"/>
                  </a:lnTo>
                  <a:lnTo>
                    <a:pt x="1189" y="1167"/>
                  </a:lnTo>
                  <a:lnTo>
                    <a:pt x="1194" y="1162"/>
                  </a:lnTo>
                  <a:lnTo>
                    <a:pt x="1201" y="1157"/>
                  </a:lnTo>
                  <a:lnTo>
                    <a:pt x="1206" y="1153"/>
                  </a:lnTo>
                  <a:lnTo>
                    <a:pt x="1208" y="1150"/>
                  </a:lnTo>
                  <a:lnTo>
                    <a:pt x="1213" y="1148"/>
                  </a:lnTo>
                  <a:lnTo>
                    <a:pt x="1215" y="1146"/>
                  </a:lnTo>
                  <a:lnTo>
                    <a:pt x="1218" y="1146"/>
                  </a:lnTo>
                  <a:lnTo>
                    <a:pt x="1220" y="1141"/>
                  </a:lnTo>
                  <a:lnTo>
                    <a:pt x="1222" y="1138"/>
                  </a:lnTo>
                  <a:lnTo>
                    <a:pt x="1225" y="1136"/>
                  </a:lnTo>
                  <a:lnTo>
                    <a:pt x="1227" y="1134"/>
                  </a:lnTo>
                  <a:lnTo>
                    <a:pt x="1234" y="1129"/>
                  </a:lnTo>
                  <a:lnTo>
                    <a:pt x="1239" y="1122"/>
                  </a:lnTo>
                  <a:lnTo>
                    <a:pt x="1244" y="1117"/>
                  </a:lnTo>
                  <a:lnTo>
                    <a:pt x="1249" y="1110"/>
                  </a:lnTo>
                  <a:lnTo>
                    <a:pt x="1253" y="1105"/>
                  </a:lnTo>
                  <a:lnTo>
                    <a:pt x="1258" y="1098"/>
                  </a:lnTo>
                  <a:lnTo>
                    <a:pt x="1263" y="1093"/>
                  </a:lnTo>
                  <a:lnTo>
                    <a:pt x="1265" y="1086"/>
                  </a:lnTo>
                  <a:lnTo>
                    <a:pt x="1270" y="1082"/>
                  </a:lnTo>
                  <a:lnTo>
                    <a:pt x="1275" y="1075"/>
                  </a:lnTo>
                  <a:lnTo>
                    <a:pt x="1277" y="1070"/>
                  </a:lnTo>
                  <a:lnTo>
                    <a:pt x="1282" y="1063"/>
                  </a:lnTo>
                  <a:lnTo>
                    <a:pt x="1284" y="1056"/>
                  </a:lnTo>
                  <a:lnTo>
                    <a:pt x="1289" y="1049"/>
                  </a:lnTo>
                  <a:lnTo>
                    <a:pt x="1293" y="1041"/>
                  </a:lnTo>
                  <a:lnTo>
                    <a:pt x="1296" y="1034"/>
                  </a:lnTo>
                  <a:lnTo>
                    <a:pt x="1298" y="1030"/>
                  </a:lnTo>
                  <a:lnTo>
                    <a:pt x="1301" y="1027"/>
                  </a:lnTo>
                  <a:lnTo>
                    <a:pt x="1301" y="1022"/>
                  </a:lnTo>
                  <a:lnTo>
                    <a:pt x="1303" y="1018"/>
                  </a:lnTo>
                  <a:lnTo>
                    <a:pt x="1305" y="1013"/>
                  </a:lnTo>
                  <a:lnTo>
                    <a:pt x="1305" y="1008"/>
                  </a:lnTo>
                  <a:lnTo>
                    <a:pt x="1308" y="1004"/>
                  </a:lnTo>
                  <a:lnTo>
                    <a:pt x="1308" y="999"/>
                  </a:lnTo>
                  <a:lnTo>
                    <a:pt x="1310" y="994"/>
                  </a:lnTo>
                  <a:lnTo>
                    <a:pt x="1310" y="989"/>
                  </a:lnTo>
                  <a:lnTo>
                    <a:pt x="1312" y="985"/>
                  </a:lnTo>
                  <a:lnTo>
                    <a:pt x="1312" y="980"/>
                  </a:lnTo>
                  <a:lnTo>
                    <a:pt x="1312" y="975"/>
                  </a:lnTo>
                  <a:lnTo>
                    <a:pt x="1312" y="970"/>
                  </a:lnTo>
                  <a:lnTo>
                    <a:pt x="1315" y="963"/>
                  </a:lnTo>
                  <a:lnTo>
                    <a:pt x="1315" y="959"/>
                  </a:lnTo>
                  <a:lnTo>
                    <a:pt x="1315" y="954"/>
                  </a:lnTo>
                  <a:lnTo>
                    <a:pt x="1315" y="949"/>
                  </a:lnTo>
                  <a:lnTo>
                    <a:pt x="1315" y="944"/>
                  </a:lnTo>
                  <a:lnTo>
                    <a:pt x="1315" y="940"/>
                  </a:lnTo>
                  <a:lnTo>
                    <a:pt x="1312" y="933"/>
                  </a:lnTo>
                  <a:lnTo>
                    <a:pt x="1312" y="928"/>
                  </a:lnTo>
                  <a:lnTo>
                    <a:pt x="1312" y="923"/>
                  </a:lnTo>
                  <a:lnTo>
                    <a:pt x="1312" y="918"/>
                  </a:lnTo>
                  <a:lnTo>
                    <a:pt x="1310" y="914"/>
                  </a:lnTo>
                  <a:lnTo>
                    <a:pt x="1310" y="909"/>
                  </a:lnTo>
                  <a:lnTo>
                    <a:pt x="1308" y="904"/>
                  </a:lnTo>
                  <a:lnTo>
                    <a:pt x="1308" y="899"/>
                  </a:lnTo>
                  <a:lnTo>
                    <a:pt x="1305" y="895"/>
                  </a:lnTo>
                  <a:lnTo>
                    <a:pt x="1305" y="890"/>
                  </a:lnTo>
                  <a:lnTo>
                    <a:pt x="1303" y="888"/>
                  </a:lnTo>
                  <a:lnTo>
                    <a:pt x="1301" y="883"/>
                  </a:lnTo>
                  <a:lnTo>
                    <a:pt x="1301" y="881"/>
                  </a:lnTo>
                  <a:lnTo>
                    <a:pt x="1298" y="878"/>
                  </a:lnTo>
                  <a:lnTo>
                    <a:pt x="1296" y="873"/>
                  </a:lnTo>
                  <a:lnTo>
                    <a:pt x="1293" y="871"/>
                  </a:lnTo>
                  <a:lnTo>
                    <a:pt x="1293" y="869"/>
                  </a:lnTo>
                  <a:lnTo>
                    <a:pt x="1291" y="866"/>
                  </a:lnTo>
                  <a:lnTo>
                    <a:pt x="1289" y="862"/>
                  </a:lnTo>
                  <a:lnTo>
                    <a:pt x="1286" y="859"/>
                  </a:lnTo>
                  <a:lnTo>
                    <a:pt x="1282" y="857"/>
                  </a:lnTo>
                  <a:lnTo>
                    <a:pt x="1279" y="852"/>
                  </a:lnTo>
                  <a:lnTo>
                    <a:pt x="1277" y="850"/>
                  </a:lnTo>
                  <a:lnTo>
                    <a:pt x="1275" y="845"/>
                  </a:lnTo>
                  <a:lnTo>
                    <a:pt x="1272" y="843"/>
                  </a:lnTo>
                  <a:lnTo>
                    <a:pt x="1267" y="840"/>
                  </a:lnTo>
                  <a:lnTo>
                    <a:pt x="1265" y="836"/>
                  </a:lnTo>
                  <a:lnTo>
                    <a:pt x="1263" y="833"/>
                  </a:lnTo>
                  <a:lnTo>
                    <a:pt x="1256" y="826"/>
                  </a:lnTo>
                  <a:lnTo>
                    <a:pt x="1249" y="819"/>
                  </a:lnTo>
                  <a:lnTo>
                    <a:pt x="1241" y="814"/>
                  </a:lnTo>
                  <a:lnTo>
                    <a:pt x="1237" y="807"/>
                  </a:lnTo>
                  <a:lnTo>
                    <a:pt x="1230" y="802"/>
                  </a:lnTo>
                  <a:lnTo>
                    <a:pt x="1222" y="798"/>
                  </a:lnTo>
                  <a:lnTo>
                    <a:pt x="1218" y="793"/>
                  </a:lnTo>
                  <a:lnTo>
                    <a:pt x="1213" y="788"/>
                  </a:lnTo>
                  <a:lnTo>
                    <a:pt x="1211" y="788"/>
                  </a:lnTo>
                  <a:lnTo>
                    <a:pt x="1208" y="786"/>
                  </a:lnTo>
                  <a:lnTo>
                    <a:pt x="1206" y="783"/>
                  </a:lnTo>
                  <a:lnTo>
                    <a:pt x="1201" y="781"/>
                  </a:lnTo>
                  <a:lnTo>
                    <a:pt x="1196" y="779"/>
                  </a:lnTo>
                  <a:lnTo>
                    <a:pt x="1192" y="776"/>
                  </a:lnTo>
                  <a:lnTo>
                    <a:pt x="1187" y="774"/>
                  </a:lnTo>
                  <a:lnTo>
                    <a:pt x="1182" y="772"/>
                  </a:lnTo>
                  <a:lnTo>
                    <a:pt x="1180" y="772"/>
                  </a:lnTo>
                  <a:lnTo>
                    <a:pt x="1178" y="772"/>
                  </a:lnTo>
                  <a:lnTo>
                    <a:pt x="1175" y="769"/>
                  </a:lnTo>
                  <a:lnTo>
                    <a:pt x="1173" y="769"/>
                  </a:lnTo>
                  <a:lnTo>
                    <a:pt x="1170" y="769"/>
                  </a:lnTo>
                  <a:lnTo>
                    <a:pt x="1168" y="767"/>
                  </a:lnTo>
                  <a:lnTo>
                    <a:pt x="1166" y="767"/>
                  </a:lnTo>
                  <a:lnTo>
                    <a:pt x="1163" y="767"/>
                  </a:lnTo>
                  <a:lnTo>
                    <a:pt x="1163" y="767"/>
                  </a:lnTo>
                  <a:lnTo>
                    <a:pt x="1161" y="767"/>
                  </a:lnTo>
                  <a:lnTo>
                    <a:pt x="1159" y="767"/>
                  </a:lnTo>
                  <a:lnTo>
                    <a:pt x="1159" y="769"/>
                  </a:lnTo>
                  <a:lnTo>
                    <a:pt x="1156" y="769"/>
                  </a:lnTo>
                  <a:lnTo>
                    <a:pt x="1156" y="769"/>
                  </a:lnTo>
                  <a:lnTo>
                    <a:pt x="1154" y="772"/>
                  </a:lnTo>
                  <a:lnTo>
                    <a:pt x="1154" y="772"/>
                  </a:lnTo>
                  <a:lnTo>
                    <a:pt x="1154" y="774"/>
                  </a:lnTo>
                  <a:lnTo>
                    <a:pt x="1152" y="776"/>
                  </a:lnTo>
                  <a:lnTo>
                    <a:pt x="1152" y="779"/>
                  </a:lnTo>
                  <a:lnTo>
                    <a:pt x="1152" y="781"/>
                  </a:lnTo>
                  <a:lnTo>
                    <a:pt x="1149" y="786"/>
                  </a:lnTo>
                  <a:lnTo>
                    <a:pt x="1149" y="791"/>
                  </a:lnTo>
                  <a:lnTo>
                    <a:pt x="1149" y="795"/>
                  </a:lnTo>
                  <a:lnTo>
                    <a:pt x="1149" y="800"/>
                  </a:lnTo>
                  <a:lnTo>
                    <a:pt x="1147" y="802"/>
                  </a:lnTo>
                  <a:lnTo>
                    <a:pt x="1147" y="805"/>
                  </a:lnTo>
                  <a:lnTo>
                    <a:pt x="1147" y="807"/>
                  </a:lnTo>
                  <a:lnTo>
                    <a:pt x="1147" y="810"/>
                  </a:lnTo>
                  <a:lnTo>
                    <a:pt x="1144" y="812"/>
                  </a:lnTo>
                  <a:lnTo>
                    <a:pt x="1142" y="817"/>
                  </a:lnTo>
                  <a:lnTo>
                    <a:pt x="1142" y="819"/>
                  </a:lnTo>
                  <a:lnTo>
                    <a:pt x="1140" y="824"/>
                  </a:lnTo>
                  <a:lnTo>
                    <a:pt x="1135" y="831"/>
                  </a:lnTo>
                  <a:lnTo>
                    <a:pt x="1133" y="838"/>
                  </a:lnTo>
                  <a:lnTo>
                    <a:pt x="1128" y="847"/>
                  </a:lnTo>
                  <a:lnTo>
                    <a:pt x="1123" y="854"/>
                  </a:lnTo>
                  <a:lnTo>
                    <a:pt x="1121" y="862"/>
                  </a:lnTo>
                  <a:lnTo>
                    <a:pt x="1116" y="869"/>
                  </a:lnTo>
                  <a:lnTo>
                    <a:pt x="1111" y="876"/>
                  </a:lnTo>
                  <a:lnTo>
                    <a:pt x="1109" y="883"/>
                  </a:lnTo>
                  <a:lnTo>
                    <a:pt x="1104" y="890"/>
                  </a:lnTo>
                  <a:lnTo>
                    <a:pt x="1100" y="897"/>
                  </a:lnTo>
                  <a:lnTo>
                    <a:pt x="1095" y="904"/>
                  </a:lnTo>
                  <a:lnTo>
                    <a:pt x="1092" y="911"/>
                  </a:lnTo>
                  <a:lnTo>
                    <a:pt x="1090" y="914"/>
                  </a:lnTo>
                  <a:lnTo>
                    <a:pt x="1088" y="918"/>
                  </a:lnTo>
                  <a:lnTo>
                    <a:pt x="1085" y="921"/>
                  </a:lnTo>
                  <a:lnTo>
                    <a:pt x="1085" y="925"/>
                  </a:lnTo>
                  <a:lnTo>
                    <a:pt x="1083" y="928"/>
                  </a:lnTo>
                  <a:lnTo>
                    <a:pt x="1081" y="933"/>
                  </a:lnTo>
                  <a:lnTo>
                    <a:pt x="1081" y="935"/>
                  </a:lnTo>
                  <a:lnTo>
                    <a:pt x="1081" y="937"/>
                  </a:lnTo>
                  <a:lnTo>
                    <a:pt x="1078" y="940"/>
                  </a:lnTo>
                  <a:lnTo>
                    <a:pt x="1078" y="942"/>
                  </a:lnTo>
                  <a:lnTo>
                    <a:pt x="1078" y="944"/>
                  </a:lnTo>
                  <a:lnTo>
                    <a:pt x="1078" y="947"/>
                  </a:lnTo>
                  <a:lnTo>
                    <a:pt x="1076" y="949"/>
                  </a:lnTo>
                  <a:lnTo>
                    <a:pt x="1076" y="951"/>
                  </a:lnTo>
                  <a:lnTo>
                    <a:pt x="1076" y="951"/>
                  </a:lnTo>
                  <a:lnTo>
                    <a:pt x="1076" y="954"/>
                  </a:lnTo>
                  <a:lnTo>
                    <a:pt x="1076" y="954"/>
                  </a:lnTo>
                  <a:lnTo>
                    <a:pt x="1076" y="956"/>
                  </a:lnTo>
                  <a:lnTo>
                    <a:pt x="1076" y="956"/>
                  </a:lnTo>
                  <a:lnTo>
                    <a:pt x="1078" y="956"/>
                  </a:lnTo>
                  <a:lnTo>
                    <a:pt x="1078" y="956"/>
                  </a:lnTo>
                  <a:lnTo>
                    <a:pt x="1078" y="959"/>
                  </a:lnTo>
                  <a:lnTo>
                    <a:pt x="1078" y="959"/>
                  </a:lnTo>
                  <a:close/>
                  <a:moveTo>
                    <a:pt x="861" y="876"/>
                  </a:moveTo>
                  <a:lnTo>
                    <a:pt x="863" y="873"/>
                  </a:lnTo>
                  <a:lnTo>
                    <a:pt x="865" y="871"/>
                  </a:lnTo>
                  <a:lnTo>
                    <a:pt x="865" y="869"/>
                  </a:lnTo>
                  <a:lnTo>
                    <a:pt x="868" y="869"/>
                  </a:lnTo>
                  <a:lnTo>
                    <a:pt x="870" y="864"/>
                  </a:lnTo>
                  <a:lnTo>
                    <a:pt x="872" y="859"/>
                  </a:lnTo>
                  <a:lnTo>
                    <a:pt x="875" y="857"/>
                  </a:lnTo>
                  <a:lnTo>
                    <a:pt x="877" y="854"/>
                  </a:lnTo>
                  <a:lnTo>
                    <a:pt x="877" y="854"/>
                  </a:lnTo>
                  <a:lnTo>
                    <a:pt x="880" y="852"/>
                  </a:lnTo>
                  <a:lnTo>
                    <a:pt x="880" y="850"/>
                  </a:lnTo>
                  <a:lnTo>
                    <a:pt x="882" y="847"/>
                  </a:lnTo>
                  <a:lnTo>
                    <a:pt x="882" y="845"/>
                  </a:lnTo>
                  <a:lnTo>
                    <a:pt x="882" y="843"/>
                  </a:lnTo>
                  <a:lnTo>
                    <a:pt x="884" y="838"/>
                  </a:lnTo>
                  <a:lnTo>
                    <a:pt x="884" y="833"/>
                  </a:lnTo>
                  <a:lnTo>
                    <a:pt x="887" y="828"/>
                  </a:lnTo>
                  <a:lnTo>
                    <a:pt x="889" y="824"/>
                  </a:lnTo>
                  <a:lnTo>
                    <a:pt x="889" y="817"/>
                  </a:lnTo>
                  <a:lnTo>
                    <a:pt x="891" y="810"/>
                  </a:lnTo>
                  <a:lnTo>
                    <a:pt x="894" y="802"/>
                  </a:lnTo>
                  <a:lnTo>
                    <a:pt x="896" y="795"/>
                  </a:lnTo>
                  <a:lnTo>
                    <a:pt x="896" y="793"/>
                  </a:lnTo>
                  <a:lnTo>
                    <a:pt x="898" y="788"/>
                  </a:lnTo>
                  <a:lnTo>
                    <a:pt x="898" y="786"/>
                  </a:lnTo>
                  <a:lnTo>
                    <a:pt x="901" y="783"/>
                  </a:lnTo>
                  <a:lnTo>
                    <a:pt x="901" y="779"/>
                  </a:lnTo>
                  <a:lnTo>
                    <a:pt x="903" y="776"/>
                  </a:lnTo>
                  <a:lnTo>
                    <a:pt x="903" y="774"/>
                  </a:lnTo>
                  <a:lnTo>
                    <a:pt x="906" y="769"/>
                  </a:lnTo>
                  <a:lnTo>
                    <a:pt x="908" y="767"/>
                  </a:lnTo>
                  <a:lnTo>
                    <a:pt x="908" y="765"/>
                  </a:lnTo>
                  <a:lnTo>
                    <a:pt x="910" y="762"/>
                  </a:lnTo>
                  <a:lnTo>
                    <a:pt x="910" y="760"/>
                  </a:lnTo>
                  <a:lnTo>
                    <a:pt x="913" y="760"/>
                  </a:lnTo>
                  <a:lnTo>
                    <a:pt x="915" y="757"/>
                  </a:lnTo>
                  <a:lnTo>
                    <a:pt x="915" y="755"/>
                  </a:lnTo>
                  <a:lnTo>
                    <a:pt x="917" y="755"/>
                  </a:lnTo>
                  <a:lnTo>
                    <a:pt x="917" y="755"/>
                  </a:lnTo>
                  <a:lnTo>
                    <a:pt x="920" y="755"/>
                  </a:lnTo>
                  <a:lnTo>
                    <a:pt x="920" y="755"/>
                  </a:lnTo>
                  <a:lnTo>
                    <a:pt x="920" y="755"/>
                  </a:lnTo>
                  <a:lnTo>
                    <a:pt x="920" y="753"/>
                  </a:lnTo>
                  <a:lnTo>
                    <a:pt x="922" y="753"/>
                  </a:lnTo>
                  <a:lnTo>
                    <a:pt x="922" y="755"/>
                  </a:lnTo>
                  <a:lnTo>
                    <a:pt x="924" y="755"/>
                  </a:lnTo>
                  <a:lnTo>
                    <a:pt x="924" y="755"/>
                  </a:lnTo>
                  <a:lnTo>
                    <a:pt x="927" y="755"/>
                  </a:lnTo>
                  <a:lnTo>
                    <a:pt x="929" y="755"/>
                  </a:lnTo>
                  <a:lnTo>
                    <a:pt x="932" y="757"/>
                  </a:lnTo>
                  <a:lnTo>
                    <a:pt x="934" y="757"/>
                  </a:lnTo>
                  <a:lnTo>
                    <a:pt x="934" y="757"/>
                  </a:lnTo>
                  <a:lnTo>
                    <a:pt x="936" y="757"/>
                  </a:lnTo>
                  <a:lnTo>
                    <a:pt x="936" y="757"/>
                  </a:lnTo>
                  <a:lnTo>
                    <a:pt x="939" y="760"/>
                  </a:lnTo>
                  <a:lnTo>
                    <a:pt x="943" y="760"/>
                  </a:lnTo>
                  <a:lnTo>
                    <a:pt x="946" y="760"/>
                  </a:lnTo>
                  <a:lnTo>
                    <a:pt x="948" y="760"/>
                  </a:lnTo>
                  <a:lnTo>
                    <a:pt x="951" y="760"/>
                  </a:lnTo>
                  <a:lnTo>
                    <a:pt x="953" y="760"/>
                  </a:lnTo>
                  <a:lnTo>
                    <a:pt x="958" y="760"/>
                  </a:lnTo>
                  <a:lnTo>
                    <a:pt x="960" y="760"/>
                  </a:lnTo>
                  <a:lnTo>
                    <a:pt x="962" y="760"/>
                  </a:lnTo>
                  <a:lnTo>
                    <a:pt x="965" y="760"/>
                  </a:lnTo>
                  <a:lnTo>
                    <a:pt x="967" y="760"/>
                  </a:lnTo>
                  <a:lnTo>
                    <a:pt x="972" y="760"/>
                  </a:lnTo>
                  <a:lnTo>
                    <a:pt x="974" y="757"/>
                  </a:lnTo>
                  <a:lnTo>
                    <a:pt x="977" y="757"/>
                  </a:lnTo>
                  <a:lnTo>
                    <a:pt x="979" y="757"/>
                  </a:lnTo>
                  <a:lnTo>
                    <a:pt x="981" y="755"/>
                  </a:lnTo>
                  <a:lnTo>
                    <a:pt x="984" y="755"/>
                  </a:lnTo>
                  <a:lnTo>
                    <a:pt x="984" y="755"/>
                  </a:lnTo>
                  <a:lnTo>
                    <a:pt x="984" y="755"/>
                  </a:lnTo>
                  <a:lnTo>
                    <a:pt x="986" y="753"/>
                  </a:lnTo>
                  <a:lnTo>
                    <a:pt x="986" y="753"/>
                  </a:lnTo>
                  <a:lnTo>
                    <a:pt x="986" y="753"/>
                  </a:lnTo>
                  <a:lnTo>
                    <a:pt x="988" y="753"/>
                  </a:lnTo>
                  <a:lnTo>
                    <a:pt x="988" y="750"/>
                  </a:lnTo>
                  <a:lnTo>
                    <a:pt x="988" y="750"/>
                  </a:lnTo>
                  <a:lnTo>
                    <a:pt x="988" y="750"/>
                  </a:lnTo>
                  <a:lnTo>
                    <a:pt x="991" y="748"/>
                  </a:lnTo>
                  <a:lnTo>
                    <a:pt x="991" y="748"/>
                  </a:lnTo>
                  <a:lnTo>
                    <a:pt x="991" y="748"/>
                  </a:lnTo>
                  <a:lnTo>
                    <a:pt x="991" y="746"/>
                  </a:lnTo>
                  <a:lnTo>
                    <a:pt x="991" y="746"/>
                  </a:lnTo>
                  <a:lnTo>
                    <a:pt x="991" y="743"/>
                  </a:lnTo>
                  <a:lnTo>
                    <a:pt x="991" y="743"/>
                  </a:lnTo>
                  <a:lnTo>
                    <a:pt x="993" y="741"/>
                  </a:lnTo>
                  <a:lnTo>
                    <a:pt x="991" y="741"/>
                  </a:lnTo>
                  <a:lnTo>
                    <a:pt x="991" y="741"/>
                  </a:lnTo>
                  <a:lnTo>
                    <a:pt x="991" y="739"/>
                  </a:lnTo>
                  <a:lnTo>
                    <a:pt x="991" y="739"/>
                  </a:lnTo>
                  <a:lnTo>
                    <a:pt x="991" y="736"/>
                  </a:lnTo>
                  <a:lnTo>
                    <a:pt x="991" y="736"/>
                  </a:lnTo>
                  <a:lnTo>
                    <a:pt x="991" y="734"/>
                  </a:lnTo>
                  <a:lnTo>
                    <a:pt x="988" y="731"/>
                  </a:lnTo>
                  <a:lnTo>
                    <a:pt x="988" y="729"/>
                  </a:lnTo>
                  <a:lnTo>
                    <a:pt x="986" y="727"/>
                  </a:lnTo>
                  <a:lnTo>
                    <a:pt x="986" y="724"/>
                  </a:lnTo>
                  <a:lnTo>
                    <a:pt x="986" y="722"/>
                  </a:lnTo>
                  <a:lnTo>
                    <a:pt x="984" y="720"/>
                  </a:lnTo>
                  <a:lnTo>
                    <a:pt x="984" y="720"/>
                  </a:lnTo>
                  <a:lnTo>
                    <a:pt x="984" y="717"/>
                  </a:lnTo>
                  <a:lnTo>
                    <a:pt x="981" y="715"/>
                  </a:lnTo>
                  <a:lnTo>
                    <a:pt x="981" y="715"/>
                  </a:lnTo>
                  <a:lnTo>
                    <a:pt x="979" y="712"/>
                  </a:lnTo>
                  <a:lnTo>
                    <a:pt x="979" y="712"/>
                  </a:lnTo>
                  <a:lnTo>
                    <a:pt x="977" y="710"/>
                  </a:lnTo>
                  <a:lnTo>
                    <a:pt x="977" y="710"/>
                  </a:lnTo>
                  <a:lnTo>
                    <a:pt x="977" y="710"/>
                  </a:lnTo>
                  <a:lnTo>
                    <a:pt x="974" y="708"/>
                  </a:lnTo>
                  <a:lnTo>
                    <a:pt x="972" y="705"/>
                  </a:lnTo>
                  <a:lnTo>
                    <a:pt x="969" y="705"/>
                  </a:lnTo>
                  <a:lnTo>
                    <a:pt x="967" y="703"/>
                  </a:lnTo>
                  <a:lnTo>
                    <a:pt x="965" y="701"/>
                  </a:lnTo>
                  <a:lnTo>
                    <a:pt x="965" y="701"/>
                  </a:lnTo>
                  <a:lnTo>
                    <a:pt x="965" y="701"/>
                  </a:lnTo>
                  <a:lnTo>
                    <a:pt x="962" y="698"/>
                  </a:lnTo>
                  <a:lnTo>
                    <a:pt x="962" y="698"/>
                  </a:lnTo>
                  <a:lnTo>
                    <a:pt x="960" y="696"/>
                  </a:lnTo>
                  <a:lnTo>
                    <a:pt x="960" y="696"/>
                  </a:lnTo>
                  <a:lnTo>
                    <a:pt x="960" y="694"/>
                  </a:lnTo>
                  <a:lnTo>
                    <a:pt x="958" y="691"/>
                  </a:lnTo>
                  <a:lnTo>
                    <a:pt x="958" y="691"/>
                  </a:lnTo>
                  <a:lnTo>
                    <a:pt x="958" y="689"/>
                  </a:lnTo>
                  <a:lnTo>
                    <a:pt x="958" y="686"/>
                  </a:lnTo>
                  <a:lnTo>
                    <a:pt x="958" y="684"/>
                  </a:lnTo>
                  <a:lnTo>
                    <a:pt x="955" y="682"/>
                  </a:lnTo>
                  <a:lnTo>
                    <a:pt x="955" y="679"/>
                  </a:lnTo>
                  <a:lnTo>
                    <a:pt x="955" y="677"/>
                  </a:lnTo>
                  <a:lnTo>
                    <a:pt x="955" y="675"/>
                  </a:lnTo>
                  <a:lnTo>
                    <a:pt x="955" y="672"/>
                  </a:lnTo>
                  <a:lnTo>
                    <a:pt x="958" y="670"/>
                  </a:lnTo>
                  <a:lnTo>
                    <a:pt x="958" y="668"/>
                  </a:lnTo>
                  <a:lnTo>
                    <a:pt x="958" y="663"/>
                  </a:lnTo>
                  <a:lnTo>
                    <a:pt x="960" y="660"/>
                  </a:lnTo>
                  <a:lnTo>
                    <a:pt x="960" y="656"/>
                  </a:lnTo>
                  <a:lnTo>
                    <a:pt x="962" y="651"/>
                  </a:lnTo>
                  <a:lnTo>
                    <a:pt x="965" y="644"/>
                  </a:lnTo>
                  <a:lnTo>
                    <a:pt x="967" y="637"/>
                  </a:lnTo>
                  <a:lnTo>
                    <a:pt x="969" y="630"/>
                  </a:lnTo>
                  <a:lnTo>
                    <a:pt x="972" y="623"/>
                  </a:lnTo>
                  <a:lnTo>
                    <a:pt x="974" y="615"/>
                  </a:lnTo>
                  <a:lnTo>
                    <a:pt x="977" y="608"/>
                  </a:lnTo>
                  <a:lnTo>
                    <a:pt x="979" y="604"/>
                  </a:lnTo>
                  <a:lnTo>
                    <a:pt x="979" y="599"/>
                  </a:lnTo>
                  <a:lnTo>
                    <a:pt x="981" y="594"/>
                  </a:lnTo>
                  <a:lnTo>
                    <a:pt x="984" y="589"/>
                  </a:lnTo>
                  <a:lnTo>
                    <a:pt x="984" y="585"/>
                  </a:lnTo>
                  <a:lnTo>
                    <a:pt x="986" y="578"/>
                  </a:lnTo>
                  <a:lnTo>
                    <a:pt x="988" y="573"/>
                  </a:lnTo>
                  <a:lnTo>
                    <a:pt x="988" y="568"/>
                  </a:lnTo>
                  <a:lnTo>
                    <a:pt x="991" y="563"/>
                  </a:lnTo>
                  <a:lnTo>
                    <a:pt x="993" y="559"/>
                  </a:lnTo>
                  <a:lnTo>
                    <a:pt x="993" y="554"/>
                  </a:lnTo>
                  <a:lnTo>
                    <a:pt x="995" y="549"/>
                  </a:lnTo>
                  <a:lnTo>
                    <a:pt x="998" y="544"/>
                  </a:lnTo>
                  <a:lnTo>
                    <a:pt x="998" y="540"/>
                  </a:lnTo>
                  <a:lnTo>
                    <a:pt x="1000" y="535"/>
                  </a:lnTo>
                  <a:lnTo>
                    <a:pt x="1003" y="530"/>
                  </a:lnTo>
                  <a:lnTo>
                    <a:pt x="1003" y="528"/>
                  </a:lnTo>
                  <a:lnTo>
                    <a:pt x="1005" y="526"/>
                  </a:lnTo>
                  <a:lnTo>
                    <a:pt x="1005" y="523"/>
                  </a:lnTo>
                  <a:lnTo>
                    <a:pt x="1007" y="521"/>
                  </a:lnTo>
                  <a:lnTo>
                    <a:pt x="1010" y="516"/>
                  </a:lnTo>
                  <a:lnTo>
                    <a:pt x="1012" y="511"/>
                  </a:lnTo>
                  <a:lnTo>
                    <a:pt x="1017" y="507"/>
                  </a:lnTo>
                  <a:lnTo>
                    <a:pt x="1019" y="502"/>
                  </a:lnTo>
                  <a:lnTo>
                    <a:pt x="1019" y="497"/>
                  </a:lnTo>
                  <a:lnTo>
                    <a:pt x="1021" y="495"/>
                  </a:lnTo>
                  <a:lnTo>
                    <a:pt x="1021" y="492"/>
                  </a:lnTo>
                  <a:lnTo>
                    <a:pt x="1024" y="490"/>
                  </a:lnTo>
                  <a:lnTo>
                    <a:pt x="1024" y="488"/>
                  </a:lnTo>
                  <a:lnTo>
                    <a:pt x="1024" y="485"/>
                  </a:lnTo>
                  <a:lnTo>
                    <a:pt x="1026" y="483"/>
                  </a:lnTo>
                  <a:lnTo>
                    <a:pt x="1026" y="481"/>
                  </a:lnTo>
                  <a:lnTo>
                    <a:pt x="1026" y="481"/>
                  </a:lnTo>
                  <a:lnTo>
                    <a:pt x="1026" y="478"/>
                  </a:lnTo>
                  <a:lnTo>
                    <a:pt x="1026" y="476"/>
                  </a:lnTo>
                  <a:lnTo>
                    <a:pt x="1026" y="476"/>
                  </a:lnTo>
                  <a:lnTo>
                    <a:pt x="1029" y="474"/>
                  </a:lnTo>
                  <a:lnTo>
                    <a:pt x="1029" y="471"/>
                  </a:lnTo>
                  <a:lnTo>
                    <a:pt x="1029" y="469"/>
                  </a:lnTo>
                  <a:lnTo>
                    <a:pt x="1029" y="469"/>
                  </a:lnTo>
                  <a:lnTo>
                    <a:pt x="1029" y="466"/>
                  </a:lnTo>
                  <a:lnTo>
                    <a:pt x="1029" y="466"/>
                  </a:lnTo>
                  <a:lnTo>
                    <a:pt x="1029" y="466"/>
                  </a:lnTo>
                  <a:lnTo>
                    <a:pt x="1029" y="466"/>
                  </a:lnTo>
                  <a:lnTo>
                    <a:pt x="1029" y="464"/>
                  </a:lnTo>
                  <a:lnTo>
                    <a:pt x="1031" y="464"/>
                  </a:lnTo>
                  <a:lnTo>
                    <a:pt x="1031" y="464"/>
                  </a:lnTo>
                  <a:lnTo>
                    <a:pt x="1031" y="462"/>
                  </a:lnTo>
                  <a:lnTo>
                    <a:pt x="1033" y="462"/>
                  </a:lnTo>
                  <a:lnTo>
                    <a:pt x="1033" y="462"/>
                  </a:lnTo>
                  <a:lnTo>
                    <a:pt x="1038" y="459"/>
                  </a:lnTo>
                  <a:lnTo>
                    <a:pt x="1043" y="457"/>
                  </a:lnTo>
                  <a:lnTo>
                    <a:pt x="1047" y="455"/>
                  </a:lnTo>
                  <a:lnTo>
                    <a:pt x="1052" y="452"/>
                  </a:lnTo>
                  <a:lnTo>
                    <a:pt x="1059" y="450"/>
                  </a:lnTo>
                  <a:lnTo>
                    <a:pt x="1066" y="447"/>
                  </a:lnTo>
                  <a:lnTo>
                    <a:pt x="1069" y="445"/>
                  </a:lnTo>
                  <a:lnTo>
                    <a:pt x="1073" y="445"/>
                  </a:lnTo>
                  <a:lnTo>
                    <a:pt x="1076" y="443"/>
                  </a:lnTo>
                  <a:lnTo>
                    <a:pt x="1081" y="443"/>
                  </a:lnTo>
                  <a:lnTo>
                    <a:pt x="1083" y="443"/>
                  </a:lnTo>
                  <a:lnTo>
                    <a:pt x="1088" y="440"/>
                  </a:lnTo>
                  <a:lnTo>
                    <a:pt x="1090" y="440"/>
                  </a:lnTo>
                  <a:lnTo>
                    <a:pt x="1095" y="440"/>
                  </a:lnTo>
                  <a:lnTo>
                    <a:pt x="1095" y="440"/>
                  </a:lnTo>
                  <a:lnTo>
                    <a:pt x="1097" y="440"/>
                  </a:lnTo>
                  <a:lnTo>
                    <a:pt x="1100" y="440"/>
                  </a:lnTo>
                  <a:lnTo>
                    <a:pt x="1102" y="440"/>
                  </a:lnTo>
                  <a:lnTo>
                    <a:pt x="1102" y="440"/>
                  </a:lnTo>
                  <a:lnTo>
                    <a:pt x="1104" y="440"/>
                  </a:lnTo>
                  <a:lnTo>
                    <a:pt x="1107" y="440"/>
                  </a:lnTo>
                  <a:lnTo>
                    <a:pt x="1109" y="443"/>
                  </a:lnTo>
                  <a:lnTo>
                    <a:pt x="1109" y="443"/>
                  </a:lnTo>
                  <a:lnTo>
                    <a:pt x="1111" y="443"/>
                  </a:lnTo>
                  <a:lnTo>
                    <a:pt x="1114" y="443"/>
                  </a:lnTo>
                  <a:lnTo>
                    <a:pt x="1116" y="445"/>
                  </a:lnTo>
                  <a:lnTo>
                    <a:pt x="1118" y="445"/>
                  </a:lnTo>
                  <a:lnTo>
                    <a:pt x="1121" y="447"/>
                  </a:lnTo>
                  <a:lnTo>
                    <a:pt x="1123" y="447"/>
                  </a:lnTo>
                  <a:lnTo>
                    <a:pt x="1126" y="447"/>
                  </a:lnTo>
                  <a:lnTo>
                    <a:pt x="1128" y="450"/>
                  </a:lnTo>
                  <a:lnTo>
                    <a:pt x="1130" y="452"/>
                  </a:lnTo>
                  <a:lnTo>
                    <a:pt x="1133" y="452"/>
                  </a:lnTo>
                  <a:lnTo>
                    <a:pt x="1135" y="455"/>
                  </a:lnTo>
                  <a:lnTo>
                    <a:pt x="1135" y="455"/>
                  </a:lnTo>
                  <a:lnTo>
                    <a:pt x="1137" y="457"/>
                  </a:lnTo>
                  <a:lnTo>
                    <a:pt x="1140" y="459"/>
                  </a:lnTo>
                  <a:lnTo>
                    <a:pt x="1140" y="459"/>
                  </a:lnTo>
                  <a:lnTo>
                    <a:pt x="1142" y="462"/>
                  </a:lnTo>
                  <a:lnTo>
                    <a:pt x="1142" y="464"/>
                  </a:lnTo>
                  <a:lnTo>
                    <a:pt x="1142" y="466"/>
                  </a:lnTo>
                  <a:lnTo>
                    <a:pt x="1144" y="466"/>
                  </a:lnTo>
                  <a:lnTo>
                    <a:pt x="1144" y="469"/>
                  </a:lnTo>
                  <a:lnTo>
                    <a:pt x="1144" y="469"/>
                  </a:lnTo>
                  <a:lnTo>
                    <a:pt x="1144" y="471"/>
                  </a:lnTo>
                  <a:lnTo>
                    <a:pt x="1144" y="471"/>
                  </a:lnTo>
                  <a:lnTo>
                    <a:pt x="1144" y="471"/>
                  </a:lnTo>
                  <a:lnTo>
                    <a:pt x="1144" y="474"/>
                  </a:lnTo>
                  <a:lnTo>
                    <a:pt x="1144" y="474"/>
                  </a:lnTo>
                  <a:lnTo>
                    <a:pt x="1144" y="476"/>
                  </a:lnTo>
                  <a:lnTo>
                    <a:pt x="1144" y="476"/>
                  </a:lnTo>
                  <a:lnTo>
                    <a:pt x="1144" y="478"/>
                  </a:lnTo>
                  <a:lnTo>
                    <a:pt x="1144" y="478"/>
                  </a:lnTo>
                  <a:lnTo>
                    <a:pt x="1142" y="481"/>
                  </a:lnTo>
                  <a:lnTo>
                    <a:pt x="1142" y="483"/>
                  </a:lnTo>
                  <a:lnTo>
                    <a:pt x="1140" y="488"/>
                  </a:lnTo>
                  <a:lnTo>
                    <a:pt x="1137" y="490"/>
                  </a:lnTo>
                  <a:lnTo>
                    <a:pt x="1135" y="495"/>
                  </a:lnTo>
                  <a:lnTo>
                    <a:pt x="1133" y="497"/>
                  </a:lnTo>
                  <a:lnTo>
                    <a:pt x="1130" y="502"/>
                  </a:lnTo>
                  <a:lnTo>
                    <a:pt x="1126" y="509"/>
                  </a:lnTo>
                  <a:lnTo>
                    <a:pt x="1121" y="516"/>
                  </a:lnTo>
                  <a:lnTo>
                    <a:pt x="1116" y="523"/>
                  </a:lnTo>
                  <a:lnTo>
                    <a:pt x="1114" y="528"/>
                  </a:lnTo>
                  <a:lnTo>
                    <a:pt x="1111" y="533"/>
                  </a:lnTo>
                  <a:lnTo>
                    <a:pt x="1109" y="535"/>
                  </a:lnTo>
                  <a:lnTo>
                    <a:pt x="1107" y="540"/>
                  </a:lnTo>
                  <a:lnTo>
                    <a:pt x="1104" y="544"/>
                  </a:lnTo>
                  <a:lnTo>
                    <a:pt x="1102" y="547"/>
                  </a:lnTo>
                  <a:lnTo>
                    <a:pt x="1097" y="552"/>
                  </a:lnTo>
                  <a:lnTo>
                    <a:pt x="1097" y="554"/>
                  </a:lnTo>
                  <a:lnTo>
                    <a:pt x="1095" y="554"/>
                  </a:lnTo>
                  <a:lnTo>
                    <a:pt x="1095" y="556"/>
                  </a:lnTo>
                  <a:lnTo>
                    <a:pt x="1092" y="559"/>
                  </a:lnTo>
                  <a:lnTo>
                    <a:pt x="1090" y="561"/>
                  </a:lnTo>
                  <a:lnTo>
                    <a:pt x="1088" y="566"/>
                  </a:lnTo>
                  <a:lnTo>
                    <a:pt x="1083" y="568"/>
                  </a:lnTo>
                  <a:lnTo>
                    <a:pt x="1081" y="571"/>
                  </a:lnTo>
                  <a:lnTo>
                    <a:pt x="1078" y="575"/>
                  </a:lnTo>
                  <a:lnTo>
                    <a:pt x="1073" y="578"/>
                  </a:lnTo>
                  <a:lnTo>
                    <a:pt x="1071" y="580"/>
                  </a:lnTo>
                  <a:lnTo>
                    <a:pt x="1066" y="582"/>
                  </a:lnTo>
                  <a:lnTo>
                    <a:pt x="1059" y="587"/>
                  </a:lnTo>
                  <a:lnTo>
                    <a:pt x="1055" y="592"/>
                  </a:lnTo>
                  <a:lnTo>
                    <a:pt x="1047" y="599"/>
                  </a:lnTo>
                  <a:lnTo>
                    <a:pt x="1040" y="604"/>
                  </a:lnTo>
                  <a:lnTo>
                    <a:pt x="1036" y="606"/>
                  </a:lnTo>
                  <a:lnTo>
                    <a:pt x="1033" y="608"/>
                  </a:lnTo>
                  <a:lnTo>
                    <a:pt x="1031" y="611"/>
                  </a:lnTo>
                  <a:lnTo>
                    <a:pt x="1026" y="613"/>
                  </a:lnTo>
                  <a:lnTo>
                    <a:pt x="1026" y="613"/>
                  </a:lnTo>
                  <a:lnTo>
                    <a:pt x="1024" y="615"/>
                  </a:lnTo>
                  <a:lnTo>
                    <a:pt x="1021" y="615"/>
                  </a:lnTo>
                  <a:lnTo>
                    <a:pt x="1021" y="618"/>
                  </a:lnTo>
                  <a:lnTo>
                    <a:pt x="1019" y="620"/>
                  </a:lnTo>
                  <a:lnTo>
                    <a:pt x="1019" y="620"/>
                  </a:lnTo>
                  <a:lnTo>
                    <a:pt x="1017" y="623"/>
                  </a:lnTo>
                  <a:lnTo>
                    <a:pt x="1017" y="623"/>
                  </a:lnTo>
                  <a:lnTo>
                    <a:pt x="1014" y="625"/>
                  </a:lnTo>
                  <a:lnTo>
                    <a:pt x="1014" y="627"/>
                  </a:lnTo>
                  <a:lnTo>
                    <a:pt x="1012" y="627"/>
                  </a:lnTo>
                  <a:lnTo>
                    <a:pt x="1012" y="630"/>
                  </a:lnTo>
                  <a:lnTo>
                    <a:pt x="1012" y="630"/>
                  </a:lnTo>
                  <a:lnTo>
                    <a:pt x="1010" y="632"/>
                  </a:lnTo>
                  <a:lnTo>
                    <a:pt x="1010" y="634"/>
                  </a:lnTo>
                  <a:lnTo>
                    <a:pt x="1010" y="634"/>
                  </a:lnTo>
                  <a:lnTo>
                    <a:pt x="1007" y="637"/>
                  </a:lnTo>
                  <a:lnTo>
                    <a:pt x="1007" y="639"/>
                  </a:lnTo>
                  <a:lnTo>
                    <a:pt x="1007" y="639"/>
                  </a:lnTo>
                  <a:lnTo>
                    <a:pt x="1007" y="642"/>
                  </a:lnTo>
                  <a:lnTo>
                    <a:pt x="1005" y="644"/>
                  </a:lnTo>
                  <a:lnTo>
                    <a:pt x="1005" y="644"/>
                  </a:lnTo>
                  <a:lnTo>
                    <a:pt x="1005" y="646"/>
                  </a:lnTo>
                  <a:lnTo>
                    <a:pt x="1005" y="649"/>
                  </a:lnTo>
                  <a:lnTo>
                    <a:pt x="1005" y="649"/>
                  </a:lnTo>
                  <a:lnTo>
                    <a:pt x="1005" y="651"/>
                  </a:lnTo>
                  <a:lnTo>
                    <a:pt x="1005" y="653"/>
                  </a:lnTo>
                  <a:lnTo>
                    <a:pt x="1005" y="653"/>
                  </a:lnTo>
                  <a:lnTo>
                    <a:pt x="1005" y="656"/>
                  </a:lnTo>
                  <a:lnTo>
                    <a:pt x="1007" y="658"/>
                  </a:lnTo>
                  <a:lnTo>
                    <a:pt x="1007" y="658"/>
                  </a:lnTo>
                  <a:lnTo>
                    <a:pt x="1007" y="660"/>
                  </a:lnTo>
                  <a:lnTo>
                    <a:pt x="1007" y="663"/>
                  </a:lnTo>
                  <a:lnTo>
                    <a:pt x="1007" y="663"/>
                  </a:lnTo>
                  <a:lnTo>
                    <a:pt x="1010" y="665"/>
                  </a:lnTo>
                  <a:lnTo>
                    <a:pt x="1010" y="665"/>
                  </a:lnTo>
                  <a:lnTo>
                    <a:pt x="1010" y="670"/>
                  </a:lnTo>
                  <a:lnTo>
                    <a:pt x="1012" y="672"/>
                  </a:lnTo>
                  <a:lnTo>
                    <a:pt x="1012" y="672"/>
                  </a:lnTo>
                  <a:lnTo>
                    <a:pt x="1014" y="675"/>
                  </a:lnTo>
                  <a:lnTo>
                    <a:pt x="1014" y="675"/>
                  </a:lnTo>
                  <a:lnTo>
                    <a:pt x="1014" y="675"/>
                  </a:lnTo>
                  <a:lnTo>
                    <a:pt x="1017" y="677"/>
                  </a:lnTo>
                  <a:lnTo>
                    <a:pt x="1019" y="679"/>
                  </a:lnTo>
                  <a:lnTo>
                    <a:pt x="1021" y="682"/>
                  </a:lnTo>
                  <a:lnTo>
                    <a:pt x="1021" y="684"/>
                  </a:lnTo>
                  <a:lnTo>
                    <a:pt x="1024" y="684"/>
                  </a:lnTo>
                  <a:lnTo>
                    <a:pt x="1026" y="686"/>
                  </a:lnTo>
                  <a:lnTo>
                    <a:pt x="1029" y="686"/>
                  </a:lnTo>
                  <a:lnTo>
                    <a:pt x="1029" y="686"/>
                  </a:lnTo>
                  <a:lnTo>
                    <a:pt x="1031" y="686"/>
                  </a:lnTo>
                  <a:lnTo>
                    <a:pt x="1033" y="689"/>
                  </a:lnTo>
                  <a:lnTo>
                    <a:pt x="1036" y="689"/>
                  </a:lnTo>
                  <a:lnTo>
                    <a:pt x="1038" y="689"/>
                  </a:lnTo>
                  <a:lnTo>
                    <a:pt x="1040" y="691"/>
                  </a:lnTo>
                  <a:lnTo>
                    <a:pt x="1043" y="691"/>
                  </a:lnTo>
                  <a:lnTo>
                    <a:pt x="1045" y="691"/>
                  </a:lnTo>
                  <a:lnTo>
                    <a:pt x="1047" y="691"/>
                  </a:lnTo>
                  <a:lnTo>
                    <a:pt x="1047" y="691"/>
                  </a:lnTo>
                  <a:lnTo>
                    <a:pt x="1050" y="694"/>
                  </a:lnTo>
                  <a:lnTo>
                    <a:pt x="1052" y="694"/>
                  </a:lnTo>
                  <a:lnTo>
                    <a:pt x="1055" y="696"/>
                  </a:lnTo>
                  <a:lnTo>
                    <a:pt x="1057" y="696"/>
                  </a:lnTo>
                  <a:lnTo>
                    <a:pt x="1059" y="698"/>
                  </a:lnTo>
                  <a:lnTo>
                    <a:pt x="1059" y="698"/>
                  </a:lnTo>
                  <a:lnTo>
                    <a:pt x="1062" y="701"/>
                  </a:lnTo>
                  <a:lnTo>
                    <a:pt x="1064" y="703"/>
                  </a:lnTo>
                  <a:lnTo>
                    <a:pt x="1066" y="703"/>
                  </a:lnTo>
                  <a:lnTo>
                    <a:pt x="1069" y="703"/>
                  </a:lnTo>
                  <a:lnTo>
                    <a:pt x="1069" y="705"/>
                  </a:lnTo>
                  <a:lnTo>
                    <a:pt x="1071" y="705"/>
                  </a:lnTo>
                  <a:lnTo>
                    <a:pt x="1071" y="705"/>
                  </a:lnTo>
                  <a:lnTo>
                    <a:pt x="1073" y="705"/>
                  </a:lnTo>
                  <a:lnTo>
                    <a:pt x="1076" y="705"/>
                  </a:lnTo>
                  <a:lnTo>
                    <a:pt x="1076" y="705"/>
                  </a:lnTo>
                  <a:lnTo>
                    <a:pt x="1078" y="708"/>
                  </a:lnTo>
                  <a:lnTo>
                    <a:pt x="1078" y="708"/>
                  </a:lnTo>
                  <a:lnTo>
                    <a:pt x="1081" y="708"/>
                  </a:lnTo>
                  <a:lnTo>
                    <a:pt x="1081" y="708"/>
                  </a:lnTo>
                  <a:lnTo>
                    <a:pt x="1081" y="710"/>
                  </a:lnTo>
                  <a:lnTo>
                    <a:pt x="1083" y="710"/>
                  </a:lnTo>
                  <a:lnTo>
                    <a:pt x="1083" y="710"/>
                  </a:lnTo>
                  <a:lnTo>
                    <a:pt x="1083" y="712"/>
                  </a:lnTo>
                  <a:lnTo>
                    <a:pt x="1083" y="712"/>
                  </a:lnTo>
                  <a:lnTo>
                    <a:pt x="1083" y="712"/>
                  </a:lnTo>
                  <a:lnTo>
                    <a:pt x="1083" y="715"/>
                  </a:lnTo>
                  <a:lnTo>
                    <a:pt x="1083" y="715"/>
                  </a:lnTo>
                  <a:lnTo>
                    <a:pt x="1083" y="715"/>
                  </a:lnTo>
                  <a:lnTo>
                    <a:pt x="1083" y="717"/>
                  </a:lnTo>
                  <a:lnTo>
                    <a:pt x="1083" y="717"/>
                  </a:lnTo>
                  <a:lnTo>
                    <a:pt x="1081" y="717"/>
                  </a:lnTo>
                  <a:lnTo>
                    <a:pt x="1081" y="717"/>
                  </a:lnTo>
                  <a:lnTo>
                    <a:pt x="1081" y="720"/>
                  </a:lnTo>
                  <a:lnTo>
                    <a:pt x="1081" y="720"/>
                  </a:lnTo>
                  <a:lnTo>
                    <a:pt x="1078" y="720"/>
                  </a:lnTo>
                  <a:lnTo>
                    <a:pt x="1078" y="720"/>
                  </a:lnTo>
                  <a:lnTo>
                    <a:pt x="1078" y="722"/>
                  </a:lnTo>
                  <a:lnTo>
                    <a:pt x="1076" y="722"/>
                  </a:lnTo>
                  <a:lnTo>
                    <a:pt x="1076" y="722"/>
                  </a:lnTo>
                  <a:lnTo>
                    <a:pt x="1076" y="722"/>
                  </a:lnTo>
                  <a:lnTo>
                    <a:pt x="1076" y="722"/>
                  </a:lnTo>
                  <a:lnTo>
                    <a:pt x="1073" y="722"/>
                  </a:lnTo>
                  <a:lnTo>
                    <a:pt x="1073" y="722"/>
                  </a:lnTo>
                  <a:lnTo>
                    <a:pt x="1071" y="722"/>
                  </a:lnTo>
                  <a:lnTo>
                    <a:pt x="1069" y="722"/>
                  </a:lnTo>
                  <a:lnTo>
                    <a:pt x="1066" y="722"/>
                  </a:lnTo>
                  <a:lnTo>
                    <a:pt x="1064" y="722"/>
                  </a:lnTo>
                  <a:lnTo>
                    <a:pt x="1062" y="722"/>
                  </a:lnTo>
                  <a:lnTo>
                    <a:pt x="1062" y="722"/>
                  </a:lnTo>
                  <a:lnTo>
                    <a:pt x="1059" y="722"/>
                  </a:lnTo>
                  <a:lnTo>
                    <a:pt x="1059" y="722"/>
                  </a:lnTo>
                  <a:lnTo>
                    <a:pt x="1057" y="722"/>
                  </a:lnTo>
                  <a:lnTo>
                    <a:pt x="1057" y="722"/>
                  </a:lnTo>
                  <a:lnTo>
                    <a:pt x="1057" y="722"/>
                  </a:lnTo>
                  <a:lnTo>
                    <a:pt x="1055" y="722"/>
                  </a:lnTo>
                  <a:lnTo>
                    <a:pt x="1055" y="722"/>
                  </a:lnTo>
                  <a:lnTo>
                    <a:pt x="1055" y="724"/>
                  </a:lnTo>
                  <a:lnTo>
                    <a:pt x="1055" y="724"/>
                  </a:lnTo>
                  <a:lnTo>
                    <a:pt x="1055" y="724"/>
                  </a:lnTo>
                  <a:lnTo>
                    <a:pt x="1052" y="727"/>
                  </a:lnTo>
                  <a:lnTo>
                    <a:pt x="1052" y="727"/>
                  </a:lnTo>
                  <a:lnTo>
                    <a:pt x="1052" y="727"/>
                  </a:lnTo>
                  <a:lnTo>
                    <a:pt x="1052" y="729"/>
                  </a:lnTo>
                  <a:lnTo>
                    <a:pt x="1055" y="729"/>
                  </a:lnTo>
                  <a:lnTo>
                    <a:pt x="1055" y="731"/>
                  </a:lnTo>
                  <a:lnTo>
                    <a:pt x="1055" y="731"/>
                  </a:lnTo>
                  <a:lnTo>
                    <a:pt x="1055" y="734"/>
                  </a:lnTo>
                  <a:lnTo>
                    <a:pt x="1055" y="734"/>
                  </a:lnTo>
                  <a:lnTo>
                    <a:pt x="1057" y="734"/>
                  </a:lnTo>
                  <a:lnTo>
                    <a:pt x="1057" y="736"/>
                  </a:lnTo>
                  <a:lnTo>
                    <a:pt x="1057" y="736"/>
                  </a:lnTo>
                  <a:lnTo>
                    <a:pt x="1059" y="736"/>
                  </a:lnTo>
                  <a:lnTo>
                    <a:pt x="1062" y="741"/>
                  </a:lnTo>
                  <a:lnTo>
                    <a:pt x="1064" y="743"/>
                  </a:lnTo>
                  <a:lnTo>
                    <a:pt x="1069" y="748"/>
                  </a:lnTo>
                  <a:lnTo>
                    <a:pt x="1073" y="753"/>
                  </a:lnTo>
                  <a:lnTo>
                    <a:pt x="1076" y="753"/>
                  </a:lnTo>
                  <a:lnTo>
                    <a:pt x="1078" y="755"/>
                  </a:lnTo>
                  <a:lnTo>
                    <a:pt x="1081" y="757"/>
                  </a:lnTo>
                  <a:lnTo>
                    <a:pt x="1083" y="760"/>
                  </a:lnTo>
                  <a:lnTo>
                    <a:pt x="1083" y="762"/>
                  </a:lnTo>
                  <a:lnTo>
                    <a:pt x="1085" y="765"/>
                  </a:lnTo>
                  <a:lnTo>
                    <a:pt x="1085" y="767"/>
                  </a:lnTo>
                  <a:lnTo>
                    <a:pt x="1088" y="767"/>
                  </a:lnTo>
                  <a:lnTo>
                    <a:pt x="1088" y="769"/>
                  </a:lnTo>
                  <a:lnTo>
                    <a:pt x="1088" y="769"/>
                  </a:lnTo>
                  <a:lnTo>
                    <a:pt x="1090" y="772"/>
                  </a:lnTo>
                  <a:lnTo>
                    <a:pt x="1090" y="772"/>
                  </a:lnTo>
                  <a:lnTo>
                    <a:pt x="1090" y="774"/>
                  </a:lnTo>
                  <a:lnTo>
                    <a:pt x="1090" y="774"/>
                  </a:lnTo>
                  <a:lnTo>
                    <a:pt x="1092" y="776"/>
                  </a:lnTo>
                  <a:lnTo>
                    <a:pt x="1092" y="779"/>
                  </a:lnTo>
                  <a:lnTo>
                    <a:pt x="1092" y="779"/>
                  </a:lnTo>
                  <a:lnTo>
                    <a:pt x="1092" y="781"/>
                  </a:lnTo>
                  <a:lnTo>
                    <a:pt x="1095" y="786"/>
                  </a:lnTo>
                  <a:lnTo>
                    <a:pt x="1095" y="791"/>
                  </a:lnTo>
                  <a:lnTo>
                    <a:pt x="1095" y="793"/>
                  </a:lnTo>
                  <a:lnTo>
                    <a:pt x="1095" y="798"/>
                  </a:lnTo>
                  <a:lnTo>
                    <a:pt x="1095" y="800"/>
                  </a:lnTo>
                  <a:lnTo>
                    <a:pt x="1095" y="800"/>
                  </a:lnTo>
                  <a:lnTo>
                    <a:pt x="1095" y="802"/>
                  </a:lnTo>
                  <a:lnTo>
                    <a:pt x="1095" y="805"/>
                  </a:lnTo>
                  <a:lnTo>
                    <a:pt x="1095" y="807"/>
                  </a:lnTo>
                  <a:lnTo>
                    <a:pt x="1095" y="812"/>
                  </a:lnTo>
                  <a:lnTo>
                    <a:pt x="1095" y="814"/>
                  </a:lnTo>
                  <a:lnTo>
                    <a:pt x="1092" y="817"/>
                  </a:lnTo>
                  <a:lnTo>
                    <a:pt x="1092" y="821"/>
                  </a:lnTo>
                  <a:lnTo>
                    <a:pt x="1090" y="824"/>
                  </a:lnTo>
                  <a:lnTo>
                    <a:pt x="1090" y="826"/>
                  </a:lnTo>
                  <a:lnTo>
                    <a:pt x="1088" y="831"/>
                  </a:lnTo>
                  <a:lnTo>
                    <a:pt x="1088" y="833"/>
                  </a:lnTo>
                  <a:lnTo>
                    <a:pt x="1085" y="838"/>
                  </a:lnTo>
                  <a:lnTo>
                    <a:pt x="1083" y="843"/>
                  </a:lnTo>
                  <a:lnTo>
                    <a:pt x="1081" y="850"/>
                  </a:lnTo>
                  <a:lnTo>
                    <a:pt x="1078" y="854"/>
                  </a:lnTo>
                  <a:lnTo>
                    <a:pt x="1076" y="859"/>
                  </a:lnTo>
                  <a:lnTo>
                    <a:pt x="1073" y="866"/>
                  </a:lnTo>
                  <a:lnTo>
                    <a:pt x="1071" y="871"/>
                  </a:lnTo>
                  <a:lnTo>
                    <a:pt x="1069" y="873"/>
                  </a:lnTo>
                  <a:lnTo>
                    <a:pt x="1066" y="876"/>
                  </a:lnTo>
                  <a:lnTo>
                    <a:pt x="1066" y="878"/>
                  </a:lnTo>
                  <a:lnTo>
                    <a:pt x="1064" y="881"/>
                  </a:lnTo>
                  <a:lnTo>
                    <a:pt x="1062" y="883"/>
                  </a:lnTo>
                  <a:lnTo>
                    <a:pt x="1059" y="890"/>
                  </a:lnTo>
                  <a:lnTo>
                    <a:pt x="1057" y="892"/>
                  </a:lnTo>
                  <a:lnTo>
                    <a:pt x="1055" y="895"/>
                  </a:lnTo>
                  <a:lnTo>
                    <a:pt x="1052" y="899"/>
                  </a:lnTo>
                  <a:lnTo>
                    <a:pt x="1047" y="902"/>
                  </a:lnTo>
                  <a:lnTo>
                    <a:pt x="1045" y="904"/>
                  </a:lnTo>
                  <a:lnTo>
                    <a:pt x="1043" y="907"/>
                  </a:lnTo>
                  <a:lnTo>
                    <a:pt x="1040" y="911"/>
                  </a:lnTo>
                  <a:lnTo>
                    <a:pt x="1038" y="914"/>
                  </a:lnTo>
                  <a:lnTo>
                    <a:pt x="1036" y="914"/>
                  </a:lnTo>
                  <a:lnTo>
                    <a:pt x="1036" y="914"/>
                  </a:lnTo>
                  <a:lnTo>
                    <a:pt x="1033" y="916"/>
                  </a:lnTo>
                  <a:lnTo>
                    <a:pt x="1033" y="916"/>
                  </a:lnTo>
                  <a:lnTo>
                    <a:pt x="1031" y="916"/>
                  </a:lnTo>
                  <a:lnTo>
                    <a:pt x="1031" y="916"/>
                  </a:lnTo>
                  <a:lnTo>
                    <a:pt x="1031" y="916"/>
                  </a:lnTo>
                  <a:lnTo>
                    <a:pt x="1029" y="916"/>
                  </a:lnTo>
                  <a:lnTo>
                    <a:pt x="1026" y="916"/>
                  </a:lnTo>
                  <a:lnTo>
                    <a:pt x="1026" y="916"/>
                  </a:lnTo>
                  <a:lnTo>
                    <a:pt x="1024" y="916"/>
                  </a:lnTo>
                  <a:lnTo>
                    <a:pt x="1021" y="914"/>
                  </a:lnTo>
                  <a:lnTo>
                    <a:pt x="1019" y="914"/>
                  </a:lnTo>
                  <a:lnTo>
                    <a:pt x="1017" y="914"/>
                  </a:lnTo>
                  <a:lnTo>
                    <a:pt x="1014" y="911"/>
                  </a:lnTo>
                  <a:lnTo>
                    <a:pt x="1012" y="911"/>
                  </a:lnTo>
                  <a:lnTo>
                    <a:pt x="1010" y="907"/>
                  </a:lnTo>
                  <a:lnTo>
                    <a:pt x="1005" y="904"/>
                  </a:lnTo>
                  <a:lnTo>
                    <a:pt x="1003" y="904"/>
                  </a:lnTo>
                  <a:lnTo>
                    <a:pt x="1003" y="902"/>
                  </a:lnTo>
                  <a:lnTo>
                    <a:pt x="1000" y="902"/>
                  </a:lnTo>
                  <a:lnTo>
                    <a:pt x="998" y="899"/>
                  </a:lnTo>
                  <a:lnTo>
                    <a:pt x="993" y="899"/>
                  </a:lnTo>
                  <a:lnTo>
                    <a:pt x="988" y="897"/>
                  </a:lnTo>
                  <a:lnTo>
                    <a:pt x="986" y="895"/>
                  </a:lnTo>
                  <a:lnTo>
                    <a:pt x="981" y="892"/>
                  </a:lnTo>
                  <a:lnTo>
                    <a:pt x="979" y="892"/>
                  </a:lnTo>
                  <a:lnTo>
                    <a:pt x="974" y="890"/>
                  </a:lnTo>
                  <a:lnTo>
                    <a:pt x="972" y="888"/>
                  </a:lnTo>
                  <a:lnTo>
                    <a:pt x="967" y="888"/>
                  </a:lnTo>
                  <a:lnTo>
                    <a:pt x="965" y="885"/>
                  </a:lnTo>
                  <a:lnTo>
                    <a:pt x="962" y="885"/>
                  </a:lnTo>
                  <a:lnTo>
                    <a:pt x="958" y="883"/>
                  </a:lnTo>
                  <a:lnTo>
                    <a:pt x="955" y="883"/>
                  </a:lnTo>
                  <a:lnTo>
                    <a:pt x="953" y="883"/>
                  </a:lnTo>
                  <a:lnTo>
                    <a:pt x="948" y="881"/>
                  </a:lnTo>
                  <a:lnTo>
                    <a:pt x="946" y="881"/>
                  </a:lnTo>
                  <a:lnTo>
                    <a:pt x="943" y="881"/>
                  </a:lnTo>
                  <a:lnTo>
                    <a:pt x="941" y="881"/>
                  </a:lnTo>
                  <a:lnTo>
                    <a:pt x="936" y="878"/>
                  </a:lnTo>
                  <a:lnTo>
                    <a:pt x="934" y="878"/>
                  </a:lnTo>
                  <a:lnTo>
                    <a:pt x="932" y="878"/>
                  </a:lnTo>
                  <a:lnTo>
                    <a:pt x="927" y="878"/>
                  </a:lnTo>
                  <a:lnTo>
                    <a:pt x="924" y="878"/>
                  </a:lnTo>
                  <a:lnTo>
                    <a:pt x="920" y="878"/>
                  </a:lnTo>
                  <a:lnTo>
                    <a:pt x="917" y="878"/>
                  </a:lnTo>
                  <a:lnTo>
                    <a:pt x="910" y="878"/>
                  </a:lnTo>
                  <a:lnTo>
                    <a:pt x="903" y="878"/>
                  </a:lnTo>
                  <a:lnTo>
                    <a:pt x="894" y="878"/>
                  </a:lnTo>
                  <a:lnTo>
                    <a:pt x="887" y="881"/>
                  </a:lnTo>
                  <a:lnTo>
                    <a:pt x="861" y="876"/>
                  </a:lnTo>
                  <a:lnTo>
                    <a:pt x="861" y="876"/>
                  </a:lnTo>
                  <a:close/>
                  <a:moveTo>
                    <a:pt x="1085" y="608"/>
                  </a:moveTo>
                  <a:lnTo>
                    <a:pt x="1083" y="611"/>
                  </a:lnTo>
                  <a:lnTo>
                    <a:pt x="1083" y="611"/>
                  </a:lnTo>
                  <a:lnTo>
                    <a:pt x="1083" y="611"/>
                  </a:lnTo>
                  <a:lnTo>
                    <a:pt x="1083" y="613"/>
                  </a:lnTo>
                  <a:lnTo>
                    <a:pt x="1083" y="613"/>
                  </a:lnTo>
                  <a:lnTo>
                    <a:pt x="1081" y="615"/>
                  </a:lnTo>
                  <a:lnTo>
                    <a:pt x="1081" y="615"/>
                  </a:lnTo>
                  <a:lnTo>
                    <a:pt x="1081" y="618"/>
                  </a:lnTo>
                  <a:lnTo>
                    <a:pt x="1081" y="620"/>
                  </a:lnTo>
                  <a:lnTo>
                    <a:pt x="1081" y="623"/>
                  </a:lnTo>
                  <a:lnTo>
                    <a:pt x="1081" y="625"/>
                  </a:lnTo>
                  <a:lnTo>
                    <a:pt x="1081" y="627"/>
                  </a:lnTo>
                  <a:lnTo>
                    <a:pt x="1081" y="630"/>
                  </a:lnTo>
                  <a:lnTo>
                    <a:pt x="1081" y="632"/>
                  </a:lnTo>
                  <a:lnTo>
                    <a:pt x="1081" y="634"/>
                  </a:lnTo>
                  <a:lnTo>
                    <a:pt x="1083" y="639"/>
                  </a:lnTo>
                  <a:lnTo>
                    <a:pt x="1083" y="639"/>
                  </a:lnTo>
                  <a:lnTo>
                    <a:pt x="1083" y="642"/>
                  </a:lnTo>
                  <a:lnTo>
                    <a:pt x="1083" y="642"/>
                  </a:lnTo>
                  <a:lnTo>
                    <a:pt x="1085" y="644"/>
                  </a:lnTo>
                  <a:lnTo>
                    <a:pt x="1085" y="644"/>
                  </a:lnTo>
                  <a:lnTo>
                    <a:pt x="1085" y="646"/>
                  </a:lnTo>
                  <a:lnTo>
                    <a:pt x="1085" y="646"/>
                  </a:lnTo>
                  <a:lnTo>
                    <a:pt x="1088" y="649"/>
                  </a:lnTo>
                  <a:lnTo>
                    <a:pt x="1088" y="649"/>
                  </a:lnTo>
                  <a:lnTo>
                    <a:pt x="1090" y="649"/>
                  </a:lnTo>
                  <a:lnTo>
                    <a:pt x="1090" y="651"/>
                  </a:lnTo>
                  <a:lnTo>
                    <a:pt x="1092" y="651"/>
                  </a:lnTo>
                  <a:lnTo>
                    <a:pt x="1092" y="653"/>
                  </a:lnTo>
                  <a:lnTo>
                    <a:pt x="1095" y="653"/>
                  </a:lnTo>
                  <a:lnTo>
                    <a:pt x="1095" y="653"/>
                  </a:lnTo>
                  <a:lnTo>
                    <a:pt x="1097" y="656"/>
                  </a:lnTo>
                  <a:lnTo>
                    <a:pt x="1100" y="656"/>
                  </a:lnTo>
                  <a:lnTo>
                    <a:pt x="1102" y="658"/>
                  </a:lnTo>
                  <a:lnTo>
                    <a:pt x="1107" y="660"/>
                  </a:lnTo>
                  <a:lnTo>
                    <a:pt x="1109" y="660"/>
                  </a:lnTo>
                  <a:lnTo>
                    <a:pt x="1114" y="665"/>
                  </a:lnTo>
                  <a:lnTo>
                    <a:pt x="1118" y="668"/>
                  </a:lnTo>
                  <a:lnTo>
                    <a:pt x="1123" y="670"/>
                  </a:lnTo>
                  <a:lnTo>
                    <a:pt x="1128" y="672"/>
                  </a:lnTo>
                  <a:lnTo>
                    <a:pt x="1133" y="675"/>
                  </a:lnTo>
                  <a:lnTo>
                    <a:pt x="1137" y="677"/>
                  </a:lnTo>
                  <a:lnTo>
                    <a:pt x="1142" y="679"/>
                  </a:lnTo>
                  <a:lnTo>
                    <a:pt x="1144" y="682"/>
                  </a:lnTo>
                  <a:lnTo>
                    <a:pt x="1149" y="684"/>
                  </a:lnTo>
                  <a:lnTo>
                    <a:pt x="1152" y="686"/>
                  </a:lnTo>
                  <a:lnTo>
                    <a:pt x="1156" y="689"/>
                  </a:lnTo>
                  <a:lnTo>
                    <a:pt x="1159" y="689"/>
                  </a:lnTo>
                  <a:lnTo>
                    <a:pt x="1166" y="694"/>
                  </a:lnTo>
                  <a:lnTo>
                    <a:pt x="1173" y="696"/>
                  </a:lnTo>
                  <a:lnTo>
                    <a:pt x="1180" y="698"/>
                  </a:lnTo>
                  <a:lnTo>
                    <a:pt x="1187" y="701"/>
                  </a:lnTo>
                  <a:lnTo>
                    <a:pt x="1192" y="705"/>
                  </a:lnTo>
                  <a:lnTo>
                    <a:pt x="1201" y="708"/>
                  </a:lnTo>
                  <a:lnTo>
                    <a:pt x="1201" y="708"/>
                  </a:lnTo>
                  <a:lnTo>
                    <a:pt x="1201" y="710"/>
                  </a:lnTo>
                  <a:lnTo>
                    <a:pt x="1204" y="710"/>
                  </a:lnTo>
                  <a:lnTo>
                    <a:pt x="1204" y="710"/>
                  </a:lnTo>
                  <a:lnTo>
                    <a:pt x="1206" y="712"/>
                  </a:lnTo>
                  <a:lnTo>
                    <a:pt x="1208" y="715"/>
                  </a:lnTo>
                  <a:lnTo>
                    <a:pt x="1208" y="715"/>
                  </a:lnTo>
                  <a:lnTo>
                    <a:pt x="1211" y="717"/>
                  </a:lnTo>
                  <a:lnTo>
                    <a:pt x="1211" y="717"/>
                  </a:lnTo>
                  <a:lnTo>
                    <a:pt x="1211" y="717"/>
                  </a:lnTo>
                  <a:lnTo>
                    <a:pt x="1213" y="717"/>
                  </a:lnTo>
                  <a:lnTo>
                    <a:pt x="1213" y="717"/>
                  </a:lnTo>
                  <a:lnTo>
                    <a:pt x="1213" y="720"/>
                  </a:lnTo>
                  <a:lnTo>
                    <a:pt x="1213" y="720"/>
                  </a:lnTo>
                  <a:lnTo>
                    <a:pt x="1215" y="720"/>
                  </a:lnTo>
                  <a:lnTo>
                    <a:pt x="1215" y="720"/>
                  </a:lnTo>
                  <a:lnTo>
                    <a:pt x="1215" y="720"/>
                  </a:lnTo>
                  <a:lnTo>
                    <a:pt x="1215" y="717"/>
                  </a:lnTo>
                  <a:lnTo>
                    <a:pt x="1218" y="717"/>
                  </a:lnTo>
                  <a:lnTo>
                    <a:pt x="1218" y="717"/>
                  </a:lnTo>
                  <a:lnTo>
                    <a:pt x="1220" y="717"/>
                  </a:lnTo>
                  <a:lnTo>
                    <a:pt x="1222" y="717"/>
                  </a:lnTo>
                  <a:lnTo>
                    <a:pt x="1225" y="715"/>
                  </a:lnTo>
                  <a:lnTo>
                    <a:pt x="1227" y="715"/>
                  </a:lnTo>
                  <a:lnTo>
                    <a:pt x="1230" y="712"/>
                  </a:lnTo>
                  <a:lnTo>
                    <a:pt x="1232" y="710"/>
                  </a:lnTo>
                  <a:lnTo>
                    <a:pt x="1234" y="710"/>
                  </a:lnTo>
                  <a:lnTo>
                    <a:pt x="1237" y="708"/>
                  </a:lnTo>
                  <a:lnTo>
                    <a:pt x="1239" y="705"/>
                  </a:lnTo>
                  <a:lnTo>
                    <a:pt x="1241" y="703"/>
                  </a:lnTo>
                  <a:lnTo>
                    <a:pt x="1244" y="701"/>
                  </a:lnTo>
                  <a:lnTo>
                    <a:pt x="1244" y="701"/>
                  </a:lnTo>
                  <a:lnTo>
                    <a:pt x="1249" y="696"/>
                  </a:lnTo>
                  <a:lnTo>
                    <a:pt x="1253" y="691"/>
                  </a:lnTo>
                  <a:lnTo>
                    <a:pt x="1256" y="691"/>
                  </a:lnTo>
                  <a:lnTo>
                    <a:pt x="1256" y="689"/>
                  </a:lnTo>
                  <a:lnTo>
                    <a:pt x="1258" y="689"/>
                  </a:lnTo>
                  <a:lnTo>
                    <a:pt x="1260" y="686"/>
                  </a:lnTo>
                  <a:lnTo>
                    <a:pt x="1263" y="684"/>
                  </a:lnTo>
                  <a:lnTo>
                    <a:pt x="1265" y="679"/>
                  </a:lnTo>
                  <a:lnTo>
                    <a:pt x="1267" y="677"/>
                  </a:lnTo>
                  <a:lnTo>
                    <a:pt x="1270" y="675"/>
                  </a:lnTo>
                  <a:lnTo>
                    <a:pt x="1272" y="670"/>
                  </a:lnTo>
                  <a:lnTo>
                    <a:pt x="1275" y="668"/>
                  </a:lnTo>
                  <a:lnTo>
                    <a:pt x="1277" y="663"/>
                  </a:lnTo>
                  <a:lnTo>
                    <a:pt x="1279" y="658"/>
                  </a:lnTo>
                  <a:lnTo>
                    <a:pt x="1282" y="656"/>
                  </a:lnTo>
                  <a:lnTo>
                    <a:pt x="1284" y="651"/>
                  </a:lnTo>
                  <a:lnTo>
                    <a:pt x="1284" y="649"/>
                  </a:lnTo>
                  <a:lnTo>
                    <a:pt x="1286" y="649"/>
                  </a:lnTo>
                  <a:lnTo>
                    <a:pt x="1286" y="646"/>
                  </a:lnTo>
                  <a:lnTo>
                    <a:pt x="1286" y="644"/>
                  </a:lnTo>
                  <a:lnTo>
                    <a:pt x="1289" y="642"/>
                  </a:lnTo>
                  <a:lnTo>
                    <a:pt x="1289" y="639"/>
                  </a:lnTo>
                  <a:lnTo>
                    <a:pt x="1289" y="637"/>
                  </a:lnTo>
                  <a:lnTo>
                    <a:pt x="1291" y="634"/>
                  </a:lnTo>
                  <a:lnTo>
                    <a:pt x="1291" y="632"/>
                  </a:lnTo>
                  <a:lnTo>
                    <a:pt x="1291" y="630"/>
                  </a:lnTo>
                  <a:lnTo>
                    <a:pt x="1291" y="627"/>
                  </a:lnTo>
                  <a:lnTo>
                    <a:pt x="1291" y="625"/>
                  </a:lnTo>
                  <a:lnTo>
                    <a:pt x="1291" y="623"/>
                  </a:lnTo>
                  <a:lnTo>
                    <a:pt x="1293" y="620"/>
                  </a:lnTo>
                  <a:lnTo>
                    <a:pt x="1293" y="618"/>
                  </a:lnTo>
                  <a:lnTo>
                    <a:pt x="1293" y="613"/>
                  </a:lnTo>
                  <a:lnTo>
                    <a:pt x="1293" y="611"/>
                  </a:lnTo>
                  <a:lnTo>
                    <a:pt x="1293" y="608"/>
                  </a:lnTo>
                  <a:lnTo>
                    <a:pt x="1291" y="606"/>
                  </a:lnTo>
                  <a:lnTo>
                    <a:pt x="1291" y="604"/>
                  </a:lnTo>
                  <a:lnTo>
                    <a:pt x="1291" y="601"/>
                  </a:lnTo>
                  <a:lnTo>
                    <a:pt x="1291" y="599"/>
                  </a:lnTo>
                  <a:lnTo>
                    <a:pt x="1291" y="597"/>
                  </a:lnTo>
                  <a:lnTo>
                    <a:pt x="1289" y="594"/>
                  </a:lnTo>
                  <a:lnTo>
                    <a:pt x="1289" y="594"/>
                  </a:lnTo>
                  <a:lnTo>
                    <a:pt x="1289" y="592"/>
                  </a:lnTo>
                  <a:lnTo>
                    <a:pt x="1289" y="592"/>
                  </a:lnTo>
                  <a:lnTo>
                    <a:pt x="1286" y="592"/>
                  </a:lnTo>
                  <a:lnTo>
                    <a:pt x="1286" y="592"/>
                  </a:lnTo>
                  <a:lnTo>
                    <a:pt x="1286" y="592"/>
                  </a:lnTo>
                  <a:lnTo>
                    <a:pt x="1284" y="592"/>
                  </a:lnTo>
                  <a:lnTo>
                    <a:pt x="1284" y="592"/>
                  </a:lnTo>
                  <a:lnTo>
                    <a:pt x="1284" y="594"/>
                  </a:lnTo>
                  <a:lnTo>
                    <a:pt x="1282" y="594"/>
                  </a:lnTo>
                  <a:lnTo>
                    <a:pt x="1279" y="594"/>
                  </a:lnTo>
                  <a:lnTo>
                    <a:pt x="1279" y="594"/>
                  </a:lnTo>
                  <a:lnTo>
                    <a:pt x="1279" y="594"/>
                  </a:lnTo>
                  <a:lnTo>
                    <a:pt x="1277" y="594"/>
                  </a:lnTo>
                  <a:lnTo>
                    <a:pt x="1277" y="594"/>
                  </a:lnTo>
                  <a:lnTo>
                    <a:pt x="1277" y="594"/>
                  </a:lnTo>
                  <a:lnTo>
                    <a:pt x="1277" y="594"/>
                  </a:lnTo>
                  <a:lnTo>
                    <a:pt x="1275" y="597"/>
                  </a:lnTo>
                  <a:lnTo>
                    <a:pt x="1275" y="597"/>
                  </a:lnTo>
                  <a:lnTo>
                    <a:pt x="1275" y="597"/>
                  </a:lnTo>
                  <a:lnTo>
                    <a:pt x="1275" y="597"/>
                  </a:lnTo>
                  <a:lnTo>
                    <a:pt x="1272" y="597"/>
                  </a:lnTo>
                  <a:lnTo>
                    <a:pt x="1272" y="599"/>
                  </a:lnTo>
                  <a:lnTo>
                    <a:pt x="1272" y="599"/>
                  </a:lnTo>
                  <a:lnTo>
                    <a:pt x="1272" y="599"/>
                  </a:lnTo>
                  <a:lnTo>
                    <a:pt x="1272" y="599"/>
                  </a:lnTo>
                  <a:lnTo>
                    <a:pt x="1272" y="601"/>
                  </a:lnTo>
                  <a:lnTo>
                    <a:pt x="1272" y="601"/>
                  </a:lnTo>
                  <a:lnTo>
                    <a:pt x="1272" y="601"/>
                  </a:lnTo>
                  <a:lnTo>
                    <a:pt x="1270" y="601"/>
                  </a:lnTo>
                  <a:lnTo>
                    <a:pt x="1270" y="601"/>
                  </a:lnTo>
                  <a:lnTo>
                    <a:pt x="1270" y="601"/>
                  </a:lnTo>
                  <a:lnTo>
                    <a:pt x="1270" y="601"/>
                  </a:lnTo>
                  <a:lnTo>
                    <a:pt x="1267" y="599"/>
                  </a:lnTo>
                  <a:lnTo>
                    <a:pt x="1267" y="599"/>
                  </a:lnTo>
                  <a:lnTo>
                    <a:pt x="1265" y="599"/>
                  </a:lnTo>
                  <a:lnTo>
                    <a:pt x="1263" y="597"/>
                  </a:lnTo>
                  <a:lnTo>
                    <a:pt x="1260" y="594"/>
                  </a:lnTo>
                  <a:lnTo>
                    <a:pt x="1258" y="594"/>
                  </a:lnTo>
                  <a:lnTo>
                    <a:pt x="1256" y="592"/>
                  </a:lnTo>
                  <a:lnTo>
                    <a:pt x="1256" y="592"/>
                  </a:lnTo>
                  <a:lnTo>
                    <a:pt x="1253" y="589"/>
                  </a:lnTo>
                  <a:lnTo>
                    <a:pt x="1253" y="589"/>
                  </a:lnTo>
                  <a:lnTo>
                    <a:pt x="1251" y="589"/>
                  </a:lnTo>
                  <a:lnTo>
                    <a:pt x="1251" y="589"/>
                  </a:lnTo>
                  <a:lnTo>
                    <a:pt x="1251" y="589"/>
                  </a:lnTo>
                  <a:lnTo>
                    <a:pt x="1249" y="589"/>
                  </a:lnTo>
                  <a:lnTo>
                    <a:pt x="1249" y="589"/>
                  </a:lnTo>
                  <a:lnTo>
                    <a:pt x="1249" y="589"/>
                  </a:lnTo>
                  <a:lnTo>
                    <a:pt x="1246" y="589"/>
                  </a:lnTo>
                  <a:lnTo>
                    <a:pt x="1246" y="589"/>
                  </a:lnTo>
                  <a:lnTo>
                    <a:pt x="1246" y="589"/>
                  </a:lnTo>
                  <a:lnTo>
                    <a:pt x="1246" y="589"/>
                  </a:lnTo>
                  <a:lnTo>
                    <a:pt x="1244" y="589"/>
                  </a:lnTo>
                  <a:lnTo>
                    <a:pt x="1244" y="589"/>
                  </a:lnTo>
                  <a:lnTo>
                    <a:pt x="1244" y="589"/>
                  </a:lnTo>
                  <a:lnTo>
                    <a:pt x="1244" y="587"/>
                  </a:lnTo>
                  <a:lnTo>
                    <a:pt x="1244" y="587"/>
                  </a:lnTo>
                  <a:lnTo>
                    <a:pt x="1244" y="585"/>
                  </a:lnTo>
                  <a:lnTo>
                    <a:pt x="1244" y="585"/>
                  </a:lnTo>
                  <a:lnTo>
                    <a:pt x="1246" y="582"/>
                  </a:lnTo>
                  <a:lnTo>
                    <a:pt x="1246" y="582"/>
                  </a:lnTo>
                  <a:lnTo>
                    <a:pt x="1246" y="582"/>
                  </a:lnTo>
                  <a:lnTo>
                    <a:pt x="1246" y="580"/>
                  </a:lnTo>
                  <a:lnTo>
                    <a:pt x="1249" y="578"/>
                  </a:lnTo>
                  <a:lnTo>
                    <a:pt x="1249" y="578"/>
                  </a:lnTo>
                  <a:lnTo>
                    <a:pt x="1249" y="575"/>
                  </a:lnTo>
                  <a:lnTo>
                    <a:pt x="1251" y="575"/>
                  </a:lnTo>
                  <a:lnTo>
                    <a:pt x="1251" y="573"/>
                  </a:lnTo>
                  <a:lnTo>
                    <a:pt x="1251" y="573"/>
                  </a:lnTo>
                  <a:lnTo>
                    <a:pt x="1251" y="573"/>
                  </a:lnTo>
                  <a:lnTo>
                    <a:pt x="1251" y="571"/>
                  </a:lnTo>
                  <a:lnTo>
                    <a:pt x="1251" y="571"/>
                  </a:lnTo>
                  <a:lnTo>
                    <a:pt x="1249" y="571"/>
                  </a:lnTo>
                  <a:lnTo>
                    <a:pt x="1249" y="571"/>
                  </a:lnTo>
                  <a:lnTo>
                    <a:pt x="1249" y="568"/>
                  </a:lnTo>
                  <a:lnTo>
                    <a:pt x="1246" y="568"/>
                  </a:lnTo>
                  <a:lnTo>
                    <a:pt x="1246" y="566"/>
                  </a:lnTo>
                  <a:lnTo>
                    <a:pt x="1244" y="563"/>
                  </a:lnTo>
                  <a:lnTo>
                    <a:pt x="1241" y="563"/>
                  </a:lnTo>
                  <a:lnTo>
                    <a:pt x="1241" y="563"/>
                  </a:lnTo>
                  <a:lnTo>
                    <a:pt x="1241" y="561"/>
                  </a:lnTo>
                  <a:lnTo>
                    <a:pt x="1241" y="561"/>
                  </a:lnTo>
                  <a:lnTo>
                    <a:pt x="1241" y="561"/>
                  </a:lnTo>
                  <a:lnTo>
                    <a:pt x="1241" y="561"/>
                  </a:lnTo>
                  <a:lnTo>
                    <a:pt x="1241" y="561"/>
                  </a:lnTo>
                  <a:lnTo>
                    <a:pt x="1241" y="559"/>
                  </a:lnTo>
                  <a:lnTo>
                    <a:pt x="1241" y="559"/>
                  </a:lnTo>
                  <a:lnTo>
                    <a:pt x="1241" y="559"/>
                  </a:lnTo>
                  <a:lnTo>
                    <a:pt x="1241" y="559"/>
                  </a:lnTo>
                  <a:lnTo>
                    <a:pt x="1241" y="559"/>
                  </a:lnTo>
                  <a:lnTo>
                    <a:pt x="1244" y="556"/>
                  </a:lnTo>
                  <a:lnTo>
                    <a:pt x="1244" y="556"/>
                  </a:lnTo>
                  <a:lnTo>
                    <a:pt x="1244" y="556"/>
                  </a:lnTo>
                  <a:lnTo>
                    <a:pt x="1246" y="554"/>
                  </a:lnTo>
                  <a:lnTo>
                    <a:pt x="1246" y="554"/>
                  </a:lnTo>
                  <a:lnTo>
                    <a:pt x="1249" y="554"/>
                  </a:lnTo>
                  <a:lnTo>
                    <a:pt x="1251" y="552"/>
                  </a:lnTo>
                  <a:lnTo>
                    <a:pt x="1251" y="552"/>
                  </a:lnTo>
                  <a:lnTo>
                    <a:pt x="1253" y="552"/>
                  </a:lnTo>
                  <a:lnTo>
                    <a:pt x="1253" y="549"/>
                  </a:lnTo>
                  <a:lnTo>
                    <a:pt x="1253" y="549"/>
                  </a:lnTo>
                  <a:lnTo>
                    <a:pt x="1253" y="547"/>
                  </a:lnTo>
                  <a:lnTo>
                    <a:pt x="1253" y="547"/>
                  </a:lnTo>
                  <a:lnTo>
                    <a:pt x="1253" y="544"/>
                  </a:lnTo>
                  <a:lnTo>
                    <a:pt x="1253" y="544"/>
                  </a:lnTo>
                  <a:lnTo>
                    <a:pt x="1253" y="542"/>
                  </a:lnTo>
                  <a:lnTo>
                    <a:pt x="1253" y="542"/>
                  </a:lnTo>
                  <a:lnTo>
                    <a:pt x="1253" y="540"/>
                  </a:lnTo>
                  <a:lnTo>
                    <a:pt x="1253" y="540"/>
                  </a:lnTo>
                  <a:lnTo>
                    <a:pt x="1253" y="540"/>
                  </a:lnTo>
                  <a:lnTo>
                    <a:pt x="1253" y="540"/>
                  </a:lnTo>
                  <a:lnTo>
                    <a:pt x="1251" y="537"/>
                  </a:lnTo>
                  <a:lnTo>
                    <a:pt x="1251" y="535"/>
                  </a:lnTo>
                  <a:lnTo>
                    <a:pt x="1249" y="535"/>
                  </a:lnTo>
                  <a:lnTo>
                    <a:pt x="1249" y="533"/>
                  </a:lnTo>
                  <a:lnTo>
                    <a:pt x="1246" y="533"/>
                  </a:lnTo>
                  <a:lnTo>
                    <a:pt x="1246" y="533"/>
                  </a:lnTo>
                  <a:lnTo>
                    <a:pt x="1244" y="530"/>
                  </a:lnTo>
                  <a:lnTo>
                    <a:pt x="1244" y="530"/>
                  </a:lnTo>
                  <a:lnTo>
                    <a:pt x="1244" y="530"/>
                  </a:lnTo>
                  <a:lnTo>
                    <a:pt x="1241" y="530"/>
                  </a:lnTo>
                  <a:lnTo>
                    <a:pt x="1241" y="530"/>
                  </a:lnTo>
                  <a:lnTo>
                    <a:pt x="1241" y="530"/>
                  </a:lnTo>
                  <a:lnTo>
                    <a:pt x="1239" y="530"/>
                  </a:lnTo>
                  <a:lnTo>
                    <a:pt x="1239" y="530"/>
                  </a:lnTo>
                  <a:lnTo>
                    <a:pt x="1237" y="528"/>
                  </a:lnTo>
                  <a:lnTo>
                    <a:pt x="1237" y="528"/>
                  </a:lnTo>
                  <a:lnTo>
                    <a:pt x="1234" y="530"/>
                  </a:lnTo>
                  <a:lnTo>
                    <a:pt x="1232" y="530"/>
                  </a:lnTo>
                  <a:lnTo>
                    <a:pt x="1230" y="530"/>
                  </a:lnTo>
                  <a:lnTo>
                    <a:pt x="1227" y="530"/>
                  </a:lnTo>
                  <a:lnTo>
                    <a:pt x="1225" y="530"/>
                  </a:lnTo>
                  <a:lnTo>
                    <a:pt x="1222" y="530"/>
                  </a:lnTo>
                  <a:lnTo>
                    <a:pt x="1220" y="530"/>
                  </a:lnTo>
                  <a:lnTo>
                    <a:pt x="1218" y="530"/>
                  </a:lnTo>
                  <a:lnTo>
                    <a:pt x="1215" y="533"/>
                  </a:lnTo>
                  <a:lnTo>
                    <a:pt x="1215" y="533"/>
                  </a:lnTo>
                  <a:lnTo>
                    <a:pt x="1213" y="533"/>
                  </a:lnTo>
                  <a:lnTo>
                    <a:pt x="1213" y="533"/>
                  </a:lnTo>
                  <a:lnTo>
                    <a:pt x="1213" y="533"/>
                  </a:lnTo>
                  <a:lnTo>
                    <a:pt x="1211" y="533"/>
                  </a:lnTo>
                  <a:lnTo>
                    <a:pt x="1211" y="533"/>
                  </a:lnTo>
                  <a:lnTo>
                    <a:pt x="1211" y="533"/>
                  </a:lnTo>
                  <a:lnTo>
                    <a:pt x="1208" y="533"/>
                  </a:lnTo>
                  <a:lnTo>
                    <a:pt x="1208" y="533"/>
                  </a:lnTo>
                  <a:lnTo>
                    <a:pt x="1208" y="530"/>
                  </a:lnTo>
                  <a:lnTo>
                    <a:pt x="1206" y="530"/>
                  </a:lnTo>
                  <a:lnTo>
                    <a:pt x="1206" y="530"/>
                  </a:lnTo>
                  <a:lnTo>
                    <a:pt x="1206" y="530"/>
                  </a:lnTo>
                  <a:lnTo>
                    <a:pt x="1204" y="528"/>
                  </a:lnTo>
                  <a:lnTo>
                    <a:pt x="1204" y="528"/>
                  </a:lnTo>
                  <a:lnTo>
                    <a:pt x="1204" y="528"/>
                  </a:lnTo>
                  <a:lnTo>
                    <a:pt x="1201" y="526"/>
                  </a:lnTo>
                  <a:lnTo>
                    <a:pt x="1201" y="526"/>
                  </a:lnTo>
                  <a:lnTo>
                    <a:pt x="1201" y="523"/>
                  </a:lnTo>
                  <a:lnTo>
                    <a:pt x="1199" y="521"/>
                  </a:lnTo>
                  <a:lnTo>
                    <a:pt x="1199" y="518"/>
                  </a:lnTo>
                  <a:lnTo>
                    <a:pt x="1199" y="518"/>
                  </a:lnTo>
                  <a:lnTo>
                    <a:pt x="1199" y="516"/>
                  </a:lnTo>
                  <a:lnTo>
                    <a:pt x="1199" y="516"/>
                  </a:lnTo>
                  <a:lnTo>
                    <a:pt x="1199" y="516"/>
                  </a:lnTo>
                  <a:lnTo>
                    <a:pt x="1199" y="514"/>
                  </a:lnTo>
                  <a:lnTo>
                    <a:pt x="1199" y="511"/>
                  </a:lnTo>
                  <a:lnTo>
                    <a:pt x="1199" y="509"/>
                  </a:lnTo>
                  <a:lnTo>
                    <a:pt x="1199" y="507"/>
                  </a:lnTo>
                  <a:lnTo>
                    <a:pt x="1199" y="507"/>
                  </a:lnTo>
                  <a:lnTo>
                    <a:pt x="1199" y="504"/>
                  </a:lnTo>
                  <a:lnTo>
                    <a:pt x="1199" y="504"/>
                  </a:lnTo>
                  <a:lnTo>
                    <a:pt x="1199" y="504"/>
                  </a:lnTo>
                  <a:lnTo>
                    <a:pt x="1199" y="502"/>
                  </a:lnTo>
                  <a:lnTo>
                    <a:pt x="1199" y="502"/>
                  </a:lnTo>
                  <a:lnTo>
                    <a:pt x="1199" y="502"/>
                  </a:lnTo>
                  <a:lnTo>
                    <a:pt x="1196" y="502"/>
                  </a:lnTo>
                  <a:lnTo>
                    <a:pt x="1196" y="500"/>
                  </a:lnTo>
                  <a:lnTo>
                    <a:pt x="1196" y="500"/>
                  </a:lnTo>
                  <a:lnTo>
                    <a:pt x="1196" y="500"/>
                  </a:lnTo>
                  <a:lnTo>
                    <a:pt x="1194" y="500"/>
                  </a:lnTo>
                  <a:lnTo>
                    <a:pt x="1194" y="500"/>
                  </a:lnTo>
                  <a:lnTo>
                    <a:pt x="1194" y="500"/>
                  </a:lnTo>
                  <a:lnTo>
                    <a:pt x="1192" y="500"/>
                  </a:lnTo>
                  <a:lnTo>
                    <a:pt x="1192" y="500"/>
                  </a:lnTo>
                  <a:lnTo>
                    <a:pt x="1192" y="500"/>
                  </a:lnTo>
                  <a:lnTo>
                    <a:pt x="1189" y="500"/>
                  </a:lnTo>
                  <a:lnTo>
                    <a:pt x="1189" y="500"/>
                  </a:lnTo>
                  <a:lnTo>
                    <a:pt x="1189" y="500"/>
                  </a:lnTo>
                  <a:lnTo>
                    <a:pt x="1187" y="500"/>
                  </a:lnTo>
                  <a:lnTo>
                    <a:pt x="1187" y="502"/>
                  </a:lnTo>
                  <a:lnTo>
                    <a:pt x="1185" y="502"/>
                  </a:lnTo>
                  <a:lnTo>
                    <a:pt x="1185" y="504"/>
                  </a:lnTo>
                  <a:lnTo>
                    <a:pt x="1180" y="509"/>
                  </a:lnTo>
                  <a:lnTo>
                    <a:pt x="1175" y="516"/>
                  </a:lnTo>
                  <a:lnTo>
                    <a:pt x="1170" y="523"/>
                  </a:lnTo>
                  <a:lnTo>
                    <a:pt x="1166" y="528"/>
                  </a:lnTo>
                  <a:lnTo>
                    <a:pt x="1161" y="533"/>
                  </a:lnTo>
                  <a:lnTo>
                    <a:pt x="1159" y="535"/>
                  </a:lnTo>
                  <a:lnTo>
                    <a:pt x="1154" y="542"/>
                  </a:lnTo>
                  <a:lnTo>
                    <a:pt x="1149" y="547"/>
                  </a:lnTo>
                  <a:lnTo>
                    <a:pt x="1144" y="554"/>
                  </a:lnTo>
                  <a:lnTo>
                    <a:pt x="1140" y="559"/>
                  </a:lnTo>
                  <a:lnTo>
                    <a:pt x="1137" y="561"/>
                  </a:lnTo>
                  <a:lnTo>
                    <a:pt x="1135" y="563"/>
                  </a:lnTo>
                  <a:lnTo>
                    <a:pt x="1133" y="568"/>
                  </a:lnTo>
                  <a:lnTo>
                    <a:pt x="1128" y="571"/>
                  </a:lnTo>
                  <a:lnTo>
                    <a:pt x="1126" y="573"/>
                  </a:lnTo>
                  <a:lnTo>
                    <a:pt x="1123" y="575"/>
                  </a:lnTo>
                  <a:lnTo>
                    <a:pt x="1121" y="578"/>
                  </a:lnTo>
                  <a:lnTo>
                    <a:pt x="1116" y="580"/>
                  </a:lnTo>
                  <a:lnTo>
                    <a:pt x="1111" y="585"/>
                  </a:lnTo>
                  <a:lnTo>
                    <a:pt x="1109" y="587"/>
                  </a:lnTo>
                  <a:lnTo>
                    <a:pt x="1104" y="589"/>
                  </a:lnTo>
                  <a:lnTo>
                    <a:pt x="1100" y="594"/>
                  </a:lnTo>
                  <a:lnTo>
                    <a:pt x="1097" y="597"/>
                  </a:lnTo>
                  <a:lnTo>
                    <a:pt x="1095" y="597"/>
                  </a:lnTo>
                  <a:lnTo>
                    <a:pt x="1092" y="599"/>
                  </a:lnTo>
                  <a:lnTo>
                    <a:pt x="1090" y="601"/>
                  </a:lnTo>
                  <a:lnTo>
                    <a:pt x="1088" y="604"/>
                  </a:lnTo>
                  <a:lnTo>
                    <a:pt x="1088" y="604"/>
                  </a:lnTo>
                  <a:lnTo>
                    <a:pt x="1085" y="606"/>
                  </a:lnTo>
                  <a:lnTo>
                    <a:pt x="1085" y="606"/>
                  </a:lnTo>
                  <a:lnTo>
                    <a:pt x="1085" y="608"/>
                  </a:lnTo>
                  <a:lnTo>
                    <a:pt x="1085" y="608"/>
                  </a:lnTo>
                  <a:lnTo>
                    <a:pt x="1085" y="608"/>
                  </a:lnTo>
                  <a:close/>
                  <a:moveTo>
                    <a:pt x="780" y="571"/>
                  </a:moveTo>
                  <a:lnTo>
                    <a:pt x="787" y="554"/>
                  </a:lnTo>
                  <a:lnTo>
                    <a:pt x="811" y="533"/>
                  </a:lnTo>
                  <a:lnTo>
                    <a:pt x="813" y="530"/>
                  </a:lnTo>
                  <a:lnTo>
                    <a:pt x="816" y="528"/>
                  </a:lnTo>
                  <a:lnTo>
                    <a:pt x="818" y="528"/>
                  </a:lnTo>
                  <a:lnTo>
                    <a:pt x="820" y="526"/>
                  </a:lnTo>
                  <a:lnTo>
                    <a:pt x="828" y="523"/>
                  </a:lnTo>
                  <a:lnTo>
                    <a:pt x="832" y="521"/>
                  </a:lnTo>
                  <a:lnTo>
                    <a:pt x="835" y="518"/>
                  </a:lnTo>
                  <a:lnTo>
                    <a:pt x="837" y="516"/>
                  </a:lnTo>
                  <a:lnTo>
                    <a:pt x="839" y="516"/>
                  </a:lnTo>
                  <a:lnTo>
                    <a:pt x="839" y="514"/>
                  </a:lnTo>
                  <a:lnTo>
                    <a:pt x="842" y="514"/>
                  </a:lnTo>
                  <a:lnTo>
                    <a:pt x="844" y="511"/>
                  </a:lnTo>
                  <a:lnTo>
                    <a:pt x="844" y="511"/>
                  </a:lnTo>
                  <a:lnTo>
                    <a:pt x="846" y="509"/>
                  </a:lnTo>
                  <a:lnTo>
                    <a:pt x="846" y="509"/>
                  </a:lnTo>
                  <a:lnTo>
                    <a:pt x="849" y="507"/>
                  </a:lnTo>
                  <a:lnTo>
                    <a:pt x="849" y="507"/>
                  </a:lnTo>
                  <a:lnTo>
                    <a:pt x="851" y="504"/>
                  </a:lnTo>
                  <a:lnTo>
                    <a:pt x="851" y="502"/>
                  </a:lnTo>
                  <a:lnTo>
                    <a:pt x="851" y="500"/>
                  </a:lnTo>
                  <a:lnTo>
                    <a:pt x="880" y="452"/>
                  </a:lnTo>
                  <a:lnTo>
                    <a:pt x="882" y="450"/>
                  </a:lnTo>
                  <a:lnTo>
                    <a:pt x="884" y="445"/>
                  </a:lnTo>
                  <a:lnTo>
                    <a:pt x="884" y="440"/>
                  </a:lnTo>
                  <a:lnTo>
                    <a:pt x="887" y="436"/>
                  </a:lnTo>
                  <a:lnTo>
                    <a:pt x="889" y="433"/>
                  </a:lnTo>
                  <a:lnTo>
                    <a:pt x="891" y="429"/>
                  </a:lnTo>
                  <a:lnTo>
                    <a:pt x="891" y="426"/>
                  </a:lnTo>
                  <a:lnTo>
                    <a:pt x="894" y="424"/>
                  </a:lnTo>
                  <a:lnTo>
                    <a:pt x="894" y="424"/>
                  </a:lnTo>
                  <a:lnTo>
                    <a:pt x="896" y="421"/>
                  </a:lnTo>
                  <a:lnTo>
                    <a:pt x="898" y="419"/>
                  </a:lnTo>
                  <a:lnTo>
                    <a:pt x="898" y="417"/>
                  </a:lnTo>
                  <a:lnTo>
                    <a:pt x="901" y="414"/>
                  </a:lnTo>
                  <a:lnTo>
                    <a:pt x="901" y="414"/>
                  </a:lnTo>
                  <a:lnTo>
                    <a:pt x="906" y="410"/>
                  </a:lnTo>
                  <a:lnTo>
                    <a:pt x="908" y="407"/>
                  </a:lnTo>
                  <a:lnTo>
                    <a:pt x="913" y="403"/>
                  </a:lnTo>
                  <a:lnTo>
                    <a:pt x="915" y="400"/>
                  </a:lnTo>
                  <a:lnTo>
                    <a:pt x="920" y="398"/>
                  </a:lnTo>
                  <a:lnTo>
                    <a:pt x="922" y="393"/>
                  </a:lnTo>
                  <a:lnTo>
                    <a:pt x="924" y="393"/>
                  </a:lnTo>
                  <a:lnTo>
                    <a:pt x="927" y="391"/>
                  </a:lnTo>
                  <a:lnTo>
                    <a:pt x="927" y="388"/>
                  </a:lnTo>
                  <a:lnTo>
                    <a:pt x="929" y="388"/>
                  </a:lnTo>
                  <a:lnTo>
                    <a:pt x="934" y="386"/>
                  </a:lnTo>
                  <a:lnTo>
                    <a:pt x="936" y="381"/>
                  </a:lnTo>
                  <a:lnTo>
                    <a:pt x="941" y="379"/>
                  </a:lnTo>
                  <a:lnTo>
                    <a:pt x="943" y="376"/>
                  </a:lnTo>
                  <a:lnTo>
                    <a:pt x="946" y="374"/>
                  </a:lnTo>
                  <a:lnTo>
                    <a:pt x="948" y="372"/>
                  </a:lnTo>
                  <a:lnTo>
                    <a:pt x="948" y="372"/>
                  </a:lnTo>
                  <a:lnTo>
                    <a:pt x="951" y="369"/>
                  </a:lnTo>
                  <a:lnTo>
                    <a:pt x="951" y="367"/>
                  </a:lnTo>
                  <a:lnTo>
                    <a:pt x="953" y="367"/>
                  </a:lnTo>
                  <a:lnTo>
                    <a:pt x="953" y="365"/>
                  </a:lnTo>
                  <a:lnTo>
                    <a:pt x="953" y="365"/>
                  </a:lnTo>
                  <a:lnTo>
                    <a:pt x="955" y="362"/>
                  </a:lnTo>
                  <a:lnTo>
                    <a:pt x="955" y="362"/>
                  </a:lnTo>
                  <a:lnTo>
                    <a:pt x="955" y="360"/>
                  </a:lnTo>
                  <a:lnTo>
                    <a:pt x="955" y="360"/>
                  </a:lnTo>
                  <a:lnTo>
                    <a:pt x="955" y="358"/>
                  </a:lnTo>
                  <a:lnTo>
                    <a:pt x="955" y="358"/>
                  </a:lnTo>
                  <a:lnTo>
                    <a:pt x="955" y="355"/>
                  </a:lnTo>
                  <a:lnTo>
                    <a:pt x="955" y="355"/>
                  </a:lnTo>
                  <a:lnTo>
                    <a:pt x="955" y="355"/>
                  </a:lnTo>
                  <a:lnTo>
                    <a:pt x="955" y="355"/>
                  </a:lnTo>
                  <a:lnTo>
                    <a:pt x="955" y="355"/>
                  </a:lnTo>
                  <a:lnTo>
                    <a:pt x="953" y="353"/>
                  </a:lnTo>
                  <a:lnTo>
                    <a:pt x="953" y="353"/>
                  </a:lnTo>
                  <a:lnTo>
                    <a:pt x="951" y="350"/>
                  </a:lnTo>
                  <a:lnTo>
                    <a:pt x="948" y="348"/>
                  </a:lnTo>
                  <a:lnTo>
                    <a:pt x="948" y="348"/>
                  </a:lnTo>
                  <a:lnTo>
                    <a:pt x="946" y="346"/>
                  </a:lnTo>
                  <a:lnTo>
                    <a:pt x="943" y="343"/>
                  </a:lnTo>
                  <a:lnTo>
                    <a:pt x="943" y="343"/>
                  </a:lnTo>
                  <a:lnTo>
                    <a:pt x="941" y="343"/>
                  </a:lnTo>
                  <a:lnTo>
                    <a:pt x="941" y="341"/>
                  </a:lnTo>
                  <a:lnTo>
                    <a:pt x="939" y="341"/>
                  </a:lnTo>
                  <a:lnTo>
                    <a:pt x="939" y="341"/>
                  </a:lnTo>
                  <a:lnTo>
                    <a:pt x="939" y="341"/>
                  </a:lnTo>
                  <a:lnTo>
                    <a:pt x="936" y="341"/>
                  </a:lnTo>
                  <a:lnTo>
                    <a:pt x="936" y="341"/>
                  </a:lnTo>
                  <a:lnTo>
                    <a:pt x="934" y="341"/>
                  </a:lnTo>
                  <a:lnTo>
                    <a:pt x="934" y="341"/>
                  </a:lnTo>
                  <a:lnTo>
                    <a:pt x="932" y="341"/>
                  </a:lnTo>
                  <a:lnTo>
                    <a:pt x="932" y="341"/>
                  </a:lnTo>
                  <a:lnTo>
                    <a:pt x="932" y="341"/>
                  </a:lnTo>
                  <a:lnTo>
                    <a:pt x="929" y="341"/>
                  </a:lnTo>
                  <a:lnTo>
                    <a:pt x="929" y="341"/>
                  </a:lnTo>
                  <a:lnTo>
                    <a:pt x="929" y="341"/>
                  </a:lnTo>
                  <a:lnTo>
                    <a:pt x="929" y="341"/>
                  </a:lnTo>
                  <a:lnTo>
                    <a:pt x="929" y="341"/>
                  </a:lnTo>
                  <a:lnTo>
                    <a:pt x="929" y="341"/>
                  </a:lnTo>
                  <a:lnTo>
                    <a:pt x="929" y="341"/>
                  </a:lnTo>
                  <a:lnTo>
                    <a:pt x="929" y="339"/>
                  </a:lnTo>
                  <a:lnTo>
                    <a:pt x="929" y="336"/>
                  </a:lnTo>
                  <a:lnTo>
                    <a:pt x="932" y="336"/>
                  </a:lnTo>
                  <a:lnTo>
                    <a:pt x="932" y="334"/>
                  </a:lnTo>
                  <a:lnTo>
                    <a:pt x="932" y="334"/>
                  </a:lnTo>
                  <a:lnTo>
                    <a:pt x="934" y="332"/>
                  </a:lnTo>
                  <a:lnTo>
                    <a:pt x="934" y="332"/>
                  </a:lnTo>
                  <a:lnTo>
                    <a:pt x="936" y="329"/>
                  </a:lnTo>
                  <a:lnTo>
                    <a:pt x="939" y="327"/>
                  </a:lnTo>
                  <a:lnTo>
                    <a:pt x="941" y="324"/>
                  </a:lnTo>
                  <a:lnTo>
                    <a:pt x="941" y="322"/>
                  </a:lnTo>
                  <a:lnTo>
                    <a:pt x="943" y="322"/>
                  </a:lnTo>
                  <a:lnTo>
                    <a:pt x="943" y="320"/>
                  </a:lnTo>
                  <a:lnTo>
                    <a:pt x="946" y="320"/>
                  </a:lnTo>
                  <a:lnTo>
                    <a:pt x="948" y="313"/>
                  </a:lnTo>
                  <a:lnTo>
                    <a:pt x="953" y="306"/>
                  </a:lnTo>
                  <a:lnTo>
                    <a:pt x="958" y="298"/>
                  </a:lnTo>
                  <a:lnTo>
                    <a:pt x="962" y="294"/>
                  </a:lnTo>
                  <a:lnTo>
                    <a:pt x="967" y="287"/>
                  </a:lnTo>
                  <a:lnTo>
                    <a:pt x="972" y="279"/>
                  </a:lnTo>
                  <a:lnTo>
                    <a:pt x="974" y="277"/>
                  </a:lnTo>
                  <a:lnTo>
                    <a:pt x="977" y="272"/>
                  </a:lnTo>
                  <a:lnTo>
                    <a:pt x="979" y="270"/>
                  </a:lnTo>
                  <a:lnTo>
                    <a:pt x="981" y="268"/>
                  </a:lnTo>
                  <a:lnTo>
                    <a:pt x="981" y="265"/>
                  </a:lnTo>
                  <a:lnTo>
                    <a:pt x="984" y="263"/>
                  </a:lnTo>
                  <a:lnTo>
                    <a:pt x="988" y="261"/>
                  </a:lnTo>
                  <a:lnTo>
                    <a:pt x="991" y="256"/>
                  </a:lnTo>
                  <a:lnTo>
                    <a:pt x="993" y="253"/>
                  </a:lnTo>
                  <a:lnTo>
                    <a:pt x="995" y="251"/>
                  </a:lnTo>
                  <a:lnTo>
                    <a:pt x="1000" y="249"/>
                  </a:lnTo>
                  <a:lnTo>
                    <a:pt x="1003" y="244"/>
                  </a:lnTo>
                  <a:lnTo>
                    <a:pt x="1007" y="242"/>
                  </a:lnTo>
                  <a:lnTo>
                    <a:pt x="1010" y="239"/>
                  </a:lnTo>
                  <a:lnTo>
                    <a:pt x="1014" y="237"/>
                  </a:lnTo>
                  <a:lnTo>
                    <a:pt x="1017" y="235"/>
                  </a:lnTo>
                  <a:lnTo>
                    <a:pt x="1019" y="232"/>
                  </a:lnTo>
                  <a:lnTo>
                    <a:pt x="1021" y="232"/>
                  </a:lnTo>
                  <a:lnTo>
                    <a:pt x="1021" y="232"/>
                  </a:lnTo>
                  <a:lnTo>
                    <a:pt x="1024" y="230"/>
                  </a:lnTo>
                  <a:lnTo>
                    <a:pt x="1026" y="230"/>
                  </a:lnTo>
                  <a:lnTo>
                    <a:pt x="1026" y="230"/>
                  </a:lnTo>
                  <a:lnTo>
                    <a:pt x="1029" y="227"/>
                  </a:lnTo>
                  <a:lnTo>
                    <a:pt x="1031" y="227"/>
                  </a:lnTo>
                  <a:lnTo>
                    <a:pt x="1033" y="227"/>
                  </a:lnTo>
                  <a:lnTo>
                    <a:pt x="1036" y="227"/>
                  </a:lnTo>
                  <a:lnTo>
                    <a:pt x="1038" y="225"/>
                  </a:lnTo>
                  <a:lnTo>
                    <a:pt x="1043" y="225"/>
                  </a:lnTo>
                  <a:lnTo>
                    <a:pt x="1047" y="225"/>
                  </a:lnTo>
                  <a:lnTo>
                    <a:pt x="1052" y="223"/>
                  </a:lnTo>
                  <a:lnTo>
                    <a:pt x="1057" y="223"/>
                  </a:lnTo>
                  <a:lnTo>
                    <a:pt x="1062" y="223"/>
                  </a:lnTo>
                  <a:lnTo>
                    <a:pt x="1066" y="220"/>
                  </a:lnTo>
                  <a:lnTo>
                    <a:pt x="1071" y="220"/>
                  </a:lnTo>
                  <a:lnTo>
                    <a:pt x="1076" y="220"/>
                  </a:lnTo>
                  <a:lnTo>
                    <a:pt x="1081" y="220"/>
                  </a:lnTo>
                  <a:lnTo>
                    <a:pt x="1083" y="220"/>
                  </a:lnTo>
                  <a:lnTo>
                    <a:pt x="1088" y="220"/>
                  </a:lnTo>
                  <a:lnTo>
                    <a:pt x="1090" y="220"/>
                  </a:lnTo>
                  <a:lnTo>
                    <a:pt x="1090" y="220"/>
                  </a:lnTo>
                  <a:lnTo>
                    <a:pt x="1092" y="220"/>
                  </a:lnTo>
                  <a:lnTo>
                    <a:pt x="1092" y="220"/>
                  </a:lnTo>
                  <a:lnTo>
                    <a:pt x="1095" y="220"/>
                  </a:lnTo>
                  <a:lnTo>
                    <a:pt x="1095" y="220"/>
                  </a:lnTo>
                  <a:lnTo>
                    <a:pt x="1095" y="220"/>
                  </a:lnTo>
                  <a:lnTo>
                    <a:pt x="1097" y="220"/>
                  </a:lnTo>
                  <a:lnTo>
                    <a:pt x="1097" y="223"/>
                  </a:lnTo>
                  <a:lnTo>
                    <a:pt x="1100" y="223"/>
                  </a:lnTo>
                  <a:lnTo>
                    <a:pt x="1100" y="223"/>
                  </a:lnTo>
                  <a:lnTo>
                    <a:pt x="1102" y="225"/>
                  </a:lnTo>
                  <a:lnTo>
                    <a:pt x="1102" y="225"/>
                  </a:lnTo>
                  <a:lnTo>
                    <a:pt x="1102" y="225"/>
                  </a:lnTo>
                  <a:lnTo>
                    <a:pt x="1104" y="225"/>
                  </a:lnTo>
                  <a:lnTo>
                    <a:pt x="1104" y="227"/>
                  </a:lnTo>
                  <a:lnTo>
                    <a:pt x="1104" y="227"/>
                  </a:lnTo>
                  <a:lnTo>
                    <a:pt x="1107" y="230"/>
                  </a:lnTo>
                  <a:lnTo>
                    <a:pt x="1107" y="230"/>
                  </a:lnTo>
                  <a:lnTo>
                    <a:pt x="1107" y="230"/>
                  </a:lnTo>
                  <a:lnTo>
                    <a:pt x="1107" y="232"/>
                  </a:lnTo>
                  <a:lnTo>
                    <a:pt x="1109" y="232"/>
                  </a:lnTo>
                  <a:lnTo>
                    <a:pt x="1109" y="235"/>
                  </a:lnTo>
                  <a:lnTo>
                    <a:pt x="1109" y="235"/>
                  </a:lnTo>
                  <a:lnTo>
                    <a:pt x="1109" y="237"/>
                  </a:lnTo>
                  <a:lnTo>
                    <a:pt x="1109" y="237"/>
                  </a:lnTo>
                  <a:lnTo>
                    <a:pt x="1109" y="239"/>
                  </a:lnTo>
                  <a:lnTo>
                    <a:pt x="1109" y="239"/>
                  </a:lnTo>
                  <a:lnTo>
                    <a:pt x="1109" y="239"/>
                  </a:lnTo>
                  <a:lnTo>
                    <a:pt x="1109" y="242"/>
                  </a:lnTo>
                  <a:lnTo>
                    <a:pt x="1109" y="242"/>
                  </a:lnTo>
                  <a:lnTo>
                    <a:pt x="1109" y="244"/>
                  </a:lnTo>
                  <a:lnTo>
                    <a:pt x="1109" y="244"/>
                  </a:lnTo>
                  <a:lnTo>
                    <a:pt x="1109" y="246"/>
                  </a:lnTo>
                  <a:lnTo>
                    <a:pt x="1109" y="246"/>
                  </a:lnTo>
                  <a:lnTo>
                    <a:pt x="1107" y="249"/>
                  </a:lnTo>
                  <a:lnTo>
                    <a:pt x="1107" y="251"/>
                  </a:lnTo>
                  <a:lnTo>
                    <a:pt x="1107" y="251"/>
                  </a:lnTo>
                  <a:lnTo>
                    <a:pt x="1104" y="253"/>
                  </a:lnTo>
                  <a:lnTo>
                    <a:pt x="1102" y="256"/>
                  </a:lnTo>
                  <a:lnTo>
                    <a:pt x="1102" y="258"/>
                  </a:lnTo>
                  <a:lnTo>
                    <a:pt x="1100" y="258"/>
                  </a:lnTo>
                  <a:lnTo>
                    <a:pt x="1100" y="261"/>
                  </a:lnTo>
                  <a:lnTo>
                    <a:pt x="1097" y="263"/>
                  </a:lnTo>
                  <a:lnTo>
                    <a:pt x="1095" y="265"/>
                  </a:lnTo>
                  <a:lnTo>
                    <a:pt x="1092" y="268"/>
                  </a:lnTo>
                  <a:lnTo>
                    <a:pt x="1090" y="270"/>
                  </a:lnTo>
                  <a:lnTo>
                    <a:pt x="1088" y="270"/>
                  </a:lnTo>
                  <a:lnTo>
                    <a:pt x="1083" y="275"/>
                  </a:lnTo>
                  <a:lnTo>
                    <a:pt x="1076" y="279"/>
                  </a:lnTo>
                  <a:lnTo>
                    <a:pt x="1071" y="284"/>
                  </a:lnTo>
                  <a:lnTo>
                    <a:pt x="1066" y="287"/>
                  </a:lnTo>
                  <a:lnTo>
                    <a:pt x="1062" y="291"/>
                  </a:lnTo>
                  <a:lnTo>
                    <a:pt x="1055" y="296"/>
                  </a:lnTo>
                  <a:lnTo>
                    <a:pt x="1052" y="298"/>
                  </a:lnTo>
                  <a:lnTo>
                    <a:pt x="1047" y="303"/>
                  </a:lnTo>
                  <a:lnTo>
                    <a:pt x="1043" y="306"/>
                  </a:lnTo>
                  <a:lnTo>
                    <a:pt x="1040" y="310"/>
                  </a:lnTo>
                  <a:lnTo>
                    <a:pt x="1036" y="313"/>
                  </a:lnTo>
                  <a:lnTo>
                    <a:pt x="1033" y="317"/>
                  </a:lnTo>
                  <a:lnTo>
                    <a:pt x="1029" y="320"/>
                  </a:lnTo>
                  <a:lnTo>
                    <a:pt x="1026" y="324"/>
                  </a:lnTo>
                  <a:lnTo>
                    <a:pt x="1021" y="327"/>
                  </a:lnTo>
                  <a:lnTo>
                    <a:pt x="1019" y="329"/>
                  </a:lnTo>
                  <a:lnTo>
                    <a:pt x="1017" y="332"/>
                  </a:lnTo>
                  <a:lnTo>
                    <a:pt x="1014" y="334"/>
                  </a:lnTo>
                  <a:lnTo>
                    <a:pt x="1014" y="336"/>
                  </a:lnTo>
                  <a:lnTo>
                    <a:pt x="1012" y="339"/>
                  </a:lnTo>
                  <a:lnTo>
                    <a:pt x="1012" y="341"/>
                  </a:lnTo>
                  <a:lnTo>
                    <a:pt x="1010" y="341"/>
                  </a:lnTo>
                  <a:lnTo>
                    <a:pt x="1010" y="343"/>
                  </a:lnTo>
                  <a:lnTo>
                    <a:pt x="1010" y="343"/>
                  </a:lnTo>
                  <a:lnTo>
                    <a:pt x="1010" y="346"/>
                  </a:lnTo>
                  <a:lnTo>
                    <a:pt x="1010" y="348"/>
                  </a:lnTo>
                  <a:lnTo>
                    <a:pt x="1007" y="348"/>
                  </a:lnTo>
                  <a:lnTo>
                    <a:pt x="1007" y="350"/>
                  </a:lnTo>
                  <a:lnTo>
                    <a:pt x="1007" y="350"/>
                  </a:lnTo>
                  <a:lnTo>
                    <a:pt x="1007" y="353"/>
                  </a:lnTo>
                  <a:lnTo>
                    <a:pt x="1007" y="355"/>
                  </a:lnTo>
                  <a:lnTo>
                    <a:pt x="1007" y="355"/>
                  </a:lnTo>
                  <a:lnTo>
                    <a:pt x="1007" y="360"/>
                  </a:lnTo>
                  <a:lnTo>
                    <a:pt x="1007" y="362"/>
                  </a:lnTo>
                  <a:lnTo>
                    <a:pt x="1007" y="367"/>
                  </a:lnTo>
                  <a:lnTo>
                    <a:pt x="1007" y="372"/>
                  </a:lnTo>
                  <a:lnTo>
                    <a:pt x="1007" y="372"/>
                  </a:lnTo>
                  <a:lnTo>
                    <a:pt x="1007" y="372"/>
                  </a:lnTo>
                  <a:lnTo>
                    <a:pt x="1007" y="374"/>
                  </a:lnTo>
                  <a:lnTo>
                    <a:pt x="1007" y="374"/>
                  </a:lnTo>
                  <a:lnTo>
                    <a:pt x="1007" y="376"/>
                  </a:lnTo>
                  <a:lnTo>
                    <a:pt x="1007" y="379"/>
                  </a:lnTo>
                  <a:lnTo>
                    <a:pt x="1010" y="384"/>
                  </a:lnTo>
                  <a:lnTo>
                    <a:pt x="1012" y="386"/>
                  </a:lnTo>
                  <a:lnTo>
                    <a:pt x="1012" y="388"/>
                  </a:lnTo>
                  <a:lnTo>
                    <a:pt x="1012" y="391"/>
                  </a:lnTo>
                  <a:lnTo>
                    <a:pt x="1012" y="391"/>
                  </a:lnTo>
                  <a:lnTo>
                    <a:pt x="1014" y="393"/>
                  </a:lnTo>
                  <a:lnTo>
                    <a:pt x="1014" y="393"/>
                  </a:lnTo>
                  <a:lnTo>
                    <a:pt x="1014" y="393"/>
                  </a:lnTo>
                  <a:lnTo>
                    <a:pt x="1014" y="395"/>
                  </a:lnTo>
                  <a:lnTo>
                    <a:pt x="1014" y="395"/>
                  </a:lnTo>
                  <a:lnTo>
                    <a:pt x="1014" y="398"/>
                  </a:lnTo>
                  <a:lnTo>
                    <a:pt x="1014" y="398"/>
                  </a:lnTo>
                  <a:lnTo>
                    <a:pt x="1012" y="398"/>
                  </a:lnTo>
                  <a:lnTo>
                    <a:pt x="1012" y="400"/>
                  </a:lnTo>
                  <a:lnTo>
                    <a:pt x="1012" y="400"/>
                  </a:lnTo>
                  <a:lnTo>
                    <a:pt x="1012" y="400"/>
                  </a:lnTo>
                  <a:lnTo>
                    <a:pt x="1010" y="403"/>
                  </a:lnTo>
                  <a:lnTo>
                    <a:pt x="1007" y="405"/>
                  </a:lnTo>
                  <a:lnTo>
                    <a:pt x="1007" y="407"/>
                  </a:lnTo>
                  <a:lnTo>
                    <a:pt x="1005" y="410"/>
                  </a:lnTo>
                  <a:lnTo>
                    <a:pt x="1003" y="412"/>
                  </a:lnTo>
                  <a:lnTo>
                    <a:pt x="1000" y="414"/>
                  </a:lnTo>
                  <a:lnTo>
                    <a:pt x="998" y="414"/>
                  </a:lnTo>
                  <a:lnTo>
                    <a:pt x="998" y="417"/>
                  </a:lnTo>
                  <a:lnTo>
                    <a:pt x="995" y="419"/>
                  </a:lnTo>
                  <a:lnTo>
                    <a:pt x="993" y="419"/>
                  </a:lnTo>
                  <a:lnTo>
                    <a:pt x="991" y="421"/>
                  </a:lnTo>
                  <a:lnTo>
                    <a:pt x="988" y="424"/>
                  </a:lnTo>
                  <a:lnTo>
                    <a:pt x="986" y="424"/>
                  </a:lnTo>
                  <a:lnTo>
                    <a:pt x="984" y="426"/>
                  </a:lnTo>
                  <a:lnTo>
                    <a:pt x="981" y="426"/>
                  </a:lnTo>
                  <a:lnTo>
                    <a:pt x="979" y="429"/>
                  </a:lnTo>
                  <a:lnTo>
                    <a:pt x="977" y="431"/>
                  </a:lnTo>
                  <a:lnTo>
                    <a:pt x="974" y="431"/>
                  </a:lnTo>
                  <a:lnTo>
                    <a:pt x="972" y="433"/>
                  </a:lnTo>
                  <a:lnTo>
                    <a:pt x="969" y="433"/>
                  </a:lnTo>
                  <a:lnTo>
                    <a:pt x="962" y="436"/>
                  </a:lnTo>
                  <a:lnTo>
                    <a:pt x="958" y="438"/>
                  </a:lnTo>
                  <a:lnTo>
                    <a:pt x="955" y="438"/>
                  </a:lnTo>
                  <a:lnTo>
                    <a:pt x="953" y="438"/>
                  </a:lnTo>
                  <a:lnTo>
                    <a:pt x="951" y="440"/>
                  </a:lnTo>
                  <a:lnTo>
                    <a:pt x="948" y="440"/>
                  </a:lnTo>
                  <a:lnTo>
                    <a:pt x="946" y="443"/>
                  </a:lnTo>
                  <a:lnTo>
                    <a:pt x="943" y="443"/>
                  </a:lnTo>
                  <a:lnTo>
                    <a:pt x="941" y="445"/>
                  </a:lnTo>
                  <a:lnTo>
                    <a:pt x="941" y="447"/>
                  </a:lnTo>
                  <a:lnTo>
                    <a:pt x="894" y="488"/>
                  </a:lnTo>
                  <a:lnTo>
                    <a:pt x="880" y="518"/>
                  </a:lnTo>
                  <a:lnTo>
                    <a:pt x="898" y="516"/>
                  </a:lnTo>
                  <a:lnTo>
                    <a:pt x="903" y="514"/>
                  </a:lnTo>
                  <a:lnTo>
                    <a:pt x="908" y="511"/>
                  </a:lnTo>
                  <a:lnTo>
                    <a:pt x="913" y="509"/>
                  </a:lnTo>
                  <a:lnTo>
                    <a:pt x="917" y="507"/>
                  </a:lnTo>
                  <a:lnTo>
                    <a:pt x="922" y="504"/>
                  </a:lnTo>
                  <a:lnTo>
                    <a:pt x="927" y="502"/>
                  </a:lnTo>
                  <a:lnTo>
                    <a:pt x="932" y="500"/>
                  </a:lnTo>
                  <a:lnTo>
                    <a:pt x="936" y="497"/>
                  </a:lnTo>
                  <a:lnTo>
                    <a:pt x="936" y="495"/>
                  </a:lnTo>
                  <a:lnTo>
                    <a:pt x="939" y="495"/>
                  </a:lnTo>
                  <a:lnTo>
                    <a:pt x="941" y="495"/>
                  </a:lnTo>
                  <a:lnTo>
                    <a:pt x="946" y="492"/>
                  </a:lnTo>
                  <a:lnTo>
                    <a:pt x="948" y="492"/>
                  </a:lnTo>
                  <a:lnTo>
                    <a:pt x="951" y="490"/>
                  </a:lnTo>
                  <a:lnTo>
                    <a:pt x="953" y="490"/>
                  </a:lnTo>
                  <a:lnTo>
                    <a:pt x="955" y="490"/>
                  </a:lnTo>
                  <a:lnTo>
                    <a:pt x="958" y="490"/>
                  </a:lnTo>
                  <a:lnTo>
                    <a:pt x="960" y="490"/>
                  </a:lnTo>
                  <a:lnTo>
                    <a:pt x="960" y="490"/>
                  </a:lnTo>
                  <a:lnTo>
                    <a:pt x="962" y="490"/>
                  </a:lnTo>
                  <a:lnTo>
                    <a:pt x="962" y="490"/>
                  </a:lnTo>
                  <a:lnTo>
                    <a:pt x="965" y="490"/>
                  </a:lnTo>
                  <a:lnTo>
                    <a:pt x="965" y="490"/>
                  </a:lnTo>
                  <a:lnTo>
                    <a:pt x="967" y="490"/>
                  </a:lnTo>
                  <a:lnTo>
                    <a:pt x="969" y="490"/>
                  </a:lnTo>
                  <a:lnTo>
                    <a:pt x="969" y="490"/>
                  </a:lnTo>
                  <a:lnTo>
                    <a:pt x="972" y="492"/>
                  </a:lnTo>
                  <a:lnTo>
                    <a:pt x="972" y="492"/>
                  </a:lnTo>
                  <a:lnTo>
                    <a:pt x="974" y="492"/>
                  </a:lnTo>
                  <a:lnTo>
                    <a:pt x="974" y="492"/>
                  </a:lnTo>
                  <a:lnTo>
                    <a:pt x="974" y="495"/>
                  </a:lnTo>
                  <a:lnTo>
                    <a:pt x="977" y="495"/>
                  </a:lnTo>
                  <a:lnTo>
                    <a:pt x="977" y="495"/>
                  </a:lnTo>
                  <a:lnTo>
                    <a:pt x="977" y="497"/>
                  </a:lnTo>
                  <a:lnTo>
                    <a:pt x="977" y="497"/>
                  </a:lnTo>
                  <a:lnTo>
                    <a:pt x="977" y="497"/>
                  </a:lnTo>
                  <a:lnTo>
                    <a:pt x="977" y="497"/>
                  </a:lnTo>
                  <a:lnTo>
                    <a:pt x="977" y="497"/>
                  </a:lnTo>
                  <a:lnTo>
                    <a:pt x="977" y="497"/>
                  </a:lnTo>
                  <a:lnTo>
                    <a:pt x="977" y="500"/>
                  </a:lnTo>
                  <a:lnTo>
                    <a:pt x="977" y="500"/>
                  </a:lnTo>
                  <a:lnTo>
                    <a:pt x="977" y="500"/>
                  </a:lnTo>
                  <a:lnTo>
                    <a:pt x="974" y="502"/>
                  </a:lnTo>
                  <a:lnTo>
                    <a:pt x="974" y="502"/>
                  </a:lnTo>
                  <a:lnTo>
                    <a:pt x="974" y="504"/>
                  </a:lnTo>
                  <a:lnTo>
                    <a:pt x="972" y="507"/>
                  </a:lnTo>
                  <a:lnTo>
                    <a:pt x="972" y="507"/>
                  </a:lnTo>
                  <a:lnTo>
                    <a:pt x="972" y="507"/>
                  </a:lnTo>
                  <a:lnTo>
                    <a:pt x="969" y="509"/>
                  </a:lnTo>
                  <a:lnTo>
                    <a:pt x="969" y="509"/>
                  </a:lnTo>
                  <a:lnTo>
                    <a:pt x="969" y="514"/>
                  </a:lnTo>
                  <a:lnTo>
                    <a:pt x="969" y="516"/>
                  </a:lnTo>
                  <a:lnTo>
                    <a:pt x="967" y="518"/>
                  </a:lnTo>
                  <a:lnTo>
                    <a:pt x="967" y="523"/>
                  </a:lnTo>
                  <a:lnTo>
                    <a:pt x="967" y="528"/>
                  </a:lnTo>
                  <a:lnTo>
                    <a:pt x="967" y="535"/>
                  </a:lnTo>
                  <a:lnTo>
                    <a:pt x="965" y="542"/>
                  </a:lnTo>
                  <a:lnTo>
                    <a:pt x="965" y="549"/>
                  </a:lnTo>
                  <a:lnTo>
                    <a:pt x="965" y="552"/>
                  </a:lnTo>
                  <a:lnTo>
                    <a:pt x="962" y="554"/>
                  </a:lnTo>
                  <a:lnTo>
                    <a:pt x="962" y="559"/>
                  </a:lnTo>
                  <a:lnTo>
                    <a:pt x="962" y="561"/>
                  </a:lnTo>
                  <a:lnTo>
                    <a:pt x="960" y="566"/>
                  </a:lnTo>
                  <a:lnTo>
                    <a:pt x="960" y="568"/>
                  </a:lnTo>
                  <a:lnTo>
                    <a:pt x="960" y="573"/>
                  </a:lnTo>
                  <a:lnTo>
                    <a:pt x="958" y="575"/>
                  </a:lnTo>
                  <a:lnTo>
                    <a:pt x="958" y="580"/>
                  </a:lnTo>
                  <a:lnTo>
                    <a:pt x="955" y="582"/>
                  </a:lnTo>
                  <a:lnTo>
                    <a:pt x="955" y="587"/>
                  </a:lnTo>
                  <a:lnTo>
                    <a:pt x="953" y="589"/>
                  </a:lnTo>
                  <a:lnTo>
                    <a:pt x="953" y="594"/>
                  </a:lnTo>
                  <a:lnTo>
                    <a:pt x="951" y="597"/>
                  </a:lnTo>
                  <a:lnTo>
                    <a:pt x="951" y="601"/>
                  </a:lnTo>
                  <a:lnTo>
                    <a:pt x="948" y="604"/>
                  </a:lnTo>
                  <a:lnTo>
                    <a:pt x="946" y="608"/>
                  </a:lnTo>
                  <a:lnTo>
                    <a:pt x="946" y="611"/>
                  </a:lnTo>
                  <a:lnTo>
                    <a:pt x="943" y="615"/>
                  </a:lnTo>
                  <a:lnTo>
                    <a:pt x="941" y="618"/>
                  </a:lnTo>
                  <a:lnTo>
                    <a:pt x="927" y="653"/>
                  </a:lnTo>
                  <a:lnTo>
                    <a:pt x="910" y="656"/>
                  </a:lnTo>
                  <a:lnTo>
                    <a:pt x="896" y="642"/>
                  </a:lnTo>
                  <a:lnTo>
                    <a:pt x="851" y="611"/>
                  </a:lnTo>
                  <a:lnTo>
                    <a:pt x="813" y="594"/>
                  </a:lnTo>
                  <a:lnTo>
                    <a:pt x="780" y="571"/>
                  </a:lnTo>
                  <a:lnTo>
                    <a:pt x="780" y="571"/>
                  </a:lnTo>
                  <a:close/>
                  <a:moveTo>
                    <a:pt x="1208" y="495"/>
                  </a:moveTo>
                  <a:lnTo>
                    <a:pt x="1208" y="495"/>
                  </a:lnTo>
                  <a:lnTo>
                    <a:pt x="1206" y="495"/>
                  </a:lnTo>
                  <a:lnTo>
                    <a:pt x="1206" y="492"/>
                  </a:lnTo>
                  <a:lnTo>
                    <a:pt x="1206" y="492"/>
                  </a:lnTo>
                  <a:lnTo>
                    <a:pt x="1206" y="490"/>
                  </a:lnTo>
                  <a:lnTo>
                    <a:pt x="1206" y="490"/>
                  </a:lnTo>
                  <a:lnTo>
                    <a:pt x="1206" y="488"/>
                  </a:lnTo>
                  <a:lnTo>
                    <a:pt x="1206" y="488"/>
                  </a:lnTo>
                  <a:lnTo>
                    <a:pt x="1206" y="485"/>
                  </a:lnTo>
                  <a:lnTo>
                    <a:pt x="1208" y="485"/>
                  </a:lnTo>
                  <a:lnTo>
                    <a:pt x="1208" y="483"/>
                  </a:lnTo>
                  <a:lnTo>
                    <a:pt x="1208" y="483"/>
                  </a:lnTo>
                  <a:lnTo>
                    <a:pt x="1208" y="481"/>
                  </a:lnTo>
                  <a:lnTo>
                    <a:pt x="1211" y="481"/>
                  </a:lnTo>
                  <a:lnTo>
                    <a:pt x="1211" y="481"/>
                  </a:lnTo>
                  <a:lnTo>
                    <a:pt x="1213" y="478"/>
                  </a:lnTo>
                  <a:lnTo>
                    <a:pt x="1215" y="478"/>
                  </a:lnTo>
                  <a:lnTo>
                    <a:pt x="1215" y="478"/>
                  </a:lnTo>
                  <a:lnTo>
                    <a:pt x="1218" y="476"/>
                  </a:lnTo>
                  <a:lnTo>
                    <a:pt x="1218" y="476"/>
                  </a:lnTo>
                  <a:lnTo>
                    <a:pt x="1220" y="476"/>
                  </a:lnTo>
                  <a:lnTo>
                    <a:pt x="1220" y="476"/>
                  </a:lnTo>
                  <a:lnTo>
                    <a:pt x="1222" y="476"/>
                  </a:lnTo>
                  <a:lnTo>
                    <a:pt x="1222" y="476"/>
                  </a:lnTo>
                  <a:lnTo>
                    <a:pt x="1225" y="476"/>
                  </a:lnTo>
                  <a:lnTo>
                    <a:pt x="1225" y="476"/>
                  </a:lnTo>
                  <a:lnTo>
                    <a:pt x="1225" y="476"/>
                  </a:lnTo>
                  <a:lnTo>
                    <a:pt x="1227" y="476"/>
                  </a:lnTo>
                  <a:lnTo>
                    <a:pt x="1227" y="476"/>
                  </a:lnTo>
                  <a:lnTo>
                    <a:pt x="1230" y="478"/>
                  </a:lnTo>
                  <a:lnTo>
                    <a:pt x="1230" y="478"/>
                  </a:lnTo>
                  <a:lnTo>
                    <a:pt x="1232" y="478"/>
                  </a:lnTo>
                  <a:lnTo>
                    <a:pt x="1232" y="478"/>
                  </a:lnTo>
                  <a:lnTo>
                    <a:pt x="1232" y="481"/>
                  </a:lnTo>
                  <a:lnTo>
                    <a:pt x="1232" y="481"/>
                  </a:lnTo>
                  <a:lnTo>
                    <a:pt x="1232" y="481"/>
                  </a:lnTo>
                  <a:lnTo>
                    <a:pt x="1232" y="481"/>
                  </a:lnTo>
                  <a:lnTo>
                    <a:pt x="1232" y="481"/>
                  </a:lnTo>
                  <a:lnTo>
                    <a:pt x="1232" y="481"/>
                  </a:lnTo>
                  <a:lnTo>
                    <a:pt x="1232" y="481"/>
                  </a:lnTo>
                  <a:lnTo>
                    <a:pt x="1232" y="481"/>
                  </a:lnTo>
                  <a:lnTo>
                    <a:pt x="1232" y="483"/>
                  </a:lnTo>
                  <a:lnTo>
                    <a:pt x="1232" y="483"/>
                  </a:lnTo>
                  <a:lnTo>
                    <a:pt x="1232" y="483"/>
                  </a:lnTo>
                  <a:lnTo>
                    <a:pt x="1232" y="483"/>
                  </a:lnTo>
                  <a:lnTo>
                    <a:pt x="1230" y="483"/>
                  </a:lnTo>
                  <a:lnTo>
                    <a:pt x="1230" y="483"/>
                  </a:lnTo>
                  <a:lnTo>
                    <a:pt x="1227" y="483"/>
                  </a:lnTo>
                  <a:lnTo>
                    <a:pt x="1227" y="485"/>
                  </a:lnTo>
                  <a:lnTo>
                    <a:pt x="1225" y="485"/>
                  </a:lnTo>
                  <a:lnTo>
                    <a:pt x="1225" y="485"/>
                  </a:lnTo>
                  <a:lnTo>
                    <a:pt x="1222" y="485"/>
                  </a:lnTo>
                  <a:lnTo>
                    <a:pt x="1222" y="485"/>
                  </a:lnTo>
                  <a:lnTo>
                    <a:pt x="1220" y="485"/>
                  </a:lnTo>
                  <a:lnTo>
                    <a:pt x="1220" y="485"/>
                  </a:lnTo>
                  <a:lnTo>
                    <a:pt x="1218" y="485"/>
                  </a:lnTo>
                  <a:lnTo>
                    <a:pt x="1218" y="485"/>
                  </a:lnTo>
                  <a:lnTo>
                    <a:pt x="1218" y="488"/>
                  </a:lnTo>
                  <a:lnTo>
                    <a:pt x="1218" y="488"/>
                  </a:lnTo>
                  <a:lnTo>
                    <a:pt x="1215" y="488"/>
                  </a:lnTo>
                  <a:lnTo>
                    <a:pt x="1215" y="488"/>
                  </a:lnTo>
                  <a:lnTo>
                    <a:pt x="1215" y="490"/>
                  </a:lnTo>
                  <a:lnTo>
                    <a:pt x="1215" y="490"/>
                  </a:lnTo>
                  <a:lnTo>
                    <a:pt x="1215" y="490"/>
                  </a:lnTo>
                  <a:lnTo>
                    <a:pt x="1213" y="492"/>
                  </a:lnTo>
                  <a:lnTo>
                    <a:pt x="1213" y="492"/>
                  </a:lnTo>
                  <a:lnTo>
                    <a:pt x="1213" y="495"/>
                  </a:lnTo>
                  <a:lnTo>
                    <a:pt x="1213" y="495"/>
                  </a:lnTo>
                  <a:lnTo>
                    <a:pt x="1213" y="495"/>
                  </a:lnTo>
                  <a:lnTo>
                    <a:pt x="1211" y="497"/>
                  </a:lnTo>
                  <a:lnTo>
                    <a:pt x="1211" y="497"/>
                  </a:lnTo>
                  <a:lnTo>
                    <a:pt x="1211" y="497"/>
                  </a:lnTo>
                  <a:lnTo>
                    <a:pt x="1211" y="497"/>
                  </a:lnTo>
                  <a:lnTo>
                    <a:pt x="1211" y="497"/>
                  </a:lnTo>
                  <a:lnTo>
                    <a:pt x="1211" y="497"/>
                  </a:lnTo>
                  <a:lnTo>
                    <a:pt x="1211" y="497"/>
                  </a:lnTo>
                  <a:lnTo>
                    <a:pt x="1208" y="497"/>
                  </a:lnTo>
                  <a:lnTo>
                    <a:pt x="1208" y="497"/>
                  </a:lnTo>
                  <a:lnTo>
                    <a:pt x="1208" y="497"/>
                  </a:lnTo>
                  <a:lnTo>
                    <a:pt x="1208" y="495"/>
                  </a:lnTo>
                  <a:lnTo>
                    <a:pt x="1208" y="495"/>
                  </a:lnTo>
                  <a:close/>
                  <a:moveTo>
                    <a:pt x="1225" y="516"/>
                  </a:moveTo>
                  <a:lnTo>
                    <a:pt x="1225" y="516"/>
                  </a:lnTo>
                  <a:lnTo>
                    <a:pt x="1222" y="514"/>
                  </a:lnTo>
                  <a:lnTo>
                    <a:pt x="1222" y="514"/>
                  </a:lnTo>
                  <a:lnTo>
                    <a:pt x="1222" y="514"/>
                  </a:lnTo>
                  <a:lnTo>
                    <a:pt x="1225" y="511"/>
                  </a:lnTo>
                  <a:lnTo>
                    <a:pt x="1225" y="511"/>
                  </a:lnTo>
                  <a:lnTo>
                    <a:pt x="1225" y="509"/>
                  </a:lnTo>
                  <a:lnTo>
                    <a:pt x="1225" y="507"/>
                  </a:lnTo>
                  <a:lnTo>
                    <a:pt x="1225" y="507"/>
                  </a:lnTo>
                  <a:lnTo>
                    <a:pt x="1227" y="504"/>
                  </a:lnTo>
                  <a:lnTo>
                    <a:pt x="1227" y="502"/>
                  </a:lnTo>
                  <a:lnTo>
                    <a:pt x="1230" y="500"/>
                  </a:lnTo>
                  <a:lnTo>
                    <a:pt x="1230" y="500"/>
                  </a:lnTo>
                  <a:lnTo>
                    <a:pt x="1230" y="500"/>
                  </a:lnTo>
                  <a:lnTo>
                    <a:pt x="1232" y="497"/>
                  </a:lnTo>
                  <a:lnTo>
                    <a:pt x="1232" y="497"/>
                  </a:lnTo>
                  <a:lnTo>
                    <a:pt x="1234" y="495"/>
                  </a:lnTo>
                  <a:lnTo>
                    <a:pt x="1234" y="495"/>
                  </a:lnTo>
                  <a:lnTo>
                    <a:pt x="1237" y="492"/>
                  </a:lnTo>
                  <a:lnTo>
                    <a:pt x="1237" y="492"/>
                  </a:lnTo>
                  <a:lnTo>
                    <a:pt x="1237" y="492"/>
                  </a:lnTo>
                  <a:lnTo>
                    <a:pt x="1239" y="492"/>
                  </a:lnTo>
                  <a:lnTo>
                    <a:pt x="1239" y="492"/>
                  </a:lnTo>
                  <a:lnTo>
                    <a:pt x="1239" y="492"/>
                  </a:lnTo>
                  <a:lnTo>
                    <a:pt x="1241" y="492"/>
                  </a:lnTo>
                  <a:lnTo>
                    <a:pt x="1241" y="492"/>
                  </a:lnTo>
                  <a:lnTo>
                    <a:pt x="1244" y="492"/>
                  </a:lnTo>
                  <a:lnTo>
                    <a:pt x="1246" y="492"/>
                  </a:lnTo>
                  <a:lnTo>
                    <a:pt x="1249" y="492"/>
                  </a:lnTo>
                  <a:lnTo>
                    <a:pt x="1251" y="492"/>
                  </a:lnTo>
                  <a:lnTo>
                    <a:pt x="1253" y="492"/>
                  </a:lnTo>
                  <a:lnTo>
                    <a:pt x="1253" y="492"/>
                  </a:lnTo>
                  <a:lnTo>
                    <a:pt x="1256" y="495"/>
                  </a:lnTo>
                  <a:lnTo>
                    <a:pt x="1256" y="495"/>
                  </a:lnTo>
                  <a:lnTo>
                    <a:pt x="1256" y="495"/>
                  </a:lnTo>
                  <a:lnTo>
                    <a:pt x="1256" y="495"/>
                  </a:lnTo>
                  <a:lnTo>
                    <a:pt x="1256" y="495"/>
                  </a:lnTo>
                  <a:lnTo>
                    <a:pt x="1256" y="497"/>
                  </a:lnTo>
                  <a:lnTo>
                    <a:pt x="1253" y="497"/>
                  </a:lnTo>
                  <a:lnTo>
                    <a:pt x="1253" y="497"/>
                  </a:lnTo>
                  <a:lnTo>
                    <a:pt x="1251" y="500"/>
                  </a:lnTo>
                  <a:lnTo>
                    <a:pt x="1251" y="500"/>
                  </a:lnTo>
                  <a:lnTo>
                    <a:pt x="1249" y="502"/>
                  </a:lnTo>
                  <a:lnTo>
                    <a:pt x="1246" y="502"/>
                  </a:lnTo>
                  <a:lnTo>
                    <a:pt x="1246" y="502"/>
                  </a:lnTo>
                  <a:lnTo>
                    <a:pt x="1244" y="504"/>
                  </a:lnTo>
                  <a:lnTo>
                    <a:pt x="1241" y="504"/>
                  </a:lnTo>
                  <a:lnTo>
                    <a:pt x="1241" y="504"/>
                  </a:lnTo>
                  <a:lnTo>
                    <a:pt x="1241" y="504"/>
                  </a:lnTo>
                  <a:lnTo>
                    <a:pt x="1239" y="504"/>
                  </a:lnTo>
                  <a:lnTo>
                    <a:pt x="1239" y="504"/>
                  </a:lnTo>
                  <a:lnTo>
                    <a:pt x="1239" y="507"/>
                  </a:lnTo>
                  <a:lnTo>
                    <a:pt x="1237" y="507"/>
                  </a:lnTo>
                  <a:lnTo>
                    <a:pt x="1234" y="511"/>
                  </a:lnTo>
                  <a:lnTo>
                    <a:pt x="1234" y="511"/>
                  </a:lnTo>
                  <a:lnTo>
                    <a:pt x="1232" y="514"/>
                  </a:lnTo>
                  <a:lnTo>
                    <a:pt x="1232" y="514"/>
                  </a:lnTo>
                  <a:lnTo>
                    <a:pt x="1232" y="516"/>
                  </a:lnTo>
                  <a:lnTo>
                    <a:pt x="1230" y="516"/>
                  </a:lnTo>
                  <a:lnTo>
                    <a:pt x="1230" y="516"/>
                  </a:lnTo>
                  <a:lnTo>
                    <a:pt x="1227" y="516"/>
                  </a:lnTo>
                  <a:lnTo>
                    <a:pt x="1227" y="516"/>
                  </a:lnTo>
                  <a:lnTo>
                    <a:pt x="1227" y="518"/>
                  </a:lnTo>
                  <a:lnTo>
                    <a:pt x="1225" y="518"/>
                  </a:lnTo>
                  <a:lnTo>
                    <a:pt x="1225" y="518"/>
                  </a:lnTo>
                  <a:lnTo>
                    <a:pt x="1225" y="518"/>
                  </a:lnTo>
                  <a:lnTo>
                    <a:pt x="1225" y="518"/>
                  </a:lnTo>
                  <a:lnTo>
                    <a:pt x="1225" y="516"/>
                  </a:lnTo>
                  <a:lnTo>
                    <a:pt x="1225" y="516"/>
                  </a:lnTo>
                  <a:lnTo>
                    <a:pt x="1225" y="516"/>
                  </a:lnTo>
                  <a:lnTo>
                    <a:pt x="1225" y="516"/>
                  </a:lnTo>
                  <a:lnTo>
                    <a:pt x="1225" y="516"/>
                  </a:lnTo>
                  <a:lnTo>
                    <a:pt x="1225" y="516"/>
                  </a:lnTo>
                  <a:close/>
                  <a:moveTo>
                    <a:pt x="1239" y="523"/>
                  </a:moveTo>
                  <a:lnTo>
                    <a:pt x="1239" y="523"/>
                  </a:lnTo>
                  <a:lnTo>
                    <a:pt x="1239" y="521"/>
                  </a:lnTo>
                  <a:lnTo>
                    <a:pt x="1239" y="521"/>
                  </a:lnTo>
                  <a:lnTo>
                    <a:pt x="1239" y="521"/>
                  </a:lnTo>
                  <a:lnTo>
                    <a:pt x="1241" y="518"/>
                  </a:lnTo>
                  <a:lnTo>
                    <a:pt x="1241" y="518"/>
                  </a:lnTo>
                  <a:lnTo>
                    <a:pt x="1241" y="516"/>
                  </a:lnTo>
                  <a:lnTo>
                    <a:pt x="1241" y="516"/>
                  </a:lnTo>
                  <a:lnTo>
                    <a:pt x="1241" y="516"/>
                  </a:lnTo>
                  <a:lnTo>
                    <a:pt x="1244" y="514"/>
                  </a:lnTo>
                  <a:lnTo>
                    <a:pt x="1244" y="514"/>
                  </a:lnTo>
                  <a:lnTo>
                    <a:pt x="1244" y="511"/>
                  </a:lnTo>
                  <a:lnTo>
                    <a:pt x="1246" y="511"/>
                  </a:lnTo>
                  <a:lnTo>
                    <a:pt x="1246" y="511"/>
                  </a:lnTo>
                  <a:lnTo>
                    <a:pt x="1246" y="509"/>
                  </a:lnTo>
                  <a:lnTo>
                    <a:pt x="1249" y="509"/>
                  </a:lnTo>
                  <a:lnTo>
                    <a:pt x="1249" y="509"/>
                  </a:lnTo>
                  <a:lnTo>
                    <a:pt x="1251" y="509"/>
                  </a:lnTo>
                  <a:lnTo>
                    <a:pt x="1251" y="507"/>
                  </a:lnTo>
                  <a:lnTo>
                    <a:pt x="1253" y="507"/>
                  </a:lnTo>
                  <a:lnTo>
                    <a:pt x="1253" y="507"/>
                  </a:lnTo>
                  <a:lnTo>
                    <a:pt x="1253" y="507"/>
                  </a:lnTo>
                  <a:lnTo>
                    <a:pt x="1256" y="507"/>
                  </a:lnTo>
                  <a:lnTo>
                    <a:pt x="1256" y="507"/>
                  </a:lnTo>
                  <a:lnTo>
                    <a:pt x="1258" y="507"/>
                  </a:lnTo>
                  <a:lnTo>
                    <a:pt x="1258" y="507"/>
                  </a:lnTo>
                  <a:lnTo>
                    <a:pt x="1260" y="507"/>
                  </a:lnTo>
                  <a:lnTo>
                    <a:pt x="1260" y="507"/>
                  </a:lnTo>
                  <a:lnTo>
                    <a:pt x="1263" y="507"/>
                  </a:lnTo>
                  <a:lnTo>
                    <a:pt x="1263" y="507"/>
                  </a:lnTo>
                  <a:lnTo>
                    <a:pt x="1265" y="507"/>
                  </a:lnTo>
                  <a:lnTo>
                    <a:pt x="1265" y="509"/>
                  </a:lnTo>
                  <a:lnTo>
                    <a:pt x="1267" y="509"/>
                  </a:lnTo>
                  <a:lnTo>
                    <a:pt x="1267" y="511"/>
                  </a:lnTo>
                  <a:lnTo>
                    <a:pt x="1270" y="511"/>
                  </a:lnTo>
                  <a:lnTo>
                    <a:pt x="1270" y="511"/>
                  </a:lnTo>
                  <a:lnTo>
                    <a:pt x="1270" y="514"/>
                  </a:lnTo>
                  <a:lnTo>
                    <a:pt x="1272" y="514"/>
                  </a:lnTo>
                  <a:lnTo>
                    <a:pt x="1272" y="514"/>
                  </a:lnTo>
                  <a:lnTo>
                    <a:pt x="1272" y="514"/>
                  </a:lnTo>
                  <a:lnTo>
                    <a:pt x="1272" y="516"/>
                  </a:lnTo>
                  <a:lnTo>
                    <a:pt x="1272" y="516"/>
                  </a:lnTo>
                  <a:lnTo>
                    <a:pt x="1272" y="516"/>
                  </a:lnTo>
                  <a:lnTo>
                    <a:pt x="1272" y="516"/>
                  </a:lnTo>
                  <a:lnTo>
                    <a:pt x="1270" y="516"/>
                  </a:lnTo>
                  <a:lnTo>
                    <a:pt x="1270" y="516"/>
                  </a:lnTo>
                  <a:lnTo>
                    <a:pt x="1270" y="516"/>
                  </a:lnTo>
                  <a:lnTo>
                    <a:pt x="1267" y="516"/>
                  </a:lnTo>
                  <a:lnTo>
                    <a:pt x="1265" y="516"/>
                  </a:lnTo>
                  <a:lnTo>
                    <a:pt x="1263" y="516"/>
                  </a:lnTo>
                  <a:lnTo>
                    <a:pt x="1260" y="516"/>
                  </a:lnTo>
                  <a:lnTo>
                    <a:pt x="1258" y="516"/>
                  </a:lnTo>
                  <a:lnTo>
                    <a:pt x="1258" y="516"/>
                  </a:lnTo>
                  <a:lnTo>
                    <a:pt x="1258" y="516"/>
                  </a:lnTo>
                  <a:lnTo>
                    <a:pt x="1256" y="516"/>
                  </a:lnTo>
                  <a:lnTo>
                    <a:pt x="1256" y="516"/>
                  </a:lnTo>
                  <a:lnTo>
                    <a:pt x="1256" y="518"/>
                  </a:lnTo>
                  <a:lnTo>
                    <a:pt x="1253" y="518"/>
                  </a:lnTo>
                  <a:lnTo>
                    <a:pt x="1253" y="521"/>
                  </a:lnTo>
                  <a:lnTo>
                    <a:pt x="1251" y="521"/>
                  </a:lnTo>
                  <a:lnTo>
                    <a:pt x="1251" y="523"/>
                  </a:lnTo>
                  <a:lnTo>
                    <a:pt x="1249" y="523"/>
                  </a:lnTo>
                  <a:lnTo>
                    <a:pt x="1249" y="526"/>
                  </a:lnTo>
                  <a:lnTo>
                    <a:pt x="1246" y="526"/>
                  </a:lnTo>
                  <a:lnTo>
                    <a:pt x="1246" y="526"/>
                  </a:lnTo>
                  <a:lnTo>
                    <a:pt x="1244" y="526"/>
                  </a:lnTo>
                  <a:lnTo>
                    <a:pt x="1244" y="526"/>
                  </a:lnTo>
                  <a:lnTo>
                    <a:pt x="1244" y="526"/>
                  </a:lnTo>
                  <a:lnTo>
                    <a:pt x="1244" y="526"/>
                  </a:lnTo>
                  <a:lnTo>
                    <a:pt x="1241" y="526"/>
                  </a:lnTo>
                  <a:lnTo>
                    <a:pt x="1241" y="526"/>
                  </a:lnTo>
                  <a:lnTo>
                    <a:pt x="1241" y="526"/>
                  </a:lnTo>
                  <a:lnTo>
                    <a:pt x="1241" y="526"/>
                  </a:lnTo>
                  <a:lnTo>
                    <a:pt x="1241" y="526"/>
                  </a:lnTo>
                  <a:lnTo>
                    <a:pt x="1241" y="526"/>
                  </a:lnTo>
                  <a:lnTo>
                    <a:pt x="1239" y="523"/>
                  </a:lnTo>
                  <a:lnTo>
                    <a:pt x="1239" y="523"/>
                  </a:lnTo>
                  <a:close/>
                  <a:moveTo>
                    <a:pt x="1317" y="568"/>
                  </a:moveTo>
                  <a:lnTo>
                    <a:pt x="1317" y="568"/>
                  </a:lnTo>
                  <a:lnTo>
                    <a:pt x="1317" y="568"/>
                  </a:lnTo>
                  <a:lnTo>
                    <a:pt x="1317" y="568"/>
                  </a:lnTo>
                  <a:lnTo>
                    <a:pt x="1317" y="568"/>
                  </a:lnTo>
                  <a:lnTo>
                    <a:pt x="1317" y="566"/>
                  </a:lnTo>
                  <a:lnTo>
                    <a:pt x="1319" y="566"/>
                  </a:lnTo>
                  <a:lnTo>
                    <a:pt x="1319" y="566"/>
                  </a:lnTo>
                  <a:lnTo>
                    <a:pt x="1319" y="566"/>
                  </a:lnTo>
                  <a:lnTo>
                    <a:pt x="1319" y="563"/>
                  </a:lnTo>
                  <a:lnTo>
                    <a:pt x="1319" y="563"/>
                  </a:lnTo>
                  <a:lnTo>
                    <a:pt x="1319" y="563"/>
                  </a:lnTo>
                  <a:lnTo>
                    <a:pt x="1317" y="561"/>
                  </a:lnTo>
                  <a:lnTo>
                    <a:pt x="1317" y="561"/>
                  </a:lnTo>
                  <a:lnTo>
                    <a:pt x="1317" y="559"/>
                  </a:lnTo>
                  <a:lnTo>
                    <a:pt x="1317" y="559"/>
                  </a:lnTo>
                  <a:lnTo>
                    <a:pt x="1317" y="556"/>
                  </a:lnTo>
                  <a:lnTo>
                    <a:pt x="1315" y="554"/>
                  </a:lnTo>
                  <a:lnTo>
                    <a:pt x="1315" y="554"/>
                  </a:lnTo>
                  <a:lnTo>
                    <a:pt x="1312" y="549"/>
                  </a:lnTo>
                  <a:lnTo>
                    <a:pt x="1310" y="547"/>
                  </a:lnTo>
                  <a:lnTo>
                    <a:pt x="1310" y="547"/>
                  </a:lnTo>
                  <a:lnTo>
                    <a:pt x="1308" y="544"/>
                  </a:lnTo>
                  <a:lnTo>
                    <a:pt x="1308" y="544"/>
                  </a:lnTo>
                  <a:lnTo>
                    <a:pt x="1305" y="542"/>
                  </a:lnTo>
                  <a:lnTo>
                    <a:pt x="1305" y="542"/>
                  </a:lnTo>
                  <a:lnTo>
                    <a:pt x="1303" y="542"/>
                  </a:lnTo>
                  <a:lnTo>
                    <a:pt x="1303" y="542"/>
                  </a:lnTo>
                  <a:lnTo>
                    <a:pt x="1301" y="540"/>
                  </a:lnTo>
                  <a:lnTo>
                    <a:pt x="1298" y="540"/>
                  </a:lnTo>
                  <a:lnTo>
                    <a:pt x="1296" y="540"/>
                  </a:lnTo>
                  <a:lnTo>
                    <a:pt x="1293" y="540"/>
                  </a:lnTo>
                  <a:lnTo>
                    <a:pt x="1291" y="537"/>
                  </a:lnTo>
                  <a:lnTo>
                    <a:pt x="1291" y="537"/>
                  </a:lnTo>
                  <a:lnTo>
                    <a:pt x="1289" y="537"/>
                  </a:lnTo>
                  <a:lnTo>
                    <a:pt x="1289" y="540"/>
                  </a:lnTo>
                  <a:lnTo>
                    <a:pt x="1286" y="540"/>
                  </a:lnTo>
                  <a:lnTo>
                    <a:pt x="1286" y="540"/>
                  </a:lnTo>
                  <a:lnTo>
                    <a:pt x="1286" y="542"/>
                  </a:lnTo>
                  <a:lnTo>
                    <a:pt x="1286" y="542"/>
                  </a:lnTo>
                  <a:lnTo>
                    <a:pt x="1286" y="544"/>
                  </a:lnTo>
                  <a:lnTo>
                    <a:pt x="1286" y="544"/>
                  </a:lnTo>
                  <a:lnTo>
                    <a:pt x="1286" y="547"/>
                  </a:lnTo>
                  <a:lnTo>
                    <a:pt x="1286" y="549"/>
                  </a:lnTo>
                  <a:lnTo>
                    <a:pt x="1286" y="552"/>
                  </a:lnTo>
                  <a:lnTo>
                    <a:pt x="1286" y="552"/>
                  </a:lnTo>
                  <a:lnTo>
                    <a:pt x="1286" y="554"/>
                  </a:lnTo>
                  <a:lnTo>
                    <a:pt x="1286" y="556"/>
                  </a:lnTo>
                  <a:lnTo>
                    <a:pt x="1289" y="559"/>
                  </a:lnTo>
                  <a:lnTo>
                    <a:pt x="1289" y="559"/>
                  </a:lnTo>
                  <a:lnTo>
                    <a:pt x="1291" y="561"/>
                  </a:lnTo>
                  <a:lnTo>
                    <a:pt x="1291" y="563"/>
                  </a:lnTo>
                  <a:lnTo>
                    <a:pt x="1293" y="563"/>
                  </a:lnTo>
                  <a:lnTo>
                    <a:pt x="1293" y="566"/>
                  </a:lnTo>
                  <a:lnTo>
                    <a:pt x="1296" y="568"/>
                  </a:lnTo>
                  <a:lnTo>
                    <a:pt x="1298" y="568"/>
                  </a:lnTo>
                  <a:lnTo>
                    <a:pt x="1298" y="571"/>
                  </a:lnTo>
                  <a:lnTo>
                    <a:pt x="1301" y="571"/>
                  </a:lnTo>
                  <a:lnTo>
                    <a:pt x="1303" y="571"/>
                  </a:lnTo>
                  <a:lnTo>
                    <a:pt x="1305" y="571"/>
                  </a:lnTo>
                  <a:lnTo>
                    <a:pt x="1308" y="571"/>
                  </a:lnTo>
                  <a:lnTo>
                    <a:pt x="1310" y="571"/>
                  </a:lnTo>
                  <a:lnTo>
                    <a:pt x="1312" y="571"/>
                  </a:lnTo>
                  <a:lnTo>
                    <a:pt x="1315" y="571"/>
                  </a:lnTo>
                  <a:lnTo>
                    <a:pt x="1317" y="568"/>
                  </a:lnTo>
                  <a:lnTo>
                    <a:pt x="1317" y="568"/>
                  </a:lnTo>
                  <a:close/>
                  <a:moveTo>
                    <a:pt x="1348" y="556"/>
                  </a:moveTo>
                  <a:lnTo>
                    <a:pt x="1348" y="554"/>
                  </a:lnTo>
                  <a:lnTo>
                    <a:pt x="1348" y="554"/>
                  </a:lnTo>
                  <a:lnTo>
                    <a:pt x="1348" y="554"/>
                  </a:lnTo>
                  <a:lnTo>
                    <a:pt x="1348" y="552"/>
                  </a:lnTo>
                  <a:lnTo>
                    <a:pt x="1348" y="552"/>
                  </a:lnTo>
                  <a:lnTo>
                    <a:pt x="1348" y="549"/>
                  </a:lnTo>
                  <a:lnTo>
                    <a:pt x="1345" y="547"/>
                  </a:lnTo>
                  <a:lnTo>
                    <a:pt x="1345" y="547"/>
                  </a:lnTo>
                  <a:lnTo>
                    <a:pt x="1345" y="544"/>
                  </a:lnTo>
                  <a:lnTo>
                    <a:pt x="1343" y="542"/>
                  </a:lnTo>
                  <a:lnTo>
                    <a:pt x="1343" y="542"/>
                  </a:lnTo>
                  <a:lnTo>
                    <a:pt x="1341" y="540"/>
                  </a:lnTo>
                  <a:lnTo>
                    <a:pt x="1341" y="537"/>
                  </a:lnTo>
                  <a:lnTo>
                    <a:pt x="1338" y="535"/>
                  </a:lnTo>
                  <a:lnTo>
                    <a:pt x="1336" y="535"/>
                  </a:lnTo>
                  <a:lnTo>
                    <a:pt x="1336" y="533"/>
                  </a:lnTo>
                  <a:lnTo>
                    <a:pt x="1334" y="530"/>
                  </a:lnTo>
                  <a:lnTo>
                    <a:pt x="1331" y="530"/>
                  </a:lnTo>
                  <a:lnTo>
                    <a:pt x="1331" y="528"/>
                  </a:lnTo>
                  <a:lnTo>
                    <a:pt x="1329" y="528"/>
                  </a:lnTo>
                  <a:lnTo>
                    <a:pt x="1327" y="526"/>
                  </a:lnTo>
                  <a:lnTo>
                    <a:pt x="1327" y="526"/>
                  </a:lnTo>
                  <a:lnTo>
                    <a:pt x="1324" y="526"/>
                  </a:lnTo>
                  <a:lnTo>
                    <a:pt x="1322" y="523"/>
                  </a:lnTo>
                  <a:lnTo>
                    <a:pt x="1322" y="523"/>
                  </a:lnTo>
                  <a:lnTo>
                    <a:pt x="1319" y="523"/>
                  </a:lnTo>
                  <a:lnTo>
                    <a:pt x="1319" y="523"/>
                  </a:lnTo>
                  <a:lnTo>
                    <a:pt x="1317" y="523"/>
                  </a:lnTo>
                  <a:lnTo>
                    <a:pt x="1315" y="523"/>
                  </a:lnTo>
                  <a:lnTo>
                    <a:pt x="1315" y="526"/>
                  </a:lnTo>
                  <a:lnTo>
                    <a:pt x="1312" y="526"/>
                  </a:lnTo>
                  <a:lnTo>
                    <a:pt x="1312" y="528"/>
                  </a:lnTo>
                  <a:lnTo>
                    <a:pt x="1312" y="528"/>
                  </a:lnTo>
                  <a:lnTo>
                    <a:pt x="1312" y="530"/>
                  </a:lnTo>
                  <a:lnTo>
                    <a:pt x="1312" y="530"/>
                  </a:lnTo>
                  <a:lnTo>
                    <a:pt x="1312" y="533"/>
                  </a:lnTo>
                  <a:lnTo>
                    <a:pt x="1312" y="533"/>
                  </a:lnTo>
                  <a:lnTo>
                    <a:pt x="1312" y="535"/>
                  </a:lnTo>
                  <a:lnTo>
                    <a:pt x="1312" y="535"/>
                  </a:lnTo>
                  <a:lnTo>
                    <a:pt x="1315" y="537"/>
                  </a:lnTo>
                  <a:lnTo>
                    <a:pt x="1315" y="540"/>
                  </a:lnTo>
                  <a:lnTo>
                    <a:pt x="1317" y="540"/>
                  </a:lnTo>
                  <a:lnTo>
                    <a:pt x="1317" y="542"/>
                  </a:lnTo>
                  <a:lnTo>
                    <a:pt x="1319" y="544"/>
                  </a:lnTo>
                  <a:lnTo>
                    <a:pt x="1319" y="544"/>
                  </a:lnTo>
                  <a:lnTo>
                    <a:pt x="1322" y="547"/>
                  </a:lnTo>
                  <a:lnTo>
                    <a:pt x="1324" y="549"/>
                  </a:lnTo>
                  <a:lnTo>
                    <a:pt x="1324" y="549"/>
                  </a:lnTo>
                  <a:lnTo>
                    <a:pt x="1327" y="552"/>
                  </a:lnTo>
                  <a:lnTo>
                    <a:pt x="1329" y="552"/>
                  </a:lnTo>
                  <a:lnTo>
                    <a:pt x="1329" y="554"/>
                  </a:lnTo>
                  <a:lnTo>
                    <a:pt x="1331" y="554"/>
                  </a:lnTo>
                  <a:lnTo>
                    <a:pt x="1334" y="556"/>
                  </a:lnTo>
                  <a:lnTo>
                    <a:pt x="1334" y="556"/>
                  </a:lnTo>
                  <a:lnTo>
                    <a:pt x="1336" y="559"/>
                  </a:lnTo>
                  <a:lnTo>
                    <a:pt x="1338" y="559"/>
                  </a:lnTo>
                  <a:lnTo>
                    <a:pt x="1338" y="559"/>
                  </a:lnTo>
                  <a:lnTo>
                    <a:pt x="1341" y="559"/>
                  </a:lnTo>
                  <a:lnTo>
                    <a:pt x="1343" y="559"/>
                  </a:lnTo>
                  <a:lnTo>
                    <a:pt x="1343" y="559"/>
                  </a:lnTo>
                  <a:lnTo>
                    <a:pt x="1345" y="559"/>
                  </a:lnTo>
                  <a:lnTo>
                    <a:pt x="1345" y="559"/>
                  </a:lnTo>
                  <a:lnTo>
                    <a:pt x="1348" y="556"/>
                  </a:lnTo>
                  <a:lnTo>
                    <a:pt x="1348" y="556"/>
                  </a:lnTo>
                  <a:lnTo>
                    <a:pt x="1348" y="556"/>
                  </a:lnTo>
                  <a:close/>
                  <a:moveTo>
                    <a:pt x="1277" y="686"/>
                  </a:moveTo>
                  <a:lnTo>
                    <a:pt x="1275" y="686"/>
                  </a:lnTo>
                  <a:lnTo>
                    <a:pt x="1275" y="686"/>
                  </a:lnTo>
                  <a:lnTo>
                    <a:pt x="1275" y="686"/>
                  </a:lnTo>
                  <a:lnTo>
                    <a:pt x="1275" y="684"/>
                  </a:lnTo>
                  <a:lnTo>
                    <a:pt x="1272" y="684"/>
                  </a:lnTo>
                  <a:lnTo>
                    <a:pt x="1272" y="684"/>
                  </a:lnTo>
                  <a:lnTo>
                    <a:pt x="1272" y="684"/>
                  </a:lnTo>
                  <a:lnTo>
                    <a:pt x="1272" y="684"/>
                  </a:lnTo>
                  <a:lnTo>
                    <a:pt x="1272" y="682"/>
                  </a:lnTo>
                  <a:lnTo>
                    <a:pt x="1275" y="682"/>
                  </a:lnTo>
                  <a:lnTo>
                    <a:pt x="1275" y="682"/>
                  </a:lnTo>
                  <a:lnTo>
                    <a:pt x="1275" y="682"/>
                  </a:lnTo>
                  <a:lnTo>
                    <a:pt x="1275" y="679"/>
                  </a:lnTo>
                  <a:lnTo>
                    <a:pt x="1277" y="679"/>
                  </a:lnTo>
                  <a:lnTo>
                    <a:pt x="1279" y="677"/>
                  </a:lnTo>
                  <a:lnTo>
                    <a:pt x="1282" y="675"/>
                  </a:lnTo>
                  <a:lnTo>
                    <a:pt x="1284" y="675"/>
                  </a:lnTo>
                  <a:lnTo>
                    <a:pt x="1284" y="675"/>
                  </a:lnTo>
                  <a:lnTo>
                    <a:pt x="1284" y="672"/>
                  </a:lnTo>
                  <a:lnTo>
                    <a:pt x="1284" y="672"/>
                  </a:lnTo>
                  <a:lnTo>
                    <a:pt x="1284" y="672"/>
                  </a:lnTo>
                  <a:lnTo>
                    <a:pt x="1284" y="672"/>
                  </a:lnTo>
                  <a:lnTo>
                    <a:pt x="1286" y="670"/>
                  </a:lnTo>
                  <a:lnTo>
                    <a:pt x="1286" y="668"/>
                  </a:lnTo>
                  <a:lnTo>
                    <a:pt x="1289" y="668"/>
                  </a:lnTo>
                  <a:lnTo>
                    <a:pt x="1289" y="665"/>
                  </a:lnTo>
                  <a:lnTo>
                    <a:pt x="1291" y="665"/>
                  </a:lnTo>
                  <a:lnTo>
                    <a:pt x="1291" y="663"/>
                  </a:lnTo>
                  <a:lnTo>
                    <a:pt x="1291" y="663"/>
                  </a:lnTo>
                  <a:lnTo>
                    <a:pt x="1293" y="663"/>
                  </a:lnTo>
                  <a:lnTo>
                    <a:pt x="1293" y="663"/>
                  </a:lnTo>
                  <a:lnTo>
                    <a:pt x="1293" y="663"/>
                  </a:lnTo>
                  <a:lnTo>
                    <a:pt x="1296" y="663"/>
                  </a:lnTo>
                  <a:lnTo>
                    <a:pt x="1296" y="663"/>
                  </a:lnTo>
                  <a:lnTo>
                    <a:pt x="1296" y="665"/>
                  </a:lnTo>
                  <a:lnTo>
                    <a:pt x="1296" y="665"/>
                  </a:lnTo>
                  <a:lnTo>
                    <a:pt x="1296" y="665"/>
                  </a:lnTo>
                  <a:lnTo>
                    <a:pt x="1296" y="668"/>
                  </a:lnTo>
                  <a:lnTo>
                    <a:pt x="1296" y="668"/>
                  </a:lnTo>
                  <a:lnTo>
                    <a:pt x="1298" y="670"/>
                  </a:lnTo>
                  <a:lnTo>
                    <a:pt x="1296" y="670"/>
                  </a:lnTo>
                  <a:lnTo>
                    <a:pt x="1296" y="672"/>
                  </a:lnTo>
                  <a:lnTo>
                    <a:pt x="1296" y="672"/>
                  </a:lnTo>
                  <a:lnTo>
                    <a:pt x="1296" y="675"/>
                  </a:lnTo>
                  <a:lnTo>
                    <a:pt x="1296" y="675"/>
                  </a:lnTo>
                  <a:lnTo>
                    <a:pt x="1296" y="677"/>
                  </a:lnTo>
                  <a:lnTo>
                    <a:pt x="1293" y="679"/>
                  </a:lnTo>
                  <a:lnTo>
                    <a:pt x="1293" y="679"/>
                  </a:lnTo>
                  <a:lnTo>
                    <a:pt x="1293" y="682"/>
                  </a:lnTo>
                  <a:lnTo>
                    <a:pt x="1291" y="682"/>
                  </a:lnTo>
                  <a:lnTo>
                    <a:pt x="1291" y="684"/>
                  </a:lnTo>
                  <a:lnTo>
                    <a:pt x="1289" y="684"/>
                  </a:lnTo>
                  <a:lnTo>
                    <a:pt x="1286" y="684"/>
                  </a:lnTo>
                  <a:lnTo>
                    <a:pt x="1286" y="686"/>
                  </a:lnTo>
                  <a:lnTo>
                    <a:pt x="1284" y="686"/>
                  </a:lnTo>
                  <a:lnTo>
                    <a:pt x="1282" y="689"/>
                  </a:lnTo>
                  <a:lnTo>
                    <a:pt x="1279" y="689"/>
                  </a:lnTo>
                  <a:lnTo>
                    <a:pt x="1279" y="689"/>
                  </a:lnTo>
                  <a:lnTo>
                    <a:pt x="1279" y="689"/>
                  </a:lnTo>
                  <a:lnTo>
                    <a:pt x="1279" y="689"/>
                  </a:lnTo>
                  <a:lnTo>
                    <a:pt x="1277" y="689"/>
                  </a:lnTo>
                  <a:lnTo>
                    <a:pt x="1277" y="689"/>
                  </a:lnTo>
                  <a:lnTo>
                    <a:pt x="1277" y="689"/>
                  </a:lnTo>
                  <a:lnTo>
                    <a:pt x="1277" y="686"/>
                  </a:lnTo>
                  <a:lnTo>
                    <a:pt x="1277" y="686"/>
                  </a:lnTo>
                  <a:close/>
                  <a:moveTo>
                    <a:pt x="1291" y="696"/>
                  </a:moveTo>
                  <a:lnTo>
                    <a:pt x="1291" y="696"/>
                  </a:lnTo>
                  <a:lnTo>
                    <a:pt x="1293" y="696"/>
                  </a:lnTo>
                  <a:lnTo>
                    <a:pt x="1293" y="696"/>
                  </a:lnTo>
                  <a:lnTo>
                    <a:pt x="1293" y="694"/>
                  </a:lnTo>
                  <a:lnTo>
                    <a:pt x="1296" y="694"/>
                  </a:lnTo>
                  <a:lnTo>
                    <a:pt x="1298" y="694"/>
                  </a:lnTo>
                  <a:lnTo>
                    <a:pt x="1298" y="691"/>
                  </a:lnTo>
                  <a:lnTo>
                    <a:pt x="1301" y="691"/>
                  </a:lnTo>
                  <a:lnTo>
                    <a:pt x="1301" y="691"/>
                  </a:lnTo>
                  <a:lnTo>
                    <a:pt x="1303" y="689"/>
                  </a:lnTo>
                  <a:lnTo>
                    <a:pt x="1303" y="689"/>
                  </a:lnTo>
                  <a:lnTo>
                    <a:pt x="1303" y="686"/>
                  </a:lnTo>
                  <a:lnTo>
                    <a:pt x="1305" y="686"/>
                  </a:lnTo>
                  <a:lnTo>
                    <a:pt x="1305" y="686"/>
                  </a:lnTo>
                  <a:lnTo>
                    <a:pt x="1305" y="686"/>
                  </a:lnTo>
                  <a:lnTo>
                    <a:pt x="1305" y="684"/>
                  </a:lnTo>
                  <a:lnTo>
                    <a:pt x="1308" y="682"/>
                  </a:lnTo>
                  <a:lnTo>
                    <a:pt x="1308" y="677"/>
                  </a:lnTo>
                  <a:lnTo>
                    <a:pt x="1310" y="677"/>
                  </a:lnTo>
                  <a:lnTo>
                    <a:pt x="1310" y="675"/>
                  </a:lnTo>
                  <a:lnTo>
                    <a:pt x="1312" y="675"/>
                  </a:lnTo>
                  <a:lnTo>
                    <a:pt x="1312" y="672"/>
                  </a:lnTo>
                  <a:lnTo>
                    <a:pt x="1312" y="672"/>
                  </a:lnTo>
                  <a:lnTo>
                    <a:pt x="1312" y="672"/>
                  </a:lnTo>
                  <a:lnTo>
                    <a:pt x="1315" y="672"/>
                  </a:lnTo>
                  <a:lnTo>
                    <a:pt x="1315" y="670"/>
                  </a:lnTo>
                  <a:lnTo>
                    <a:pt x="1315" y="670"/>
                  </a:lnTo>
                  <a:lnTo>
                    <a:pt x="1315" y="670"/>
                  </a:lnTo>
                  <a:lnTo>
                    <a:pt x="1317" y="670"/>
                  </a:lnTo>
                  <a:lnTo>
                    <a:pt x="1317" y="670"/>
                  </a:lnTo>
                  <a:lnTo>
                    <a:pt x="1317" y="670"/>
                  </a:lnTo>
                  <a:lnTo>
                    <a:pt x="1317" y="670"/>
                  </a:lnTo>
                  <a:lnTo>
                    <a:pt x="1317" y="670"/>
                  </a:lnTo>
                  <a:lnTo>
                    <a:pt x="1317" y="672"/>
                  </a:lnTo>
                  <a:lnTo>
                    <a:pt x="1319" y="672"/>
                  </a:lnTo>
                  <a:lnTo>
                    <a:pt x="1319" y="672"/>
                  </a:lnTo>
                  <a:lnTo>
                    <a:pt x="1319" y="672"/>
                  </a:lnTo>
                  <a:lnTo>
                    <a:pt x="1319" y="675"/>
                  </a:lnTo>
                  <a:lnTo>
                    <a:pt x="1319" y="675"/>
                  </a:lnTo>
                  <a:lnTo>
                    <a:pt x="1322" y="677"/>
                  </a:lnTo>
                  <a:lnTo>
                    <a:pt x="1322" y="679"/>
                  </a:lnTo>
                  <a:lnTo>
                    <a:pt x="1322" y="679"/>
                  </a:lnTo>
                  <a:lnTo>
                    <a:pt x="1322" y="682"/>
                  </a:lnTo>
                  <a:lnTo>
                    <a:pt x="1319" y="684"/>
                  </a:lnTo>
                  <a:lnTo>
                    <a:pt x="1319" y="684"/>
                  </a:lnTo>
                  <a:lnTo>
                    <a:pt x="1319" y="686"/>
                  </a:lnTo>
                  <a:lnTo>
                    <a:pt x="1317" y="689"/>
                  </a:lnTo>
                  <a:lnTo>
                    <a:pt x="1317" y="689"/>
                  </a:lnTo>
                  <a:lnTo>
                    <a:pt x="1315" y="691"/>
                  </a:lnTo>
                  <a:lnTo>
                    <a:pt x="1315" y="694"/>
                  </a:lnTo>
                  <a:lnTo>
                    <a:pt x="1312" y="694"/>
                  </a:lnTo>
                  <a:lnTo>
                    <a:pt x="1312" y="696"/>
                  </a:lnTo>
                  <a:lnTo>
                    <a:pt x="1310" y="696"/>
                  </a:lnTo>
                  <a:lnTo>
                    <a:pt x="1308" y="698"/>
                  </a:lnTo>
                  <a:lnTo>
                    <a:pt x="1308" y="698"/>
                  </a:lnTo>
                  <a:lnTo>
                    <a:pt x="1305" y="701"/>
                  </a:lnTo>
                  <a:lnTo>
                    <a:pt x="1305" y="701"/>
                  </a:lnTo>
                  <a:lnTo>
                    <a:pt x="1303" y="701"/>
                  </a:lnTo>
                  <a:lnTo>
                    <a:pt x="1301" y="701"/>
                  </a:lnTo>
                  <a:lnTo>
                    <a:pt x="1301" y="701"/>
                  </a:lnTo>
                  <a:lnTo>
                    <a:pt x="1298" y="703"/>
                  </a:lnTo>
                  <a:lnTo>
                    <a:pt x="1298" y="703"/>
                  </a:lnTo>
                  <a:lnTo>
                    <a:pt x="1296" y="703"/>
                  </a:lnTo>
                  <a:lnTo>
                    <a:pt x="1296" y="701"/>
                  </a:lnTo>
                  <a:lnTo>
                    <a:pt x="1293" y="701"/>
                  </a:lnTo>
                  <a:lnTo>
                    <a:pt x="1293" y="701"/>
                  </a:lnTo>
                  <a:lnTo>
                    <a:pt x="1293" y="701"/>
                  </a:lnTo>
                  <a:lnTo>
                    <a:pt x="1293" y="698"/>
                  </a:lnTo>
                  <a:lnTo>
                    <a:pt x="1291" y="698"/>
                  </a:lnTo>
                  <a:lnTo>
                    <a:pt x="1291" y="696"/>
                  </a:lnTo>
                  <a:lnTo>
                    <a:pt x="1291" y="696"/>
                  </a:lnTo>
                  <a:close/>
                  <a:moveTo>
                    <a:pt x="1308" y="708"/>
                  </a:moveTo>
                  <a:lnTo>
                    <a:pt x="1308" y="708"/>
                  </a:lnTo>
                  <a:lnTo>
                    <a:pt x="1308" y="708"/>
                  </a:lnTo>
                  <a:lnTo>
                    <a:pt x="1310" y="708"/>
                  </a:lnTo>
                  <a:lnTo>
                    <a:pt x="1312" y="705"/>
                  </a:lnTo>
                  <a:lnTo>
                    <a:pt x="1312" y="705"/>
                  </a:lnTo>
                  <a:lnTo>
                    <a:pt x="1315" y="705"/>
                  </a:lnTo>
                  <a:lnTo>
                    <a:pt x="1315" y="703"/>
                  </a:lnTo>
                  <a:lnTo>
                    <a:pt x="1317" y="703"/>
                  </a:lnTo>
                  <a:lnTo>
                    <a:pt x="1317" y="703"/>
                  </a:lnTo>
                  <a:lnTo>
                    <a:pt x="1319" y="701"/>
                  </a:lnTo>
                  <a:lnTo>
                    <a:pt x="1319" y="701"/>
                  </a:lnTo>
                  <a:lnTo>
                    <a:pt x="1322" y="698"/>
                  </a:lnTo>
                  <a:lnTo>
                    <a:pt x="1322" y="698"/>
                  </a:lnTo>
                  <a:lnTo>
                    <a:pt x="1322" y="696"/>
                  </a:lnTo>
                  <a:lnTo>
                    <a:pt x="1324" y="696"/>
                  </a:lnTo>
                  <a:lnTo>
                    <a:pt x="1324" y="694"/>
                  </a:lnTo>
                  <a:lnTo>
                    <a:pt x="1327" y="691"/>
                  </a:lnTo>
                  <a:lnTo>
                    <a:pt x="1327" y="689"/>
                  </a:lnTo>
                  <a:lnTo>
                    <a:pt x="1329" y="686"/>
                  </a:lnTo>
                  <a:lnTo>
                    <a:pt x="1329" y="686"/>
                  </a:lnTo>
                  <a:lnTo>
                    <a:pt x="1329" y="684"/>
                  </a:lnTo>
                  <a:lnTo>
                    <a:pt x="1329" y="684"/>
                  </a:lnTo>
                  <a:lnTo>
                    <a:pt x="1329" y="684"/>
                  </a:lnTo>
                  <a:lnTo>
                    <a:pt x="1329" y="684"/>
                  </a:lnTo>
                  <a:lnTo>
                    <a:pt x="1331" y="684"/>
                  </a:lnTo>
                  <a:lnTo>
                    <a:pt x="1334" y="684"/>
                  </a:lnTo>
                  <a:lnTo>
                    <a:pt x="1334" y="684"/>
                  </a:lnTo>
                  <a:lnTo>
                    <a:pt x="1334" y="684"/>
                  </a:lnTo>
                  <a:lnTo>
                    <a:pt x="1336" y="686"/>
                  </a:lnTo>
                  <a:lnTo>
                    <a:pt x="1336" y="686"/>
                  </a:lnTo>
                  <a:lnTo>
                    <a:pt x="1336" y="686"/>
                  </a:lnTo>
                  <a:lnTo>
                    <a:pt x="1338" y="689"/>
                  </a:lnTo>
                  <a:lnTo>
                    <a:pt x="1338" y="689"/>
                  </a:lnTo>
                  <a:lnTo>
                    <a:pt x="1338" y="691"/>
                  </a:lnTo>
                  <a:lnTo>
                    <a:pt x="1338" y="691"/>
                  </a:lnTo>
                  <a:lnTo>
                    <a:pt x="1338" y="694"/>
                  </a:lnTo>
                  <a:lnTo>
                    <a:pt x="1338" y="696"/>
                  </a:lnTo>
                  <a:lnTo>
                    <a:pt x="1338" y="696"/>
                  </a:lnTo>
                  <a:lnTo>
                    <a:pt x="1336" y="698"/>
                  </a:lnTo>
                  <a:lnTo>
                    <a:pt x="1336" y="698"/>
                  </a:lnTo>
                  <a:lnTo>
                    <a:pt x="1336" y="701"/>
                  </a:lnTo>
                  <a:lnTo>
                    <a:pt x="1336" y="703"/>
                  </a:lnTo>
                  <a:lnTo>
                    <a:pt x="1334" y="703"/>
                  </a:lnTo>
                  <a:lnTo>
                    <a:pt x="1334" y="705"/>
                  </a:lnTo>
                  <a:lnTo>
                    <a:pt x="1331" y="705"/>
                  </a:lnTo>
                  <a:lnTo>
                    <a:pt x="1331" y="708"/>
                  </a:lnTo>
                  <a:lnTo>
                    <a:pt x="1329" y="710"/>
                  </a:lnTo>
                  <a:lnTo>
                    <a:pt x="1329" y="710"/>
                  </a:lnTo>
                  <a:lnTo>
                    <a:pt x="1327" y="710"/>
                  </a:lnTo>
                  <a:lnTo>
                    <a:pt x="1324" y="712"/>
                  </a:lnTo>
                  <a:lnTo>
                    <a:pt x="1322" y="712"/>
                  </a:lnTo>
                  <a:lnTo>
                    <a:pt x="1322" y="715"/>
                  </a:lnTo>
                  <a:lnTo>
                    <a:pt x="1319" y="715"/>
                  </a:lnTo>
                  <a:lnTo>
                    <a:pt x="1317" y="715"/>
                  </a:lnTo>
                  <a:lnTo>
                    <a:pt x="1315" y="715"/>
                  </a:lnTo>
                  <a:lnTo>
                    <a:pt x="1312" y="715"/>
                  </a:lnTo>
                  <a:lnTo>
                    <a:pt x="1312" y="715"/>
                  </a:lnTo>
                  <a:lnTo>
                    <a:pt x="1310" y="715"/>
                  </a:lnTo>
                  <a:lnTo>
                    <a:pt x="1310" y="715"/>
                  </a:lnTo>
                  <a:lnTo>
                    <a:pt x="1310" y="715"/>
                  </a:lnTo>
                  <a:lnTo>
                    <a:pt x="1308" y="715"/>
                  </a:lnTo>
                  <a:lnTo>
                    <a:pt x="1308" y="715"/>
                  </a:lnTo>
                  <a:lnTo>
                    <a:pt x="1308" y="712"/>
                  </a:lnTo>
                  <a:lnTo>
                    <a:pt x="1308" y="712"/>
                  </a:lnTo>
                  <a:lnTo>
                    <a:pt x="1308" y="712"/>
                  </a:lnTo>
                  <a:lnTo>
                    <a:pt x="1305" y="712"/>
                  </a:lnTo>
                  <a:lnTo>
                    <a:pt x="1305" y="712"/>
                  </a:lnTo>
                  <a:lnTo>
                    <a:pt x="1305" y="710"/>
                  </a:lnTo>
                  <a:lnTo>
                    <a:pt x="1305" y="710"/>
                  </a:lnTo>
                  <a:lnTo>
                    <a:pt x="1305" y="710"/>
                  </a:lnTo>
                  <a:lnTo>
                    <a:pt x="1305" y="708"/>
                  </a:lnTo>
                  <a:lnTo>
                    <a:pt x="1308" y="708"/>
                  </a:lnTo>
                  <a:lnTo>
                    <a:pt x="1308" y="708"/>
                  </a:lnTo>
                  <a:close/>
                  <a:moveTo>
                    <a:pt x="932" y="720"/>
                  </a:moveTo>
                  <a:lnTo>
                    <a:pt x="932" y="720"/>
                  </a:lnTo>
                  <a:lnTo>
                    <a:pt x="934" y="722"/>
                  </a:lnTo>
                  <a:lnTo>
                    <a:pt x="934" y="724"/>
                  </a:lnTo>
                  <a:lnTo>
                    <a:pt x="934" y="724"/>
                  </a:lnTo>
                  <a:lnTo>
                    <a:pt x="936" y="724"/>
                  </a:lnTo>
                  <a:lnTo>
                    <a:pt x="936" y="727"/>
                  </a:lnTo>
                  <a:lnTo>
                    <a:pt x="936" y="727"/>
                  </a:lnTo>
                  <a:lnTo>
                    <a:pt x="939" y="727"/>
                  </a:lnTo>
                  <a:lnTo>
                    <a:pt x="939" y="727"/>
                  </a:lnTo>
                  <a:lnTo>
                    <a:pt x="941" y="729"/>
                  </a:lnTo>
                  <a:lnTo>
                    <a:pt x="941" y="729"/>
                  </a:lnTo>
                  <a:lnTo>
                    <a:pt x="943" y="729"/>
                  </a:lnTo>
                  <a:lnTo>
                    <a:pt x="946" y="729"/>
                  </a:lnTo>
                  <a:lnTo>
                    <a:pt x="948" y="729"/>
                  </a:lnTo>
                  <a:lnTo>
                    <a:pt x="951" y="731"/>
                  </a:lnTo>
                  <a:lnTo>
                    <a:pt x="953" y="731"/>
                  </a:lnTo>
                  <a:lnTo>
                    <a:pt x="953" y="731"/>
                  </a:lnTo>
                  <a:lnTo>
                    <a:pt x="955" y="731"/>
                  </a:lnTo>
                  <a:lnTo>
                    <a:pt x="955" y="731"/>
                  </a:lnTo>
                  <a:lnTo>
                    <a:pt x="958" y="731"/>
                  </a:lnTo>
                  <a:lnTo>
                    <a:pt x="958" y="731"/>
                  </a:lnTo>
                  <a:lnTo>
                    <a:pt x="960" y="729"/>
                  </a:lnTo>
                  <a:lnTo>
                    <a:pt x="960" y="729"/>
                  </a:lnTo>
                  <a:lnTo>
                    <a:pt x="960" y="729"/>
                  </a:lnTo>
                  <a:lnTo>
                    <a:pt x="960" y="729"/>
                  </a:lnTo>
                  <a:lnTo>
                    <a:pt x="960" y="729"/>
                  </a:lnTo>
                  <a:lnTo>
                    <a:pt x="962" y="729"/>
                  </a:lnTo>
                  <a:lnTo>
                    <a:pt x="962" y="727"/>
                  </a:lnTo>
                  <a:lnTo>
                    <a:pt x="962" y="727"/>
                  </a:lnTo>
                  <a:lnTo>
                    <a:pt x="962" y="727"/>
                  </a:lnTo>
                  <a:lnTo>
                    <a:pt x="962" y="727"/>
                  </a:lnTo>
                  <a:lnTo>
                    <a:pt x="962" y="727"/>
                  </a:lnTo>
                  <a:lnTo>
                    <a:pt x="962" y="724"/>
                  </a:lnTo>
                  <a:lnTo>
                    <a:pt x="960" y="724"/>
                  </a:lnTo>
                  <a:lnTo>
                    <a:pt x="960" y="722"/>
                  </a:lnTo>
                  <a:lnTo>
                    <a:pt x="960" y="722"/>
                  </a:lnTo>
                  <a:lnTo>
                    <a:pt x="960" y="720"/>
                  </a:lnTo>
                  <a:lnTo>
                    <a:pt x="958" y="720"/>
                  </a:lnTo>
                  <a:lnTo>
                    <a:pt x="958" y="720"/>
                  </a:lnTo>
                  <a:lnTo>
                    <a:pt x="955" y="717"/>
                  </a:lnTo>
                  <a:lnTo>
                    <a:pt x="955" y="717"/>
                  </a:lnTo>
                  <a:lnTo>
                    <a:pt x="953" y="715"/>
                  </a:lnTo>
                  <a:lnTo>
                    <a:pt x="953" y="715"/>
                  </a:lnTo>
                  <a:lnTo>
                    <a:pt x="951" y="715"/>
                  </a:lnTo>
                  <a:lnTo>
                    <a:pt x="951" y="715"/>
                  </a:lnTo>
                  <a:lnTo>
                    <a:pt x="948" y="712"/>
                  </a:lnTo>
                  <a:lnTo>
                    <a:pt x="946" y="712"/>
                  </a:lnTo>
                  <a:lnTo>
                    <a:pt x="946" y="712"/>
                  </a:lnTo>
                  <a:lnTo>
                    <a:pt x="943" y="712"/>
                  </a:lnTo>
                  <a:lnTo>
                    <a:pt x="943" y="712"/>
                  </a:lnTo>
                  <a:lnTo>
                    <a:pt x="941" y="712"/>
                  </a:lnTo>
                  <a:lnTo>
                    <a:pt x="939" y="710"/>
                  </a:lnTo>
                  <a:lnTo>
                    <a:pt x="939" y="710"/>
                  </a:lnTo>
                  <a:lnTo>
                    <a:pt x="936" y="710"/>
                  </a:lnTo>
                  <a:lnTo>
                    <a:pt x="936" y="710"/>
                  </a:lnTo>
                  <a:lnTo>
                    <a:pt x="934" y="712"/>
                  </a:lnTo>
                  <a:lnTo>
                    <a:pt x="934" y="712"/>
                  </a:lnTo>
                  <a:lnTo>
                    <a:pt x="934" y="712"/>
                  </a:lnTo>
                  <a:lnTo>
                    <a:pt x="932" y="712"/>
                  </a:lnTo>
                  <a:lnTo>
                    <a:pt x="932" y="712"/>
                  </a:lnTo>
                  <a:lnTo>
                    <a:pt x="932" y="715"/>
                  </a:lnTo>
                  <a:lnTo>
                    <a:pt x="932" y="715"/>
                  </a:lnTo>
                  <a:lnTo>
                    <a:pt x="932" y="715"/>
                  </a:lnTo>
                  <a:lnTo>
                    <a:pt x="932" y="717"/>
                  </a:lnTo>
                  <a:lnTo>
                    <a:pt x="932" y="717"/>
                  </a:lnTo>
                  <a:lnTo>
                    <a:pt x="932" y="720"/>
                  </a:lnTo>
                  <a:lnTo>
                    <a:pt x="932" y="720"/>
                  </a:lnTo>
                  <a:close/>
                  <a:moveTo>
                    <a:pt x="489" y="350"/>
                  </a:moveTo>
                  <a:lnTo>
                    <a:pt x="492" y="350"/>
                  </a:lnTo>
                  <a:lnTo>
                    <a:pt x="492" y="350"/>
                  </a:lnTo>
                  <a:lnTo>
                    <a:pt x="492" y="350"/>
                  </a:lnTo>
                  <a:lnTo>
                    <a:pt x="494" y="350"/>
                  </a:lnTo>
                  <a:lnTo>
                    <a:pt x="494" y="350"/>
                  </a:lnTo>
                  <a:lnTo>
                    <a:pt x="496" y="350"/>
                  </a:lnTo>
                  <a:lnTo>
                    <a:pt x="496" y="353"/>
                  </a:lnTo>
                  <a:lnTo>
                    <a:pt x="496" y="353"/>
                  </a:lnTo>
                  <a:lnTo>
                    <a:pt x="499" y="353"/>
                  </a:lnTo>
                  <a:lnTo>
                    <a:pt x="499" y="355"/>
                  </a:lnTo>
                  <a:lnTo>
                    <a:pt x="499" y="355"/>
                  </a:lnTo>
                  <a:lnTo>
                    <a:pt x="499" y="355"/>
                  </a:lnTo>
                  <a:lnTo>
                    <a:pt x="501" y="358"/>
                  </a:lnTo>
                  <a:lnTo>
                    <a:pt x="501" y="358"/>
                  </a:lnTo>
                  <a:lnTo>
                    <a:pt x="501" y="360"/>
                  </a:lnTo>
                  <a:lnTo>
                    <a:pt x="501" y="360"/>
                  </a:lnTo>
                  <a:lnTo>
                    <a:pt x="501" y="362"/>
                  </a:lnTo>
                  <a:lnTo>
                    <a:pt x="501" y="362"/>
                  </a:lnTo>
                  <a:lnTo>
                    <a:pt x="501" y="362"/>
                  </a:lnTo>
                  <a:lnTo>
                    <a:pt x="501" y="365"/>
                  </a:lnTo>
                  <a:lnTo>
                    <a:pt x="501" y="365"/>
                  </a:lnTo>
                  <a:lnTo>
                    <a:pt x="499" y="367"/>
                  </a:lnTo>
                  <a:lnTo>
                    <a:pt x="499" y="367"/>
                  </a:lnTo>
                  <a:lnTo>
                    <a:pt x="499" y="367"/>
                  </a:lnTo>
                  <a:lnTo>
                    <a:pt x="499" y="369"/>
                  </a:lnTo>
                  <a:lnTo>
                    <a:pt x="496" y="369"/>
                  </a:lnTo>
                  <a:lnTo>
                    <a:pt x="496" y="369"/>
                  </a:lnTo>
                  <a:lnTo>
                    <a:pt x="494" y="369"/>
                  </a:lnTo>
                  <a:lnTo>
                    <a:pt x="494" y="372"/>
                  </a:lnTo>
                  <a:lnTo>
                    <a:pt x="494" y="372"/>
                  </a:lnTo>
                  <a:lnTo>
                    <a:pt x="492" y="372"/>
                  </a:lnTo>
                  <a:lnTo>
                    <a:pt x="492" y="372"/>
                  </a:lnTo>
                  <a:lnTo>
                    <a:pt x="489" y="372"/>
                  </a:lnTo>
                  <a:lnTo>
                    <a:pt x="489" y="372"/>
                  </a:lnTo>
                  <a:lnTo>
                    <a:pt x="487" y="372"/>
                  </a:lnTo>
                  <a:lnTo>
                    <a:pt x="487" y="372"/>
                  </a:lnTo>
                  <a:lnTo>
                    <a:pt x="485" y="372"/>
                  </a:lnTo>
                  <a:lnTo>
                    <a:pt x="485" y="369"/>
                  </a:lnTo>
                  <a:lnTo>
                    <a:pt x="485" y="369"/>
                  </a:lnTo>
                  <a:lnTo>
                    <a:pt x="482" y="369"/>
                  </a:lnTo>
                  <a:lnTo>
                    <a:pt x="482" y="369"/>
                  </a:lnTo>
                  <a:lnTo>
                    <a:pt x="482" y="367"/>
                  </a:lnTo>
                  <a:lnTo>
                    <a:pt x="480" y="367"/>
                  </a:lnTo>
                  <a:lnTo>
                    <a:pt x="480" y="365"/>
                  </a:lnTo>
                  <a:lnTo>
                    <a:pt x="480" y="365"/>
                  </a:lnTo>
                  <a:lnTo>
                    <a:pt x="480" y="365"/>
                  </a:lnTo>
                  <a:lnTo>
                    <a:pt x="480" y="362"/>
                  </a:lnTo>
                  <a:lnTo>
                    <a:pt x="480" y="362"/>
                  </a:lnTo>
                  <a:lnTo>
                    <a:pt x="480" y="360"/>
                  </a:lnTo>
                  <a:lnTo>
                    <a:pt x="480" y="360"/>
                  </a:lnTo>
                  <a:lnTo>
                    <a:pt x="480" y="358"/>
                  </a:lnTo>
                  <a:lnTo>
                    <a:pt x="480" y="358"/>
                  </a:lnTo>
                  <a:lnTo>
                    <a:pt x="480" y="355"/>
                  </a:lnTo>
                  <a:lnTo>
                    <a:pt x="480" y="355"/>
                  </a:lnTo>
                  <a:lnTo>
                    <a:pt x="482" y="355"/>
                  </a:lnTo>
                  <a:lnTo>
                    <a:pt x="482" y="353"/>
                  </a:lnTo>
                  <a:lnTo>
                    <a:pt x="482" y="353"/>
                  </a:lnTo>
                  <a:lnTo>
                    <a:pt x="485" y="353"/>
                  </a:lnTo>
                  <a:lnTo>
                    <a:pt x="485" y="350"/>
                  </a:lnTo>
                  <a:lnTo>
                    <a:pt x="485" y="350"/>
                  </a:lnTo>
                  <a:lnTo>
                    <a:pt x="487" y="350"/>
                  </a:lnTo>
                  <a:lnTo>
                    <a:pt x="487" y="350"/>
                  </a:lnTo>
                  <a:lnTo>
                    <a:pt x="489" y="350"/>
                  </a:lnTo>
                  <a:lnTo>
                    <a:pt x="489" y="350"/>
                  </a:lnTo>
                  <a:lnTo>
                    <a:pt x="489" y="350"/>
                  </a:lnTo>
                  <a:close/>
                  <a:moveTo>
                    <a:pt x="539" y="353"/>
                  </a:moveTo>
                  <a:lnTo>
                    <a:pt x="541" y="353"/>
                  </a:lnTo>
                  <a:lnTo>
                    <a:pt x="541" y="353"/>
                  </a:lnTo>
                  <a:lnTo>
                    <a:pt x="544" y="353"/>
                  </a:lnTo>
                  <a:lnTo>
                    <a:pt x="544" y="355"/>
                  </a:lnTo>
                  <a:lnTo>
                    <a:pt x="544" y="355"/>
                  </a:lnTo>
                  <a:lnTo>
                    <a:pt x="546" y="355"/>
                  </a:lnTo>
                  <a:lnTo>
                    <a:pt x="546" y="355"/>
                  </a:lnTo>
                  <a:lnTo>
                    <a:pt x="548" y="355"/>
                  </a:lnTo>
                  <a:lnTo>
                    <a:pt x="548" y="358"/>
                  </a:lnTo>
                  <a:lnTo>
                    <a:pt x="548" y="358"/>
                  </a:lnTo>
                  <a:lnTo>
                    <a:pt x="548" y="358"/>
                  </a:lnTo>
                  <a:lnTo>
                    <a:pt x="551" y="360"/>
                  </a:lnTo>
                  <a:lnTo>
                    <a:pt x="551" y="360"/>
                  </a:lnTo>
                  <a:lnTo>
                    <a:pt x="551" y="362"/>
                  </a:lnTo>
                  <a:lnTo>
                    <a:pt x="551" y="362"/>
                  </a:lnTo>
                  <a:lnTo>
                    <a:pt x="551" y="365"/>
                  </a:lnTo>
                  <a:lnTo>
                    <a:pt x="551" y="365"/>
                  </a:lnTo>
                  <a:lnTo>
                    <a:pt x="551" y="367"/>
                  </a:lnTo>
                  <a:lnTo>
                    <a:pt x="551" y="367"/>
                  </a:lnTo>
                  <a:lnTo>
                    <a:pt x="551" y="367"/>
                  </a:lnTo>
                  <a:lnTo>
                    <a:pt x="551" y="369"/>
                  </a:lnTo>
                  <a:lnTo>
                    <a:pt x="548" y="369"/>
                  </a:lnTo>
                  <a:lnTo>
                    <a:pt x="548" y="372"/>
                  </a:lnTo>
                  <a:lnTo>
                    <a:pt x="548" y="372"/>
                  </a:lnTo>
                  <a:lnTo>
                    <a:pt x="548" y="372"/>
                  </a:lnTo>
                  <a:lnTo>
                    <a:pt x="546" y="374"/>
                  </a:lnTo>
                  <a:lnTo>
                    <a:pt x="546" y="374"/>
                  </a:lnTo>
                  <a:lnTo>
                    <a:pt x="546" y="374"/>
                  </a:lnTo>
                  <a:lnTo>
                    <a:pt x="544" y="374"/>
                  </a:lnTo>
                  <a:lnTo>
                    <a:pt x="544" y="374"/>
                  </a:lnTo>
                  <a:lnTo>
                    <a:pt x="541" y="376"/>
                  </a:lnTo>
                  <a:lnTo>
                    <a:pt x="541" y="376"/>
                  </a:lnTo>
                  <a:lnTo>
                    <a:pt x="539" y="376"/>
                  </a:lnTo>
                  <a:lnTo>
                    <a:pt x="539" y="376"/>
                  </a:lnTo>
                  <a:lnTo>
                    <a:pt x="537" y="374"/>
                  </a:lnTo>
                  <a:lnTo>
                    <a:pt x="537" y="374"/>
                  </a:lnTo>
                  <a:lnTo>
                    <a:pt x="537" y="374"/>
                  </a:lnTo>
                  <a:lnTo>
                    <a:pt x="534" y="374"/>
                  </a:lnTo>
                  <a:lnTo>
                    <a:pt x="534" y="374"/>
                  </a:lnTo>
                  <a:lnTo>
                    <a:pt x="532" y="372"/>
                  </a:lnTo>
                  <a:lnTo>
                    <a:pt x="532" y="372"/>
                  </a:lnTo>
                  <a:lnTo>
                    <a:pt x="532" y="372"/>
                  </a:lnTo>
                  <a:lnTo>
                    <a:pt x="532" y="369"/>
                  </a:lnTo>
                  <a:lnTo>
                    <a:pt x="529" y="369"/>
                  </a:lnTo>
                  <a:lnTo>
                    <a:pt x="529" y="369"/>
                  </a:lnTo>
                  <a:lnTo>
                    <a:pt x="529" y="367"/>
                  </a:lnTo>
                  <a:lnTo>
                    <a:pt x="529" y="367"/>
                  </a:lnTo>
                  <a:lnTo>
                    <a:pt x="529" y="365"/>
                  </a:lnTo>
                  <a:lnTo>
                    <a:pt x="529" y="365"/>
                  </a:lnTo>
                  <a:lnTo>
                    <a:pt x="529" y="362"/>
                  </a:lnTo>
                  <a:lnTo>
                    <a:pt x="529" y="362"/>
                  </a:lnTo>
                  <a:lnTo>
                    <a:pt x="529" y="360"/>
                  </a:lnTo>
                  <a:lnTo>
                    <a:pt x="529" y="360"/>
                  </a:lnTo>
                  <a:lnTo>
                    <a:pt x="529" y="360"/>
                  </a:lnTo>
                  <a:lnTo>
                    <a:pt x="532" y="358"/>
                  </a:lnTo>
                  <a:lnTo>
                    <a:pt x="532" y="358"/>
                  </a:lnTo>
                  <a:lnTo>
                    <a:pt x="532" y="358"/>
                  </a:lnTo>
                  <a:lnTo>
                    <a:pt x="534" y="355"/>
                  </a:lnTo>
                  <a:lnTo>
                    <a:pt x="534" y="355"/>
                  </a:lnTo>
                  <a:lnTo>
                    <a:pt x="534" y="355"/>
                  </a:lnTo>
                  <a:lnTo>
                    <a:pt x="537" y="355"/>
                  </a:lnTo>
                  <a:lnTo>
                    <a:pt x="537" y="355"/>
                  </a:lnTo>
                  <a:lnTo>
                    <a:pt x="539" y="353"/>
                  </a:lnTo>
                  <a:lnTo>
                    <a:pt x="539" y="353"/>
                  </a:lnTo>
                  <a:lnTo>
                    <a:pt x="539" y="353"/>
                  </a:lnTo>
                  <a:close/>
                  <a:moveTo>
                    <a:pt x="596" y="350"/>
                  </a:moveTo>
                  <a:lnTo>
                    <a:pt x="598" y="350"/>
                  </a:lnTo>
                  <a:lnTo>
                    <a:pt x="598" y="350"/>
                  </a:lnTo>
                  <a:lnTo>
                    <a:pt x="600" y="350"/>
                  </a:lnTo>
                  <a:lnTo>
                    <a:pt x="600" y="350"/>
                  </a:lnTo>
                  <a:lnTo>
                    <a:pt x="600" y="350"/>
                  </a:lnTo>
                  <a:lnTo>
                    <a:pt x="603" y="350"/>
                  </a:lnTo>
                  <a:lnTo>
                    <a:pt x="603" y="350"/>
                  </a:lnTo>
                  <a:lnTo>
                    <a:pt x="605" y="353"/>
                  </a:lnTo>
                  <a:lnTo>
                    <a:pt x="605" y="353"/>
                  </a:lnTo>
                  <a:lnTo>
                    <a:pt x="605" y="353"/>
                  </a:lnTo>
                  <a:lnTo>
                    <a:pt x="605" y="355"/>
                  </a:lnTo>
                  <a:lnTo>
                    <a:pt x="608" y="355"/>
                  </a:lnTo>
                  <a:lnTo>
                    <a:pt x="608" y="358"/>
                  </a:lnTo>
                  <a:lnTo>
                    <a:pt x="608" y="358"/>
                  </a:lnTo>
                  <a:lnTo>
                    <a:pt x="608" y="358"/>
                  </a:lnTo>
                  <a:lnTo>
                    <a:pt x="608" y="360"/>
                  </a:lnTo>
                  <a:lnTo>
                    <a:pt x="608" y="360"/>
                  </a:lnTo>
                  <a:lnTo>
                    <a:pt x="608" y="362"/>
                  </a:lnTo>
                  <a:lnTo>
                    <a:pt x="608" y="362"/>
                  </a:lnTo>
                  <a:lnTo>
                    <a:pt x="608" y="365"/>
                  </a:lnTo>
                  <a:lnTo>
                    <a:pt x="608" y="365"/>
                  </a:lnTo>
                  <a:lnTo>
                    <a:pt x="605" y="367"/>
                  </a:lnTo>
                  <a:lnTo>
                    <a:pt x="605" y="367"/>
                  </a:lnTo>
                  <a:lnTo>
                    <a:pt x="605" y="367"/>
                  </a:lnTo>
                  <a:lnTo>
                    <a:pt x="605" y="369"/>
                  </a:lnTo>
                  <a:lnTo>
                    <a:pt x="603" y="369"/>
                  </a:lnTo>
                  <a:lnTo>
                    <a:pt x="603" y="369"/>
                  </a:lnTo>
                  <a:lnTo>
                    <a:pt x="603" y="369"/>
                  </a:lnTo>
                  <a:lnTo>
                    <a:pt x="600" y="372"/>
                  </a:lnTo>
                  <a:lnTo>
                    <a:pt x="600" y="372"/>
                  </a:lnTo>
                  <a:lnTo>
                    <a:pt x="598" y="372"/>
                  </a:lnTo>
                  <a:lnTo>
                    <a:pt x="598" y="372"/>
                  </a:lnTo>
                  <a:lnTo>
                    <a:pt x="596" y="372"/>
                  </a:lnTo>
                  <a:lnTo>
                    <a:pt x="596" y="372"/>
                  </a:lnTo>
                  <a:lnTo>
                    <a:pt x="593" y="372"/>
                  </a:lnTo>
                  <a:lnTo>
                    <a:pt x="593" y="372"/>
                  </a:lnTo>
                  <a:lnTo>
                    <a:pt x="593" y="369"/>
                  </a:lnTo>
                  <a:lnTo>
                    <a:pt x="591" y="369"/>
                  </a:lnTo>
                  <a:lnTo>
                    <a:pt x="591" y="369"/>
                  </a:lnTo>
                  <a:lnTo>
                    <a:pt x="589" y="369"/>
                  </a:lnTo>
                  <a:lnTo>
                    <a:pt x="589" y="367"/>
                  </a:lnTo>
                  <a:lnTo>
                    <a:pt x="589" y="367"/>
                  </a:lnTo>
                  <a:lnTo>
                    <a:pt x="589" y="367"/>
                  </a:lnTo>
                  <a:lnTo>
                    <a:pt x="586" y="365"/>
                  </a:lnTo>
                  <a:lnTo>
                    <a:pt x="586" y="365"/>
                  </a:lnTo>
                  <a:lnTo>
                    <a:pt x="586" y="365"/>
                  </a:lnTo>
                  <a:lnTo>
                    <a:pt x="586" y="362"/>
                  </a:lnTo>
                  <a:lnTo>
                    <a:pt x="586" y="362"/>
                  </a:lnTo>
                  <a:lnTo>
                    <a:pt x="586" y="360"/>
                  </a:lnTo>
                  <a:lnTo>
                    <a:pt x="586" y="360"/>
                  </a:lnTo>
                  <a:lnTo>
                    <a:pt x="586" y="358"/>
                  </a:lnTo>
                  <a:lnTo>
                    <a:pt x="586" y="358"/>
                  </a:lnTo>
                  <a:lnTo>
                    <a:pt x="586" y="355"/>
                  </a:lnTo>
                  <a:lnTo>
                    <a:pt x="586" y="355"/>
                  </a:lnTo>
                  <a:lnTo>
                    <a:pt x="589" y="355"/>
                  </a:lnTo>
                  <a:lnTo>
                    <a:pt x="589" y="353"/>
                  </a:lnTo>
                  <a:lnTo>
                    <a:pt x="589" y="353"/>
                  </a:lnTo>
                  <a:lnTo>
                    <a:pt x="591" y="353"/>
                  </a:lnTo>
                  <a:lnTo>
                    <a:pt x="591" y="350"/>
                  </a:lnTo>
                  <a:lnTo>
                    <a:pt x="591" y="350"/>
                  </a:lnTo>
                  <a:lnTo>
                    <a:pt x="593" y="350"/>
                  </a:lnTo>
                  <a:lnTo>
                    <a:pt x="593" y="350"/>
                  </a:lnTo>
                  <a:lnTo>
                    <a:pt x="596" y="350"/>
                  </a:lnTo>
                  <a:lnTo>
                    <a:pt x="596" y="350"/>
                  </a:lnTo>
                  <a:lnTo>
                    <a:pt x="596" y="350"/>
                  </a:lnTo>
                  <a:close/>
                  <a:moveTo>
                    <a:pt x="380" y="746"/>
                  </a:moveTo>
                  <a:lnTo>
                    <a:pt x="380" y="746"/>
                  </a:lnTo>
                  <a:lnTo>
                    <a:pt x="383" y="746"/>
                  </a:lnTo>
                  <a:lnTo>
                    <a:pt x="383" y="746"/>
                  </a:lnTo>
                  <a:lnTo>
                    <a:pt x="385" y="746"/>
                  </a:lnTo>
                  <a:lnTo>
                    <a:pt x="385" y="746"/>
                  </a:lnTo>
                  <a:lnTo>
                    <a:pt x="388" y="748"/>
                  </a:lnTo>
                  <a:lnTo>
                    <a:pt x="388" y="748"/>
                  </a:lnTo>
                  <a:lnTo>
                    <a:pt x="390" y="748"/>
                  </a:lnTo>
                  <a:lnTo>
                    <a:pt x="390" y="750"/>
                  </a:lnTo>
                  <a:lnTo>
                    <a:pt x="390" y="750"/>
                  </a:lnTo>
                  <a:lnTo>
                    <a:pt x="392" y="750"/>
                  </a:lnTo>
                  <a:lnTo>
                    <a:pt x="392" y="753"/>
                  </a:lnTo>
                  <a:lnTo>
                    <a:pt x="392" y="753"/>
                  </a:lnTo>
                  <a:lnTo>
                    <a:pt x="392" y="755"/>
                  </a:lnTo>
                  <a:lnTo>
                    <a:pt x="392" y="755"/>
                  </a:lnTo>
                  <a:lnTo>
                    <a:pt x="392" y="757"/>
                  </a:lnTo>
                  <a:lnTo>
                    <a:pt x="392" y="757"/>
                  </a:lnTo>
                  <a:lnTo>
                    <a:pt x="392" y="760"/>
                  </a:lnTo>
                  <a:lnTo>
                    <a:pt x="392" y="762"/>
                  </a:lnTo>
                  <a:lnTo>
                    <a:pt x="392" y="762"/>
                  </a:lnTo>
                  <a:lnTo>
                    <a:pt x="392" y="762"/>
                  </a:lnTo>
                  <a:lnTo>
                    <a:pt x="392" y="765"/>
                  </a:lnTo>
                  <a:lnTo>
                    <a:pt x="390" y="765"/>
                  </a:lnTo>
                  <a:lnTo>
                    <a:pt x="390" y="767"/>
                  </a:lnTo>
                  <a:lnTo>
                    <a:pt x="390" y="767"/>
                  </a:lnTo>
                  <a:lnTo>
                    <a:pt x="388" y="767"/>
                  </a:lnTo>
                  <a:lnTo>
                    <a:pt x="388" y="769"/>
                  </a:lnTo>
                  <a:lnTo>
                    <a:pt x="385" y="769"/>
                  </a:lnTo>
                  <a:lnTo>
                    <a:pt x="385" y="769"/>
                  </a:lnTo>
                  <a:lnTo>
                    <a:pt x="383" y="769"/>
                  </a:lnTo>
                  <a:lnTo>
                    <a:pt x="383" y="769"/>
                  </a:lnTo>
                  <a:lnTo>
                    <a:pt x="380" y="772"/>
                  </a:lnTo>
                  <a:lnTo>
                    <a:pt x="380" y="772"/>
                  </a:lnTo>
                  <a:lnTo>
                    <a:pt x="378" y="772"/>
                  </a:lnTo>
                  <a:lnTo>
                    <a:pt x="378" y="769"/>
                  </a:lnTo>
                  <a:lnTo>
                    <a:pt x="376" y="769"/>
                  </a:lnTo>
                  <a:lnTo>
                    <a:pt x="376" y="769"/>
                  </a:lnTo>
                  <a:lnTo>
                    <a:pt x="373" y="769"/>
                  </a:lnTo>
                  <a:lnTo>
                    <a:pt x="373" y="769"/>
                  </a:lnTo>
                  <a:lnTo>
                    <a:pt x="373" y="767"/>
                  </a:lnTo>
                  <a:lnTo>
                    <a:pt x="371" y="767"/>
                  </a:lnTo>
                  <a:lnTo>
                    <a:pt x="371" y="767"/>
                  </a:lnTo>
                  <a:lnTo>
                    <a:pt x="371" y="765"/>
                  </a:lnTo>
                  <a:lnTo>
                    <a:pt x="369" y="765"/>
                  </a:lnTo>
                  <a:lnTo>
                    <a:pt x="369" y="762"/>
                  </a:lnTo>
                  <a:lnTo>
                    <a:pt x="369" y="762"/>
                  </a:lnTo>
                  <a:lnTo>
                    <a:pt x="369" y="760"/>
                  </a:lnTo>
                  <a:lnTo>
                    <a:pt x="369" y="760"/>
                  </a:lnTo>
                  <a:lnTo>
                    <a:pt x="369" y="757"/>
                  </a:lnTo>
                  <a:lnTo>
                    <a:pt x="369" y="757"/>
                  </a:lnTo>
                  <a:lnTo>
                    <a:pt x="369" y="755"/>
                  </a:lnTo>
                  <a:lnTo>
                    <a:pt x="369" y="755"/>
                  </a:lnTo>
                  <a:lnTo>
                    <a:pt x="369" y="753"/>
                  </a:lnTo>
                  <a:lnTo>
                    <a:pt x="369" y="753"/>
                  </a:lnTo>
                  <a:lnTo>
                    <a:pt x="371" y="750"/>
                  </a:lnTo>
                  <a:lnTo>
                    <a:pt x="371" y="750"/>
                  </a:lnTo>
                  <a:lnTo>
                    <a:pt x="371" y="748"/>
                  </a:lnTo>
                  <a:lnTo>
                    <a:pt x="373" y="748"/>
                  </a:lnTo>
                  <a:lnTo>
                    <a:pt x="373" y="748"/>
                  </a:lnTo>
                  <a:lnTo>
                    <a:pt x="376" y="748"/>
                  </a:lnTo>
                  <a:lnTo>
                    <a:pt x="376" y="746"/>
                  </a:lnTo>
                  <a:lnTo>
                    <a:pt x="378" y="746"/>
                  </a:lnTo>
                  <a:lnTo>
                    <a:pt x="378" y="746"/>
                  </a:lnTo>
                  <a:lnTo>
                    <a:pt x="380" y="746"/>
                  </a:lnTo>
                  <a:lnTo>
                    <a:pt x="380" y="746"/>
                  </a:lnTo>
                  <a:close/>
                  <a:moveTo>
                    <a:pt x="376" y="665"/>
                  </a:moveTo>
                  <a:lnTo>
                    <a:pt x="378" y="665"/>
                  </a:lnTo>
                  <a:lnTo>
                    <a:pt x="378" y="665"/>
                  </a:lnTo>
                  <a:lnTo>
                    <a:pt x="378" y="665"/>
                  </a:lnTo>
                  <a:lnTo>
                    <a:pt x="378" y="665"/>
                  </a:lnTo>
                  <a:lnTo>
                    <a:pt x="380" y="665"/>
                  </a:lnTo>
                  <a:lnTo>
                    <a:pt x="380" y="665"/>
                  </a:lnTo>
                  <a:lnTo>
                    <a:pt x="380" y="665"/>
                  </a:lnTo>
                  <a:lnTo>
                    <a:pt x="383" y="668"/>
                  </a:lnTo>
                  <a:lnTo>
                    <a:pt x="383" y="668"/>
                  </a:lnTo>
                  <a:lnTo>
                    <a:pt x="383" y="668"/>
                  </a:lnTo>
                  <a:lnTo>
                    <a:pt x="383" y="668"/>
                  </a:lnTo>
                  <a:lnTo>
                    <a:pt x="385" y="670"/>
                  </a:lnTo>
                  <a:lnTo>
                    <a:pt x="385" y="670"/>
                  </a:lnTo>
                  <a:lnTo>
                    <a:pt x="385" y="672"/>
                  </a:lnTo>
                  <a:lnTo>
                    <a:pt x="388" y="675"/>
                  </a:lnTo>
                  <a:lnTo>
                    <a:pt x="388" y="675"/>
                  </a:lnTo>
                  <a:lnTo>
                    <a:pt x="390" y="677"/>
                  </a:lnTo>
                  <a:lnTo>
                    <a:pt x="390" y="679"/>
                  </a:lnTo>
                  <a:lnTo>
                    <a:pt x="390" y="682"/>
                  </a:lnTo>
                  <a:lnTo>
                    <a:pt x="390" y="684"/>
                  </a:lnTo>
                  <a:lnTo>
                    <a:pt x="392" y="686"/>
                  </a:lnTo>
                  <a:lnTo>
                    <a:pt x="392" y="689"/>
                  </a:lnTo>
                  <a:lnTo>
                    <a:pt x="392" y="691"/>
                  </a:lnTo>
                  <a:lnTo>
                    <a:pt x="392" y="694"/>
                  </a:lnTo>
                  <a:lnTo>
                    <a:pt x="392" y="696"/>
                  </a:lnTo>
                  <a:lnTo>
                    <a:pt x="390" y="698"/>
                  </a:lnTo>
                  <a:lnTo>
                    <a:pt x="390" y="701"/>
                  </a:lnTo>
                  <a:lnTo>
                    <a:pt x="390" y="703"/>
                  </a:lnTo>
                  <a:lnTo>
                    <a:pt x="390" y="705"/>
                  </a:lnTo>
                  <a:lnTo>
                    <a:pt x="390" y="708"/>
                  </a:lnTo>
                  <a:lnTo>
                    <a:pt x="388" y="710"/>
                  </a:lnTo>
                  <a:lnTo>
                    <a:pt x="388" y="710"/>
                  </a:lnTo>
                  <a:lnTo>
                    <a:pt x="388" y="712"/>
                  </a:lnTo>
                  <a:lnTo>
                    <a:pt x="385" y="712"/>
                  </a:lnTo>
                  <a:lnTo>
                    <a:pt x="385" y="712"/>
                  </a:lnTo>
                  <a:lnTo>
                    <a:pt x="385" y="712"/>
                  </a:lnTo>
                  <a:lnTo>
                    <a:pt x="385" y="715"/>
                  </a:lnTo>
                  <a:lnTo>
                    <a:pt x="383" y="715"/>
                  </a:lnTo>
                  <a:lnTo>
                    <a:pt x="383" y="715"/>
                  </a:lnTo>
                  <a:lnTo>
                    <a:pt x="383" y="715"/>
                  </a:lnTo>
                  <a:lnTo>
                    <a:pt x="383" y="715"/>
                  </a:lnTo>
                  <a:lnTo>
                    <a:pt x="380" y="715"/>
                  </a:lnTo>
                  <a:lnTo>
                    <a:pt x="380" y="715"/>
                  </a:lnTo>
                  <a:lnTo>
                    <a:pt x="380" y="715"/>
                  </a:lnTo>
                  <a:lnTo>
                    <a:pt x="380" y="715"/>
                  </a:lnTo>
                  <a:lnTo>
                    <a:pt x="378" y="715"/>
                  </a:lnTo>
                  <a:lnTo>
                    <a:pt x="378" y="715"/>
                  </a:lnTo>
                  <a:lnTo>
                    <a:pt x="378" y="715"/>
                  </a:lnTo>
                  <a:lnTo>
                    <a:pt x="376" y="715"/>
                  </a:lnTo>
                  <a:lnTo>
                    <a:pt x="376" y="715"/>
                  </a:lnTo>
                  <a:lnTo>
                    <a:pt x="376" y="715"/>
                  </a:lnTo>
                  <a:lnTo>
                    <a:pt x="376" y="715"/>
                  </a:lnTo>
                  <a:lnTo>
                    <a:pt x="373" y="712"/>
                  </a:lnTo>
                  <a:lnTo>
                    <a:pt x="373" y="712"/>
                  </a:lnTo>
                  <a:lnTo>
                    <a:pt x="373" y="712"/>
                  </a:lnTo>
                  <a:lnTo>
                    <a:pt x="373" y="712"/>
                  </a:lnTo>
                  <a:lnTo>
                    <a:pt x="371" y="710"/>
                  </a:lnTo>
                  <a:lnTo>
                    <a:pt x="371" y="710"/>
                  </a:lnTo>
                  <a:lnTo>
                    <a:pt x="369" y="708"/>
                  </a:lnTo>
                  <a:lnTo>
                    <a:pt x="369" y="705"/>
                  </a:lnTo>
                  <a:lnTo>
                    <a:pt x="369" y="703"/>
                  </a:lnTo>
                  <a:lnTo>
                    <a:pt x="366" y="701"/>
                  </a:lnTo>
                  <a:lnTo>
                    <a:pt x="366" y="698"/>
                  </a:lnTo>
                  <a:lnTo>
                    <a:pt x="366" y="696"/>
                  </a:lnTo>
                  <a:lnTo>
                    <a:pt x="366" y="694"/>
                  </a:lnTo>
                  <a:lnTo>
                    <a:pt x="366" y="691"/>
                  </a:lnTo>
                  <a:lnTo>
                    <a:pt x="364" y="689"/>
                  </a:lnTo>
                  <a:lnTo>
                    <a:pt x="364" y="686"/>
                  </a:lnTo>
                  <a:lnTo>
                    <a:pt x="366" y="684"/>
                  </a:lnTo>
                  <a:lnTo>
                    <a:pt x="366" y="682"/>
                  </a:lnTo>
                  <a:lnTo>
                    <a:pt x="366" y="679"/>
                  </a:lnTo>
                  <a:lnTo>
                    <a:pt x="366" y="677"/>
                  </a:lnTo>
                  <a:lnTo>
                    <a:pt x="366" y="675"/>
                  </a:lnTo>
                  <a:lnTo>
                    <a:pt x="369" y="672"/>
                  </a:lnTo>
                  <a:lnTo>
                    <a:pt x="369" y="672"/>
                  </a:lnTo>
                  <a:lnTo>
                    <a:pt x="369" y="670"/>
                  </a:lnTo>
                  <a:lnTo>
                    <a:pt x="371" y="670"/>
                  </a:lnTo>
                  <a:lnTo>
                    <a:pt x="371" y="668"/>
                  </a:lnTo>
                  <a:lnTo>
                    <a:pt x="371" y="668"/>
                  </a:lnTo>
                  <a:lnTo>
                    <a:pt x="371" y="668"/>
                  </a:lnTo>
                  <a:lnTo>
                    <a:pt x="371" y="668"/>
                  </a:lnTo>
                  <a:lnTo>
                    <a:pt x="373" y="668"/>
                  </a:lnTo>
                  <a:lnTo>
                    <a:pt x="373" y="665"/>
                  </a:lnTo>
                  <a:lnTo>
                    <a:pt x="373" y="665"/>
                  </a:lnTo>
                  <a:lnTo>
                    <a:pt x="373" y="665"/>
                  </a:lnTo>
                  <a:lnTo>
                    <a:pt x="376" y="665"/>
                  </a:lnTo>
                  <a:lnTo>
                    <a:pt x="376" y="665"/>
                  </a:lnTo>
                  <a:lnTo>
                    <a:pt x="376" y="665"/>
                  </a:lnTo>
                  <a:lnTo>
                    <a:pt x="376" y="665"/>
                  </a:lnTo>
                  <a:close/>
                  <a:moveTo>
                    <a:pt x="373" y="800"/>
                  </a:moveTo>
                  <a:lnTo>
                    <a:pt x="376" y="800"/>
                  </a:lnTo>
                  <a:lnTo>
                    <a:pt x="376" y="800"/>
                  </a:lnTo>
                  <a:lnTo>
                    <a:pt x="376" y="800"/>
                  </a:lnTo>
                  <a:lnTo>
                    <a:pt x="378" y="800"/>
                  </a:lnTo>
                  <a:lnTo>
                    <a:pt x="378" y="800"/>
                  </a:lnTo>
                  <a:lnTo>
                    <a:pt x="378" y="800"/>
                  </a:lnTo>
                  <a:lnTo>
                    <a:pt x="378" y="802"/>
                  </a:lnTo>
                  <a:lnTo>
                    <a:pt x="380" y="802"/>
                  </a:lnTo>
                  <a:lnTo>
                    <a:pt x="380" y="802"/>
                  </a:lnTo>
                  <a:lnTo>
                    <a:pt x="380" y="802"/>
                  </a:lnTo>
                  <a:lnTo>
                    <a:pt x="380" y="805"/>
                  </a:lnTo>
                  <a:lnTo>
                    <a:pt x="380" y="805"/>
                  </a:lnTo>
                  <a:lnTo>
                    <a:pt x="383" y="805"/>
                  </a:lnTo>
                  <a:lnTo>
                    <a:pt x="383" y="807"/>
                  </a:lnTo>
                  <a:lnTo>
                    <a:pt x="383" y="810"/>
                  </a:lnTo>
                  <a:lnTo>
                    <a:pt x="385" y="812"/>
                  </a:lnTo>
                  <a:lnTo>
                    <a:pt x="385" y="814"/>
                  </a:lnTo>
                  <a:lnTo>
                    <a:pt x="385" y="817"/>
                  </a:lnTo>
                  <a:lnTo>
                    <a:pt x="385" y="819"/>
                  </a:lnTo>
                  <a:lnTo>
                    <a:pt x="385" y="821"/>
                  </a:lnTo>
                  <a:lnTo>
                    <a:pt x="385" y="824"/>
                  </a:lnTo>
                  <a:lnTo>
                    <a:pt x="385" y="826"/>
                  </a:lnTo>
                  <a:lnTo>
                    <a:pt x="385" y="828"/>
                  </a:lnTo>
                  <a:lnTo>
                    <a:pt x="385" y="831"/>
                  </a:lnTo>
                  <a:lnTo>
                    <a:pt x="385" y="833"/>
                  </a:lnTo>
                  <a:lnTo>
                    <a:pt x="383" y="836"/>
                  </a:lnTo>
                  <a:lnTo>
                    <a:pt x="383" y="838"/>
                  </a:lnTo>
                  <a:lnTo>
                    <a:pt x="383" y="840"/>
                  </a:lnTo>
                  <a:lnTo>
                    <a:pt x="380" y="843"/>
                  </a:lnTo>
                  <a:lnTo>
                    <a:pt x="380" y="843"/>
                  </a:lnTo>
                  <a:lnTo>
                    <a:pt x="378" y="845"/>
                  </a:lnTo>
                  <a:lnTo>
                    <a:pt x="378" y="847"/>
                  </a:lnTo>
                  <a:lnTo>
                    <a:pt x="378" y="847"/>
                  </a:lnTo>
                  <a:lnTo>
                    <a:pt x="376" y="847"/>
                  </a:lnTo>
                  <a:lnTo>
                    <a:pt x="376" y="847"/>
                  </a:lnTo>
                  <a:lnTo>
                    <a:pt x="376" y="847"/>
                  </a:lnTo>
                  <a:lnTo>
                    <a:pt x="373" y="850"/>
                  </a:lnTo>
                  <a:lnTo>
                    <a:pt x="373" y="850"/>
                  </a:lnTo>
                  <a:lnTo>
                    <a:pt x="373" y="850"/>
                  </a:lnTo>
                  <a:lnTo>
                    <a:pt x="373" y="850"/>
                  </a:lnTo>
                  <a:lnTo>
                    <a:pt x="371" y="850"/>
                  </a:lnTo>
                  <a:lnTo>
                    <a:pt x="371" y="850"/>
                  </a:lnTo>
                  <a:lnTo>
                    <a:pt x="371" y="850"/>
                  </a:lnTo>
                  <a:lnTo>
                    <a:pt x="371" y="850"/>
                  </a:lnTo>
                  <a:lnTo>
                    <a:pt x="369" y="850"/>
                  </a:lnTo>
                  <a:lnTo>
                    <a:pt x="369" y="850"/>
                  </a:lnTo>
                  <a:lnTo>
                    <a:pt x="369" y="850"/>
                  </a:lnTo>
                  <a:lnTo>
                    <a:pt x="366" y="850"/>
                  </a:lnTo>
                  <a:lnTo>
                    <a:pt x="366" y="850"/>
                  </a:lnTo>
                  <a:lnTo>
                    <a:pt x="366" y="847"/>
                  </a:lnTo>
                  <a:lnTo>
                    <a:pt x="366" y="847"/>
                  </a:lnTo>
                  <a:lnTo>
                    <a:pt x="364" y="847"/>
                  </a:lnTo>
                  <a:lnTo>
                    <a:pt x="364" y="847"/>
                  </a:lnTo>
                  <a:lnTo>
                    <a:pt x="364" y="847"/>
                  </a:lnTo>
                  <a:lnTo>
                    <a:pt x="364" y="845"/>
                  </a:lnTo>
                  <a:lnTo>
                    <a:pt x="364" y="845"/>
                  </a:lnTo>
                  <a:lnTo>
                    <a:pt x="362" y="843"/>
                  </a:lnTo>
                  <a:lnTo>
                    <a:pt x="362" y="843"/>
                  </a:lnTo>
                  <a:lnTo>
                    <a:pt x="362" y="840"/>
                  </a:lnTo>
                  <a:lnTo>
                    <a:pt x="359" y="838"/>
                  </a:lnTo>
                  <a:lnTo>
                    <a:pt x="359" y="836"/>
                  </a:lnTo>
                  <a:lnTo>
                    <a:pt x="359" y="833"/>
                  </a:lnTo>
                  <a:lnTo>
                    <a:pt x="359" y="831"/>
                  </a:lnTo>
                  <a:lnTo>
                    <a:pt x="359" y="828"/>
                  </a:lnTo>
                  <a:lnTo>
                    <a:pt x="359" y="826"/>
                  </a:lnTo>
                  <a:lnTo>
                    <a:pt x="359" y="824"/>
                  </a:lnTo>
                  <a:lnTo>
                    <a:pt x="359" y="821"/>
                  </a:lnTo>
                  <a:lnTo>
                    <a:pt x="359" y="819"/>
                  </a:lnTo>
                  <a:lnTo>
                    <a:pt x="362" y="817"/>
                  </a:lnTo>
                  <a:lnTo>
                    <a:pt x="362" y="814"/>
                  </a:lnTo>
                  <a:lnTo>
                    <a:pt x="362" y="812"/>
                  </a:lnTo>
                  <a:lnTo>
                    <a:pt x="362" y="810"/>
                  </a:lnTo>
                  <a:lnTo>
                    <a:pt x="364" y="807"/>
                  </a:lnTo>
                  <a:lnTo>
                    <a:pt x="364" y="805"/>
                  </a:lnTo>
                  <a:lnTo>
                    <a:pt x="366" y="805"/>
                  </a:lnTo>
                  <a:lnTo>
                    <a:pt x="366" y="802"/>
                  </a:lnTo>
                  <a:lnTo>
                    <a:pt x="366" y="802"/>
                  </a:lnTo>
                  <a:lnTo>
                    <a:pt x="369" y="802"/>
                  </a:lnTo>
                  <a:lnTo>
                    <a:pt x="369" y="802"/>
                  </a:lnTo>
                  <a:lnTo>
                    <a:pt x="369" y="800"/>
                  </a:lnTo>
                  <a:lnTo>
                    <a:pt x="371" y="800"/>
                  </a:lnTo>
                  <a:lnTo>
                    <a:pt x="371" y="800"/>
                  </a:lnTo>
                  <a:lnTo>
                    <a:pt x="371" y="800"/>
                  </a:lnTo>
                  <a:lnTo>
                    <a:pt x="371" y="800"/>
                  </a:lnTo>
                  <a:lnTo>
                    <a:pt x="373" y="800"/>
                  </a:lnTo>
                  <a:lnTo>
                    <a:pt x="373" y="800"/>
                  </a:lnTo>
                  <a:lnTo>
                    <a:pt x="373" y="800"/>
                  </a:lnTo>
                  <a:lnTo>
                    <a:pt x="373" y="800"/>
                  </a:lnTo>
                  <a:lnTo>
                    <a:pt x="373" y="800"/>
                  </a:lnTo>
                  <a:close/>
                  <a:moveTo>
                    <a:pt x="435" y="679"/>
                  </a:moveTo>
                  <a:lnTo>
                    <a:pt x="435" y="679"/>
                  </a:lnTo>
                  <a:lnTo>
                    <a:pt x="437" y="682"/>
                  </a:lnTo>
                  <a:lnTo>
                    <a:pt x="437" y="682"/>
                  </a:lnTo>
                  <a:lnTo>
                    <a:pt x="437" y="682"/>
                  </a:lnTo>
                  <a:lnTo>
                    <a:pt x="437" y="682"/>
                  </a:lnTo>
                  <a:lnTo>
                    <a:pt x="437" y="684"/>
                  </a:lnTo>
                  <a:lnTo>
                    <a:pt x="437" y="684"/>
                  </a:lnTo>
                  <a:lnTo>
                    <a:pt x="437" y="684"/>
                  </a:lnTo>
                  <a:lnTo>
                    <a:pt x="437" y="684"/>
                  </a:lnTo>
                  <a:lnTo>
                    <a:pt x="437" y="686"/>
                  </a:lnTo>
                  <a:lnTo>
                    <a:pt x="437" y="686"/>
                  </a:lnTo>
                  <a:lnTo>
                    <a:pt x="440" y="686"/>
                  </a:lnTo>
                  <a:lnTo>
                    <a:pt x="437" y="689"/>
                  </a:lnTo>
                  <a:lnTo>
                    <a:pt x="437" y="691"/>
                  </a:lnTo>
                  <a:lnTo>
                    <a:pt x="437" y="694"/>
                  </a:lnTo>
                  <a:lnTo>
                    <a:pt x="437" y="696"/>
                  </a:lnTo>
                  <a:lnTo>
                    <a:pt x="437" y="698"/>
                  </a:lnTo>
                  <a:lnTo>
                    <a:pt x="435" y="701"/>
                  </a:lnTo>
                  <a:lnTo>
                    <a:pt x="435" y="701"/>
                  </a:lnTo>
                  <a:lnTo>
                    <a:pt x="433" y="703"/>
                  </a:lnTo>
                  <a:lnTo>
                    <a:pt x="433" y="705"/>
                  </a:lnTo>
                  <a:lnTo>
                    <a:pt x="430" y="708"/>
                  </a:lnTo>
                  <a:lnTo>
                    <a:pt x="430" y="710"/>
                  </a:lnTo>
                  <a:lnTo>
                    <a:pt x="428" y="712"/>
                  </a:lnTo>
                  <a:lnTo>
                    <a:pt x="425" y="715"/>
                  </a:lnTo>
                  <a:lnTo>
                    <a:pt x="423" y="715"/>
                  </a:lnTo>
                  <a:lnTo>
                    <a:pt x="423" y="717"/>
                  </a:lnTo>
                  <a:lnTo>
                    <a:pt x="421" y="717"/>
                  </a:lnTo>
                  <a:lnTo>
                    <a:pt x="418" y="720"/>
                  </a:lnTo>
                  <a:lnTo>
                    <a:pt x="416" y="720"/>
                  </a:lnTo>
                  <a:lnTo>
                    <a:pt x="416" y="722"/>
                  </a:lnTo>
                  <a:lnTo>
                    <a:pt x="414" y="722"/>
                  </a:lnTo>
                  <a:lnTo>
                    <a:pt x="414" y="722"/>
                  </a:lnTo>
                  <a:lnTo>
                    <a:pt x="411" y="722"/>
                  </a:lnTo>
                  <a:lnTo>
                    <a:pt x="411" y="722"/>
                  </a:lnTo>
                  <a:lnTo>
                    <a:pt x="411" y="722"/>
                  </a:lnTo>
                  <a:lnTo>
                    <a:pt x="409" y="722"/>
                  </a:lnTo>
                  <a:lnTo>
                    <a:pt x="409" y="722"/>
                  </a:lnTo>
                  <a:lnTo>
                    <a:pt x="409" y="722"/>
                  </a:lnTo>
                  <a:lnTo>
                    <a:pt x="407" y="722"/>
                  </a:lnTo>
                  <a:lnTo>
                    <a:pt x="407" y="722"/>
                  </a:lnTo>
                  <a:lnTo>
                    <a:pt x="407" y="722"/>
                  </a:lnTo>
                  <a:lnTo>
                    <a:pt x="407" y="722"/>
                  </a:lnTo>
                  <a:lnTo>
                    <a:pt x="404" y="720"/>
                  </a:lnTo>
                  <a:lnTo>
                    <a:pt x="404" y="720"/>
                  </a:lnTo>
                  <a:lnTo>
                    <a:pt x="404" y="720"/>
                  </a:lnTo>
                  <a:lnTo>
                    <a:pt x="404" y="720"/>
                  </a:lnTo>
                  <a:lnTo>
                    <a:pt x="404" y="720"/>
                  </a:lnTo>
                  <a:lnTo>
                    <a:pt x="402" y="717"/>
                  </a:lnTo>
                  <a:lnTo>
                    <a:pt x="402" y="717"/>
                  </a:lnTo>
                  <a:lnTo>
                    <a:pt x="402" y="717"/>
                  </a:lnTo>
                  <a:lnTo>
                    <a:pt x="402" y="717"/>
                  </a:lnTo>
                  <a:lnTo>
                    <a:pt x="402" y="715"/>
                  </a:lnTo>
                  <a:lnTo>
                    <a:pt x="402" y="715"/>
                  </a:lnTo>
                  <a:lnTo>
                    <a:pt x="402" y="715"/>
                  </a:lnTo>
                  <a:lnTo>
                    <a:pt x="402" y="712"/>
                  </a:lnTo>
                  <a:lnTo>
                    <a:pt x="402" y="710"/>
                  </a:lnTo>
                  <a:lnTo>
                    <a:pt x="402" y="710"/>
                  </a:lnTo>
                  <a:lnTo>
                    <a:pt x="402" y="708"/>
                  </a:lnTo>
                  <a:lnTo>
                    <a:pt x="402" y="705"/>
                  </a:lnTo>
                  <a:lnTo>
                    <a:pt x="404" y="703"/>
                  </a:lnTo>
                  <a:lnTo>
                    <a:pt x="404" y="701"/>
                  </a:lnTo>
                  <a:lnTo>
                    <a:pt x="407" y="698"/>
                  </a:lnTo>
                  <a:lnTo>
                    <a:pt x="407" y="696"/>
                  </a:lnTo>
                  <a:lnTo>
                    <a:pt x="409" y="694"/>
                  </a:lnTo>
                  <a:lnTo>
                    <a:pt x="409" y="694"/>
                  </a:lnTo>
                  <a:lnTo>
                    <a:pt x="411" y="691"/>
                  </a:lnTo>
                  <a:lnTo>
                    <a:pt x="414" y="689"/>
                  </a:lnTo>
                  <a:lnTo>
                    <a:pt x="414" y="686"/>
                  </a:lnTo>
                  <a:lnTo>
                    <a:pt x="416" y="684"/>
                  </a:lnTo>
                  <a:lnTo>
                    <a:pt x="418" y="684"/>
                  </a:lnTo>
                  <a:lnTo>
                    <a:pt x="421" y="682"/>
                  </a:lnTo>
                  <a:lnTo>
                    <a:pt x="421" y="682"/>
                  </a:lnTo>
                  <a:lnTo>
                    <a:pt x="423" y="679"/>
                  </a:lnTo>
                  <a:lnTo>
                    <a:pt x="425" y="679"/>
                  </a:lnTo>
                  <a:lnTo>
                    <a:pt x="425" y="679"/>
                  </a:lnTo>
                  <a:lnTo>
                    <a:pt x="428" y="679"/>
                  </a:lnTo>
                  <a:lnTo>
                    <a:pt x="428" y="679"/>
                  </a:lnTo>
                  <a:lnTo>
                    <a:pt x="430" y="679"/>
                  </a:lnTo>
                  <a:lnTo>
                    <a:pt x="430" y="679"/>
                  </a:lnTo>
                  <a:lnTo>
                    <a:pt x="430" y="679"/>
                  </a:lnTo>
                  <a:lnTo>
                    <a:pt x="430" y="679"/>
                  </a:lnTo>
                  <a:lnTo>
                    <a:pt x="433" y="679"/>
                  </a:lnTo>
                  <a:lnTo>
                    <a:pt x="433" y="679"/>
                  </a:lnTo>
                  <a:lnTo>
                    <a:pt x="433" y="679"/>
                  </a:lnTo>
                  <a:lnTo>
                    <a:pt x="435" y="679"/>
                  </a:lnTo>
                  <a:lnTo>
                    <a:pt x="435" y="679"/>
                  </a:lnTo>
                  <a:lnTo>
                    <a:pt x="435" y="679"/>
                  </a:lnTo>
                  <a:lnTo>
                    <a:pt x="435" y="679"/>
                  </a:lnTo>
                  <a:close/>
                  <a:moveTo>
                    <a:pt x="475" y="731"/>
                  </a:moveTo>
                  <a:lnTo>
                    <a:pt x="475" y="734"/>
                  </a:lnTo>
                  <a:lnTo>
                    <a:pt x="475" y="734"/>
                  </a:lnTo>
                  <a:lnTo>
                    <a:pt x="475" y="734"/>
                  </a:lnTo>
                  <a:lnTo>
                    <a:pt x="475" y="734"/>
                  </a:lnTo>
                  <a:lnTo>
                    <a:pt x="475" y="736"/>
                  </a:lnTo>
                  <a:lnTo>
                    <a:pt x="475" y="736"/>
                  </a:lnTo>
                  <a:lnTo>
                    <a:pt x="475" y="736"/>
                  </a:lnTo>
                  <a:lnTo>
                    <a:pt x="475" y="739"/>
                  </a:lnTo>
                  <a:lnTo>
                    <a:pt x="473" y="739"/>
                  </a:lnTo>
                  <a:lnTo>
                    <a:pt x="473" y="739"/>
                  </a:lnTo>
                  <a:lnTo>
                    <a:pt x="473" y="739"/>
                  </a:lnTo>
                  <a:lnTo>
                    <a:pt x="473" y="741"/>
                  </a:lnTo>
                  <a:lnTo>
                    <a:pt x="470" y="741"/>
                  </a:lnTo>
                  <a:lnTo>
                    <a:pt x="470" y="743"/>
                  </a:lnTo>
                  <a:lnTo>
                    <a:pt x="468" y="743"/>
                  </a:lnTo>
                  <a:lnTo>
                    <a:pt x="466" y="746"/>
                  </a:lnTo>
                  <a:lnTo>
                    <a:pt x="463" y="746"/>
                  </a:lnTo>
                  <a:lnTo>
                    <a:pt x="461" y="746"/>
                  </a:lnTo>
                  <a:lnTo>
                    <a:pt x="461" y="748"/>
                  </a:lnTo>
                  <a:lnTo>
                    <a:pt x="459" y="748"/>
                  </a:lnTo>
                  <a:lnTo>
                    <a:pt x="454" y="748"/>
                  </a:lnTo>
                  <a:lnTo>
                    <a:pt x="451" y="750"/>
                  </a:lnTo>
                  <a:lnTo>
                    <a:pt x="449" y="750"/>
                  </a:lnTo>
                  <a:lnTo>
                    <a:pt x="447" y="750"/>
                  </a:lnTo>
                  <a:lnTo>
                    <a:pt x="444" y="750"/>
                  </a:lnTo>
                  <a:lnTo>
                    <a:pt x="442" y="750"/>
                  </a:lnTo>
                  <a:lnTo>
                    <a:pt x="440" y="750"/>
                  </a:lnTo>
                  <a:lnTo>
                    <a:pt x="437" y="750"/>
                  </a:lnTo>
                  <a:lnTo>
                    <a:pt x="435" y="750"/>
                  </a:lnTo>
                  <a:lnTo>
                    <a:pt x="435" y="748"/>
                  </a:lnTo>
                  <a:lnTo>
                    <a:pt x="433" y="748"/>
                  </a:lnTo>
                  <a:lnTo>
                    <a:pt x="430" y="748"/>
                  </a:lnTo>
                  <a:lnTo>
                    <a:pt x="430" y="748"/>
                  </a:lnTo>
                  <a:lnTo>
                    <a:pt x="430" y="746"/>
                  </a:lnTo>
                  <a:lnTo>
                    <a:pt x="428" y="746"/>
                  </a:lnTo>
                  <a:lnTo>
                    <a:pt x="428" y="746"/>
                  </a:lnTo>
                  <a:lnTo>
                    <a:pt x="428" y="746"/>
                  </a:lnTo>
                  <a:lnTo>
                    <a:pt x="428" y="746"/>
                  </a:lnTo>
                  <a:lnTo>
                    <a:pt x="425" y="743"/>
                  </a:lnTo>
                  <a:lnTo>
                    <a:pt x="425" y="743"/>
                  </a:lnTo>
                  <a:lnTo>
                    <a:pt x="425" y="743"/>
                  </a:lnTo>
                  <a:lnTo>
                    <a:pt x="425" y="741"/>
                  </a:lnTo>
                  <a:lnTo>
                    <a:pt x="425" y="741"/>
                  </a:lnTo>
                  <a:lnTo>
                    <a:pt x="425" y="741"/>
                  </a:lnTo>
                  <a:lnTo>
                    <a:pt x="425" y="741"/>
                  </a:lnTo>
                  <a:lnTo>
                    <a:pt x="425" y="739"/>
                  </a:lnTo>
                  <a:lnTo>
                    <a:pt x="425" y="739"/>
                  </a:lnTo>
                  <a:lnTo>
                    <a:pt x="425" y="739"/>
                  </a:lnTo>
                  <a:lnTo>
                    <a:pt x="425" y="739"/>
                  </a:lnTo>
                  <a:lnTo>
                    <a:pt x="425" y="736"/>
                  </a:lnTo>
                  <a:lnTo>
                    <a:pt x="425" y="736"/>
                  </a:lnTo>
                  <a:lnTo>
                    <a:pt x="425" y="736"/>
                  </a:lnTo>
                  <a:lnTo>
                    <a:pt x="425" y="734"/>
                  </a:lnTo>
                  <a:lnTo>
                    <a:pt x="428" y="734"/>
                  </a:lnTo>
                  <a:lnTo>
                    <a:pt x="428" y="734"/>
                  </a:lnTo>
                  <a:lnTo>
                    <a:pt x="428" y="734"/>
                  </a:lnTo>
                  <a:lnTo>
                    <a:pt x="430" y="731"/>
                  </a:lnTo>
                  <a:lnTo>
                    <a:pt x="430" y="731"/>
                  </a:lnTo>
                  <a:lnTo>
                    <a:pt x="433" y="729"/>
                  </a:lnTo>
                  <a:lnTo>
                    <a:pt x="435" y="729"/>
                  </a:lnTo>
                  <a:lnTo>
                    <a:pt x="437" y="727"/>
                  </a:lnTo>
                  <a:lnTo>
                    <a:pt x="437" y="727"/>
                  </a:lnTo>
                  <a:lnTo>
                    <a:pt x="440" y="724"/>
                  </a:lnTo>
                  <a:lnTo>
                    <a:pt x="442" y="724"/>
                  </a:lnTo>
                  <a:lnTo>
                    <a:pt x="444" y="724"/>
                  </a:lnTo>
                  <a:lnTo>
                    <a:pt x="447" y="724"/>
                  </a:lnTo>
                  <a:lnTo>
                    <a:pt x="451" y="722"/>
                  </a:lnTo>
                  <a:lnTo>
                    <a:pt x="454" y="722"/>
                  </a:lnTo>
                  <a:lnTo>
                    <a:pt x="456" y="722"/>
                  </a:lnTo>
                  <a:lnTo>
                    <a:pt x="459" y="722"/>
                  </a:lnTo>
                  <a:lnTo>
                    <a:pt x="461" y="722"/>
                  </a:lnTo>
                  <a:lnTo>
                    <a:pt x="463" y="724"/>
                  </a:lnTo>
                  <a:lnTo>
                    <a:pt x="463" y="724"/>
                  </a:lnTo>
                  <a:lnTo>
                    <a:pt x="466" y="724"/>
                  </a:lnTo>
                  <a:lnTo>
                    <a:pt x="468" y="724"/>
                  </a:lnTo>
                  <a:lnTo>
                    <a:pt x="470" y="727"/>
                  </a:lnTo>
                  <a:lnTo>
                    <a:pt x="470" y="727"/>
                  </a:lnTo>
                  <a:lnTo>
                    <a:pt x="470" y="727"/>
                  </a:lnTo>
                  <a:lnTo>
                    <a:pt x="473" y="727"/>
                  </a:lnTo>
                  <a:lnTo>
                    <a:pt x="473" y="727"/>
                  </a:lnTo>
                  <a:lnTo>
                    <a:pt x="473" y="729"/>
                  </a:lnTo>
                  <a:lnTo>
                    <a:pt x="473" y="729"/>
                  </a:lnTo>
                  <a:lnTo>
                    <a:pt x="473" y="729"/>
                  </a:lnTo>
                  <a:lnTo>
                    <a:pt x="475" y="729"/>
                  </a:lnTo>
                  <a:lnTo>
                    <a:pt x="475" y="729"/>
                  </a:lnTo>
                  <a:lnTo>
                    <a:pt x="475" y="731"/>
                  </a:lnTo>
                  <a:lnTo>
                    <a:pt x="475" y="731"/>
                  </a:lnTo>
                  <a:lnTo>
                    <a:pt x="475" y="731"/>
                  </a:lnTo>
                  <a:lnTo>
                    <a:pt x="475" y="731"/>
                  </a:lnTo>
                  <a:close/>
                  <a:moveTo>
                    <a:pt x="475" y="791"/>
                  </a:moveTo>
                  <a:lnTo>
                    <a:pt x="473" y="791"/>
                  </a:lnTo>
                  <a:lnTo>
                    <a:pt x="473" y="791"/>
                  </a:lnTo>
                  <a:lnTo>
                    <a:pt x="473" y="791"/>
                  </a:lnTo>
                  <a:lnTo>
                    <a:pt x="473" y="793"/>
                  </a:lnTo>
                  <a:lnTo>
                    <a:pt x="473" y="793"/>
                  </a:lnTo>
                  <a:lnTo>
                    <a:pt x="470" y="793"/>
                  </a:lnTo>
                  <a:lnTo>
                    <a:pt x="470" y="793"/>
                  </a:lnTo>
                  <a:lnTo>
                    <a:pt x="470" y="793"/>
                  </a:lnTo>
                  <a:lnTo>
                    <a:pt x="470" y="795"/>
                  </a:lnTo>
                  <a:lnTo>
                    <a:pt x="468" y="795"/>
                  </a:lnTo>
                  <a:lnTo>
                    <a:pt x="468" y="795"/>
                  </a:lnTo>
                  <a:lnTo>
                    <a:pt x="468" y="795"/>
                  </a:lnTo>
                  <a:lnTo>
                    <a:pt x="466" y="795"/>
                  </a:lnTo>
                  <a:lnTo>
                    <a:pt x="463" y="795"/>
                  </a:lnTo>
                  <a:lnTo>
                    <a:pt x="461" y="795"/>
                  </a:lnTo>
                  <a:lnTo>
                    <a:pt x="459" y="795"/>
                  </a:lnTo>
                  <a:lnTo>
                    <a:pt x="456" y="795"/>
                  </a:lnTo>
                  <a:lnTo>
                    <a:pt x="456" y="795"/>
                  </a:lnTo>
                  <a:lnTo>
                    <a:pt x="454" y="795"/>
                  </a:lnTo>
                  <a:lnTo>
                    <a:pt x="451" y="795"/>
                  </a:lnTo>
                  <a:lnTo>
                    <a:pt x="447" y="793"/>
                  </a:lnTo>
                  <a:lnTo>
                    <a:pt x="444" y="793"/>
                  </a:lnTo>
                  <a:lnTo>
                    <a:pt x="442" y="793"/>
                  </a:lnTo>
                  <a:lnTo>
                    <a:pt x="442" y="791"/>
                  </a:lnTo>
                  <a:lnTo>
                    <a:pt x="440" y="791"/>
                  </a:lnTo>
                  <a:lnTo>
                    <a:pt x="437" y="788"/>
                  </a:lnTo>
                  <a:lnTo>
                    <a:pt x="435" y="786"/>
                  </a:lnTo>
                  <a:lnTo>
                    <a:pt x="433" y="786"/>
                  </a:lnTo>
                  <a:lnTo>
                    <a:pt x="433" y="783"/>
                  </a:lnTo>
                  <a:lnTo>
                    <a:pt x="430" y="783"/>
                  </a:lnTo>
                  <a:lnTo>
                    <a:pt x="430" y="781"/>
                  </a:lnTo>
                  <a:lnTo>
                    <a:pt x="428" y="779"/>
                  </a:lnTo>
                  <a:lnTo>
                    <a:pt x="428" y="779"/>
                  </a:lnTo>
                  <a:lnTo>
                    <a:pt x="428" y="779"/>
                  </a:lnTo>
                  <a:lnTo>
                    <a:pt x="428" y="776"/>
                  </a:lnTo>
                  <a:lnTo>
                    <a:pt x="425" y="776"/>
                  </a:lnTo>
                  <a:lnTo>
                    <a:pt x="425" y="776"/>
                  </a:lnTo>
                  <a:lnTo>
                    <a:pt x="425" y="776"/>
                  </a:lnTo>
                  <a:lnTo>
                    <a:pt x="425" y="774"/>
                  </a:lnTo>
                  <a:lnTo>
                    <a:pt x="425" y="774"/>
                  </a:lnTo>
                  <a:lnTo>
                    <a:pt x="425" y="774"/>
                  </a:lnTo>
                  <a:lnTo>
                    <a:pt x="425" y="772"/>
                  </a:lnTo>
                  <a:lnTo>
                    <a:pt x="425" y="772"/>
                  </a:lnTo>
                  <a:lnTo>
                    <a:pt x="425" y="772"/>
                  </a:lnTo>
                  <a:lnTo>
                    <a:pt x="428" y="772"/>
                  </a:lnTo>
                  <a:lnTo>
                    <a:pt x="428" y="769"/>
                  </a:lnTo>
                  <a:lnTo>
                    <a:pt x="428" y="769"/>
                  </a:lnTo>
                  <a:lnTo>
                    <a:pt x="428" y="769"/>
                  </a:lnTo>
                  <a:lnTo>
                    <a:pt x="428" y="769"/>
                  </a:lnTo>
                  <a:lnTo>
                    <a:pt x="430" y="767"/>
                  </a:lnTo>
                  <a:lnTo>
                    <a:pt x="430" y="767"/>
                  </a:lnTo>
                  <a:lnTo>
                    <a:pt x="430" y="767"/>
                  </a:lnTo>
                  <a:lnTo>
                    <a:pt x="430" y="767"/>
                  </a:lnTo>
                  <a:lnTo>
                    <a:pt x="433" y="767"/>
                  </a:lnTo>
                  <a:lnTo>
                    <a:pt x="433" y="767"/>
                  </a:lnTo>
                  <a:lnTo>
                    <a:pt x="433" y="767"/>
                  </a:lnTo>
                  <a:lnTo>
                    <a:pt x="435" y="765"/>
                  </a:lnTo>
                  <a:lnTo>
                    <a:pt x="437" y="765"/>
                  </a:lnTo>
                  <a:lnTo>
                    <a:pt x="440" y="765"/>
                  </a:lnTo>
                  <a:lnTo>
                    <a:pt x="442" y="765"/>
                  </a:lnTo>
                  <a:lnTo>
                    <a:pt x="444" y="765"/>
                  </a:lnTo>
                  <a:lnTo>
                    <a:pt x="444" y="765"/>
                  </a:lnTo>
                  <a:lnTo>
                    <a:pt x="447" y="767"/>
                  </a:lnTo>
                  <a:lnTo>
                    <a:pt x="449" y="767"/>
                  </a:lnTo>
                  <a:lnTo>
                    <a:pt x="454" y="767"/>
                  </a:lnTo>
                  <a:lnTo>
                    <a:pt x="456" y="769"/>
                  </a:lnTo>
                  <a:lnTo>
                    <a:pt x="459" y="769"/>
                  </a:lnTo>
                  <a:lnTo>
                    <a:pt x="461" y="769"/>
                  </a:lnTo>
                  <a:lnTo>
                    <a:pt x="461" y="772"/>
                  </a:lnTo>
                  <a:lnTo>
                    <a:pt x="463" y="772"/>
                  </a:lnTo>
                  <a:lnTo>
                    <a:pt x="466" y="774"/>
                  </a:lnTo>
                  <a:lnTo>
                    <a:pt x="468" y="776"/>
                  </a:lnTo>
                  <a:lnTo>
                    <a:pt x="468" y="776"/>
                  </a:lnTo>
                  <a:lnTo>
                    <a:pt x="470" y="779"/>
                  </a:lnTo>
                  <a:lnTo>
                    <a:pt x="473" y="779"/>
                  </a:lnTo>
                  <a:lnTo>
                    <a:pt x="473" y="781"/>
                  </a:lnTo>
                  <a:lnTo>
                    <a:pt x="473" y="781"/>
                  </a:lnTo>
                  <a:lnTo>
                    <a:pt x="473" y="783"/>
                  </a:lnTo>
                  <a:lnTo>
                    <a:pt x="473" y="783"/>
                  </a:lnTo>
                  <a:lnTo>
                    <a:pt x="475" y="783"/>
                  </a:lnTo>
                  <a:lnTo>
                    <a:pt x="475" y="786"/>
                  </a:lnTo>
                  <a:lnTo>
                    <a:pt x="475" y="786"/>
                  </a:lnTo>
                  <a:lnTo>
                    <a:pt x="475" y="786"/>
                  </a:lnTo>
                  <a:lnTo>
                    <a:pt x="475" y="788"/>
                  </a:lnTo>
                  <a:lnTo>
                    <a:pt x="475" y="788"/>
                  </a:lnTo>
                  <a:lnTo>
                    <a:pt x="475" y="788"/>
                  </a:lnTo>
                  <a:lnTo>
                    <a:pt x="475" y="788"/>
                  </a:lnTo>
                  <a:lnTo>
                    <a:pt x="475" y="791"/>
                  </a:lnTo>
                  <a:lnTo>
                    <a:pt x="475" y="791"/>
                  </a:lnTo>
                  <a:close/>
                  <a:moveTo>
                    <a:pt x="428" y="838"/>
                  </a:moveTo>
                  <a:lnTo>
                    <a:pt x="428" y="838"/>
                  </a:lnTo>
                  <a:lnTo>
                    <a:pt x="425" y="838"/>
                  </a:lnTo>
                  <a:lnTo>
                    <a:pt x="425" y="838"/>
                  </a:lnTo>
                  <a:lnTo>
                    <a:pt x="425" y="838"/>
                  </a:lnTo>
                  <a:lnTo>
                    <a:pt x="425" y="838"/>
                  </a:lnTo>
                  <a:lnTo>
                    <a:pt x="423" y="838"/>
                  </a:lnTo>
                  <a:lnTo>
                    <a:pt x="423" y="838"/>
                  </a:lnTo>
                  <a:lnTo>
                    <a:pt x="423" y="838"/>
                  </a:lnTo>
                  <a:lnTo>
                    <a:pt x="421" y="838"/>
                  </a:lnTo>
                  <a:lnTo>
                    <a:pt x="421" y="838"/>
                  </a:lnTo>
                  <a:lnTo>
                    <a:pt x="421" y="838"/>
                  </a:lnTo>
                  <a:lnTo>
                    <a:pt x="418" y="838"/>
                  </a:lnTo>
                  <a:lnTo>
                    <a:pt x="418" y="836"/>
                  </a:lnTo>
                  <a:lnTo>
                    <a:pt x="416" y="836"/>
                  </a:lnTo>
                  <a:lnTo>
                    <a:pt x="416" y="833"/>
                  </a:lnTo>
                  <a:lnTo>
                    <a:pt x="414" y="831"/>
                  </a:lnTo>
                  <a:lnTo>
                    <a:pt x="411" y="831"/>
                  </a:lnTo>
                  <a:lnTo>
                    <a:pt x="411" y="828"/>
                  </a:lnTo>
                  <a:lnTo>
                    <a:pt x="409" y="826"/>
                  </a:lnTo>
                  <a:lnTo>
                    <a:pt x="409" y="824"/>
                  </a:lnTo>
                  <a:lnTo>
                    <a:pt x="407" y="821"/>
                  </a:lnTo>
                  <a:lnTo>
                    <a:pt x="407" y="819"/>
                  </a:lnTo>
                  <a:lnTo>
                    <a:pt x="404" y="817"/>
                  </a:lnTo>
                  <a:lnTo>
                    <a:pt x="404" y="814"/>
                  </a:lnTo>
                  <a:lnTo>
                    <a:pt x="404" y="812"/>
                  </a:lnTo>
                  <a:lnTo>
                    <a:pt x="402" y="810"/>
                  </a:lnTo>
                  <a:lnTo>
                    <a:pt x="402" y="807"/>
                  </a:lnTo>
                  <a:lnTo>
                    <a:pt x="402" y="805"/>
                  </a:lnTo>
                  <a:lnTo>
                    <a:pt x="402" y="805"/>
                  </a:lnTo>
                  <a:lnTo>
                    <a:pt x="402" y="802"/>
                  </a:lnTo>
                  <a:lnTo>
                    <a:pt x="402" y="800"/>
                  </a:lnTo>
                  <a:lnTo>
                    <a:pt x="402" y="798"/>
                  </a:lnTo>
                  <a:lnTo>
                    <a:pt x="404" y="798"/>
                  </a:lnTo>
                  <a:lnTo>
                    <a:pt x="404" y="795"/>
                  </a:lnTo>
                  <a:lnTo>
                    <a:pt x="404" y="795"/>
                  </a:lnTo>
                  <a:lnTo>
                    <a:pt x="404" y="795"/>
                  </a:lnTo>
                  <a:lnTo>
                    <a:pt x="404" y="795"/>
                  </a:lnTo>
                  <a:lnTo>
                    <a:pt x="404" y="793"/>
                  </a:lnTo>
                  <a:lnTo>
                    <a:pt x="404" y="793"/>
                  </a:lnTo>
                  <a:lnTo>
                    <a:pt x="407" y="793"/>
                  </a:lnTo>
                  <a:lnTo>
                    <a:pt x="407" y="793"/>
                  </a:lnTo>
                  <a:lnTo>
                    <a:pt x="407" y="793"/>
                  </a:lnTo>
                  <a:lnTo>
                    <a:pt x="407" y="791"/>
                  </a:lnTo>
                  <a:lnTo>
                    <a:pt x="409" y="791"/>
                  </a:lnTo>
                  <a:lnTo>
                    <a:pt x="409" y="791"/>
                  </a:lnTo>
                  <a:lnTo>
                    <a:pt x="409" y="791"/>
                  </a:lnTo>
                  <a:lnTo>
                    <a:pt x="409" y="791"/>
                  </a:lnTo>
                  <a:lnTo>
                    <a:pt x="411" y="791"/>
                  </a:lnTo>
                  <a:lnTo>
                    <a:pt x="411" y="791"/>
                  </a:lnTo>
                  <a:lnTo>
                    <a:pt x="411" y="791"/>
                  </a:lnTo>
                  <a:lnTo>
                    <a:pt x="414" y="791"/>
                  </a:lnTo>
                  <a:lnTo>
                    <a:pt x="414" y="791"/>
                  </a:lnTo>
                  <a:lnTo>
                    <a:pt x="414" y="791"/>
                  </a:lnTo>
                  <a:lnTo>
                    <a:pt x="416" y="791"/>
                  </a:lnTo>
                  <a:lnTo>
                    <a:pt x="416" y="793"/>
                  </a:lnTo>
                  <a:lnTo>
                    <a:pt x="416" y="793"/>
                  </a:lnTo>
                  <a:lnTo>
                    <a:pt x="418" y="793"/>
                  </a:lnTo>
                  <a:lnTo>
                    <a:pt x="418" y="795"/>
                  </a:lnTo>
                  <a:lnTo>
                    <a:pt x="421" y="795"/>
                  </a:lnTo>
                  <a:lnTo>
                    <a:pt x="423" y="798"/>
                  </a:lnTo>
                  <a:lnTo>
                    <a:pt x="423" y="798"/>
                  </a:lnTo>
                  <a:lnTo>
                    <a:pt x="425" y="800"/>
                  </a:lnTo>
                  <a:lnTo>
                    <a:pt x="425" y="802"/>
                  </a:lnTo>
                  <a:lnTo>
                    <a:pt x="428" y="805"/>
                  </a:lnTo>
                  <a:lnTo>
                    <a:pt x="428" y="807"/>
                  </a:lnTo>
                  <a:lnTo>
                    <a:pt x="430" y="810"/>
                  </a:lnTo>
                  <a:lnTo>
                    <a:pt x="430" y="812"/>
                  </a:lnTo>
                  <a:lnTo>
                    <a:pt x="433" y="814"/>
                  </a:lnTo>
                  <a:lnTo>
                    <a:pt x="433" y="817"/>
                  </a:lnTo>
                  <a:lnTo>
                    <a:pt x="433" y="819"/>
                  </a:lnTo>
                  <a:lnTo>
                    <a:pt x="433" y="821"/>
                  </a:lnTo>
                  <a:lnTo>
                    <a:pt x="433" y="824"/>
                  </a:lnTo>
                  <a:lnTo>
                    <a:pt x="433" y="826"/>
                  </a:lnTo>
                  <a:lnTo>
                    <a:pt x="433" y="828"/>
                  </a:lnTo>
                  <a:lnTo>
                    <a:pt x="433" y="828"/>
                  </a:lnTo>
                  <a:lnTo>
                    <a:pt x="433" y="831"/>
                  </a:lnTo>
                  <a:lnTo>
                    <a:pt x="433" y="831"/>
                  </a:lnTo>
                  <a:lnTo>
                    <a:pt x="433" y="833"/>
                  </a:lnTo>
                  <a:lnTo>
                    <a:pt x="433" y="833"/>
                  </a:lnTo>
                  <a:lnTo>
                    <a:pt x="433" y="833"/>
                  </a:lnTo>
                  <a:lnTo>
                    <a:pt x="433" y="836"/>
                  </a:lnTo>
                  <a:lnTo>
                    <a:pt x="430" y="836"/>
                  </a:lnTo>
                  <a:lnTo>
                    <a:pt x="430" y="836"/>
                  </a:lnTo>
                  <a:lnTo>
                    <a:pt x="430" y="836"/>
                  </a:lnTo>
                  <a:lnTo>
                    <a:pt x="430" y="838"/>
                  </a:lnTo>
                  <a:lnTo>
                    <a:pt x="430" y="838"/>
                  </a:lnTo>
                  <a:lnTo>
                    <a:pt x="428" y="838"/>
                  </a:lnTo>
                  <a:lnTo>
                    <a:pt x="428" y="838"/>
                  </a:lnTo>
                  <a:lnTo>
                    <a:pt x="428" y="838"/>
                  </a:lnTo>
                  <a:close/>
                  <a:moveTo>
                    <a:pt x="310" y="819"/>
                  </a:moveTo>
                  <a:lnTo>
                    <a:pt x="310" y="819"/>
                  </a:lnTo>
                  <a:lnTo>
                    <a:pt x="310" y="819"/>
                  </a:lnTo>
                  <a:lnTo>
                    <a:pt x="310" y="817"/>
                  </a:lnTo>
                  <a:lnTo>
                    <a:pt x="307" y="817"/>
                  </a:lnTo>
                  <a:lnTo>
                    <a:pt x="307" y="817"/>
                  </a:lnTo>
                  <a:lnTo>
                    <a:pt x="307" y="817"/>
                  </a:lnTo>
                  <a:lnTo>
                    <a:pt x="307" y="814"/>
                  </a:lnTo>
                  <a:lnTo>
                    <a:pt x="307" y="814"/>
                  </a:lnTo>
                  <a:lnTo>
                    <a:pt x="307" y="814"/>
                  </a:lnTo>
                  <a:lnTo>
                    <a:pt x="307" y="812"/>
                  </a:lnTo>
                  <a:lnTo>
                    <a:pt x="307" y="812"/>
                  </a:lnTo>
                  <a:lnTo>
                    <a:pt x="307" y="812"/>
                  </a:lnTo>
                  <a:lnTo>
                    <a:pt x="310" y="810"/>
                  </a:lnTo>
                  <a:lnTo>
                    <a:pt x="310" y="807"/>
                  </a:lnTo>
                  <a:lnTo>
                    <a:pt x="310" y="805"/>
                  </a:lnTo>
                  <a:lnTo>
                    <a:pt x="312" y="805"/>
                  </a:lnTo>
                  <a:lnTo>
                    <a:pt x="312" y="802"/>
                  </a:lnTo>
                  <a:lnTo>
                    <a:pt x="314" y="800"/>
                  </a:lnTo>
                  <a:lnTo>
                    <a:pt x="314" y="798"/>
                  </a:lnTo>
                  <a:lnTo>
                    <a:pt x="317" y="795"/>
                  </a:lnTo>
                  <a:lnTo>
                    <a:pt x="319" y="795"/>
                  </a:lnTo>
                  <a:lnTo>
                    <a:pt x="319" y="793"/>
                  </a:lnTo>
                  <a:lnTo>
                    <a:pt x="321" y="791"/>
                  </a:lnTo>
                  <a:lnTo>
                    <a:pt x="324" y="791"/>
                  </a:lnTo>
                  <a:lnTo>
                    <a:pt x="326" y="788"/>
                  </a:lnTo>
                  <a:lnTo>
                    <a:pt x="328" y="788"/>
                  </a:lnTo>
                  <a:lnTo>
                    <a:pt x="331" y="786"/>
                  </a:lnTo>
                  <a:lnTo>
                    <a:pt x="333" y="786"/>
                  </a:lnTo>
                  <a:lnTo>
                    <a:pt x="333" y="783"/>
                  </a:lnTo>
                  <a:lnTo>
                    <a:pt x="336" y="783"/>
                  </a:lnTo>
                  <a:lnTo>
                    <a:pt x="338" y="783"/>
                  </a:lnTo>
                  <a:lnTo>
                    <a:pt x="340" y="783"/>
                  </a:lnTo>
                  <a:lnTo>
                    <a:pt x="340" y="783"/>
                  </a:lnTo>
                  <a:lnTo>
                    <a:pt x="340" y="783"/>
                  </a:lnTo>
                  <a:lnTo>
                    <a:pt x="343" y="783"/>
                  </a:lnTo>
                  <a:lnTo>
                    <a:pt x="343" y="783"/>
                  </a:lnTo>
                  <a:lnTo>
                    <a:pt x="343" y="783"/>
                  </a:lnTo>
                  <a:lnTo>
                    <a:pt x="345" y="783"/>
                  </a:lnTo>
                  <a:lnTo>
                    <a:pt x="345" y="783"/>
                  </a:lnTo>
                  <a:lnTo>
                    <a:pt x="345" y="783"/>
                  </a:lnTo>
                  <a:lnTo>
                    <a:pt x="347" y="786"/>
                  </a:lnTo>
                  <a:lnTo>
                    <a:pt x="347" y="786"/>
                  </a:lnTo>
                  <a:lnTo>
                    <a:pt x="347" y="786"/>
                  </a:lnTo>
                  <a:lnTo>
                    <a:pt x="347" y="786"/>
                  </a:lnTo>
                  <a:lnTo>
                    <a:pt x="347" y="786"/>
                  </a:lnTo>
                  <a:lnTo>
                    <a:pt x="350" y="788"/>
                  </a:lnTo>
                  <a:lnTo>
                    <a:pt x="350" y="788"/>
                  </a:lnTo>
                  <a:lnTo>
                    <a:pt x="350" y="788"/>
                  </a:lnTo>
                  <a:lnTo>
                    <a:pt x="350" y="788"/>
                  </a:lnTo>
                  <a:lnTo>
                    <a:pt x="350" y="791"/>
                  </a:lnTo>
                  <a:lnTo>
                    <a:pt x="350" y="791"/>
                  </a:lnTo>
                  <a:lnTo>
                    <a:pt x="350" y="791"/>
                  </a:lnTo>
                  <a:lnTo>
                    <a:pt x="350" y="793"/>
                  </a:lnTo>
                  <a:lnTo>
                    <a:pt x="350" y="793"/>
                  </a:lnTo>
                  <a:lnTo>
                    <a:pt x="350" y="793"/>
                  </a:lnTo>
                  <a:lnTo>
                    <a:pt x="350" y="795"/>
                  </a:lnTo>
                  <a:lnTo>
                    <a:pt x="350" y="795"/>
                  </a:lnTo>
                  <a:lnTo>
                    <a:pt x="347" y="798"/>
                  </a:lnTo>
                  <a:lnTo>
                    <a:pt x="347" y="800"/>
                  </a:lnTo>
                  <a:lnTo>
                    <a:pt x="347" y="802"/>
                  </a:lnTo>
                  <a:lnTo>
                    <a:pt x="345" y="802"/>
                  </a:lnTo>
                  <a:lnTo>
                    <a:pt x="345" y="805"/>
                  </a:lnTo>
                  <a:lnTo>
                    <a:pt x="343" y="807"/>
                  </a:lnTo>
                  <a:lnTo>
                    <a:pt x="340" y="810"/>
                  </a:lnTo>
                  <a:lnTo>
                    <a:pt x="340" y="812"/>
                  </a:lnTo>
                  <a:lnTo>
                    <a:pt x="338" y="812"/>
                  </a:lnTo>
                  <a:lnTo>
                    <a:pt x="336" y="814"/>
                  </a:lnTo>
                  <a:lnTo>
                    <a:pt x="333" y="817"/>
                  </a:lnTo>
                  <a:lnTo>
                    <a:pt x="331" y="817"/>
                  </a:lnTo>
                  <a:lnTo>
                    <a:pt x="328" y="819"/>
                  </a:lnTo>
                  <a:lnTo>
                    <a:pt x="326" y="819"/>
                  </a:lnTo>
                  <a:lnTo>
                    <a:pt x="326" y="821"/>
                  </a:lnTo>
                  <a:lnTo>
                    <a:pt x="324" y="821"/>
                  </a:lnTo>
                  <a:lnTo>
                    <a:pt x="321" y="821"/>
                  </a:lnTo>
                  <a:lnTo>
                    <a:pt x="319" y="821"/>
                  </a:lnTo>
                  <a:lnTo>
                    <a:pt x="317" y="821"/>
                  </a:lnTo>
                  <a:lnTo>
                    <a:pt x="317" y="821"/>
                  </a:lnTo>
                  <a:lnTo>
                    <a:pt x="317" y="821"/>
                  </a:lnTo>
                  <a:lnTo>
                    <a:pt x="314" y="821"/>
                  </a:lnTo>
                  <a:lnTo>
                    <a:pt x="314" y="821"/>
                  </a:lnTo>
                  <a:lnTo>
                    <a:pt x="314" y="821"/>
                  </a:lnTo>
                  <a:lnTo>
                    <a:pt x="312" y="821"/>
                  </a:lnTo>
                  <a:lnTo>
                    <a:pt x="312" y="821"/>
                  </a:lnTo>
                  <a:lnTo>
                    <a:pt x="312" y="821"/>
                  </a:lnTo>
                  <a:lnTo>
                    <a:pt x="312" y="821"/>
                  </a:lnTo>
                  <a:lnTo>
                    <a:pt x="310" y="821"/>
                  </a:lnTo>
                  <a:lnTo>
                    <a:pt x="310" y="819"/>
                  </a:lnTo>
                  <a:lnTo>
                    <a:pt x="310" y="819"/>
                  </a:lnTo>
                  <a:lnTo>
                    <a:pt x="310" y="819"/>
                  </a:lnTo>
                  <a:close/>
                  <a:moveTo>
                    <a:pt x="286" y="753"/>
                  </a:moveTo>
                  <a:lnTo>
                    <a:pt x="286" y="753"/>
                  </a:lnTo>
                  <a:lnTo>
                    <a:pt x="286" y="753"/>
                  </a:lnTo>
                  <a:lnTo>
                    <a:pt x="286" y="750"/>
                  </a:lnTo>
                  <a:lnTo>
                    <a:pt x="288" y="750"/>
                  </a:lnTo>
                  <a:lnTo>
                    <a:pt x="288" y="750"/>
                  </a:lnTo>
                  <a:lnTo>
                    <a:pt x="288" y="750"/>
                  </a:lnTo>
                  <a:lnTo>
                    <a:pt x="288" y="750"/>
                  </a:lnTo>
                  <a:lnTo>
                    <a:pt x="288" y="748"/>
                  </a:lnTo>
                  <a:lnTo>
                    <a:pt x="291" y="748"/>
                  </a:lnTo>
                  <a:lnTo>
                    <a:pt x="291" y="748"/>
                  </a:lnTo>
                  <a:lnTo>
                    <a:pt x="291" y="748"/>
                  </a:lnTo>
                  <a:lnTo>
                    <a:pt x="291" y="746"/>
                  </a:lnTo>
                  <a:lnTo>
                    <a:pt x="293" y="746"/>
                  </a:lnTo>
                  <a:lnTo>
                    <a:pt x="295" y="746"/>
                  </a:lnTo>
                  <a:lnTo>
                    <a:pt x="298" y="746"/>
                  </a:lnTo>
                  <a:lnTo>
                    <a:pt x="300" y="743"/>
                  </a:lnTo>
                  <a:lnTo>
                    <a:pt x="300" y="743"/>
                  </a:lnTo>
                  <a:lnTo>
                    <a:pt x="302" y="743"/>
                  </a:lnTo>
                  <a:lnTo>
                    <a:pt x="305" y="743"/>
                  </a:lnTo>
                  <a:lnTo>
                    <a:pt x="307" y="743"/>
                  </a:lnTo>
                  <a:lnTo>
                    <a:pt x="312" y="743"/>
                  </a:lnTo>
                  <a:lnTo>
                    <a:pt x="314" y="743"/>
                  </a:lnTo>
                  <a:lnTo>
                    <a:pt x="317" y="746"/>
                  </a:lnTo>
                  <a:lnTo>
                    <a:pt x="319" y="746"/>
                  </a:lnTo>
                  <a:lnTo>
                    <a:pt x="321" y="746"/>
                  </a:lnTo>
                  <a:lnTo>
                    <a:pt x="324" y="746"/>
                  </a:lnTo>
                  <a:lnTo>
                    <a:pt x="326" y="748"/>
                  </a:lnTo>
                  <a:lnTo>
                    <a:pt x="326" y="748"/>
                  </a:lnTo>
                  <a:lnTo>
                    <a:pt x="328" y="750"/>
                  </a:lnTo>
                  <a:lnTo>
                    <a:pt x="331" y="750"/>
                  </a:lnTo>
                  <a:lnTo>
                    <a:pt x="333" y="753"/>
                  </a:lnTo>
                  <a:lnTo>
                    <a:pt x="333" y="753"/>
                  </a:lnTo>
                  <a:lnTo>
                    <a:pt x="333" y="753"/>
                  </a:lnTo>
                  <a:lnTo>
                    <a:pt x="336" y="755"/>
                  </a:lnTo>
                  <a:lnTo>
                    <a:pt x="336" y="755"/>
                  </a:lnTo>
                  <a:lnTo>
                    <a:pt x="336" y="755"/>
                  </a:lnTo>
                  <a:lnTo>
                    <a:pt x="336" y="757"/>
                  </a:lnTo>
                  <a:lnTo>
                    <a:pt x="336" y="757"/>
                  </a:lnTo>
                  <a:lnTo>
                    <a:pt x="336" y="757"/>
                  </a:lnTo>
                  <a:lnTo>
                    <a:pt x="336" y="757"/>
                  </a:lnTo>
                  <a:lnTo>
                    <a:pt x="336" y="760"/>
                  </a:lnTo>
                  <a:lnTo>
                    <a:pt x="336" y="760"/>
                  </a:lnTo>
                  <a:lnTo>
                    <a:pt x="336" y="760"/>
                  </a:lnTo>
                  <a:lnTo>
                    <a:pt x="336" y="762"/>
                  </a:lnTo>
                  <a:lnTo>
                    <a:pt x="336" y="762"/>
                  </a:lnTo>
                  <a:lnTo>
                    <a:pt x="336" y="762"/>
                  </a:lnTo>
                  <a:lnTo>
                    <a:pt x="336" y="762"/>
                  </a:lnTo>
                  <a:lnTo>
                    <a:pt x="336" y="765"/>
                  </a:lnTo>
                  <a:lnTo>
                    <a:pt x="336" y="765"/>
                  </a:lnTo>
                  <a:lnTo>
                    <a:pt x="336" y="765"/>
                  </a:lnTo>
                  <a:lnTo>
                    <a:pt x="336" y="765"/>
                  </a:lnTo>
                  <a:lnTo>
                    <a:pt x="333" y="767"/>
                  </a:lnTo>
                  <a:lnTo>
                    <a:pt x="333" y="767"/>
                  </a:lnTo>
                  <a:lnTo>
                    <a:pt x="333" y="767"/>
                  </a:lnTo>
                  <a:lnTo>
                    <a:pt x="331" y="767"/>
                  </a:lnTo>
                  <a:lnTo>
                    <a:pt x="331" y="767"/>
                  </a:lnTo>
                  <a:lnTo>
                    <a:pt x="328" y="769"/>
                  </a:lnTo>
                  <a:lnTo>
                    <a:pt x="328" y="769"/>
                  </a:lnTo>
                  <a:lnTo>
                    <a:pt x="326" y="769"/>
                  </a:lnTo>
                  <a:lnTo>
                    <a:pt x="324" y="769"/>
                  </a:lnTo>
                  <a:lnTo>
                    <a:pt x="321" y="772"/>
                  </a:lnTo>
                  <a:lnTo>
                    <a:pt x="319" y="772"/>
                  </a:lnTo>
                  <a:lnTo>
                    <a:pt x="317" y="772"/>
                  </a:lnTo>
                  <a:lnTo>
                    <a:pt x="314" y="772"/>
                  </a:lnTo>
                  <a:lnTo>
                    <a:pt x="312" y="772"/>
                  </a:lnTo>
                  <a:lnTo>
                    <a:pt x="310" y="769"/>
                  </a:lnTo>
                  <a:lnTo>
                    <a:pt x="307" y="769"/>
                  </a:lnTo>
                  <a:lnTo>
                    <a:pt x="305" y="769"/>
                  </a:lnTo>
                  <a:lnTo>
                    <a:pt x="302" y="769"/>
                  </a:lnTo>
                  <a:lnTo>
                    <a:pt x="300" y="767"/>
                  </a:lnTo>
                  <a:lnTo>
                    <a:pt x="298" y="767"/>
                  </a:lnTo>
                  <a:lnTo>
                    <a:pt x="295" y="767"/>
                  </a:lnTo>
                  <a:lnTo>
                    <a:pt x="293" y="765"/>
                  </a:lnTo>
                  <a:lnTo>
                    <a:pt x="293" y="765"/>
                  </a:lnTo>
                  <a:lnTo>
                    <a:pt x="291" y="762"/>
                  </a:lnTo>
                  <a:lnTo>
                    <a:pt x="291" y="762"/>
                  </a:lnTo>
                  <a:lnTo>
                    <a:pt x="288" y="760"/>
                  </a:lnTo>
                  <a:lnTo>
                    <a:pt x="288" y="760"/>
                  </a:lnTo>
                  <a:lnTo>
                    <a:pt x="288" y="760"/>
                  </a:lnTo>
                  <a:lnTo>
                    <a:pt x="288" y="760"/>
                  </a:lnTo>
                  <a:lnTo>
                    <a:pt x="288" y="757"/>
                  </a:lnTo>
                  <a:lnTo>
                    <a:pt x="286" y="757"/>
                  </a:lnTo>
                  <a:lnTo>
                    <a:pt x="286" y="757"/>
                  </a:lnTo>
                  <a:lnTo>
                    <a:pt x="286" y="755"/>
                  </a:lnTo>
                  <a:lnTo>
                    <a:pt x="286" y="755"/>
                  </a:lnTo>
                  <a:lnTo>
                    <a:pt x="286" y="755"/>
                  </a:lnTo>
                  <a:lnTo>
                    <a:pt x="286" y="755"/>
                  </a:lnTo>
                  <a:lnTo>
                    <a:pt x="286" y="753"/>
                  </a:lnTo>
                  <a:lnTo>
                    <a:pt x="286" y="753"/>
                  </a:lnTo>
                  <a:close/>
                  <a:moveTo>
                    <a:pt x="307" y="701"/>
                  </a:moveTo>
                  <a:lnTo>
                    <a:pt x="307" y="701"/>
                  </a:lnTo>
                  <a:lnTo>
                    <a:pt x="307" y="698"/>
                  </a:lnTo>
                  <a:lnTo>
                    <a:pt x="310" y="698"/>
                  </a:lnTo>
                  <a:lnTo>
                    <a:pt x="310" y="698"/>
                  </a:lnTo>
                  <a:lnTo>
                    <a:pt x="310" y="698"/>
                  </a:lnTo>
                  <a:lnTo>
                    <a:pt x="310" y="698"/>
                  </a:lnTo>
                  <a:lnTo>
                    <a:pt x="312" y="698"/>
                  </a:lnTo>
                  <a:lnTo>
                    <a:pt x="312" y="698"/>
                  </a:lnTo>
                  <a:lnTo>
                    <a:pt x="312" y="696"/>
                  </a:lnTo>
                  <a:lnTo>
                    <a:pt x="314" y="696"/>
                  </a:lnTo>
                  <a:lnTo>
                    <a:pt x="314" y="696"/>
                  </a:lnTo>
                  <a:lnTo>
                    <a:pt x="314" y="696"/>
                  </a:lnTo>
                  <a:lnTo>
                    <a:pt x="317" y="696"/>
                  </a:lnTo>
                  <a:lnTo>
                    <a:pt x="319" y="696"/>
                  </a:lnTo>
                  <a:lnTo>
                    <a:pt x="321" y="698"/>
                  </a:lnTo>
                  <a:lnTo>
                    <a:pt x="324" y="698"/>
                  </a:lnTo>
                  <a:lnTo>
                    <a:pt x="326" y="698"/>
                  </a:lnTo>
                  <a:lnTo>
                    <a:pt x="326" y="698"/>
                  </a:lnTo>
                  <a:lnTo>
                    <a:pt x="328" y="701"/>
                  </a:lnTo>
                  <a:lnTo>
                    <a:pt x="331" y="701"/>
                  </a:lnTo>
                  <a:lnTo>
                    <a:pt x="333" y="703"/>
                  </a:lnTo>
                  <a:lnTo>
                    <a:pt x="336" y="703"/>
                  </a:lnTo>
                  <a:lnTo>
                    <a:pt x="338" y="705"/>
                  </a:lnTo>
                  <a:lnTo>
                    <a:pt x="340" y="708"/>
                  </a:lnTo>
                  <a:lnTo>
                    <a:pt x="343" y="708"/>
                  </a:lnTo>
                  <a:lnTo>
                    <a:pt x="343" y="710"/>
                  </a:lnTo>
                  <a:lnTo>
                    <a:pt x="345" y="712"/>
                  </a:lnTo>
                  <a:lnTo>
                    <a:pt x="345" y="715"/>
                  </a:lnTo>
                  <a:lnTo>
                    <a:pt x="347" y="715"/>
                  </a:lnTo>
                  <a:lnTo>
                    <a:pt x="347" y="717"/>
                  </a:lnTo>
                  <a:lnTo>
                    <a:pt x="350" y="720"/>
                  </a:lnTo>
                  <a:lnTo>
                    <a:pt x="350" y="720"/>
                  </a:lnTo>
                  <a:lnTo>
                    <a:pt x="350" y="722"/>
                  </a:lnTo>
                  <a:lnTo>
                    <a:pt x="350" y="722"/>
                  </a:lnTo>
                  <a:lnTo>
                    <a:pt x="350" y="724"/>
                  </a:lnTo>
                  <a:lnTo>
                    <a:pt x="350" y="724"/>
                  </a:lnTo>
                  <a:lnTo>
                    <a:pt x="350" y="724"/>
                  </a:lnTo>
                  <a:lnTo>
                    <a:pt x="350" y="724"/>
                  </a:lnTo>
                  <a:lnTo>
                    <a:pt x="350" y="727"/>
                  </a:lnTo>
                  <a:lnTo>
                    <a:pt x="350" y="727"/>
                  </a:lnTo>
                  <a:lnTo>
                    <a:pt x="350" y="727"/>
                  </a:lnTo>
                  <a:lnTo>
                    <a:pt x="350" y="729"/>
                  </a:lnTo>
                  <a:lnTo>
                    <a:pt x="350" y="729"/>
                  </a:lnTo>
                  <a:lnTo>
                    <a:pt x="350" y="729"/>
                  </a:lnTo>
                  <a:lnTo>
                    <a:pt x="350" y="729"/>
                  </a:lnTo>
                  <a:lnTo>
                    <a:pt x="347" y="731"/>
                  </a:lnTo>
                  <a:lnTo>
                    <a:pt x="347" y="731"/>
                  </a:lnTo>
                  <a:lnTo>
                    <a:pt x="347" y="731"/>
                  </a:lnTo>
                  <a:lnTo>
                    <a:pt x="347" y="731"/>
                  </a:lnTo>
                  <a:lnTo>
                    <a:pt x="345" y="731"/>
                  </a:lnTo>
                  <a:lnTo>
                    <a:pt x="345" y="731"/>
                  </a:lnTo>
                  <a:lnTo>
                    <a:pt x="345" y="731"/>
                  </a:lnTo>
                  <a:lnTo>
                    <a:pt x="343" y="734"/>
                  </a:lnTo>
                  <a:lnTo>
                    <a:pt x="343" y="734"/>
                  </a:lnTo>
                  <a:lnTo>
                    <a:pt x="343" y="734"/>
                  </a:lnTo>
                  <a:lnTo>
                    <a:pt x="340" y="734"/>
                  </a:lnTo>
                  <a:lnTo>
                    <a:pt x="340" y="734"/>
                  </a:lnTo>
                  <a:lnTo>
                    <a:pt x="338" y="734"/>
                  </a:lnTo>
                  <a:lnTo>
                    <a:pt x="336" y="731"/>
                  </a:lnTo>
                  <a:lnTo>
                    <a:pt x="333" y="731"/>
                  </a:lnTo>
                  <a:lnTo>
                    <a:pt x="331" y="731"/>
                  </a:lnTo>
                  <a:lnTo>
                    <a:pt x="328" y="731"/>
                  </a:lnTo>
                  <a:lnTo>
                    <a:pt x="326" y="729"/>
                  </a:lnTo>
                  <a:lnTo>
                    <a:pt x="326" y="729"/>
                  </a:lnTo>
                  <a:lnTo>
                    <a:pt x="324" y="727"/>
                  </a:lnTo>
                  <a:lnTo>
                    <a:pt x="321" y="727"/>
                  </a:lnTo>
                  <a:lnTo>
                    <a:pt x="319" y="724"/>
                  </a:lnTo>
                  <a:lnTo>
                    <a:pt x="317" y="722"/>
                  </a:lnTo>
                  <a:lnTo>
                    <a:pt x="314" y="720"/>
                  </a:lnTo>
                  <a:lnTo>
                    <a:pt x="314" y="720"/>
                  </a:lnTo>
                  <a:lnTo>
                    <a:pt x="312" y="717"/>
                  </a:lnTo>
                  <a:lnTo>
                    <a:pt x="310" y="715"/>
                  </a:lnTo>
                  <a:lnTo>
                    <a:pt x="310" y="715"/>
                  </a:lnTo>
                  <a:lnTo>
                    <a:pt x="307" y="712"/>
                  </a:lnTo>
                  <a:lnTo>
                    <a:pt x="307" y="710"/>
                  </a:lnTo>
                  <a:lnTo>
                    <a:pt x="307" y="708"/>
                  </a:lnTo>
                  <a:lnTo>
                    <a:pt x="307" y="708"/>
                  </a:lnTo>
                  <a:lnTo>
                    <a:pt x="307" y="708"/>
                  </a:lnTo>
                  <a:lnTo>
                    <a:pt x="307" y="705"/>
                  </a:lnTo>
                  <a:lnTo>
                    <a:pt x="307" y="705"/>
                  </a:lnTo>
                  <a:lnTo>
                    <a:pt x="307" y="705"/>
                  </a:lnTo>
                  <a:lnTo>
                    <a:pt x="307" y="703"/>
                  </a:lnTo>
                  <a:lnTo>
                    <a:pt x="307" y="703"/>
                  </a:lnTo>
                  <a:lnTo>
                    <a:pt x="307" y="703"/>
                  </a:lnTo>
                  <a:lnTo>
                    <a:pt x="307" y="703"/>
                  </a:lnTo>
                  <a:lnTo>
                    <a:pt x="307" y="701"/>
                  </a:lnTo>
                  <a:lnTo>
                    <a:pt x="307" y="701"/>
                  </a:lnTo>
                  <a:lnTo>
                    <a:pt x="307" y="701"/>
                  </a:lnTo>
                  <a:lnTo>
                    <a:pt x="307" y="701"/>
                  </a:lnTo>
                  <a:close/>
                  <a:moveTo>
                    <a:pt x="116" y="585"/>
                  </a:moveTo>
                  <a:lnTo>
                    <a:pt x="116" y="585"/>
                  </a:lnTo>
                  <a:lnTo>
                    <a:pt x="118" y="585"/>
                  </a:lnTo>
                  <a:lnTo>
                    <a:pt x="118" y="585"/>
                  </a:lnTo>
                  <a:lnTo>
                    <a:pt x="118" y="585"/>
                  </a:lnTo>
                  <a:lnTo>
                    <a:pt x="120" y="585"/>
                  </a:lnTo>
                  <a:lnTo>
                    <a:pt x="120" y="587"/>
                  </a:lnTo>
                  <a:lnTo>
                    <a:pt x="120" y="587"/>
                  </a:lnTo>
                  <a:lnTo>
                    <a:pt x="120" y="587"/>
                  </a:lnTo>
                  <a:lnTo>
                    <a:pt x="123" y="587"/>
                  </a:lnTo>
                  <a:lnTo>
                    <a:pt x="123" y="587"/>
                  </a:lnTo>
                  <a:lnTo>
                    <a:pt x="125" y="589"/>
                  </a:lnTo>
                  <a:lnTo>
                    <a:pt x="125" y="592"/>
                  </a:lnTo>
                  <a:lnTo>
                    <a:pt x="127" y="592"/>
                  </a:lnTo>
                  <a:lnTo>
                    <a:pt x="127" y="594"/>
                  </a:lnTo>
                  <a:lnTo>
                    <a:pt x="130" y="597"/>
                  </a:lnTo>
                  <a:lnTo>
                    <a:pt x="130" y="597"/>
                  </a:lnTo>
                  <a:lnTo>
                    <a:pt x="132" y="599"/>
                  </a:lnTo>
                  <a:lnTo>
                    <a:pt x="132" y="601"/>
                  </a:lnTo>
                  <a:lnTo>
                    <a:pt x="132" y="604"/>
                  </a:lnTo>
                  <a:lnTo>
                    <a:pt x="132" y="606"/>
                  </a:lnTo>
                  <a:lnTo>
                    <a:pt x="132" y="608"/>
                  </a:lnTo>
                  <a:lnTo>
                    <a:pt x="135" y="611"/>
                  </a:lnTo>
                  <a:lnTo>
                    <a:pt x="135" y="613"/>
                  </a:lnTo>
                  <a:lnTo>
                    <a:pt x="135" y="615"/>
                  </a:lnTo>
                  <a:lnTo>
                    <a:pt x="132" y="618"/>
                  </a:lnTo>
                  <a:lnTo>
                    <a:pt x="132" y="620"/>
                  </a:lnTo>
                  <a:lnTo>
                    <a:pt x="132" y="620"/>
                  </a:lnTo>
                  <a:lnTo>
                    <a:pt x="132" y="623"/>
                  </a:lnTo>
                  <a:lnTo>
                    <a:pt x="132" y="625"/>
                  </a:lnTo>
                  <a:lnTo>
                    <a:pt x="130" y="625"/>
                  </a:lnTo>
                  <a:lnTo>
                    <a:pt x="130" y="627"/>
                  </a:lnTo>
                  <a:lnTo>
                    <a:pt x="130" y="630"/>
                  </a:lnTo>
                  <a:lnTo>
                    <a:pt x="130" y="630"/>
                  </a:lnTo>
                  <a:lnTo>
                    <a:pt x="127" y="630"/>
                  </a:lnTo>
                  <a:lnTo>
                    <a:pt x="127" y="630"/>
                  </a:lnTo>
                  <a:lnTo>
                    <a:pt x="127" y="630"/>
                  </a:lnTo>
                  <a:lnTo>
                    <a:pt x="127" y="630"/>
                  </a:lnTo>
                  <a:lnTo>
                    <a:pt x="125" y="632"/>
                  </a:lnTo>
                  <a:lnTo>
                    <a:pt x="125" y="632"/>
                  </a:lnTo>
                  <a:lnTo>
                    <a:pt x="125" y="632"/>
                  </a:lnTo>
                  <a:lnTo>
                    <a:pt x="125" y="632"/>
                  </a:lnTo>
                  <a:lnTo>
                    <a:pt x="123" y="632"/>
                  </a:lnTo>
                  <a:lnTo>
                    <a:pt x="123" y="632"/>
                  </a:lnTo>
                  <a:lnTo>
                    <a:pt x="123" y="632"/>
                  </a:lnTo>
                  <a:lnTo>
                    <a:pt x="120" y="632"/>
                  </a:lnTo>
                  <a:lnTo>
                    <a:pt x="120" y="632"/>
                  </a:lnTo>
                  <a:lnTo>
                    <a:pt x="120" y="630"/>
                  </a:lnTo>
                  <a:lnTo>
                    <a:pt x="120" y="630"/>
                  </a:lnTo>
                  <a:lnTo>
                    <a:pt x="118" y="630"/>
                  </a:lnTo>
                  <a:lnTo>
                    <a:pt x="118" y="630"/>
                  </a:lnTo>
                  <a:lnTo>
                    <a:pt x="116" y="627"/>
                  </a:lnTo>
                  <a:lnTo>
                    <a:pt x="116" y="627"/>
                  </a:lnTo>
                  <a:lnTo>
                    <a:pt x="113" y="625"/>
                  </a:lnTo>
                  <a:lnTo>
                    <a:pt x="113" y="623"/>
                  </a:lnTo>
                  <a:lnTo>
                    <a:pt x="111" y="620"/>
                  </a:lnTo>
                  <a:lnTo>
                    <a:pt x="111" y="620"/>
                  </a:lnTo>
                  <a:lnTo>
                    <a:pt x="108" y="618"/>
                  </a:lnTo>
                  <a:lnTo>
                    <a:pt x="108" y="615"/>
                  </a:lnTo>
                  <a:lnTo>
                    <a:pt x="108" y="613"/>
                  </a:lnTo>
                  <a:lnTo>
                    <a:pt x="108" y="611"/>
                  </a:lnTo>
                  <a:lnTo>
                    <a:pt x="108" y="608"/>
                  </a:lnTo>
                  <a:lnTo>
                    <a:pt x="106" y="606"/>
                  </a:lnTo>
                  <a:lnTo>
                    <a:pt x="106" y="604"/>
                  </a:lnTo>
                  <a:lnTo>
                    <a:pt x="106" y="601"/>
                  </a:lnTo>
                  <a:lnTo>
                    <a:pt x="106" y="599"/>
                  </a:lnTo>
                  <a:lnTo>
                    <a:pt x="108" y="597"/>
                  </a:lnTo>
                  <a:lnTo>
                    <a:pt x="108" y="597"/>
                  </a:lnTo>
                  <a:lnTo>
                    <a:pt x="108" y="594"/>
                  </a:lnTo>
                  <a:lnTo>
                    <a:pt x="108" y="592"/>
                  </a:lnTo>
                  <a:lnTo>
                    <a:pt x="111" y="592"/>
                  </a:lnTo>
                  <a:lnTo>
                    <a:pt x="111" y="589"/>
                  </a:lnTo>
                  <a:lnTo>
                    <a:pt x="111" y="589"/>
                  </a:lnTo>
                  <a:lnTo>
                    <a:pt x="113" y="587"/>
                  </a:lnTo>
                  <a:lnTo>
                    <a:pt x="113" y="587"/>
                  </a:lnTo>
                  <a:lnTo>
                    <a:pt x="113" y="587"/>
                  </a:lnTo>
                  <a:lnTo>
                    <a:pt x="113" y="587"/>
                  </a:lnTo>
                  <a:lnTo>
                    <a:pt x="113" y="587"/>
                  </a:lnTo>
                  <a:lnTo>
                    <a:pt x="116" y="587"/>
                  </a:lnTo>
                  <a:lnTo>
                    <a:pt x="116" y="585"/>
                  </a:lnTo>
                  <a:lnTo>
                    <a:pt x="116" y="585"/>
                  </a:lnTo>
                  <a:lnTo>
                    <a:pt x="116" y="585"/>
                  </a:lnTo>
                  <a:close/>
                  <a:moveTo>
                    <a:pt x="73" y="634"/>
                  </a:moveTo>
                  <a:lnTo>
                    <a:pt x="75" y="632"/>
                  </a:lnTo>
                  <a:lnTo>
                    <a:pt x="75" y="632"/>
                  </a:lnTo>
                  <a:lnTo>
                    <a:pt x="75" y="632"/>
                  </a:lnTo>
                  <a:lnTo>
                    <a:pt x="75" y="632"/>
                  </a:lnTo>
                  <a:lnTo>
                    <a:pt x="75" y="632"/>
                  </a:lnTo>
                  <a:lnTo>
                    <a:pt x="78" y="632"/>
                  </a:lnTo>
                  <a:lnTo>
                    <a:pt x="78" y="632"/>
                  </a:lnTo>
                  <a:lnTo>
                    <a:pt x="78" y="632"/>
                  </a:lnTo>
                  <a:lnTo>
                    <a:pt x="80" y="630"/>
                  </a:lnTo>
                  <a:lnTo>
                    <a:pt x="82" y="630"/>
                  </a:lnTo>
                  <a:lnTo>
                    <a:pt x="82" y="632"/>
                  </a:lnTo>
                  <a:lnTo>
                    <a:pt x="85" y="632"/>
                  </a:lnTo>
                  <a:lnTo>
                    <a:pt x="87" y="632"/>
                  </a:lnTo>
                  <a:lnTo>
                    <a:pt x="90" y="632"/>
                  </a:lnTo>
                  <a:lnTo>
                    <a:pt x="92" y="632"/>
                  </a:lnTo>
                  <a:lnTo>
                    <a:pt x="92" y="634"/>
                  </a:lnTo>
                  <a:lnTo>
                    <a:pt x="94" y="634"/>
                  </a:lnTo>
                  <a:lnTo>
                    <a:pt x="97" y="637"/>
                  </a:lnTo>
                  <a:lnTo>
                    <a:pt x="99" y="637"/>
                  </a:lnTo>
                  <a:lnTo>
                    <a:pt x="101" y="639"/>
                  </a:lnTo>
                  <a:lnTo>
                    <a:pt x="101" y="642"/>
                  </a:lnTo>
                  <a:lnTo>
                    <a:pt x="104" y="642"/>
                  </a:lnTo>
                  <a:lnTo>
                    <a:pt x="106" y="644"/>
                  </a:lnTo>
                  <a:lnTo>
                    <a:pt x="106" y="646"/>
                  </a:lnTo>
                  <a:lnTo>
                    <a:pt x="108" y="649"/>
                  </a:lnTo>
                  <a:lnTo>
                    <a:pt x="108" y="649"/>
                  </a:lnTo>
                  <a:lnTo>
                    <a:pt x="111" y="651"/>
                  </a:lnTo>
                  <a:lnTo>
                    <a:pt x="111" y="653"/>
                  </a:lnTo>
                  <a:lnTo>
                    <a:pt x="111" y="656"/>
                  </a:lnTo>
                  <a:lnTo>
                    <a:pt x="111" y="656"/>
                  </a:lnTo>
                  <a:lnTo>
                    <a:pt x="111" y="658"/>
                  </a:lnTo>
                  <a:lnTo>
                    <a:pt x="113" y="658"/>
                  </a:lnTo>
                  <a:lnTo>
                    <a:pt x="113" y="658"/>
                  </a:lnTo>
                  <a:lnTo>
                    <a:pt x="113" y="660"/>
                  </a:lnTo>
                  <a:lnTo>
                    <a:pt x="113" y="660"/>
                  </a:lnTo>
                  <a:lnTo>
                    <a:pt x="111" y="660"/>
                  </a:lnTo>
                  <a:lnTo>
                    <a:pt x="111" y="663"/>
                  </a:lnTo>
                  <a:lnTo>
                    <a:pt x="111" y="663"/>
                  </a:lnTo>
                  <a:lnTo>
                    <a:pt x="111" y="663"/>
                  </a:lnTo>
                  <a:lnTo>
                    <a:pt x="111" y="663"/>
                  </a:lnTo>
                  <a:lnTo>
                    <a:pt x="111" y="665"/>
                  </a:lnTo>
                  <a:lnTo>
                    <a:pt x="111" y="665"/>
                  </a:lnTo>
                  <a:lnTo>
                    <a:pt x="111" y="665"/>
                  </a:lnTo>
                  <a:lnTo>
                    <a:pt x="108" y="665"/>
                  </a:lnTo>
                  <a:lnTo>
                    <a:pt x="108" y="665"/>
                  </a:lnTo>
                  <a:lnTo>
                    <a:pt x="108" y="665"/>
                  </a:lnTo>
                  <a:lnTo>
                    <a:pt x="108" y="668"/>
                  </a:lnTo>
                  <a:lnTo>
                    <a:pt x="106" y="668"/>
                  </a:lnTo>
                  <a:lnTo>
                    <a:pt x="106" y="668"/>
                  </a:lnTo>
                  <a:lnTo>
                    <a:pt x="106" y="668"/>
                  </a:lnTo>
                  <a:lnTo>
                    <a:pt x="104" y="668"/>
                  </a:lnTo>
                  <a:lnTo>
                    <a:pt x="104" y="668"/>
                  </a:lnTo>
                  <a:lnTo>
                    <a:pt x="104" y="668"/>
                  </a:lnTo>
                  <a:lnTo>
                    <a:pt x="101" y="668"/>
                  </a:lnTo>
                  <a:lnTo>
                    <a:pt x="101" y="668"/>
                  </a:lnTo>
                  <a:lnTo>
                    <a:pt x="99" y="668"/>
                  </a:lnTo>
                  <a:lnTo>
                    <a:pt x="97" y="668"/>
                  </a:lnTo>
                  <a:lnTo>
                    <a:pt x="94" y="665"/>
                  </a:lnTo>
                  <a:lnTo>
                    <a:pt x="94" y="665"/>
                  </a:lnTo>
                  <a:lnTo>
                    <a:pt x="92" y="665"/>
                  </a:lnTo>
                  <a:lnTo>
                    <a:pt x="90" y="663"/>
                  </a:lnTo>
                  <a:lnTo>
                    <a:pt x="87" y="663"/>
                  </a:lnTo>
                  <a:lnTo>
                    <a:pt x="85" y="660"/>
                  </a:lnTo>
                  <a:lnTo>
                    <a:pt x="82" y="658"/>
                  </a:lnTo>
                  <a:lnTo>
                    <a:pt x="82" y="658"/>
                  </a:lnTo>
                  <a:lnTo>
                    <a:pt x="80" y="656"/>
                  </a:lnTo>
                  <a:lnTo>
                    <a:pt x="78" y="653"/>
                  </a:lnTo>
                  <a:lnTo>
                    <a:pt x="78" y="653"/>
                  </a:lnTo>
                  <a:lnTo>
                    <a:pt x="75" y="651"/>
                  </a:lnTo>
                  <a:lnTo>
                    <a:pt x="75" y="649"/>
                  </a:lnTo>
                  <a:lnTo>
                    <a:pt x="73" y="646"/>
                  </a:lnTo>
                  <a:lnTo>
                    <a:pt x="73" y="646"/>
                  </a:lnTo>
                  <a:lnTo>
                    <a:pt x="73" y="644"/>
                  </a:lnTo>
                  <a:lnTo>
                    <a:pt x="73" y="642"/>
                  </a:lnTo>
                  <a:lnTo>
                    <a:pt x="73" y="642"/>
                  </a:lnTo>
                  <a:lnTo>
                    <a:pt x="73" y="639"/>
                  </a:lnTo>
                  <a:lnTo>
                    <a:pt x="73" y="639"/>
                  </a:lnTo>
                  <a:lnTo>
                    <a:pt x="73" y="639"/>
                  </a:lnTo>
                  <a:lnTo>
                    <a:pt x="73" y="639"/>
                  </a:lnTo>
                  <a:lnTo>
                    <a:pt x="73" y="637"/>
                  </a:lnTo>
                  <a:lnTo>
                    <a:pt x="73" y="637"/>
                  </a:lnTo>
                  <a:lnTo>
                    <a:pt x="73" y="637"/>
                  </a:lnTo>
                  <a:lnTo>
                    <a:pt x="73" y="634"/>
                  </a:lnTo>
                  <a:lnTo>
                    <a:pt x="73" y="634"/>
                  </a:lnTo>
                  <a:lnTo>
                    <a:pt x="73" y="634"/>
                  </a:lnTo>
                  <a:lnTo>
                    <a:pt x="73" y="634"/>
                  </a:lnTo>
                  <a:lnTo>
                    <a:pt x="73" y="634"/>
                  </a:lnTo>
                  <a:close/>
                  <a:moveTo>
                    <a:pt x="64" y="689"/>
                  </a:moveTo>
                  <a:lnTo>
                    <a:pt x="64" y="689"/>
                  </a:lnTo>
                  <a:lnTo>
                    <a:pt x="64" y="686"/>
                  </a:lnTo>
                  <a:lnTo>
                    <a:pt x="66" y="686"/>
                  </a:lnTo>
                  <a:lnTo>
                    <a:pt x="66" y="686"/>
                  </a:lnTo>
                  <a:lnTo>
                    <a:pt x="66" y="686"/>
                  </a:lnTo>
                  <a:lnTo>
                    <a:pt x="66" y="686"/>
                  </a:lnTo>
                  <a:lnTo>
                    <a:pt x="66" y="684"/>
                  </a:lnTo>
                  <a:lnTo>
                    <a:pt x="68" y="684"/>
                  </a:lnTo>
                  <a:lnTo>
                    <a:pt x="68" y="684"/>
                  </a:lnTo>
                  <a:lnTo>
                    <a:pt x="68" y="684"/>
                  </a:lnTo>
                  <a:lnTo>
                    <a:pt x="71" y="684"/>
                  </a:lnTo>
                  <a:lnTo>
                    <a:pt x="71" y="684"/>
                  </a:lnTo>
                  <a:lnTo>
                    <a:pt x="73" y="682"/>
                  </a:lnTo>
                  <a:lnTo>
                    <a:pt x="73" y="682"/>
                  </a:lnTo>
                  <a:lnTo>
                    <a:pt x="75" y="682"/>
                  </a:lnTo>
                  <a:lnTo>
                    <a:pt x="78" y="682"/>
                  </a:lnTo>
                  <a:lnTo>
                    <a:pt x="80" y="682"/>
                  </a:lnTo>
                  <a:lnTo>
                    <a:pt x="82" y="682"/>
                  </a:lnTo>
                  <a:lnTo>
                    <a:pt x="85" y="682"/>
                  </a:lnTo>
                  <a:lnTo>
                    <a:pt x="87" y="684"/>
                  </a:lnTo>
                  <a:lnTo>
                    <a:pt x="90" y="684"/>
                  </a:lnTo>
                  <a:lnTo>
                    <a:pt x="92" y="684"/>
                  </a:lnTo>
                  <a:lnTo>
                    <a:pt x="94" y="686"/>
                  </a:lnTo>
                  <a:lnTo>
                    <a:pt x="94" y="686"/>
                  </a:lnTo>
                  <a:lnTo>
                    <a:pt x="97" y="689"/>
                  </a:lnTo>
                  <a:lnTo>
                    <a:pt x="99" y="689"/>
                  </a:lnTo>
                  <a:lnTo>
                    <a:pt x="101" y="691"/>
                  </a:lnTo>
                  <a:lnTo>
                    <a:pt x="104" y="691"/>
                  </a:lnTo>
                  <a:lnTo>
                    <a:pt x="104" y="694"/>
                  </a:lnTo>
                  <a:lnTo>
                    <a:pt x="106" y="694"/>
                  </a:lnTo>
                  <a:lnTo>
                    <a:pt x="106" y="696"/>
                  </a:lnTo>
                  <a:lnTo>
                    <a:pt x="108" y="696"/>
                  </a:lnTo>
                  <a:lnTo>
                    <a:pt x="108" y="698"/>
                  </a:lnTo>
                  <a:lnTo>
                    <a:pt x="108" y="698"/>
                  </a:lnTo>
                  <a:lnTo>
                    <a:pt x="108" y="698"/>
                  </a:lnTo>
                  <a:lnTo>
                    <a:pt x="108" y="701"/>
                  </a:lnTo>
                  <a:lnTo>
                    <a:pt x="108" y="701"/>
                  </a:lnTo>
                  <a:lnTo>
                    <a:pt x="108" y="701"/>
                  </a:lnTo>
                  <a:lnTo>
                    <a:pt x="108" y="703"/>
                  </a:lnTo>
                  <a:lnTo>
                    <a:pt x="108" y="703"/>
                  </a:lnTo>
                  <a:lnTo>
                    <a:pt x="108" y="703"/>
                  </a:lnTo>
                  <a:lnTo>
                    <a:pt x="108" y="703"/>
                  </a:lnTo>
                  <a:lnTo>
                    <a:pt x="108" y="705"/>
                  </a:lnTo>
                  <a:lnTo>
                    <a:pt x="108" y="705"/>
                  </a:lnTo>
                  <a:lnTo>
                    <a:pt x="108" y="705"/>
                  </a:lnTo>
                  <a:lnTo>
                    <a:pt x="108" y="705"/>
                  </a:lnTo>
                  <a:lnTo>
                    <a:pt x="108" y="708"/>
                  </a:lnTo>
                  <a:lnTo>
                    <a:pt x="108" y="708"/>
                  </a:lnTo>
                  <a:lnTo>
                    <a:pt x="106" y="708"/>
                  </a:lnTo>
                  <a:lnTo>
                    <a:pt x="106" y="708"/>
                  </a:lnTo>
                  <a:lnTo>
                    <a:pt x="106" y="710"/>
                  </a:lnTo>
                  <a:lnTo>
                    <a:pt x="106" y="710"/>
                  </a:lnTo>
                  <a:lnTo>
                    <a:pt x="104" y="710"/>
                  </a:lnTo>
                  <a:lnTo>
                    <a:pt x="104" y="710"/>
                  </a:lnTo>
                  <a:lnTo>
                    <a:pt x="104" y="710"/>
                  </a:lnTo>
                  <a:lnTo>
                    <a:pt x="104" y="710"/>
                  </a:lnTo>
                  <a:lnTo>
                    <a:pt x="101" y="710"/>
                  </a:lnTo>
                  <a:lnTo>
                    <a:pt x="99" y="712"/>
                  </a:lnTo>
                  <a:lnTo>
                    <a:pt x="97" y="712"/>
                  </a:lnTo>
                  <a:lnTo>
                    <a:pt x="94" y="712"/>
                  </a:lnTo>
                  <a:lnTo>
                    <a:pt x="94" y="712"/>
                  </a:lnTo>
                  <a:lnTo>
                    <a:pt x="92" y="712"/>
                  </a:lnTo>
                  <a:lnTo>
                    <a:pt x="90" y="710"/>
                  </a:lnTo>
                  <a:lnTo>
                    <a:pt x="87" y="710"/>
                  </a:lnTo>
                  <a:lnTo>
                    <a:pt x="85" y="710"/>
                  </a:lnTo>
                  <a:lnTo>
                    <a:pt x="82" y="710"/>
                  </a:lnTo>
                  <a:lnTo>
                    <a:pt x="80" y="708"/>
                  </a:lnTo>
                  <a:lnTo>
                    <a:pt x="78" y="708"/>
                  </a:lnTo>
                  <a:lnTo>
                    <a:pt x="75" y="705"/>
                  </a:lnTo>
                  <a:lnTo>
                    <a:pt x="73" y="705"/>
                  </a:lnTo>
                  <a:lnTo>
                    <a:pt x="73" y="703"/>
                  </a:lnTo>
                  <a:lnTo>
                    <a:pt x="71" y="703"/>
                  </a:lnTo>
                  <a:lnTo>
                    <a:pt x="68" y="701"/>
                  </a:lnTo>
                  <a:lnTo>
                    <a:pt x="68" y="701"/>
                  </a:lnTo>
                  <a:lnTo>
                    <a:pt x="66" y="698"/>
                  </a:lnTo>
                  <a:lnTo>
                    <a:pt x="66" y="696"/>
                  </a:lnTo>
                  <a:lnTo>
                    <a:pt x="66" y="696"/>
                  </a:lnTo>
                  <a:lnTo>
                    <a:pt x="64" y="696"/>
                  </a:lnTo>
                  <a:lnTo>
                    <a:pt x="64" y="696"/>
                  </a:lnTo>
                  <a:lnTo>
                    <a:pt x="64" y="694"/>
                  </a:lnTo>
                  <a:lnTo>
                    <a:pt x="64" y="694"/>
                  </a:lnTo>
                  <a:lnTo>
                    <a:pt x="64" y="694"/>
                  </a:lnTo>
                  <a:lnTo>
                    <a:pt x="64" y="691"/>
                  </a:lnTo>
                  <a:lnTo>
                    <a:pt x="64" y="691"/>
                  </a:lnTo>
                  <a:lnTo>
                    <a:pt x="64" y="691"/>
                  </a:lnTo>
                  <a:lnTo>
                    <a:pt x="64" y="691"/>
                  </a:lnTo>
                  <a:lnTo>
                    <a:pt x="64" y="689"/>
                  </a:lnTo>
                  <a:lnTo>
                    <a:pt x="64" y="689"/>
                  </a:lnTo>
                  <a:lnTo>
                    <a:pt x="64" y="689"/>
                  </a:lnTo>
                  <a:close/>
                  <a:moveTo>
                    <a:pt x="78" y="736"/>
                  </a:moveTo>
                  <a:lnTo>
                    <a:pt x="78" y="736"/>
                  </a:lnTo>
                  <a:lnTo>
                    <a:pt x="78" y="734"/>
                  </a:lnTo>
                  <a:lnTo>
                    <a:pt x="78" y="734"/>
                  </a:lnTo>
                  <a:lnTo>
                    <a:pt x="78" y="734"/>
                  </a:lnTo>
                  <a:lnTo>
                    <a:pt x="78" y="734"/>
                  </a:lnTo>
                  <a:lnTo>
                    <a:pt x="78" y="731"/>
                  </a:lnTo>
                  <a:lnTo>
                    <a:pt x="78" y="731"/>
                  </a:lnTo>
                  <a:lnTo>
                    <a:pt x="78" y="731"/>
                  </a:lnTo>
                  <a:lnTo>
                    <a:pt x="78" y="729"/>
                  </a:lnTo>
                  <a:lnTo>
                    <a:pt x="78" y="729"/>
                  </a:lnTo>
                  <a:lnTo>
                    <a:pt x="80" y="729"/>
                  </a:lnTo>
                  <a:lnTo>
                    <a:pt x="80" y="729"/>
                  </a:lnTo>
                  <a:lnTo>
                    <a:pt x="80" y="727"/>
                  </a:lnTo>
                  <a:lnTo>
                    <a:pt x="82" y="727"/>
                  </a:lnTo>
                  <a:lnTo>
                    <a:pt x="85" y="724"/>
                  </a:lnTo>
                  <a:lnTo>
                    <a:pt x="87" y="724"/>
                  </a:lnTo>
                  <a:lnTo>
                    <a:pt x="87" y="722"/>
                  </a:lnTo>
                  <a:lnTo>
                    <a:pt x="90" y="722"/>
                  </a:lnTo>
                  <a:lnTo>
                    <a:pt x="92" y="722"/>
                  </a:lnTo>
                  <a:lnTo>
                    <a:pt x="94" y="720"/>
                  </a:lnTo>
                  <a:lnTo>
                    <a:pt x="97" y="720"/>
                  </a:lnTo>
                  <a:lnTo>
                    <a:pt x="99" y="720"/>
                  </a:lnTo>
                  <a:lnTo>
                    <a:pt x="101" y="720"/>
                  </a:lnTo>
                  <a:lnTo>
                    <a:pt x="104" y="720"/>
                  </a:lnTo>
                  <a:lnTo>
                    <a:pt x="106" y="720"/>
                  </a:lnTo>
                  <a:lnTo>
                    <a:pt x="108" y="720"/>
                  </a:lnTo>
                  <a:lnTo>
                    <a:pt x="111" y="720"/>
                  </a:lnTo>
                  <a:lnTo>
                    <a:pt x="113" y="720"/>
                  </a:lnTo>
                  <a:lnTo>
                    <a:pt x="116" y="720"/>
                  </a:lnTo>
                  <a:lnTo>
                    <a:pt x="118" y="720"/>
                  </a:lnTo>
                  <a:lnTo>
                    <a:pt x="120" y="720"/>
                  </a:lnTo>
                  <a:lnTo>
                    <a:pt x="120" y="722"/>
                  </a:lnTo>
                  <a:lnTo>
                    <a:pt x="123" y="722"/>
                  </a:lnTo>
                  <a:lnTo>
                    <a:pt x="123" y="722"/>
                  </a:lnTo>
                  <a:lnTo>
                    <a:pt x="123" y="722"/>
                  </a:lnTo>
                  <a:lnTo>
                    <a:pt x="123" y="724"/>
                  </a:lnTo>
                  <a:lnTo>
                    <a:pt x="125" y="724"/>
                  </a:lnTo>
                  <a:lnTo>
                    <a:pt x="125" y="724"/>
                  </a:lnTo>
                  <a:lnTo>
                    <a:pt x="125" y="724"/>
                  </a:lnTo>
                  <a:lnTo>
                    <a:pt x="125" y="727"/>
                  </a:lnTo>
                  <a:lnTo>
                    <a:pt x="125" y="727"/>
                  </a:lnTo>
                  <a:lnTo>
                    <a:pt x="125" y="727"/>
                  </a:lnTo>
                  <a:lnTo>
                    <a:pt x="127" y="727"/>
                  </a:lnTo>
                  <a:lnTo>
                    <a:pt x="127" y="729"/>
                  </a:lnTo>
                  <a:lnTo>
                    <a:pt x="127" y="729"/>
                  </a:lnTo>
                  <a:lnTo>
                    <a:pt x="127" y="729"/>
                  </a:lnTo>
                  <a:lnTo>
                    <a:pt x="127" y="729"/>
                  </a:lnTo>
                  <a:lnTo>
                    <a:pt x="127" y="731"/>
                  </a:lnTo>
                  <a:lnTo>
                    <a:pt x="125" y="731"/>
                  </a:lnTo>
                  <a:lnTo>
                    <a:pt x="125" y="731"/>
                  </a:lnTo>
                  <a:lnTo>
                    <a:pt x="125" y="734"/>
                  </a:lnTo>
                  <a:lnTo>
                    <a:pt x="125" y="734"/>
                  </a:lnTo>
                  <a:lnTo>
                    <a:pt x="125" y="734"/>
                  </a:lnTo>
                  <a:lnTo>
                    <a:pt x="125" y="734"/>
                  </a:lnTo>
                  <a:lnTo>
                    <a:pt x="125" y="736"/>
                  </a:lnTo>
                  <a:lnTo>
                    <a:pt x="123" y="736"/>
                  </a:lnTo>
                  <a:lnTo>
                    <a:pt x="123" y="736"/>
                  </a:lnTo>
                  <a:lnTo>
                    <a:pt x="120" y="739"/>
                  </a:lnTo>
                  <a:lnTo>
                    <a:pt x="118" y="739"/>
                  </a:lnTo>
                  <a:lnTo>
                    <a:pt x="118" y="741"/>
                  </a:lnTo>
                  <a:lnTo>
                    <a:pt x="116" y="741"/>
                  </a:lnTo>
                  <a:lnTo>
                    <a:pt x="113" y="741"/>
                  </a:lnTo>
                  <a:lnTo>
                    <a:pt x="111" y="743"/>
                  </a:lnTo>
                  <a:lnTo>
                    <a:pt x="108" y="743"/>
                  </a:lnTo>
                  <a:lnTo>
                    <a:pt x="106" y="743"/>
                  </a:lnTo>
                  <a:lnTo>
                    <a:pt x="104" y="746"/>
                  </a:lnTo>
                  <a:lnTo>
                    <a:pt x="101" y="746"/>
                  </a:lnTo>
                  <a:lnTo>
                    <a:pt x="99" y="746"/>
                  </a:lnTo>
                  <a:lnTo>
                    <a:pt x="97" y="746"/>
                  </a:lnTo>
                  <a:lnTo>
                    <a:pt x="94" y="746"/>
                  </a:lnTo>
                  <a:lnTo>
                    <a:pt x="92" y="746"/>
                  </a:lnTo>
                  <a:lnTo>
                    <a:pt x="90" y="746"/>
                  </a:lnTo>
                  <a:lnTo>
                    <a:pt x="87" y="743"/>
                  </a:lnTo>
                  <a:lnTo>
                    <a:pt x="85" y="743"/>
                  </a:lnTo>
                  <a:lnTo>
                    <a:pt x="85" y="743"/>
                  </a:lnTo>
                  <a:lnTo>
                    <a:pt x="82" y="743"/>
                  </a:lnTo>
                  <a:lnTo>
                    <a:pt x="82" y="741"/>
                  </a:lnTo>
                  <a:lnTo>
                    <a:pt x="80" y="741"/>
                  </a:lnTo>
                  <a:lnTo>
                    <a:pt x="80" y="741"/>
                  </a:lnTo>
                  <a:lnTo>
                    <a:pt x="80" y="741"/>
                  </a:lnTo>
                  <a:lnTo>
                    <a:pt x="80" y="741"/>
                  </a:lnTo>
                  <a:lnTo>
                    <a:pt x="78" y="739"/>
                  </a:lnTo>
                  <a:lnTo>
                    <a:pt x="78" y="739"/>
                  </a:lnTo>
                  <a:lnTo>
                    <a:pt x="78" y="739"/>
                  </a:lnTo>
                  <a:lnTo>
                    <a:pt x="78" y="739"/>
                  </a:lnTo>
                  <a:lnTo>
                    <a:pt x="78" y="736"/>
                  </a:lnTo>
                  <a:lnTo>
                    <a:pt x="78" y="736"/>
                  </a:lnTo>
                  <a:lnTo>
                    <a:pt x="78" y="736"/>
                  </a:lnTo>
                  <a:lnTo>
                    <a:pt x="78" y="736"/>
                  </a:lnTo>
                  <a:close/>
                  <a:moveTo>
                    <a:pt x="120" y="776"/>
                  </a:moveTo>
                  <a:lnTo>
                    <a:pt x="120" y="776"/>
                  </a:lnTo>
                  <a:lnTo>
                    <a:pt x="120" y="776"/>
                  </a:lnTo>
                  <a:lnTo>
                    <a:pt x="120" y="774"/>
                  </a:lnTo>
                  <a:lnTo>
                    <a:pt x="120" y="774"/>
                  </a:lnTo>
                  <a:lnTo>
                    <a:pt x="120" y="774"/>
                  </a:lnTo>
                  <a:lnTo>
                    <a:pt x="120" y="774"/>
                  </a:lnTo>
                  <a:lnTo>
                    <a:pt x="120" y="772"/>
                  </a:lnTo>
                  <a:lnTo>
                    <a:pt x="120" y="772"/>
                  </a:lnTo>
                  <a:lnTo>
                    <a:pt x="120" y="772"/>
                  </a:lnTo>
                  <a:lnTo>
                    <a:pt x="120" y="769"/>
                  </a:lnTo>
                  <a:lnTo>
                    <a:pt x="123" y="769"/>
                  </a:lnTo>
                  <a:lnTo>
                    <a:pt x="123" y="769"/>
                  </a:lnTo>
                  <a:lnTo>
                    <a:pt x="123" y="767"/>
                  </a:lnTo>
                  <a:lnTo>
                    <a:pt x="125" y="767"/>
                  </a:lnTo>
                  <a:lnTo>
                    <a:pt x="125" y="765"/>
                  </a:lnTo>
                  <a:lnTo>
                    <a:pt x="127" y="765"/>
                  </a:lnTo>
                  <a:lnTo>
                    <a:pt x="130" y="762"/>
                  </a:lnTo>
                  <a:lnTo>
                    <a:pt x="132" y="762"/>
                  </a:lnTo>
                  <a:lnTo>
                    <a:pt x="135" y="760"/>
                  </a:lnTo>
                  <a:lnTo>
                    <a:pt x="137" y="760"/>
                  </a:lnTo>
                  <a:lnTo>
                    <a:pt x="139" y="760"/>
                  </a:lnTo>
                  <a:lnTo>
                    <a:pt x="142" y="757"/>
                  </a:lnTo>
                  <a:lnTo>
                    <a:pt x="144" y="757"/>
                  </a:lnTo>
                  <a:lnTo>
                    <a:pt x="146" y="757"/>
                  </a:lnTo>
                  <a:lnTo>
                    <a:pt x="149" y="757"/>
                  </a:lnTo>
                  <a:lnTo>
                    <a:pt x="151" y="755"/>
                  </a:lnTo>
                  <a:lnTo>
                    <a:pt x="153" y="755"/>
                  </a:lnTo>
                  <a:lnTo>
                    <a:pt x="153" y="755"/>
                  </a:lnTo>
                  <a:lnTo>
                    <a:pt x="156" y="757"/>
                  </a:lnTo>
                  <a:lnTo>
                    <a:pt x="158" y="757"/>
                  </a:lnTo>
                  <a:lnTo>
                    <a:pt x="161" y="757"/>
                  </a:lnTo>
                  <a:lnTo>
                    <a:pt x="163" y="757"/>
                  </a:lnTo>
                  <a:lnTo>
                    <a:pt x="163" y="757"/>
                  </a:lnTo>
                  <a:lnTo>
                    <a:pt x="163" y="757"/>
                  </a:lnTo>
                  <a:lnTo>
                    <a:pt x="165" y="760"/>
                  </a:lnTo>
                  <a:lnTo>
                    <a:pt x="165" y="760"/>
                  </a:lnTo>
                  <a:lnTo>
                    <a:pt x="165" y="760"/>
                  </a:lnTo>
                  <a:lnTo>
                    <a:pt x="165" y="760"/>
                  </a:lnTo>
                  <a:lnTo>
                    <a:pt x="168" y="760"/>
                  </a:lnTo>
                  <a:lnTo>
                    <a:pt x="168" y="762"/>
                  </a:lnTo>
                  <a:lnTo>
                    <a:pt x="168" y="762"/>
                  </a:lnTo>
                  <a:lnTo>
                    <a:pt x="168" y="762"/>
                  </a:lnTo>
                  <a:lnTo>
                    <a:pt x="168" y="762"/>
                  </a:lnTo>
                  <a:lnTo>
                    <a:pt x="168" y="765"/>
                  </a:lnTo>
                  <a:lnTo>
                    <a:pt x="168" y="765"/>
                  </a:lnTo>
                  <a:lnTo>
                    <a:pt x="168" y="765"/>
                  </a:lnTo>
                  <a:lnTo>
                    <a:pt x="168" y="765"/>
                  </a:lnTo>
                  <a:lnTo>
                    <a:pt x="168" y="767"/>
                  </a:lnTo>
                  <a:lnTo>
                    <a:pt x="168" y="767"/>
                  </a:lnTo>
                  <a:lnTo>
                    <a:pt x="168" y="767"/>
                  </a:lnTo>
                  <a:lnTo>
                    <a:pt x="168" y="767"/>
                  </a:lnTo>
                  <a:lnTo>
                    <a:pt x="168" y="769"/>
                  </a:lnTo>
                  <a:lnTo>
                    <a:pt x="168" y="769"/>
                  </a:lnTo>
                  <a:lnTo>
                    <a:pt x="168" y="769"/>
                  </a:lnTo>
                  <a:lnTo>
                    <a:pt x="168" y="772"/>
                  </a:lnTo>
                  <a:lnTo>
                    <a:pt x="165" y="772"/>
                  </a:lnTo>
                  <a:lnTo>
                    <a:pt x="165" y="772"/>
                  </a:lnTo>
                  <a:lnTo>
                    <a:pt x="163" y="774"/>
                  </a:lnTo>
                  <a:lnTo>
                    <a:pt x="163" y="776"/>
                  </a:lnTo>
                  <a:lnTo>
                    <a:pt x="161" y="776"/>
                  </a:lnTo>
                  <a:lnTo>
                    <a:pt x="158" y="779"/>
                  </a:lnTo>
                  <a:lnTo>
                    <a:pt x="156" y="779"/>
                  </a:lnTo>
                  <a:lnTo>
                    <a:pt x="156" y="779"/>
                  </a:lnTo>
                  <a:lnTo>
                    <a:pt x="153" y="781"/>
                  </a:lnTo>
                  <a:lnTo>
                    <a:pt x="151" y="781"/>
                  </a:lnTo>
                  <a:lnTo>
                    <a:pt x="149" y="783"/>
                  </a:lnTo>
                  <a:lnTo>
                    <a:pt x="146" y="783"/>
                  </a:lnTo>
                  <a:lnTo>
                    <a:pt x="144" y="783"/>
                  </a:lnTo>
                  <a:lnTo>
                    <a:pt x="142" y="783"/>
                  </a:lnTo>
                  <a:lnTo>
                    <a:pt x="139" y="783"/>
                  </a:lnTo>
                  <a:lnTo>
                    <a:pt x="137" y="783"/>
                  </a:lnTo>
                  <a:lnTo>
                    <a:pt x="135" y="783"/>
                  </a:lnTo>
                  <a:lnTo>
                    <a:pt x="132" y="783"/>
                  </a:lnTo>
                  <a:lnTo>
                    <a:pt x="130" y="783"/>
                  </a:lnTo>
                  <a:lnTo>
                    <a:pt x="127" y="783"/>
                  </a:lnTo>
                  <a:lnTo>
                    <a:pt x="127" y="783"/>
                  </a:lnTo>
                  <a:lnTo>
                    <a:pt x="125" y="783"/>
                  </a:lnTo>
                  <a:lnTo>
                    <a:pt x="125" y="781"/>
                  </a:lnTo>
                  <a:lnTo>
                    <a:pt x="125" y="781"/>
                  </a:lnTo>
                  <a:lnTo>
                    <a:pt x="123" y="781"/>
                  </a:lnTo>
                  <a:lnTo>
                    <a:pt x="123" y="781"/>
                  </a:lnTo>
                  <a:lnTo>
                    <a:pt x="123" y="781"/>
                  </a:lnTo>
                  <a:lnTo>
                    <a:pt x="123" y="779"/>
                  </a:lnTo>
                  <a:lnTo>
                    <a:pt x="120" y="779"/>
                  </a:lnTo>
                  <a:lnTo>
                    <a:pt x="120" y="779"/>
                  </a:lnTo>
                  <a:lnTo>
                    <a:pt x="120" y="779"/>
                  </a:lnTo>
                  <a:lnTo>
                    <a:pt x="120" y="779"/>
                  </a:lnTo>
                  <a:lnTo>
                    <a:pt x="120" y="776"/>
                  </a:lnTo>
                  <a:lnTo>
                    <a:pt x="120" y="776"/>
                  </a:lnTo>
                  <a:close/>
                  <a:moveTo>
                    <a:pt x="203" y="805"/>
                  </a:moveTo>
                  <a:lnTo>
                    <a:pt x="203" y="805"/>
                  </a:lnTo>
                  <a:lnTo>
                    <a:pt x="201" y="805"/>
                  </a:lnTo>
                  <a:lnTo>
                    <a:pt x="201" y="805"/>
                  </a:lnTo>
                  <a:lnTo>
                    <a:pt x="201" y="802"/>
                  </a:lnTo>
                  <a:lnTo>
                    <a:pt x="201" y="802"/>
                  </a:lnTo>
                  <a:lnTo>
                    <a:pt x="198" y="802"/>
                  </a:lnTo>
                  <a:lnTo>
                    <a:pt x="198" y="802"/>
                  </a:lnTo>
                  <a:lnTo>
                    <a:pt x="198" y="802"/>
                  </a:lnTo>
                  <a:lnTo>
                    <a:pt x="198" y="800"/>
                  </a:lnTo>
                  <a:lnTo>
                    <a:pt x="198" y="800"/>
                  </a:lnTo>
                  <a:lnTo>
                    <a:pt x="196" y="800"/>
                  </a:lnTo>
                  <a:lnTo>
                    <a:pt x="196" y="800"/>
                  </a:lnTo>
                  <a:lnTo>
                    <a:pt x="196" y="798"/>
                  </a:lnTo>
                  <a:lnTo>
                    <a:pt x="196" y="795"/>
                  </a:lnTo>
                  <a:lnTo>
                    <a:pt x="194" y="793"/>
                  </a:lnTo>
                  <a:lnTo>
                    <a:pt x="194" y="793"/>
                  </a:lnTo>
                  <a:lnTo>
                    <a:pt x="194" y="791"/>
                  </a:lnTo>
                  <a:lnTo>
                    <a:pt x="194" y="788"/>
                  </a:lnTo>
                  <a:lnTo>
                    <a:pt x="194" y="786"/>
                  </a:lnTo>
                  <a:lnTo>
                    <a:pt x="194" y="783"/>
                  </a:lnTo>
                  <a:lnTo>
                    <a:pt x="194" y="781"/>
                  </a:lnTo>
                  <a:lnTo>
                    <a:pt x="194" y="779"/>
                  </a:lnTo>
                  <a:lnTo>
                    <a:pt x="194" y="776"/>
                  </a:lnTo>
                  <a:lnTo>
                    <a:pt x="196" y="774"/>
                  </a:lnTo>
                  <a:lnTo>
                    <a:pt x="196" y="772"/>
                  </a:lnTo>
                  <a:lnTo>
                    <a:pt x="196" y="769"/>
                  </a:lnTo>
                  <a:lnTo>
                    <a:pt x="196" y="767"/>
                  </a:lnTo>
                  <a:lnTo>
                    <a:pt x="198" y="765"/>
                  </a:lnTo>
                  <a:lnTo>
                    <a:pt x="198" y="762"/>
                  </a:lnTo>
                  <a:lnTo>
                    <a:pt x="201" y="760"/>
                  </a:lnTo>
                  <a:lnTo>
                    <a:pt x="201" y="760"/>
                  </a:lnTo>
                  <a:lnTo>
                    <a:pt x="203" y="757"/>
                  </a:lnTo>
                  <a:lnTo>
                    <a:pt x="203" y="757"/>
                  </a:lnTo>
                  <a:lnTo>
                    <a:pt x="203" y="757"/>
                  </a:lnTo>
                  <a:lnTo>
                    <a:pt x="203" y="757"/>
                  </a:lnTo>
                  <a:lnTo>
                    <a:pt x="205" y="755"/>
                  </a:lnTo>
                  <a:lnTo>
                    <a:pt x="205" y="755"/>
                  </a:lnTo>
                  <a:lnTo>
                    <a:pt x="205" y="755"/>
                  </a:lnTo>
                  <a:lnTo>
                    <a:pt x="208" y="755"/>
                  </a:lnTo>
                  <a:lnTo>
                    <a:pt x="208" y="755"/>
                  </a:lnTo>
                  <a:lnTo>
                    <a:pt x="208" y="755"/>
                  </a:lnTo>
                  <a:lnTo>
                    <a:pt x="208" y="755"/>
                  </a:lnTo>
                  <a:lnTo>
                    <a:pt x="210" y="755"/>
                  </a:lnTo>
                  <a:lnTo>
                    <a:pt x="210" y="755"/>
                  </a:lnTo>
                  <a:lnTo>
                    <a:pt x="210" y="755"/>
                  </a:lnTo>
                  <a:lnTo>
                    <a:pt x="213" y="755"/>
                  </a:lnTo>
                  <a:lnTo>
                    <a:pt x="213" y="755"/>
                  </a:lnTo>
                  <a:lnTo>
                    <a:pt x="213" y="755"/>
                  </a:lnTo>
                  <a:lnTo>
                    <a:pt x="213" y="755"/>
                  </a:lnTo>
                  <a:lnTo>
                    <a:pt x="213" y="757"/>
                  </a:lnTo>
                  <a:lnTo>
                    <a:pt x="215" y="757"/>
                  </a:lnTo>
                  <a:lnTo>
                    <a:pt x="215" y="757"/>
                  </a:lnTo>
                  <a:lnTo>
                    <a:pt x="215" y="757"/>
                  </a:lnTo>
                  <a:lnTo>
                    <a:pt x="215" y="757"/>
                  </a:lnTo>
                  <a:lnTo>
                    <a:pt x="217" y="760"/>
                  </a:lnTo>
                  <a:lnTo>
                    <a:pt x="217" y="760"/>
                  </a:lnTo>
                  <a:lnTo>
                    <a:pt x="217" y="762"/>
                  </a:lnTo>
                  <a:lnTo>
                    <a:pt x="217" y="762"/>
                  </a:lnTo>
                  <a:lnTo>
                    <a:pt x="220" y="765"/>
                  </a:lnTo>
                  <a:lnTo>
                    <a:pt x="220" y="767"/>
                  </a:lnTo>
                  <a:lnTo>
                    <a:pt x="220" y="769"/>
                  </a:lnTo>
                  <a:lnTo>
                    <a:pt x="220" y="772"/>
                  </a:lnTo>
                  <a:lnTo>
                    <a:pt x="220" y="774"/>
                  </a:lnTo>
                  <a:lnTo>
                    <a:pt x="220" y="776"/>
                  </a:lnTo>
                  <a:lnTo>
                    <a:pt x="220" y="779"/>
                  </a:lnTo>
                  <a:lnTo>
                    <a:pt x="220" y="781"/>
                  </a:lnTo>
                  <a:lnTo>
                    <a:pt x="220" y="783"/>
                  </a:lnTo>
                  <a:lnTo>
                    <a:pt x="217" y="786"/>
                  </a:lnTo>
                  <a:lnTo>
                    <a:pt x="217" y="788"/>
                  </a:lnTo>
                  <a:lnTo>
                    <a:pt x="217" y="791"/>
                  </a:lnTo>
                  <a:lnTo>
                    <a:pt x="215" y="793"/>
                  </a:lnTo>
                  <a:lnTo>
                    <a:pt x="215" y="795"/>
                  </a:lnTo>
                  <a:lnTo>
                    <a:pt x="215" y="798"/>
                  </a:lnTo>
                  <a:lnTo>
                    <a:pt x="213" y="798"/>
                  </a:lnTo>
                  <a:lnTo>
                    <a:pt x="213" y="800"/>
                  </a:lnTo>
                  <a:lnTo>
                    <a:pt x="210" y="800"/>
                  </a:lnTo>
                  <a:lnTo>
                    <a:pt x="210" y="802"/>
                  </a:lnTo>
                  <a:lnTo>
                    <a:pt x="210" y="802"/>
                  </a:lnTo>
                  <a:lnTo>
                    <a:pt x="208" y="802"/>
                  </a:lnTo>
                  <a:lnTo>
                    <a:pt x="208" y="802"/>
                  </a:lnTo>
                  <a:lnTo>
                    <a:pt x="208" y="802"/>
                  </a:lnTo>
                  <a:lnTo>
                    <a:pt x="208" y="805"/>
                  </a:lnTo>
                  <a:lnTo>
                    <a:pt x="205" y="805"/>
                  </a:lnTo>
                  <a:lnTo>
                    <a:pt x="205" y="805"/>
                  </a:lnTo>
                  <a:lnTo>
                    <a:pt x="205" y="805"/>
                  </a:lnTo>
                  <a:lnTo>
                    <a:pt x="205" y="805"/>
                  </a:lnTo>
                  <a:lnTo>
                    <a:pt x="203" y="805"/>
                  </a:lnTo>
                  <a:lnTo>
                    <a:pt x="203" y="805"/>
                  </a:lnTo>
                  <a:lnTo>
                    <a:pt x="203" y="805"/>
                  </a:lnTo>
                  <a:close/>
                  <a:moveTo>
                    <a:pt x="328" y="440"/>
                  </a:moveTo>
                  <a:lnTo>
                    <a:pt x="328" y="440"/>
                  </a:lnTo>
                  <a:lnTo>
                    <a:pt x="331" y="443"/>
                  </a:lnTo>
                  <a:lnTo>
                    <a:pt x="333" y="443"/>
                  </a:lnTo>
                  <a:lnTo>
                    <a:pt x="333" y="443"/>
                  </a:lnTo>
                  <a:lnTo>
                    <a:pt x="336" y="443"/>
                  </a:lnTo>
                  <a:lnTo>
                    <a:pt x="336" y="443"/>
                  </a:lnTo>
                  <a:lnTo>
                    <a:pt x="338" y="443"/>
                  </a:lnTo>
                  <a:lnTo>
                    <a:pt x="338" y="443"/>
                  </a:lnTo>
                  <a:lnTo>
                    <a:pt x="338" y="443"/>
                  </a:lnTo>
                  <a:lnTo>
                    <a:pt x="340" y="443"/>
                  </a:lnTo>
                  <a:lnTo>
                    <a:pt x="340" y="443"/>
                  </a:lnTo>
                  <a:lnTo>
                    <a:pt x="340" y="443"/>
                  </a:lnTo>
                  <a:lnTo>
                    <a:pt x="340" y="443"/>
                  </a:lnTo>
                  <a:lnTo>
                    <a:pt x="340" y="443"/>
                  </a:lnTo>
                  <a:lnTo>
                    <a:pt x="340" y="440"/>
                  </a:lnTo>
                  <a:lnTo>
                    <a:pt x="340" y="440"/>
                  </a:lnTo>
                  <a:lnTo>
                    <a:pt x="340" y="440"/>
                  </a:lnTo>
                  <a:lnTo>
                    <a:pt x="340" y="440"/>
                  </a:lnTo>
                  <a:lnTo>
                    <a:pt x="340" y="438"/>
                  </a:lnTo>
                  <a:lnTo>
                    <a:pt x="340" y="438"/>
                  </a:lnTo>
                  <a:lnTo>
                    <a:pt x="340" y="438"/>
                  </a:lnTo>
                  <a:lnTo>
                    <a:pt x="340" y="436"/>
                  </a:lnTo>
                  <a:lnTo>
                    <a:pt x="340" y="436"/>
                  </a:lnTo>
                  <a:lnTo>
                    <a:pt x="340" y="436"/>
                  </a:lnTo>
                  <a:lnTo>
                    <a:pt x="340" y="433"/>
                  </a:lnTo>
                  <a:lnTo>
                    <a:pt x="338" y="433"/>
                  </a:lnTo>
                  <a:lnTo>
                    <a:pt x="338" y="433"/>
                  </a:lnTo>
                  <a:lnTo>
                    <a:pt x="338" y="433"/>
                  </a:lnTo>
                  <a:lnTo>
                    <a:pt x="336" y="433"/>
                  </a:lnTo>
                  <a:lnTo>
                    <a:pt x="336" y="431"/>
                  </a:lnTo>
                  <a:lnTo>
                    <a:pt x="336" y="431"/>
                  </a:lnTo>
                  <a:lnTo>
                    <a:pt x="333" y="431"/>
                  </a:lnTo>
                  <a:lnTo>
                    <a:pt x="331" y="431"/>
                  </a:lnTo>
                  <a:lnTo>
                    <a:pt x="328" y="431"/>
                  </a:lnTo>
                  <a:lnTo>
                    <a:pt x="326" y="431"/>
                  </a:lnTo>
                  <a:lnTo>
                    <a:pt x="326" y="431"/>
                  </a:lnTo>
                  <a:lnTo>
                    <a:pt x="324" y="431"/>
                  </a:lnTo>
                  <a:lnTo>
                    <a:pt x="324" y="431"/>
                  </a:lnTo>
                  <a:lnTo>
                    <a:pt x="321" y="431"/>
                  </a:lnTo>
                  <a:lnTo>
                    <a:pt x="321" y="431"/>
                  </a:lnTo>
                  <a:lnTo>
                    <a:pt x="321" y="431"/>
                  </a:lnTo>
                  <a:lnTo>
                    <a:pt x="319" y="431"/>
                  </a:lnTo>
                  <a:lnTo>
                    <a:pt x="319" y="431"/>
                  </a:lnTo>
                  <a:lnTo>
                    <a:pt x="319" y="431"/>
                  </a:lnTo>
                  <a:lnTo>
                    <a:pt x="317" y="431"/>
                  </a:lnTo>
                  <a:lnTo>
                    <a:pt x="317" y="433"/>
                  </a:lnTo>
                  <a:lnTo>
                    <a:pt x="317" y="433"/>
                  </a:lnTo>
                  <a:lnTo>
                    <a:pt x="317" y="433"/>
                  </a:lnTo>
                  <a:lnTo>
                    <a:pt x="314" y="433"/>
                  </a:lnTo>
                  <a:lnTo>
                    <a:pt x="314" y="436"/>
                  </a:lnTo>
                  <a:lnTo>
                    <a:pt x="314" y="436"/>
                  </a:lnTo>
                  <a:lnTo>
                    <a:pt x="314" y="438"/>
                  </a:lnTo>
                  <a:lnTo>
                    <a:pt x="314" y="438"/>
                  </a:lnTo>
                  <a:lnTo>
                    <a:pt x="314" y="438"/>
                  </a:lnTo>
                  <a:lnTo>
                    <a:pt x="314" y="438"/>
                  </a:lnTo>
                  <a:lnTo>
                    <a:pt x="314" y="438"/>
                  </a:lnTo>
                  <a:lnTo>
                    <a:pt x="314" y="440"/>
                  </a:lnTo>
                  <a:lnTo>
                    <a:pt x="314" y="440"/>
                  </a:lnTo>
                  <a:lnTo>
                    <a:pt x="314" y="440"/>
                  </a:lnTo>
                  <a:lnTo>
                    <a:pt x="314" y="440"/>
                  </a:lnTo>
                  <a:lnTo>
                    <a:pt x="314" y="440"/>
                  </a:lnTo>
                  <a:lnTo>
                    <a:pt x="317" y="440"/>
                  </a:lnTo>
                  <a:lnTo>
                    <a:pt x="317" y="440"/>
                  </a:lnTo>
                  <a:lnTo>
                    <a:pt x="317" y="440"/>
                  </a:lnTo>
                  <a:lnTo>
                    <a:pt x="319" y="440"/>
                  </a:lnTo>
                  <a:lnTo>
                    <a:pt x="321" y="440"/>
                  </a:lnTo>
                  <a:lnTo>
                    <a:pt x="324" y="440"/>
                  </a:lnTo>
                  <a:lnTo>
                    <a:pt x="326" y="440"/>
                  </a:lnTo>
                  <a:lnTo>
                    <a:pt x="326" y="440"/>
                  </a:lnTo>
                  <a:lnTo>
                    <a:pt x="326" y="440"/>
                  </a:lnTo>
                  <a:lnTo>
                    <a:pt x="326" y="440"/>
                  </a:lnTo>
                  <a:lnTo>
                    <a:pt x="328" y="440"/>
                  </a:lnTo>
                  <a:lnTo>
                    <a:pt x="328" y="440"/>
                  </a:lnTo>
                  <a:close/>
                  <a:moveTo>
                    <a:pt x="312" y="507"/>
                  </a:moveTo>
                  <a:lnTo>
                    <a:pt x="314" y="507"/>
                  </a:lnTo>
                  <a:lnTo>
                    <a:pt x="314" y="504"/>
                  </a:lnTo>
                  <a:lnTo>
                    <a:pt x="317" y="504"/>
                  </a:lnTo>
                  <a:lnTo>
                    <a:pt x="317" y="502"/>
                  </a:lnTo>
                  <a:lnTo>
                    <a:pt x="319" y="502"/>
                  </a:lnTo>
                  <a:lnTo>
                    <a:pt x="319" y="500"/>
                  </a:lnTo>
                  <a:lnTo>
                    <a:pt x="321" y="497"/>
                  </a:lnTo>
                  <a:lnTo>
                    <a:pt x="321" y="497"/>
                  </a:lnTo>
                  <a:lnTo>
                    <a:pt x="324" y="495"/>
                  </a:lnTo>
                  <a:lnTo>
                    <a:pt x="324" y="492"/>
                  </a:lnTo>
                  <a:lnTo>
                    <a:pt x="326" y="492"/>
                  </a:lnTo>
                  <a:lnTo>
                    <a:pt x="326" y="490"/>
                  </a:lnTo>
                  <a:lnTo>
                    <a:pt x="326" y="488"/>
                  </a:lnTo>
                  <a:lnTo>
                    <a:pt x="328" y="488"/>
                  </a:lnTo>
                  <a:lnTo>
                    <a:pt x="328" y="485"/>
                  </a:lnTo>
                  <a:lnTo>
                    <a:pt x="328" y="485"/>
                  </a:lnTo>
                  <a:lnTo>
                    <a:pt x="328" y="485"/>
                  </a:lnTo>
                  <a:lnTo>
                    <a:pt x="328" y="485"/>
                  </a:lnTo>
                  <a:lnTo>
                    <a:pt x="326" y="483"/>
                  </a:lnTo>
                  <a:lnTo>
                    <a:pt x="326" y="483"/>
                  </a:lnTo>
                  <a:lnTo>
                    <a:pt x="326" y="481"/>
                  </a:lnTo>
                  <a:lnTo>
                    <a:pt x="326" y="481"/>
                  </a:lnTo>
                  <a:lnTo>
                    <a:pt x="326" y="481"/>
                  </a:lnTo>
                  <a:lnTo>
                    <a:pt x="326" y="481"/>
                  </a:lnTo>
                  <a:lnTo>
                    <a:pt x="324" y="481"/>
                  </a:lnTo>
                  <a:lnTo>
                    <a:pt x="324" y="481"/>
                  </a:lnTo>
                  <a:lnTo>
                    <a:pt x="324" y="481"/>
                  </a:lnTo>
                  <a:lnTo>
                    <a:pt x="321" y="481"/>
                  </a:lnTo>
                  <a:lnTo>
                    <a:pt x="321" y="481"/>
                  </a:lnTo>
                  <a:lnTo>
                    <a:pt x="319" y="483"/>
                  </a:lnTo>
                  <a:lnTo>
                    <a:pt x="319" y="483"/>
                  </a:lnTo>
                  <a:lnTo>
                    <a:pt x="317" y="485"/>
                  </a:lnTo>
                  <a:lnTo>
                    <a:pt x="314" y="488"/>
                  </a:lnTo>
                  <a:lnTo>
                    <a:pt x="312" y="488"/>
                  </a:lnTo>
                  <a:lnTo>
                    <a:pt x="312" y="490"/>
                  </a:lnTo>
                  <a:lnTo>
                    <a:pt x="310" y="492"/>
                  </a:lnTo>
                  <a:lnTo>
                    <a:pt x="310" y="495"/>
                  </a:lnTo>
                  <a:lnTo>
                    <a:pt x="307" y="495"/>
                  </a:lnTo>
                  <a:lnTo>
                    <a:pt x="307" y="497"/>
                  </a:lnTo>
                  <a:lnTo>
                    <a:pt x="307" y="497"/>
                  </a:lnTo>
                  <a:lnTo>
                    <a:pt x="307" y="500"/>
                  </a:lnTo>
                  <a:lnTo>
                    <a:pt x="305" y="500"/>
                  </a:lnTo>
                  <a:lnTo>
                    <a:pt x="305" y="500"/>
                  </a:lnTo>
                  <a:lnTo>
                    <a:pt x="305" y="502"/>
                  </a:lnTo>
                  <a:lnTo>
                    <a:pt x="305" y="502"/>
                  </a:lnTo>
                  <a:lnTo>
                    <a:pt x="305" y="504"/>
                  </a:lnTo>
                  <a:lnTo>
                    <a:pt x="305" y="504"/>
                  </a:lnTo>
                  <a:lnTo>
                    <a:pt x="305" y="504"/>
                  </a:lnTo>
                  <a:lnTo>
                    <a:pt x="307" y="507"/>
                  </a:lnTo>
                  <a:lnTo>
                    <a:pt x="307" y="507"/>
                  </a:lnTo>
                  <a:lnTo>
                    <a:pt x="307" y="507"/>
                  </a:lnTo>
                  <a:lnTo>
                    <a:pt x="307" y="507"/>
                  </a:lnTo>
                  <a:lnTo>
                    <a:pt x="307" y="507"/>
                  </a:lnTo>
                  <a:lnTo>
                    <a:pt x="307" y="507"/>
                  </a:lnTo>
                  <a:lnTo>
                    <a:pt x="310" y="507"/>
                  </a:lnTo>
                  <a:lnTo>
                    <a:pt x="310" y="507"/>
                  </a:lnTo>
                  <a:lnTo>
                    <a:pt x="310" y="507"/>
                  </a:lnTo>
                  <a:lnTo>
                    <a:pt x="310" y="507"/>
                  </a:lnTo>
                  <a:lnTo>
                    <a:pt x="312" y="507"/>
                  </a:lnTo>
                  <a:lnTo>
                    <a:pt x="312" y="507"/>
                  </a:lnTo>
                  <a:lnTo>
                    <a:pt x="312" y="507"/>
                  </a:lnTo>
                  <a:close/>
                  <a:moveTo>
                    <a:pt x="321" y="516"/>
                  </a:moveTo>
                  <a:lnTo>
                    <a:pt x="321" y="516"/>
                  </a:lnTo>
                  <a:lnTo>
                    <a:pt x="321" y="514"/>
                  </a:lnTo>
                  <a:lnTo>
                    <a:pt x="324" y="514"/>
                  </a:lnTo>
                  <a:lnTo>
                    <a:pt x="324" y="511"/>
                  </a:lnTo>
                  <a:lnTo>
                    <a:pt x="324" y="511"/>
                  </a:lnTo>
                  <a:lnTo>
                    <a:pt x="326" y="509"/>
                  </a:lnTo>
                  <a:lnTo>
                    <a:pt x="326" y="507"/>
                  </a:lnTo>
                  <a:lnTo>
                    <a:pt x="326" y="507"/>
                  </a:lnTo>
                  <a:lnTo>
                    <a:pt x="328" y="504"/>
                  </a:lnTo>
                  <a:lnTo>
                    <a:pt x="328" y="504"/>
                  </a:lnTo>
                  <a:lnTo>
                    <a:pt x="331" y="502"/>
                  </a:lnTo>
                  <a:lnTo>
                    <a:pt x="331" y="502"/>
                  </a:lnTo>
                  <a:lnTo>
                    <a:pt x="333" y="500"/>
                  </a:lnTo>
                  <a:lnTo>
                    <a:pt x="333" y="500"/>
                  </a:lnTo>
                  <a:lnTo>
                    <a:pt x="333" y="500"/>
                  </a:lnTo>
                  <a:lnTo>
                    <a:pt x="336" y="497"/>
                  </a:lnTo>
                  <a:lnTo>
                    <a:pt x="336" y="497"/>
                  </a:lnTo>
                  <a:lnTo>
                    <a:pt x="338" y="497"/>
                  </a:lnTo>
                  <a:lnTo>
                    <a:pt x="340" y="495"/>
                  </a:lnTo>
                  <a:lnTo>
                    <a:pt x="340" y="495"/>
                  </a:lnTo>
                  <a:lnTo>
                    <a:pt x="343" y="495"/>
                  </a:lnTo>
                  <a:lnTo>
                    <a:pt x="343" y="492"/>
                  </a:lnTo>
                  <a:lnTo>
                    <a:pt x="345" y="492"/>
                  </a:lnTo>
                  <a:lnTo>
                    <a:pt x="345" y="492"/>
                  </a:lnTo>
                  <a:lnTo>
                    <a:pt x="345" y="492"/>
                  </a:lnTo>
                  <a:lnTo>
                    <a:pt x="347" y="492"/>
                  </a:lnTo>
                  <a:lnTo>
                    <a:pt x="347" y="492"/>
                  </a:lnTo>
                  <a:lnTo>
                    <a:pt x="347" y="492"/>
                  </a:lnTo>
                  <a:lnTo>
                    <a:pt x="347" y="492"/>
                  </a:lnTo>
                  <a:lnTo>
                    <a:pt x="347" y="492"/>
                  </a:lnTo>
                  <a:lnTo>
                    <a:pt x="347" y="495"/>
                  </a:lnTo>
                  <a:lnTo>
                    <a:pt x="347" y="495"/>
                  </a:lnTo>
                  <a:lnTo>
                    <a:pt x="347" y="495"/>
                  </a:lnTo>
                  <a:lnTo>
                    <a:pt x="347" y="495"/>
                  </a:lnTo>
                  <a:lnTo>
                    <a:pt x="347" y="497"/>
                  </a:lnTo>
                  <a:lnTo>
                    <a:pt x="347" y="500"/>
                  </a:lnTo>
                  <a:lnTo>
                    <a:pt x="347" y="500"/>
                  </a:lnTo>
                  <a:lnTo>
                    <a:pt x="347" y="502"/>
                  </a:lnTo>
                  <a:lnTo>
                    <a:pt x="347" y="504"/>
                  </a:lnTo>
                  <a:lnTo>
                    <a:pt x="347" y="507"/>
                  </a:lnTo>
                  <a:lnTo>
                    <a:pt x="345" y="507"/>
                  </a:lnTo>
                  <a:lnTo>
                    <a:pt x="345" y="509"/>
                  </a:lnTo>
                  <a:lnTo>
                    <a:pt x="345" y="511"/>
                  </a:lnTo>
                  <a:lnTo>
                    <a:pt x="343" y="511"/>
                  </a:lnTo>
                  <a:lnTo>
                    <a:pt x="343" y="514"/>
                  </a:lnTo>
                  <a:lnTo>
                    <a:pt x="343" y="516"/>
                  </a:lnTo>
                  <a:lnTo>
                    <a:pt x="343" y="516"/>
                  </a:lnTo>
                  <a:lnTo>
                    <a:pt x="340" y="516"/>
                  </a:lnTo>
                  <a:lnTo>
                    <a:pt x="340" y="518"/>
                  </a:lnTo>
                  <a:lnTo>
                    <a:pt x="338" y="518"/>
                  </a:lnTo>
                  <a:lnTo>
                    <a:pt x="338" y="521"/>
                  </a:lnTo>
                  <a:lnTo>
                    <a:pt x="336" y="521"/>
                  </a:lnTo>
                  <a:lnTo>
                    <a:pt x="333" y="523"/>
                  </a:lnTo>
                  <a:lnTo>
                    <a:pt x="333" y="523"/>
                  </a:lnTo>
                  <a:lnTo>
                    <a:pt x="331" y="523"/>
                  </a:lnTo>
                  <a:lnTo>
                    <a:pt x="328" y="526"/>
                  </a:lnTo>
                  <a:lnTo>
                    <a:pt x="328" y="526"/>
                  </a:lnTo>
                  <a:lnTo>
                    <a:pt x="326" y="526"/>
                  </a:lnTo>
                  <a:lnTo>
                    <a:pt x="326" y="526"/>
                  </a:lnTo>
                  <a:lnTo>
                    <a:pt x="326" y="526"/>
                  </a:lnTo>
                  <a:lnTo>
                    <a:pt x="324" y="526"/>
                  </a:lnTo>
                  <a:lnTo>
                    <a:pt x="324" y="526"/>
                  </a:lnTo>
                  <a:lnTo>
                    <a:pt x="324" y="526"/>
                  </a:lnTo>
                  <a:lnTo>
                    <a:pt x="324" y="523"/>
                  </a:lnTo>
                  <a:lnTo>
                    <a:pt x="321" y="523"/>
                  </a:lnTo>
                  <a:lnTo>
                    <a:pt x="321" y="523"/>
                  </a:lnTo>
                  <a:lnTo>
                    <a:pt x="321" y="523"/>
                  </a:lnTo>
                  <a:lnTo>
                    <a:pt x="321" y="521"/>
                  </a:lnTo>
                  <a:lnTo>
                    <a:pt x="321" y="521"/>
                  </a:lnTo>
                  <a:lnTo>
                    <a:pt x="321" y="518"/>
                  </a:lnTo>
                  <a:lnTo>
                    <a:pt x="321" y="518"/>
                  </a:lnTo>
                  <a:lnTo>
                    <a:pt x="321" y="516"/>
                  </a:lnTo>
                  <a:lnTo>
                    <a:pt x="321" y="516"/>
                  </a:lnTo>
                  <a:close/>
                  <a:moveTo>
                    <a:pt x="222" y="554"/>
                  </a:moveTo>
                  <a:lnTo>
                    <a:pt x="222" y="554"/>
                  </a:lnTo>
                  <a:lnTo>
                    <a:pt x="224" y="554"/>
                  </a:lnTo>
                  <a:lnTo>
                    <a:pt x="224" y="556"/>
                  </a:lnTo>
                  <a:lnTo>
                    <a:pt x="227" y="556"/>
                  </a:lnTo>
                  <a:lnTo>
                    <a:pt x="227" y="556"/>
                  </a:lnTo>
                  <a:lnTo>
                    <a:pt x="229" y="556"/>
                  </a:lnTo>
                  <a:lnTo>
                    <a:pt x="231" y="556"/>
                  </a:lnTo>
                  <a:lnTo>
                    <a:pt x="231" y="556"/>
                  </a:lnTo>
                  <a:lnTo>
                    <a:pt x="234" y="556"/>
                  </a:lnTo>
                  <a:lnTo>
                    <a:pt x="234" y="556"/>
                  </a:lnTo>
                  <a:lnTo>
                    <a:pt x="236" y="556"/>
                  </a:lnTo>
                  <a:lnTo>
                    <a:pt x="236" y="556"/>
                  </a:lnTo>
                  <a:lnTo>
                    <a:pt x="239" y="556"/>
                  </a:lnTo>
                  <a:lnTo>
                    <a:pt x="239" y="556"/>
                  </a:lnTo>
                  <a:lnTo>
                    <a:pt x="241" y="556"/>
                  </a:lnTo>
                  <a:lnTo>
                    <a:pt x="241" y="556"/>
                  </a:lnTo>
                  <a:lnTo>
                    <a:pt x="241" y="554"/>
                  </a:lnTo>
                  <a:lnTo>
                    <a:pt x="243" y="554"/>
                  </a:lnTo>
                  <a:lnTo>
                    <a:pt x="243" y="554"/>
                  </a:lnTo>
                  <a:lnTo>
                    <a:pt x="246" y="554"/>
                  </a:lnTo>
                  <a:lnTo>
                    <a:pt x="246" y="552"/>
                  </a:lnTo>
                  <a:lnTo>
                    <a:pt x="246" y="552"/>
                  </a:lnTo>
                  <a:lnTo>
                    <a:pt x="246" y="552"/>
                  </a:lnTo>
                  <a:lnTo>
                    <a:pt x="248" y="549"/>
                  </a:lnTo>
                  <a:lnTo>
                    <a:pt x="248" y="549"/>
                  </a:lnTo>
                  <a:lnTo>
                    <a:pt x="248" y="549"/>
                  </a:lnTo>
                  <a:lnTo>
                    <a:pt x="248" y="547"/>
                  </a:lnTo>
                  <a:lnTo>
                    <a:pt x="248" y="547"/>
                  </a:lnTo>
                  <a:lnTo>
                    <a:pt x="248" y="544"/>
                  </a:lnTo>
                  <a:lnTo>
                    <a:pt x="248" y="544"/>
                  </a:lnTo>
                  <a:lnTo>
                    <a:pt x="248" y="542"/>
                  </a:lnTo>
                  <a:lnTo>
                    <a:pt x="246" y="540"/>
                  </a:lnTo>
                  <a:lnTo>
                    <a:pt x="246" y="540"/>
                  </a:lnTo>
                  <a:lnTo>
                    <a:pt x="246" y="540"/>
                  </a:lnTo>
                  <a:lnTo>
                    <a:pt x="246" y="540"/>
                  </a:lnTo>
                  <a:lnTo>
                    <a:pt x="243" y="540"/>
                  </a:lnTo>
                  <a:lnTo>
                    <a:pt x="241" y="540"/>
                  </a:lnTo>
                  <a:lnTo>
                    <a:pt x="236" y="540"/>
                  </a:lnTo>
                  <a:lnTo>
                    <a:pt x="231" y="540"/>
                  </a:lnTo>
                  <a:lnTo>
                    <a:pt x="229" y="540"/>
                  </a:lnTo>
                  <a:lnTo>
                    <a:pt x="227" y="540"/>
                  </a:lnTo>
                  <a:lnTo>
                    <a:pt x="224" y="540"/>
                  </a:lnTo>
                  <a:lnTo>
                    <a:pt x="222" y="540"/>
                  </a:lnTo>
                  <a:lnTo>
                    <a:pt x="222" y="542"/>
                  </a:lnTo>
                  <a:lnTo>
                    <a:pt x="220" y="542"/>
                  </a:lnTo>
                  <a:lnTo>
                    <a:pt x="220" y="542"/>
                  </a:lnTo>
                  <a:lnTo>
                    <a:pt x="217" y="542"/>
                  </a:lnTo>
                  <a:lnTo>
                    <a:pt x="217" y="544"/>
                  </a:lnTo>
                  <a:lnTo>
                    <a:pt x="217" y="544"/>
                  </a:lnTo>
                  <a:lnTo>
                    <a:pt x="217" y="544"/>
                  </a:lnTo>
                  <a:lnTo>
                    <a:pt x="217" y="544"/>
                  </a:lnTo>
                  <a:lnTo>
                    <a:pt x="217" y="544"/>
                  </a:lnTo>
                  <a:lnTo>
                    <a:pt x="217" y="547"/>
                  </a:lnTo>
                  <a:lnTo>
                    <a:pt x="217" y="547"/>
                  </a:lnTo>
                  <a:lnTo>
                    <a:pt x="215" y="547"/>
                  </a:lnTo>
                  <a:lnTo>
                    <a:pt x="215" y="547"/>
                  </a:lnTo>
                  <a:lnTo>
                    <a:pt x="217" y="547"/>
                  </a:lnTo>
                  <a:lnTo>
                    <a:pt x="217" y="549"/>
                  </a:lnTo>
                  <a:lnTo>
                    <a:pt x="217" y="549"/>
                  </a:lnTo>
                  <a:lnTo>
                    <a:pt x="217" y="549"/>
                  </a:lnTo>
                  <a:lnTo>
                    <a:pt x="217" y="549"/>
                  </a:lnTo>
                  <a:lnTo>
                    <a:pt x="217" y="549"/>
                  </a:lnTo>
                  <a:lnTo>
                    <a:pt x="217" y="552"/>
                  </a:lnTo>
                  <a:lnTo>
                    <a:pt x="217" y="552"/>
                  </a:lnTo>
                  <a:lnTo>
                    <a:pt x="220" y="552"/>
                  </a:lnTo>
                  <a:lnTo>
                    <a:pt x="220" y="552"/>
                  </a:lnTo>
                  <a:lnTo>
                    <a:pt x="220" y="554"/>
                  </a:lnTo>
                  <a:lnTo>
                    <a:pt x="222" y="554"/>
                  </a:lnTo>
                  <a:lnTo>
                    <a:pt x="222" y="554"/>
                  </a:lnTo>
                  <a:close/>
                  <a:moveTo>
                    <a:pt x="345" y="978"/>
                  </a:moveTo>
                  <a:lnTo>
                    <a:pt x="347" y="978"/>
                  </a:lnTo>
                  <a:lnTo>
                    <a:pt x="350" y="980"/>
                  </a:lnTo>
                  <a:lnTo>
                    <a:pt x="354" y="980"/>
                  </a:lnTo>
                  <a:lnTo>
                    <a:pt x="357" y="982"/>
                  </a:lnTo>
                  <a:lnTo>
                    <a:pt x="359" y="982"/>
                  </a:lnTo>
                  <a:lnTo>
                    <a:pt x="362" y="985"/>
                  </a:lnTo>
                  <a:lnTo>
                    <a:pt x="366" y="985"/>
                  </a:lnTo>
                  <a:lnTo>
                    <a:pt x="369" y="985"/>
                  </a:lnTo>
                  <a:lnTo>
                    <a:pt x="371" y="987"/>
                  </a:lnTo>
                  <a:lnTo>
                    <a:pt x="373" y="987"/>
                  </a:lnTo>
                  <a:lnTo>
                    <a:pt x="378" y="987"/>
                  </a:lnTo>
                  <a:lnTo>
                    <a:pt x="380" y="987"/>
                  </a:lnTo>
                  <a:lnTo>
                    <a:pt x="383" y="987"/>
                  </a:lnTo>
                  <a:lnTo>
                    <a:pt x="388" y="987"/>
                  </a:lnTo>
                  <a:lnTo>
                    <a:pt x="390" y="987"/>
                  </a:lnTo>
                  <a:lnTo>
                    <a:pt x="392" y="987"/>
                  </a:lnTo>
                  <a:lnTo>
                    <a:pt x="397" y="987"/>
                  </a:lnTo>
                  <a:lnTo>
                    <a:pt x="399" y="987"/>
                  </a:lnTo>
                  <a:lnTo>
                    <a:pt x="402" y="987"/>
                  </a:lnTo>
                  <a:lnTo>
                    <a:pt x="407" y="987"/>
                  </a:lnTo>
                  <a:lnTo>
                    <a:pt x="409" y="987"/>
                  </a:lnTo>
                  <a:lnTo>
                    <a:pt x="411" y="987"/>
                  </a:lnTo>
                  <a:lnTo>
                    <a:pt x="416" y="987"/>
                  </a:lnTo>
                  <a:lnTo>
                    <a:pt x="418" y="985"/>
                  </a:lnTo>
                  <a:lnTo>
                    <a:pt x="421" y="985"/>
                  </a:lnTo>
                  <a:lnTo>
                    <a:pt x="425" y="985"/>
                  </a:lnTo>
                  <a:lnTo>
                    <a:pt x="428" y="982"/>
                  </a:lnTo>
                  <a:lnTo>
                    <a:pt x="430" y="982"/>
                  </a:lnTo>
                  <a:lnTo>
                    <a:pt x="433" y="982"/>
                  </a:lnTo>
                  <a:lnTo>
                    <a:pt x="437" y="980"/>
                  </a:lnTo>
                  <a:lnTo>
                    <a:pt x="440" y="980"/>
                  </a:lnTo>
                  <a:lnTo>
                    <a:pt x="442" y="978"/>
                  </a:lnTo>
                  <a:lnTo>
                    <a:pt x="435" y="1006"/>
                  </a:lnTo>
                  <a:lnTo>
                    <a:pt x="414" y="994"/>
                  </a:lnTo>
                  <a:lnTo>
                    <a:pt x="397" y="1013"/>
                  </a:lnTo>
                  <a:lnTo>
                    <a:pt x="378" y="994"/>
                  </a:lnTo>
                  <a:lnTo>
                    <a:pt x="357" y="1011"/>
                  </a:lnTo>
                  <a:lnTo>
                    <a:pt x="345" y="978"/>
                  </a:lnTo>
                  <a:lnTo>
                    <a:pt x="345" y="978"/>
                  </a:lnTo>
                  <a:close/>
                  <a:moveTo>
                    <a:pt x="239" y="1086"/>
                  </a:moveTo>
                  <a:lnTo>
                    <a:pt x="243" y="1089"/>
                  </a:lnTo>
                  <a:lnTo>
                    <a:pt x="248" y="1091"/>
                  </a:lnTo>
                  <a:lnTo>
                    <a:pt x="253" y="1091"/>
                  </a:lnTo>
                  <a:lnTo>
                    <a:pt x="258" y="1093"/>
                  </a:lnTo>
                  <a:lnTo>
                    <a:pt x="262" y="1093"/>
                  </a:lnTo>
                  <a:lnTo>
                    <a:pt x="267" y="1096"/>
                  </a:lnTo>
                  <a:lnTo>
                    <a:pt x="269" y="1096"/>
                  </a:lnTo>
                  <a:lnTo>
                    <a:pt x="274" y="1096"/>
                  </a:lnTo>
                  <a:lnTo>
                    <a:pt x="279" y="1098"/>
                  </a:lnTo>
                  <a:lnTo>
                    <a:pt x="281" y="1098"/>
                  </a:lnTo>
                  <a:lnTo>
                    <a:pt x="286" y="1098"/>
                  </a:lnTo>
                  <a:lnTo>
                    <a:pt x="288" y="1098"/>
                  </a:lnTo>
                  <a:lnTo>
                    <a:pt x="293" y="1098"/>
                  </a:lnTo>
                  <a:lnTo>
                    <a:pt x="298" y="1098"/>
                  </a:lnTo>
                  <a:lnTo>
                    <a:pt x="300" y="1096"/>
                  </a:lnTo>
                  <a:lnTo>
                    <a:pt x="305" y="1096"/>
                  </a:lnTo>
                  <a:lnTo>
                    <a:pt x="293" y="1122"/>
                  </a:lnTo>
                  <a:lnTo>
                    <a:pt x="284" y="1105"/>
                  </a:lnTo>
                  <a:lnTo>
                    <a:pt x="267" y="1117"/>
                  </a:lnTo>
                  <a:lnTo>
                    <a:pt x="258" y="1103"/>
                  </a:lnTo>
                  <a:lnTo>
                    <a:pt x="243" y="1115"/>
                  </a:lnTo>
                  <a:lnTo>
                    <a:pt x="239" y="1086"/>
                  </a:lnTo>
                  <a:lnTo>
                    <a:pt x="239" y="1086"/>
                  </a:lnTo>
                  <a:close/>
                  <a:moveTo>
                    <a:pt x="466" y="1103"/>
                  </a:moveTo>
                  <a:lnTo>
                    <a:pt x="470" y="1103"/>
                  </a:lnTo>
                  <a:lnTo>
                    <a:pt x="475" y="1103"/>
                  </a:lnTo>
                  <a:lnTo>
                    <a:pt x="480" y="1103"/>
                  </a:lnTo>
                  <a:lnTo>
                    <a:pt x="485" y="1103"/>
                  </a:lnTo>
                  <a:lnTo>
                    <a:pt x="489" y="1103"/>
                  </a:lnTo>
                  <a:lnTo>
                    <a:pt x="492" y="1103"/>
                  </a:lnTo>
                  <a:lnTo>
                    <a:pt x="496" y="1101"/>
                  </a:lnTo>
                  <a:lnTo>
                    <a:pt x="501" y="1101"/>
                  </a:lnTo>
                  <a:lnTo>
                    <a:pt x="506" y="1101"/>
                  </a:lnTo>
                  <a:lnTo>
                    <a:pt x="508" y="1101"/>
                  </a:lnTo>
                  <a:lnTo>
                    <a:pt x="513" y="1098"/>
                  </a:lnTo>
                  <a:lnTo>
                    <a:pt x="518" y="1098"/>
                  </a:lnTo>
                  <a:lnTo>
                    <a:pt x="522" y="1096"/>
                  </a:lnTo>
                  <a:lnTo>
                    <a:pt x="527" y="1096"/>
                  </a:lnTo>
                  <a:lnTo>
                    <a:pt x="532" y="1096"/>
                  </a:lnTo>
                  <a:lnTo>
                    <a:pt x="534" y="1093"/>
                  </a:lnTo>
                  <a:lnTo>
                    <a:pt x="525" y="1122"/>
                  </a:lnTo>
                  <a:lnTo>
                    <a:pt x="513" y="1108"/>
                  </a:lnTo>
                  <a:lnTo>
                    <a:pt x="503" y="1122"/>
                  </a:lnTo>
                  <a:lnTo>
                    <a:pt x="492" y="1110"/>
                  </a:lnTo>
                  <a:lnTo>
                    <a:pt x="480" y="1129"/>
                  </a:lnTo>
                  <a:lnTo>
                    <a:pt x="466" y="1103"/>
                  </a:lnTo>
                  <a:lnTo>
                    <a:pt x="466" y="1103"/>
                  </a:lnTo>
                  <a:close/>
                  <a:moveTo>
                    <a:pt x="459" y="1034"/>
                  </a:moveTo>
                  <a:lnTo>
                    <a:pt x="463" y="1034"/>
                  </a:lnTo>
                  <a:lnTo>
                    <a:pt x="470" y="1034"/>
                  </a:lnTo>
                  <a:lnTo>
                    <a:pt x="475" y="1032"/>
                  </a:lnTo>
                  <a:lnTo>
                    <a:pt x="480" y="1032"/>
                  </a:lnTo>
                  <a:lnTo>
                    <a:pt x="485" y="1030"/>
                  </a:lnTo>
                  <a:lnTo>
                    <a:pt x="492" y="1027"/>
                  </a:lnTo>
                  <a:lnTo>
                    <a:pt x="496" y="1027"/>
                  </a:lnTo>
                  <a:lnTo>
                    <a:pt x="501" y="1025"/>
                  </a:lnTo>
                  <a:lnTo>
                    <a:pt x="506" y="1022"/>
                  </a:lnTo>
                  <a:lnTo>
                    <a:pt x="511" y="1020"/>
                  </a:lnTo>
                  <a:lnTo>
                    <a:pt x="515" y="1018"/>
                  </a:lnTo>
                  <a:lnTo>
                    <a:pt x="520" y="1015"/>
                  </a:lnTo>
                  <a:lnTo>
                    <a:pt x="527" y="1013"/>
                  </a:lnTo>
                  <a:lnTo>
                    <a:pt x="532" y="1011"/>
                  </a:lnTo>
                  <a:lnTo>
                    <a:pt x="537" y="1008"/>
                  </a:lnTo>
                  <a:lnTo>
                    <a:pt x="541" y="1006"/>
                  </a:lnTo>
                  <a:lnTo>
                    <a:pt x="534" y="1039"/>
                  </a:lnTo>
                  <a:lnTo>
                    <a:pt x="522" y="1025"/>
                  </a:lnTo>
                  <a:lnTo>
                    <a:pt x="518" y="1044"/>
                  </a:lnTo>
                  <a:lnTo>
                    <a:pt x="503" y="1034"/>
                  </a:lnTo>
                  <a:lnTo>
                    <a:pt x="499" y="1051"/>
                  </a:lnTo>
                  <a:lnTo>
                    <a:pt x="485" y="1041"/>
                  </a:lnTo>
                  <a:lnTo>
                    <a:pt x="477" y="1058"/>
                  </a:lnTo>
                  <a:lnTo>
                    <a:pt x="459" y="1034"/>
                  </a:lnTo>
                  <a:lnTo>
                    <a:pt x="459" y="1034"/>
                  </a:lnTo>
                  <a:close/>
                  <a:moveTo>
                    <a:pt x="340" y="1247"/>
                  </a:moveTo>
                  <a:lnTo>
                    <a:pt x="340" y="1247"/>
                  </a:lnTo>
                  <a:lnTo>
                    <a:pt x="340" y="1247"/>
                  </a:lnTo>
                  <a:lnTo>
                    <a:pt x="343" y="1247"/>
                  </a:lnTo>
                  <a:lnTo>
                    <a:pt x="343" y="1247"/>
                  </a:lnTo>
                  <a:lnTo>
                    <a:pt x="345" y="1247"/>
                  </a:lnTo>
                  <a:lnTo>
                    <a:pt x="347" y="1247"/>
                  </a:lnTo>
                  <a:lnTo>
                    <a:pt x="350" y="1247"/>
                  </a:lnTo>
                  <a:lnTo>
                    <a:pt x="352" y="1247"/>
                  </a:lnTo>
                  <a:lnTo>
                    <a:pt x="352" y="1247"/>
                  </a:lnTo>
                  <a:lnTo>
                    <a:pt x="354" y="1247"/>
                  </a:lnTo>
                  <a:lnTo>
                    <a:pt x="354" y="1250"/>
                  </a:lnTo>
                  <a:lnTo>
                    <a:pt x="357" y="1250"/>
                  </a:lnTo>
                  <a:lnTo>
                    <a:pt x="362" y="1252"/>
                  </a:lnTo>
                  <a:lnTo>
                    <a:pt x="366" y="1252"/>
                  </a:lnTo>
                  <a:lnTo>
                    <a:pt x="369" y="1254"/>
                  </a:lnTo>
                  <a:lnTo>
                    <a:pt x="369" y="1254"/>
                  </a:lnTo>
                  <a:lnTo>
                    <a:pt x="371" y="1254"/>
                  </a:lnTo>
                  <a:lnTo>
                    <a:pt x="371" y="1254"/>
                  </a:lnTo>
                  <a:lnTo>
                    <a:pt x="371" y="1254"/>
                  </a:lnTo>
                  <a:lnTo>
                    <a:pt x="371" y="1254"/>
                  </a:lnTo>
                  <a:lnTo>
                    <a:pt x="373" y="1254"/>
                  </a:lnTo>
                  <a:lnTo>
                    <a:pt x="373" y="1254"/>
                  </a:lnTo>
                  <a:lnTo>
                    <a:pt x="373" y="1254"/>
                  </a:lnTo>
                  <a:lnTo>
                    <a:pt x="373" y="1254"/>
                  </a:lnTo>
                  <a:lnTo>
                    <a:pt x="373" y="1254"/>
                  </a:lnTo>
                  <a:lnTo>
                    <a:pt x="373" y="1252"/>
                  </a:lnTo>
                  <a:lnTo>
                    <a:pt x="373" y="1252"/>
                  </a:lnTo>
                  <a:lnTo>
                    <a:pt x="373" y="1252"/>
                  </a:lnTo>
                  <a:lnTo>
                    <a:pt x="373" y="1252"/>
                  </a:lnTo>
                  <a:lnTo>
                    <a:pt x="373" y="1250"/>
                  </a:lnTo>
                  <a:lnTo>
                    <a:pt x="373" y="1250"/>
                  </a:lnTo>
                  <a:lnTo>
                    <a:pt x="373" y="1247"/>
                  </a:lnTo>
                  <a:lnTo>
                    <a:pt x="371" y="1245"/>
                  </a:lnTo>
                  <a:lnTo>
                    <a:pt x="371" y="1243"/>
                  </a:lnTo>
                  <a:lnTo>
                    <a:pt x="369" y="1243"/>
                  </a:lnTo>
                  <a:lnTo>
                    <a:pt x="369" y="1240"/>
                  </a:lnTo>
                  <a:lnTo>
                    <a:pt x="369" y="1240"/>
                  </a:lnTo>
                  <a:lnTo>
                    <a:pt x="369" y="1240"/>
                  </a:lnTo>
                  <a:lnTo>
                    <a:pt x="369" y="1238"/>
                  </a:lnTo>
                  <a:lnTo>
                    <a:pt x="366" y="1238"/>
                  </a:lnTo>
                  <a:lnTo>
                    <a:pt x="366" y="1238"/>
                  </a:lnTo>
                  <a:lnTo>
                    <a:pt x="366" y="1238"/>
                  </a:lnTo>
                  <a:lnTo>
                    <a:pt x="366" y="1238"/>
                  </a:lnTo>
                  <a:lnTo>
                    <a:pt x="364" y="1235"/>
                  </a:lnTo>
                  <a:lnTo>
                    <a:pt x="364" y="1235"/>
                  </a:lnTo>
                  <a:lnTo>
                    <a:pt x="364" y="1235"/>
                  </a:lnTo>
                  <a:lnTo>
                    <a:pt x="362" y="1235"/>
                  </a:lnTo>
                  <a:lnTo>
                    <a:pt x="359" y="1235"/>
                  </a:lnTo>
                  <a:lnTo>
                    <a:pt x="359" y="1235"/>
                  </a:lnTo>
                  <a:lnTo>
                    <a:pt x="357" y="1235"/>
                  </a:lnTo>
                  <a:lnTo>
                    <a:pt x="354" y="1235"/>
                  </a:lnTo>
                  <a:lnTo>
                    <a:pt x="354" y="1235"/>
                  </a:lnTo>
                  <a:lnTo>
                    <a:pt x="352" y="1235"/>
                  </a:lnTo>
                  <a:lnTo>
                    <a:pt x="352" y="1235"/>
                  </a:lnTo>
                  <a:lnTo>
                    <a:pt x="350" y="1235"/>
                  </a:lnTo>
                  <a:lnTo>
                    <a:pt x="347" y="1235"/>
                  </a:lnTo>
                  <a:lnTo>
                    <a:pt x="347" y="1235"/>
                  </a:lnTo>
                  <a:lnTo>
                    <a:pt x="345" y="1238"/>
                  </a:lnTo>
                  <a:lnTo>
                    <a:pt x="345" y="1238"/>
                  </a:lnTo>
                  <a:lnTo>
                    <a:pt x="343" y="1240"/>
                  </a:lnTo>
                  <a:lnTo>
                    <a:pt x="340" y="1240"/>
                  </a:lnTo>
                  <a:lnTo>
                    <a:pt x="340" y="1243"/>
                  </a:lnTo>
                  <a:lnTo>
                    <a:pt x="340" y="1243"/>
                  </a:lnTo>
                  <a:lnTo>
                    <a:pt x="340" y="1243"/>
                  </a:lnTo>
                  <a:lnTo>
                    <a:pt x="338" y="1243"/>
                  </a:lnTo>
                  <a:lnTo>
                    <a:pt x="338" y="1245"/>
                  </a:lnTo>
                  <a:lnTo>
                    <a:pt x="338" y="1245"/>
                  </a:lnTo>
                  <a:lnTo>
                    <a:pt x="338" y="1245"/>
                  </a:lnTo>
                  <a:lnTo>
                    <a:pt x="338" y="1245"/>
                  </a:lnTo>
                  <a:lnTo>
                    <a:pt x="340" y="1245"/>
                  </a:lnTo>
                  <a:lnTo>
                    <a:pt x="340" y="1245"/>
                  </a:lnTo>
                  <a:lnTo>
                    <a:pt x="340" y="1247"/>
                  </a:lnTo>
                  <a:lnTo>
                    <a:pt x="340" y="1247"/>
                  </a:lnTo>
                  <a:close/>
                  <a:moveTo>
                    <a:pt x="631" y="1233"/>
                  </a:moveTo>
                  <a:lnTo>
                    <a:pt x="631" y="1235"/>
                  </a:lnTo>
                  <a:lnTo>
                    <a:pt x="631" y="1235"/>
                  </a:lnTo>
                  <a:lnTo>
                    <a:pt x="634" y="1235"/>
                  </a:lnTo>
                  <a:lnTo>
                    <a:pt x="634" y="1235"/>
                  </a:lnTo>
                  <a:lnTo>
                    <a:pt x="634" y="1235"/>
                  </a:lnTo>
                  <a:lnTo>
                    <a:pt x="636" y="1235"/>
                  </a:lnTo>
                  <a:lnTo>
                    <a:pt x="636" y="1235"/>
                  </a:lnTo>
                  <a:lnTo>
                    <a:pt x="638" y="1235"/>
                  </a:lnTo>
                  <a:lnTo>
                    <a:pt x="638" y="1235"/>
                  </a:lnTo>
                  <a:lnTo>
                    <a:pt x="638" y="1235"/>
                  </a:lnTo>
                  <a:lnTo>
                    <a:pt x="641" y="1235"/>
                  </a:lnTo>
                  <a:lnTo>
                    <a:pt x="641" y="1235"/>
                  </a:lnTo>
                  <a:lnTo>
                    <a:pt x="641" y="1235"/>
                  </a:lnTo>
                  <a:lnTo>
                    <a:pt x="643" y="1235"/>
                  </a:lnTo>
                  <a:lnTo>
                    <a:pt x="643" y="1233"/>
                  </a:lnTo>
                  <a:lnTo>
                    <a:pt x="643" y="1233"/>
                  </a:lnTo>
                  <a:lnTo>
                    <a:pt x="645" y="1233"/>
                  </a:lnTo>
                  <a:lnTo>
                    <a:pt x="645" y="1233"/>
                  </a:lnTo>
                  <a:lnTo>
                    <a:pt x="645" y="1231"/>
                  </a:lnTo>
                  <a:lnTo>
                    <a:pt x="645" y="1231"/>
                  </a:lnTo>
                  <a:lnTo>
                    <a:pt x="645" y="1228"/>
                  </a:lnTo>
                  <a:lnTo>
                    <a:pt x="645" y="1228"/>
                  </a:lnTo>
                  <a:lnTo>
                    <a:pt x="645" y="1228"/>
                  </a:lnTo>
                  <a:lnTo>
                    <a:pt x="645" y="1226"/>
                  </a:lnTo>
                  <a:lnTo>
                    <a:pt x="645" y="1226"/>
                  </a:lnTo>
                  <a:lnTo>
                    <a:pt x="645" y="1224"/>
                  </a:lnTo>
                  <a:lnTo>
                    <a:pt x="643" y="1221"/>
                  </a:lnTo>
                  <a:lnTo>
                    <a:pt x="643" y="1219"/>
                  </a:lnTo>
                  <a:lnTo>
                    <a:pt x="643" y="1219"/>
                  </a:lnTo>
                  <a:lnTo>
                    <a:pt x="643" y="1219"/>
                  </a:lnTo>
                  <a:lnTo>
                    <a:pt x="643" y="1217"/>
                  </a:lnTo>
                  <a:lnTo>
                    <a:pt x="643" y="1217"/>
                  </a:lnTo>
                  <a:lnTo>
                    <a:pt x="641" y="1217"/>
                  </a:lnTo>
                  <a:lnTo>
                    <a:pt x="641" y="1217"/>
                  </a:lnTo>
                  <a:lnTo>
                    <a:pt x="641" y="1217"/>
                  </a:lnTo>
                  <a:lnTo>
                    <a:pt x="638" y="1217"/>
                  </a:lnTo>
                  <a:lnTo>
                    <a:pt x="638" y="1217"/>
                  </a:lnTo>
                  <a:lnTo>
                    <a:pt x="638" y="1217"/>
                  </a:lnTo>
                  <a:lnTo>
                    <a:pt x="636" y="1217"/>
                  </a:lnTo>
                  <a:lnTo>
                    <a:pt x="636" y="1217"/>
                  </a:lnTo>
                  <a:lnTo>
                    <a:pt x="634" y="1219"/>
                  </a:lnTo>
                  <a:lnTo>
                    <a:pt x="634" y="1219"/>
                  </a:lnTo>
                  <a:lnTo>
                    <a:pt x="634" y="1219"/>
                  </a:lnTo>
                  <a:lnTo>
                    <a:pt x="631" y="1219"/>
                  </a:lnTo>
                  <a:lnTo>
                    <a:pt x="631" y="1221"/>
                  </a:lnTo>
                  <a:lnTo>
                    <a:pt x="631" y="1221"/>
                  </a:lnTo>
                  <a:lnTo>
                    <a:pt x="631" y="1221"/>
                  </a:lnTo>
                  <a:lnTo>
                    <a:pt x="629" y="1224"/>
                  </a:lnTo>
                  <a:lnTo>
                    <a:pt x="629" y="1224"/>
                  </a:lnTo>
                  <a:lnTo>
                    <a:pt x="629" y="1224"/>
                  </a:lnTo>
                  <a:lnTo>
                    <a:pt x="629" y="1226"/>
                  </a:lnTo>
                  <a:lnTo>
                    <a:pt x="629" y="1226"/>
                  </a:lnTo>
                  <a:lnTo>
                    <a:pt x="629" y="1228"/>
                  </a:lnTo>
                  <a:lnTo>
                    <a:pt x="629" y="1228"/>
                  </a:lnTo>
                  <a:lnTo>
                    <a:pt x="629" y="1231"/>
                  </a:lnTo>
                  <a:lnTo>
                    <a:pt x="629" y="1231"/>
                  </a:lnTo>
                  <a:lnTo>
                    <a:pt x="629" y="1231"/>
                  </a:lnTo>
                  <a:lnTo>
                    <a:pt x="629" y="1233"/>
                  </a:lnTo>
                  <a:lnTo>
                    <a:pt x="629" y="1233"/>
                  </a:lnTo>
                  <a:lnTo>
                    <a:pt x="631" y="1233"/>
                  </a:lnTo>
                  <a:lnTo>
                    <a:pt x="631" y="1233"/>
                  </a:lnTo>
                  <a:close/>
                  <a:moveTo>
                    <a:pt x="660" y="1238"/>
                  </a:moveTo>
                  <a:lnTo>
                    <a:pt x="662" y="1238"/>
                  </a:lnTo>
                  <a:lnTo>
                    <a:pt x="664" y="1238"/>
                  </a:lnTo>
                  <a:lnTo>
                    <a:pt x="667" y="1238"/>
                  </a:lnTo>
                  <a:lnTo>
                    <a:pt x="669" y="1238"/>
                  </a:lnTo>
                  <a:lnTo>
                    <a:pt x="671" y="1235"/>
                  </a:lnTo>
                  <a:lnTo>
                    <a:pt x="671" y="1235"/>
                  </a:lnTo>
                  <a:lnTo>
                    <a:pt x="674" y="1235"/>
                  </a:lnTo>
                  <a:lnTo>
                    <a:pt x="676" y="1235"/>
                  </a:lnTo>
                  <a:lnTo>
                    <a:pt x="676" y="1235"/>
                  </a:lnTo>
                  <a:lnTo>
                    <a:pt x="679" y="1235"/>
                  </a:lnTo>
                  <a:lnTo>
                    <a:pt x="679" y="1235"/>
                  </a:lnTo>
                  <a:lnTo>
                    <a:pt x="679" y="1233"/>
                  </a:lnTo>
                  <a:lnTo>
                    <a:pt x="681" y="1233"/>
                  </a:lnTo>
                  <a:lnTo>
                    <a:pt x="681" y="1233"/>
                  </a:lnTo>
                  <a:lnTo>
                    <a:pt x="681" y="1233"/>
                  </a:lnTo>
                  <a:lnTo>
                    <a:pt x="681" y="1231"/>
                  </a:lnTo>
                  <a:lnTo>
                    <a:pt x="681" y="1231"/>
                  </a:lnTo>
                  <a:lnTo>
                    <a:pt x="683" y="1231"/>
                  </a:lnTo>
                  <a:lnTo>
                    <a:pt x="683" y="1231"/>
                  </a:lnTo>
                  <a:lnTo>
                    <a:pt x="683" y="1228"/>
                  </a:lnTo>
                  <a:lnTo>
                    <a:pt x="683" y="1228"/>
                  </a:lnTo>
                  <a:lnTo>
                    <a:pt x="683" y="1228"/>
                  </a:lnTo>
                  <a:lnTo>
                    <a:pt x="683" y="1226"/>
                  </a:lnTo>
                  <a:lnTo>
                    <a:pt x="681" y="1226"/>
                  </a:lnTo>
                  <a:lnTo>
                    <a:pt x="681" y="1226"/>
                  </a:lnTo>
                  <a:lnTo>
                    <a:pt x="681" y="1226"/>
                  </a:lnTo>
                  <a:lnTo>
                    <a:pt x="681" y="1224"/>
                  </a:lnTo>
                  <a:lnTo>
                    <a:pt x="681" y="1224"/>
                  </a:lnTo>
                  <a:lnTo>
                    <a:pt x="679" y="1224"/>
                  </a:lnTo>
                  <a:lnTo>
                    <a:pt x="676" y="1221"/>
                  </a:lnTo>
                  <a:lnTo>
                    <a:pt x="674" y="1221"/>
                  </a:lnTo>
                  <a:lnTo>
                    <a:pt x="674" y="1219"/>
                  </a:lnTo>
                  <a:lnTo>
                    <a:pt x="671" y="1219"/>
                  </a:lnTo>
                  <a:lnTo>
                    <a:pt x="669" y="1217"/>
                  </a:lnTo>
                  <a:lnTo>
                    <a:pt x="667" y="1217"/>
                  </a:lnTo>
                  <a:lnTo>
                    <a:pt x="664" y="1217"/>
                  </a:lnTo>
                  <a:lnTo>
                    <a:pt x="664" y="1217"/>
                  </a:lnTo>
                  <a:lnTo>
                    <a:pt x="662" y="1217"/>
                  </a:lnTo>
                  <a:lnTo>
                    <a:pt x="662" y="1217"/>
                  </a:lnTo>
                  <a:lnTo>
                    <a:pt x="660" y="1217"/>
                  </a:lnTo>
                  <a:lnTo>
                    <a:pt x="660" y="1217"/>
                  </a:lnTo>
                  <a:lnTo>
                    <a:pt x="660" y="1217"/>
                  </a:lnTo>
                  <a:lnTo>
                    <a:pt x="657" y="1217"/>
                  </a:lnTo>
                  <a:lnTo>
                    <a:pt x="657" y="1217"/>
                  </a:lnTo>
                  <a:lnTo>
                    <a:pt x="657" y="1217"/>
                  </a:lnTo>
                  <a:lnTo>
                    <a:pt x="657" y="1217"/>
                  </a:lnTo>
                  <a:lnTo>
                    <a:pt x="657" y="1219"/>
                  </a:lnTo>
                  <a:lnTo>
                    <a:pt x="657" y="1219"/>
                  </a:lnTo>
                  <a:lnTo>
                    <a:pt x="657" y="1219"/>
                  </a:lnTo>
                  <a:lnTo>
                    <a:pt x="655" y="1219"/>
                  </a:lnTo>
                  <a:lnTo>
                    <a:pt x="655" y="1221"/>
                  </a:lnTo>
                  <a:lnTo>
                    <a:pt x="655" y="1224"/>
                  </a:lnTo>
                  <a:lnTo>
                    <a:pt x="655" y="1226"/>
                  </a:lnTo>
                  <a:lnTo>
                    <a:pt x="655" y="1226"/>
                  </a:lnTo>
                  <a:lnTo>
                    <a:pt x="655" y="1228"/>
                  </a:lnTo>
                  <a:lnTo>
                    <a:pt x="657" y="1231"/>
                  </a:lnTo>
                  <a:lnTo>
                    <a:pt x="657" y="1233"/>
                  </a:lnTo>
                  <a:lnTo>
                    <a:pt x="657" y="1233"/>
                  </a:lnTo>
                  <a:lnTo>
                    <a:pt x="657" y="1235"/>
                  </a:lnTo>
                  <a:lnTo>
                    <a:pt x="657" y="1235"/>
                  </a:lnTo>
                  <a:lnTo>
                    <a:pt x="657" y="1235"/>
                  </a:lnTo>
                  <a:lnTo>
                    <a:pt x="657" y="1238"/>
                  </a:lnTo>
                  <a:lnTo>
                    <a:pt x="660" y="1238"/>
                  </a:lnTo>
                  <a:lnTo>
                    <a:pt x="660" y="1238"/>
                  </a:lnTo>
                  <a:lnTo>
                    <a:pt x="660" y="1238"/>
                  </a:lnTo>
                  <a:close/>
                  <a:moveTo>
                    <a:pt x="714" y="1257"/>
                  </a:moveTo>
                  <a:lnTo>
                    <a:pt x="716" y="1259"/>
                  </a:lnTo>
                  <a:lnTo>
                    <a:pt x="716" y="1259"/>
                  </a:lnTo>
                  <a:lnTo>
                    <a:pt x="719" y="1259"/>
                  </a:lnTo>
                  <a:lnTo>
                    <a:pt x="719" y="1259"/>
                  </a:lnTo>
                  <a:lnTo>
                    <a:pt x="721" y="1259"/>
                  </a:lnTo>
                  <a:lnTo>
                    <a:pt x="721" y="1259"/>
                  </a:lnTo>
                  <a:lnTo>
                    <a:pt x="721" y="1259"/>
                  </a:lnTo>
                  <a:lnTo>
                    <a:pt x="723" y="1259"/>
                  </a:lnTo>
                  <a:lnTo>
                    <a:pt x="723" y="1259"/>
                  </a:lnTo>
                  <a:lnTo>
                    <a:pt x="726" y="1259"/>
                  </a:lnTo>
                  <a:lnTo>
                    <a:pt x="726" y="1257"/>
                  </a:lnTo>
                  <a:lnTo>
                    <a:pt x="726" y="1257"/>
                  </a:lnTo>
                  <a:lnTo>
                    <a:pt x="728" y="1257"/>
                  </a:lnTo>
                  <a:lnTo>
                    <a:pt x="728" y="1257"/>
                  </a:lnTo>
                  <a:lnTo>
                    <a:pt x="728" y="1257"/>
                  </a:lnTo>
                  <a:lnTo>
                    <a:pt x="731" y="1254"/>
                  </a:lnTo>
                  <a:lnTo>
                    <a:pt x="731" y="1252"/>
                  </a:lnTo>
                  <a:lnTo>
                    <a:pt x="733" y="1250"/>
                  </a:lnTo>
                  <a:lnTo>
                    <a:pt x="733" y="1250"/>
                  </a:lnTo>
                  <a:lnTo>
                    <a:pt x="735" y="1247"/>
                  </a:lnTo>
                  <a:lnTo>
                    <a:pt x="735" y="1245"/>
                  </a:lnTo>
                  <a:lnTo>
                    <a:pt x="738" y="1240"/>
                  </a:lnTo>
                  <a:lnTo>
                    <a:pt x="738" y="1240"/>
                  </a:lnTo>
                  <a:lnTo>
                    <a:pt x="738" y="1238"/>
                  </a:lnTo>
                  <a:lnTo>
                    <a:pt x="738" y="1238"/>
                  </a:lnTo>
                  <a:lnTo>
                    <a:pt x="738" y="1235"/>
                  </a:lnTo>
                  <a:lnTo>
                    <a:pt x="738" y="1235"/>
                  </a:lnTo>
                  <a:lnTo>
                    <a:pt x="738" y="1233"/>
                  </a:lnTo>
                  <a:lnTo>
                    <a:pt x="738" y="1233"/>
                  </a:lnTo>
                  <a:lnTo>
                    <a:pt x="738" y="1233"/>
                  </a:lnTo>
                  <a:lnTo>
                    <a:pt x="738" y="1231"/>
                  </a:lnTo>
                  <a:lnTo>
                    <a:pt x="738" y="1231"/>
                  </a:lnTo>
                  <a:lnTo>
                    <a:pt x="738" y="1228"/>
                  </a:lnTo>
                  <a:lnTo>
                    <a:pt x="738" y="1228"/>
                  </a:lnTo>
                  <a:lnTo>
                    <a:pt x="738" y="1228"/>
                  </a:lnTo>
                  <a:lnTo>
                    <a:pt x="735" y="1228"/>
                  </a:lnTo>
                  <a:lnTo>
                    <a:pt x="735" y="1228"/>
                  </a:lnTo>
                  <a:lnTo>
                    <a:pt x="735" y="1226"/>
                  </a:lnTo>
                  <a:lnTo>
                    <a:pt x="733" y="1226"/>
                  </a:lnTo>
                  <a:lnTo>
                    <a:pt x="731" y="1226"/>
                  </a:lnTo>
                  <a:lnTo>
                    <a:pt x="731" y="1226"/>
                  </a:lnTo>
                  <a:lnTo>
                    <a:pt x="728" y="1226"/>
                  </a:lnTo>
                  <a:lnTo>
                    <a:pt x="728" y="1226"/>
                  </a:lnTo>
                  <a:lnTo>
                    <a:pt x="726" y="1226"/>
                  </a:lnTo>
                  <a:lnTo>
                    <a:pt x="726" y="1228"/>
                  </a:lnTo>
                  <a:lnTo>
                    <a:pt x="723" y="1228"/>
                  </a:lnTo>
                  <a:lnTo>
                    <a:pt x="721" y="1228"/>
                  </a:lnTo>
                  <a:lnTo>
                    <a:pt x="719" y="1228"/>
                  </a:lnTo>
                  <a:lnTo>
                    <a:pt x="716" y="1231"/>
                  </a:lnTo>
                  <a:lnTo>
                    <a:pt x="714" y="1231"/>
                  </a:lnTo>
                  <a:lnTo>
                    <a:pt x="712" y="1233"/>
                  </a:lnTo>
                  <a:lnTo>
                    <a:pt x="709" y="1233"/>
                  </a:lnTo>
                  <a:lnTo>
                    <a:pt x="707" y="1233"/>
                  </a:lnTo>
                  <a:lnTo>
                    <a:pt x="707" y="1235"/>
                  </a:lnTo>
                  <a:lnTo>
                    <a:pt x="705" y="1235"/>
                  </a:lnTo>
                  <a:lnTo>
                    <a:pt x="705" y="1235"/>
                  </a:lnTo>
                  <a:lnTo>
                    <a:pt x="705" y="1238"/>
                  </a:lnTo>
                  <a:lnTo>
                    <a:pt x="702" y="1238"/>
                  </a:lnTo>
                  <a:lnTo>
                    <a:pt x="702" y="1238"/>
                  </a:lnTo>
                  <a:lnTo>
                    <a:pt x="702" y="1238"/>
                  </a:lnTo>
                  <a:lnTo>
                    <a:pt x="702" y="1240"/>
                  </a:lnTo>
                  <a:lnTo>
                    <a:pt x="702" y="1240"/>
                  </a:lnTo>
                  <a:lnTo>
                    <a:pt x="702" y="1240"/>
                  </a:lnTo>
                  <a:lnTo>
                    <a:pt x="702" y="1243"/>
                  </a:lnTo>
                  <a:lnTo>
                    <a:pt x="705" y="1245"/>
                  </a:lnTo>
                  <a:lnTo>
                    <a:pt x="707" y="1250"/>
                  </a:lnTo>
                  <a:lnTo>
                    <a:pt x="709" y="1252"/>
                  </a:lnTo>
                  <a:lnTo>
                    <a:pt x="712" y="1254"/>
                  </a:lnTo>
                  <a:lnTo>
                    <a:pt x="712" y="1257"/>
                  </a:lnTo>
                  <a:lnTo>
                    <a:pt x="712" y="1257"/>
                  </a:lnTo>
                  <a:lnTo>
                    <a:pt x="714" y="1257"/>
                  </a:lnTo>
                  <a:lnTo>
                    <a:pt x="714" y="1257"/>
                  </a:lnTo>
                  <a:lnTo>
                    <a:pt x="714" y="1257"/>
                  </a:lnTo>
                  <a:close/>
                  <a:moveTo>
                    <a:pt x="757" y="1231"/>
                  </a:moveTo>
                  <a:lnTo>
                    <a:pt x="757" y="1231"/>
                  </a:lnTo>
                  <a:lnTo>
                    <a:pt x="757" y="1231"/>
                  </a:lnTo>
                  <a:lnTo>
                    <a:pt x="759" y="1231"/>
                  </a:lnTo>
                  <a:lnTo>
                    <a:pt x="759" y="1231"/>
                  </a:lnTo>
                  <a:lnTo>
                    <a:pt x="759" y="1231"/>
                  </a:lnTo>
                  <a:lnTo>
                    <a:pt x="761" y="1231"/>
                  </a:lnTo>
                  <a:lnTo>
                    <a:pt x="761" y="1228"/>
                  </a:lnTo>
                  <a:lnTo>
                    <a:pt x="761" y="1228"/>
                  </a:lnTo>
                  <a:lnTo>
                    <a:pt x="764" y="1228"/>
                  </a:lnTo>
                  <a:lnTo>
                    <a:pt x="764" y="1228"/>
                  </a:lnTo>
                  <a:lnTo>
                    <a:pt x="764" y="1228"/>
                  </a:lnTo>
                  <a:lnTo>
                    <a:pt x="764" y="1226"/>
                  </a:lnTo>
                  <a:lnTo>
                    <a:pt x="764" y="1226"/>
                  </a:lnTo>
                  <a:lnTo>
                    <a:pt x="766" y="1226"/>
                  </a:lnTo>
                  <a:lnTo>
                    <a:pt x="766" y="1224"/>
                  </a:lnTo>
                  <a:lnTo>
                    <a:pt x="766" y="1224"/>
                  </a:lnTo>
                  <a:lnTo>
                    <a:pt x="766" y="1224"/>
                  </a:lnTo>
                  <a:lnTo>
                    <a:pt x="766" y="1221"/>
                  </a:lnTo>
                  <a:lnTo>
                    <a:pt x="766" y="1221"/>
                  </a:lnTo>
                  <a:lnTo>
                    <a:pt x="766" y="1219"/>
                  </a:lnTo>
                  <a:lnTo>
                    <a:pt x="768" y="1219"/>
                  </a:lnTo>
                  <a:lnTo>
                    <a:pt x="768" y="1219"/>
                  </a:lnTo>
                  <a:lnTo>
                    <a:pt x="768" y="1217"/>
                  </a:lnTo>
                  <a:lnTo>
                    <a:pt x="768" y="1217"/>
                  </a:lnTo>
                  <a:lnTo>
                    <a:pt x="768" y="1217"/>
                  </a:lnTo>
                  <a:lnTo>
                    <a:pt x="768" y="1214"/>
                  </a:lnTo>
                  <a:lnTo>
                    <a:pt x="766" y="1214"/>
                  </a:lnTo>
                  <a:lnTo>
                    <a:pt x="766" y="1212"/>
                  </a:lnTo>
                  <a:lnTo>
                    <a:pt x="766" y="1212"/>
                  </a:lnTo>
                  <a:lnTo>
                    <a:pt x="766" y="1212"/>
                  </a:lnTo>
                  <a:lnTo>
                    <a:pt x="766" y="1212"/>
                  </a:lnTo>
                  <a:lnTo>
                    <a:pt x="766" y="1209"/>
                  </a:lnTo>
                  <a:lnTo>
                    <a:pt x="766" y="1209"/>
                  </a:lnTo>
                  <a:lnTo>
                    <a:pt x="764" y="1209"/>
                  </a:lnTo>
                  <a:lnTo>
                    <a:pt x="764" y="1209"/>
                  </a:lnTo>
                  <a:lnTo>
                    <a:pt x="764" y="1209"/>
                  </a:lnTo>
                  <a:lnTo>
                    <a:pt x="764" y="1209"/>
                  </a:lnTo>
                  <a:lnTo>
                    <a:pt x="761" y="1207"/>
                  </a:lnTo>
                  <a:lnTo>
                    <a:pt x="761" y="1207"/>
                  </a:lnTo>
                  <a:lnTo>
                    <a:pt x="761" y="1207"/>
                  </a:lnTo>
                  <a:lnTo>
                    <a:pt x="759" y="1209"/>
                  </a:lnTo>
                  <a:lnTo>
                    <a:pt x="759" y="1209"/>
                  </a:lnTo>
                  <a:lnTo>
                    <a:pt x="759" y="1209"/>
                  </a:lnTo>
                  <a:lnTo>
                    <a:pt x="759" y="1209"/>
                  </a:lnTo>
                  <a:lnTo>
                    <a:pt x="757" y="1209"/>
                  </a:lnTo>
                  <a:lnTo>
                    <a:pt x="754" y="1209"/>
                  </a:lnTo>
                  <a:lnTo>
                    <a:pt x="754" y="1212"/>
                  </a:lnTo>
                  <a:lnTo>
                    <a:pt x="752" y="1212"/>
                  </a:lnTo>
                  <a:lnTo>
                    <a:pt x="752" y="1214"/>
                  </a:lnTo>
                  <a:lnTo>
                    <a:pt x="749" y="1217"/>
                  </a:lnTo>
                  <a:lnTo>
                    <a:pt x="749" y="1217"/>
                  </a:lnTo>
                  <a:lnTo>
                    <a:pt x="749" y="1217"/>
                  </a:lnTo>
                  <a:lnTo>
                    <a:pt x="749" y="1217"/>
                  </a:lnTo>
                  <a:lnTo>
                    <a:pt x="749" y="1219"/>
                  </a:lnTo>
                  <a:lnTo>
                    <a:pt x="749" y="1219"/>
                  </a:lnTo>
                  <a:lnTo>
                    <a:pt x="749" y="1219"/>
                  </a:lnTo>
                  <a:lnTo>
                    <a:pt x="749" y="1221"/>
                  </a:lnTo>
                  <a:lnTo>
                    <a:pt x="749" y="1221"/>
                  </a:lnTo>
                  <a:lnTo>
                    <a:pt x="749" y="1221"/>
                  </a:lnTo>
                  <a:lnTo>
                    <a:pt x="749" y="1224"/>
                  </a:lnTo>
                  <a:lnTo>
                    <a:pt x="749" y="1224"/>
                  </a:lnTo>
                  <a:lnTo>
                    <a:pt x="749" y="1224"/>
                  </a:lnTo>
                  <a:lnTo>
                    <a:pt x="749" y="1224"/>
                  </a:lnTo>
                  <a:lnTo>
                    <a:pt x="749" y="1226"/>
                  </a:lnTo>
                  <a:lnTo>
                    <a:pt x="749" y="1226"/>
                  </a:lnTo>
                  <a:lnTo>
                    <a:pt x="752" y="1226"/>
                  </a:lnTo>
                  <a:lnTo>
                    <a:pt x="752" y="1228"/>
                  </a:lnTo>
                  <a:lnTo>
                    <a:pt x="752" y="1228"/>
                  </a:lnTo>
                  <a:lnTo>
                    <a:pt x="752" y="1228"/>
                  </a:lnTo>
                  <a:lnTo>
                    <a:pt x="752" y="1228"/>
                  </a:lnTo>
                  <a:lnTo>
                    <a:pt x="754" y="1228"/>
                  </a:lnTo>
                  <a:lnTo>
                    <a:pt x="754" y="1231"/>
                  </a:lnTo>
                  <a:lnTo>
                    <a:pt x="754" y="1231"/>
                  </a:lnTo>
                  <a:lnTo>
                    <a:pt x="757" y="1231"/>
                  </a:lnTo>
                  <a:lnTo>
                    <a:pt x="757" y="1231"/>
                  </a:lnTo>
                  <a:close/>
                  <a:moveTo>
                    <a:pt x="787" y="1214"/>
                  </a:moveTo>
                  <a:lnTo>
                    <a:pt x="790" y="1214"/>
                  </a:lnTo>
                  <a:lnTo>
                    <a:pt x="790" y="1214"/>
                  </a:lnTo>
                  <a:lnTo>
                    <a:pt x="792" y="1214"/>
                  </a:lnTo>
                  <a:lnTo>
                    <a:pt x="792" y="1214"/>
                  </a:lnTo>
                  <a:lnTo>
                    <a:pt x="792" y="1214"/>
                  </a:lnTo>
                  <a:lnTo>
                    <a:pt x="794" y="1214"/>
                  </a:lnTo>
                  <a:lnTo>
                    <a:pt x="794" y="1214"/>
                  </a:lnTo>
                  <a:lnTo>
                    <a:pt x="794" y="1214"/>
                  </a:lnTo>
                  <a:lnTo>
                    <a:pt x="797" y="1212"/>
                  </a:lnTo>
                  <a:lnTo>
                    <a:pt x="797" y="1212"/>
                  </a:lnTo>
                  <a:lnTo>
                    <a:pt x="797" y="1212"/>
                  </a:lnTo>
                  <a:lnTo>
                    <a:pt x="797" y="1212"/>
                  </a:lnTo>
                  <a:lnTo>
                    <a:pt x="799" y="1212"/>
                  </a:lnTo>
                  <a:lnTo>
                    <a:pt x="799" y="1209"/>
                  </a:lnTo>
                  <a:lnTo>
                    <a:pt x="799" y="1209"/>
                  </a:lnTo>
                  <a:lnTo>
                    <a:pt x="799" y="1209"/>
                  </a:lnTo>
                  <a:lnTo>
                    <a:pt x="799" y="1207"/>
                  </a:lnTo>
                  <a:lnTo>
                    <a:pt x="801" y="1207"/>
                  </a:lnTo>
                  <a:lnTo>
                    <a:pt x="801" y="1207"/>
                  </a:lnTo>
                  <a:lnTo>
                    <a:pt x="801" y="1205"/>
                  </a:lnTo>
                  <a:lnTo>
                    <a:pt x="801" y="1205"/>
                  </a:lnTo>
                  <a:lnTo>
                    <a:pt x="801" y="1202"/>
                  </a:lnTo>
                  <a:lnTo>
                    <a:pt x="801" y="1200"/>
                  </a:lnTo>
                  <a:lnTo>
                    <a:pt x="801" y="1200"/>
                  </a:lnTo>
                  <a:lnTo>
                    <a:pt x="801" y="1200"/>
                  </a:lnTo>
                  <a:lnTo>
                    <a:pt x="801" y="1198"/>
                  </a:lnTo>
                  <a:lnTo>
                    <a:pt x="801" y="1198"/>
                  </a:lnTo>
                  <a:lnTo>
                    <a:pt x="801" y="1195"/>
                  </a:lnTo>
                  <a:lnTo>
                    <a:pt x="801" y="1195"/>
                  </a:lnTo>
                  <a:lnTo>
                    <a:pt x="801" y="1195"/>
                  </a:lnTo>
                  <a:lnTo>
                    <a:pt x="801" y="1193"/>
                  </a:lnTo>
                  <a:lnTo>
                    <a:pt x="801" y="1193"/>
                  </a:lnTo>
                  <a:lnTo>
                    <a:pt x="801" y="1193"/>
                  </a:lnTo>
                  <a:lnTo>
                    <a:pt x="799" y="1193"/>
                  </a:lnTo>
                  <a:lnTo>
                    <a:pt x="799" y="1190"/>
                  </a:lnTo>
                  <a:lnTo>
                    <a:pt x="799" y="1190"/>
                  </a:lnTo>
                  <a:lnTo>
                    <a:pt x="797" y="1190"/>
                  </a:lnTo>
                  <a:lnTo>
                    <a:pt x="797" y="1190"/>
                  </a:lnTo>
                  <a:lnTo>
                    <a:pt x="797" y="1190"/>
                  </a:lnTo>
                  <a:lnTo>
                    <a:pt x="794" y="1190"/>
                  </a:lnTo>
                  <a:lnTo>
                    <a:pt x="794" y="1190"/>
                  </a:lnTo>
                  <a:lnTo>
                    <a:pt x="794" y="1190"/>
                  </a:lnTo>
                  <a:lnTo>
                    <a:pt x="792" y="1190"/>
                  </a:lnTo>
                  <a:lnTo>
                    <a:pt x="792" y="1190"/>
                  </a:lnTo>
                  <a:lnTo>
                    <a:pt x="790" y="1190"/>
                  </a:lnTo>
                  <a:lnTo>
                    <a:pt x="790" y="1193"/>
                  </a:lnTo>
                  <a:lnTo>
                    <a:pt x="790" y="1193"/>
                  </a:lnTo>
                  <a:lnTo>
                    <a:pt x="787" y="1193"/>
                  </a:lnTo>
                  <a:lnTo>
                    <a:pt x="787" y="1193"/>
                  </a:lnTo>
                  <a:lnTo>
                    <a:pt x="787" y="1193"/>
                  </a:lnTo>
                  <a:lnTo>
                    <a:pt x="787" y="1195"/>
                  </a:lnTo>
                  <a:lnTo>
                    <a:pt x="785" y="1195"/>
                  </a:lnTo>
                  <a:lnTo>
                    <a:pt x="785" y="1195"/>
                  </a:lnTo>
                  <a:lnTo>
                    <a:pt x="785" y="1198"/>
                  </a:lnTo>
                  <a:lnTo>
                    <a:pt x="785" y="1198"/>
                  </a:lnTo>
                  <a:lnTo>
                    <a:pt x="785" y="1198"/>
                  </a:lnTo>
                  <a:lnTo>
                    <a:pt x="785" y="1200"/>
                  </a:lnTo>
                  <a:lnTo>
                    <a:pt x="785" y="1200"/>
                  </a:lnTo>
                  <a:lnTo>
                    <a:pt x="783" y="1200"/>
                  </a:lnTo>
                  <a:lnTo>
                    <a:pt x="783" y="1202"/>
                  </a:lnTo>
                  <a:lnTo>
                    <a:pt x="783" y="1202"/>
                  </a:lnTo>
                  <a:lnTo>
                    <a:pt x="783" y="1202"/>
                  </a:lnTo>
                  <a:lnTo>
                    <a:pt x="783" y="1205"/>
                  </a:lnTo>
                  <a:lnTo>
                    <a:pt x="785" y="1207"/>
                  </a:lnTo>
                  <a:lnTo>
                    <a:pt x="785" y="1207"/>
                  </a:lnTo>
                  <a:lnTo>
                    <a:pt x="785" y="1207"/>
                  </a:lnTo>
                  <a:lnTo>
                    <a:pt x="785" y="1209"/>
                  </a:lnTo>
                  <a:lnTo>
                    <a:pt x="785" y="1209"/>
                  </a:lnTo>
                  <a:lnTo>
                    <a:pt x="785" y="1209"/>
                  </a:lnTo>
                  <a:lnTo>
                    <a:pt x="785" y="1212"/>
                  </a:lnTo>
                  <a:lnTo>
                    <a:pt x="785" y="1212"/>
                  </a:lnTo>
                  <a:lnTo>
                    <a:pt x="787" y="1212"/>
                  </a:lnTo>
                  <a:lnTo>
                    <a:pt x="787" y="1212"/>
                  </a:lnTo>
                  <a:lnTo>
                    <a:pt x="787" y="1212"/>
                  </a:lnTo>
                  <a:lnTo>
                    <a:pt x="787" y="1214"/>
                  </a:lnTo>
                  <a:lnTo>
                    <a:pt x="787" y="1214"/>
                  </a:lnTo>
                  <a:lnTo>
                    <a:pt x="787" y="1214"/>
                  </a:lnTo>
                  <a:close/>
                  <a:moveTo>
                    <a:pt x="220" y="734"/>
                  </a:moveTo>
                  <a:lnTo>
                    <a:pt x="227" y="727"/>
                  </a:lnTo>
                  <a:lnTo>
                    <a:pt x="231" y="722"/>
                  </a:lnTo>
                  <a:lnTo>
                    <a:pt x="236" y="715"/>
                  </a:lnTo>
                  <a:lnTo>
                    <a:pt x="241" y="708"/>
                  </a:lnTo>
                  <a:lnTo>
                    <a:pt x="248" y="703"/>
                  </a:lnTo>
                  <a:lnTo>
                    <a:pt x="253" y="696"/>
                  </a:lnTo>
                  <a:lnTo>
                    <a:pt x="255" y="694"/>
                  </a:lnTo>
                  <a:lnTo>
                    <a:pt x="258" y="689"/>
                  </a:lnTo>
                  <a:lnTo>
                    <a:pt x="262" y="686"/>
                  </a:lnTo>
                  <a:lnTo>
                    <a:pt x="265" y="684"/>
                  </a:lnTo>
                  <a:lnTo>
                    <a:pt x="269" y="679"/>
                  </a:lnTo>
                  <a:lnTo>
                    <a:pt x="272" y="675"/>
                  </a:lnTo>
                  <a:lnTo>
                    <a:pt x="276" y="672"/>
                  </a:lnTo>
                  <a:lnTo>
                    <a:pt x="281" y="670"/>
                  </a:lnTo>
                  <a:lnTo>
                    <a:pt x="284" y="665"/>
                  </a:lnTo>
                  <a:lnTo>
                    <a:pt x="288" y="663"/>
                  </a:lnTo>
                  <a:lnTo>
                    <a:pt x="293" y="660"/>
                  </a:lnTo>
                  <a:lnTo>
                    <a:pt x="295" y="658"/>
                  </a:lnTo>
                  <a:lnTo>
                    <a:pt x="300" y="656"/>
                  </a:lnTo>
                  <a:lnTo>
                    <a:pt x="302" y="653"/>
                  </a:lnTo>
                  <a:lnTo>
                    <a:pt x="307" y="651"/>
                  </a:lnTo>
                  <a:lnTo>
                    <a:pt x="312" y="649"/>
                  </a:lnTo>
                  <a:lnTo>
                    <a:pt x="317" y="646"/>
                  </a:lnTo>
                  <a:lnTo>
                    <a:pt x="321" y="644"/>
                  </a:lnTo>
                  <a:lnTo>
                    <a:pt x="326" y="642"/>
                  </a:lnTo>
                  <a:lnTo>
                    <a:pt x="331" y="639"/>
                  </a:lnTo>
                  <a:lnTo>
                    <a:pt x="336" y="637"/>
                  </a:lnTo>
                  <a:lnTo>
                    <a:pt x="340" y="634"/>
                  </a:lnTo>
                  <a:lnTo>
                    <a:pt x="345" y="630"/>
                  </a:lnTo>
                  <a:lnTo>
                    <a:pt x="352" y="627"/>
                  </a:lnTo>
                  <a:lnTo>
                    <a:pt x="357" y="625"/>
                  </a:lnTo>
                  <a:lnTo>
                    <a:pt x="362" y="620"/>
                  </a:lnTo>
                  <a:lnTo>
                    <a:pt x="366" y="618"/>
                  </a:lnTo>
                  <a:lnTo>
                    <a:pt x="371" y="613"/>
                  </a:lnTo>
                  <a:lnTo>
                    <a:pt x="376" y="611"/>
                  </a:lnTo>
                  <a:lnTo>
                    <a:pt x="380" y="606"/>
                  </a:lnTo>
                  <a:lnTo>
                    <a:pt x="385" y="604"/>
                  </a:lnTo>
                  <a:lnTo>
                    <a:pt x="392" y="599"/>
                  </a:lnTo>
                  <a:lnTo>
                    <a:pt x="397" y="597"/>
                  </a:lnTo>
                  <a:lnTo>
                    <a:pt x="402" y="592"/>
                  </a:lnTo>
                  <a:lnTo>
                    <a:pt x="407" y="589"/>
                  </a:lnTo>
                  <a:lnTo>
                    <a:pt x="411" y="585"/>
                  </a:lnTo>
                  <a:lnTo>
                    <a:pt x="416" y="575"/>
                  </a:lnTo>
                  <a:lnTo>
                    <a:pt x="402" y="580"/>
                  </a:lnTo>
                  <a:lnTo>
                    <a:pt x="425" y="552"/>
                  </a:lnTo>
                  <a:lnTo>
                    <a:pt x="407" y="556"/>
                  </a:lnTo>
                  <a:lnTo>
                    <a:pt x="435" y="530"/>
                  </a:lnTo>
                  <a:lnTo>
                    <a:pt x="416" y="537"/>
                  </a:lnTo>
                  <a:lnTo>
                    <a:pt x="440" y="511"/>
                  </a:lnTo>
                  <a:lnTo>
                    <a:pt x="425" y="516"/>
                  </a:lnTo>
                  <a:lnTo>
                    <a:pt x="437" y="500"/>
                  </a:lnTo>
                  <a:lnTo>
                    <a:pt x="447" y="485"/>
                  </a:lnTo>
                  <a:lnTo>
                    <a:pt x="442" y="485"/>
                  </a:lnTo>
                  <a:lnTo>
                    <a:pt x="440" y="488"/>
                  </a:lnTo>
                  <a:lnTo>
                    <a:pt x="437" y="488"/>
                  </a:lnTo>
                  <a:lnTo>
                    <a:pt x="435" y="490"/>
                  </a:lnTo>
                  <a:lnTo>
                    <a:pt x="430" y="492"/>
                  </a:lnTo>
                  <a:lnTo>
                    <a:pt x="428" y="492"/>
                  </a:lnTo>
                  <a:lnTo>
                    <a:pt x="428" y="495"/>
                  </a:lnTo>
                  <a:lnTo>
                    <a:pt x="425" y="495"/>
                  </a:lnTo>
                  <a:lnTo>
                    <a:pt x="425" y="495"/>
                  </a:lnTo>
                  <a:lnTo>
                    <a:pt x="423" y="495"/>
                  </a:lnTo>
                  <a:lnTo>
                    <a:pt x="423" y="495"/>
                  </a:lnTo>
                  <a:lnTo>
                    <a:pt x="421" y="497"/>
                  </a:lnTo>
                  <a:lnTo>
                    <a:pt x="421" y="497"/>
                  </a:lnTo>
                  <a:lnTo>
                    <a:pt x="418" y="497"/>
                  </a:lnTo>
                  <a:lnTo>
                    <a:pt x="418" y="497"/>
                  </a:lnTo>
                  <a:lnTo>
                    <a:pt x="416" y="497"/>
                  </a:lnTo>
                  <a:lnTo>
                    <a:pt x="414" y="495"/>
                  </a:lnTo>
                  <a:lnTo>
                    <a:pt x="411" y="495"/>
                  </a:lnTo>
                  <a:lnTo>
                    <a:pt x="411" y="495"/>
                  </a:lnTo>
                  <a:lnTo>
                    <a:pt x="409" y="495"/>
                  </a:lnTo>
                  <a:lnTo>
                    <a:pt x="407" y="492"/>
                  </a:lnTo>
                  <a:lnTo>
                    <a:pt x="407" y="492"/>
                  </a:lnTo>
                  <a:lnTo>
                    <a:pt x="404" y="490"/>
                  </a:lnTo>
                  <a:lnTo>
                    <a:pt x="399" y="488"/>
                  </a:lnTo>
                  <a:lnTo>
                    <a:pt x="399" y="488"/>
                  </a:lnTo>
                  <a:lnTo>
                    <a:pt x="397" y="488"/>
                  </a:lnTo>
                  <a:lnTo>
                    <a:pt x="397" y="485"/>
                  </a:lnTo>
                  <a:lnTo>
                    <a:pt x="397" y="485"/>
                  </a:lnTo>
                  <a:lnTo>
                    <a:pt x="395" y="483"/>
                  </a:lnTo>
                  <a:lnTo>
                    <a:pt x="395" y="483"/>
                  </a:lnTo>
                  <a:lnTo>
                    <a:pt x="395" y="483"/>
                  </a:lnTo>
                  <a:lnTo>
                    <a:pt x="395" y="483"/>
                  </a:lnTo>
                  <a:lnTo>
                    <a:pt x="395" y="481"/>
                  </a:lnTo>
                  <a:lnTo>
                    <a:pt x="395" y="481"/>
                  </a:lnTo>
                  <a:lnTo>
                    <a:pt x="395" y="481"/>
                  </a:lnTo>
                  <a:lnTo>
                    <a:pt x="397" y="478"/>
                  </a:lnTo>
                  <a:lnTo>
                    <a:pt x="397" y="478"/>
                  </a:lnTo>
                  <a:lnTo>
                    <a:pt x="397" y="476"/>
                  </a:lnTo>
                  <a:lnTo>
                    <a:pt x="399" y="476"/>
                  </a:lnTo>
                  <a:lnTo>
                    <a:pt x="399" y="474"/>
                  </a:lnTo>
                  <a:lnTo>
                    <a:pt x="402" y="474"/>
                  </a:lnTo>
                  <a:lnTo>
                    <a:pt x="402" y="471"/>
                  </a:lnTo>
                  <a:lnTo>
                    <a:pt x="404" y="471"/>
                  </a:lnTo>
                  <a:lnTo>
                    <a:pt x="404" y="471"/>
                  </a:lnTo>
                  <a:lnTo>
                    <a:pt x="407" y="469"/>
                  </a:lnTo>
                  <a:lnTo>
                    <a:pt x="409" y="469"/>
                  </a:lnTo>
                  <a:lnTo>
                    <a:pt x="409" y="469"/>
                  </a:lnTo>
                  <a:lnTo>
                    <a:pt x="409" y="469"/>
                  </a:lnTo>
                  <a:lnTo>
                    <a:pt x="409" y="466"/>
                  </a:lnTo>
                  <a:lnTo>
                    <a:pt x="409" y="466"/>
                  </a:lnTo>
                  <a:lnTo>
                    <a:pt x="409" y="466"/>
                  </a:lnTo>
                  <a:lnTo>
                    <a:pt x="409" y="466"/>
                  </a:lnTo>
                  <a:lnTo>
                    <a:pt x="409" y="466"/>
                  </a:lnTo>
                  <a:lnTo>
                    <a:pt x="409" y="464"/>
                  </a:lnTo>
                  <a:lnTo>
                    <a:pt x="409" y="464"/>
                  </a:lnTo>
                  <a:lnTo>
                    <a:pt x="409" y="464"/>
                  </a:lnTo>
                  <a:lnTo>
                    <a:pt x="409" y="462"/>
                  </a:lnTo>
                  <a:lnTo>
                    <a:pt x="409" y="462"/>
                  </a:lnTo>
                  <a:lnTo>
                    <a:pt x="409" y="459"/>
                  </a:lnTo>
                  <a:lnTo>
                    <a:pt x="407" y="457"/>
                  </a:lnTo>
                  <a:lnTo>
                    <a:pt x="407" y="457"/>
                  </a:lnTo>
                  <a:lnTo>
                    <a:pt x="407" y="455"/>
                  </a:lnTo>
                  <a:lnTo>
                    <a:pt x="404" y="455"/>
                  </a:lnTo>
                  <a:lnTo>
                    <a:pt x="404" y="455"/>
                  </a:lnTo>
                  <a:lnTo>
                    <a:pt x="402" y="452"/>
                  </a:lnTo>
                  <a:lnTo>
                    <a:pt x="399" y="450"/>
                  </a:lnTo>
                  <a:lnTo>
                    <a:pt x="395" y="447"/>
                  </a:lnTo>
                  <a:lnTo>
                    <a:pt x="392" y="445"/>
                  </a:lnTo>
                  <a:lnTo>
                    <a:pt x="390" y="445"/>
                  </a:lnTo>
                  <a:lnTo>
                    <a:pt x="388" y="443"/>
                  </a:lnTo>
                  <a:lnTo>
                    <a:pt x="385" y="443"/>
                  </a:lnTo>
                  <a:lnTo>
                    <a:pt x="385" y="440"/>
                  </a:lnTo>
                  <a:lnTo>
                    <a:pt x="383" y="440"/>
                  </a:lnTo>
                  <a:lnTo>
                    <a:pt x="380" y="440"/>
                  </a:lnTo>
                  <a:lnTo>
                    <a:pt x="378" y="440"/>
                  </a:lnTo>
                  <a:lnTo>
                    <a:pt x="376" y="438"/>
                  </a:lnTo>
                  <a:lnTo>
                    <a:pt x="373" y="438"/>
                  </a:lnTo>
                  <a:lnTo>
                    <a:pt x="373" y="438"/>
                  </a:lnTo>
                  <a:lnTo>
                    <a:pt x="371" y="438"/>
                  </a:lnTo>
                  <a:lnTo>
                    <a:pt x="369" y="438"/>
                  </a:lnTo>
                  <a:lnTo>
                    <a:pt x="369" y="438"/>
                  </a:lnTo>
                  <a:lnTo>
                    <a:pt x="366" y="438"/>
                  </a:lnTo>
                  <a:lnTo>
                    <a:pt x="366" y="438"/>
                  </a:lnTo>
                  <a:lnTo>
                    <a:pt x="364" y="438"/>
                  </a:lnTo>
                  <a:lnTo>
                    <a:pt x="364" y="438"/>
                  </a:lnTo>
                  <a:lnTo>
                    <a:pt x="362" y="438"/>
                  </a:lnTo>
                  <a:lnTo>
                    <a:pt x="362" y="438"/>
                  </a:lnTo>
                  <a:lnTo>
                    <a:pt x="359" y="438"/>
                  </a:lnTo>
                  <a:lnTo>
                    <a:pt x="359" y="438"/>
                  </a:lnTo>
                  <a:lnTo>
                    <a:pt x="357" y="438"/>
                  </a:lnTo>
                  <a:lnTo>
                    <a:pt x="357" y="438"/>
                  </a:lnTo>
                  <a:lnTo>
                    <a:pt x="354" y="440"/>
                  </a:lnTo>
                  <a:lnTo>
                    <a:pt x="354" y="440"/>
                  </a:lnTo>
                  <a:lnTo>
                    <a:pt x="352" y="440"/>
                  </a:lnTo>
                  <a:lnTo>
                    <a:pt x="352" y="440"/>
                  </a:lnTo>
                  <a:lnTo>
                    <a:pt x="352" y="440"/>
                  </a:lnTo>
                  <a:lnTo>
                    <a:pt x="350" y="443"/>
                  </a:lnTo>
                  <a:lnTo>
                    <a:pt x="350" y="443"/>
                  </a:lnTo>
                  <a:lnTo>
                    <a:pt x="350" y="443"/>
                  </a:lnTo>
                  <a:lnTo>
                    <a:pt x="350" y="445"/>
                  </a:lnTo>
                  <a:lnTo>
                    <a:pt x="347" y="445"/>
                  </a:lnTo>
                  <a:lnTo>
                    <a:pt x="347" y="447"/>
                  </a:lnTo>
                  <a:lnTo>
                    <a:pt x="347" y="447"/>
                  </a:lnTo>
                  <a:lnTo>
                    <a:pt x="347" y="447"/>
                  </a:lnTo>
                  <a:lnTo>
                    <a:pt x="347" y="450"/>
                  </a:lnTo>
                  <a:lnTo>
                    <a:pt x="347" y="450"/>
                  </a:lnTo>
                  <a:lnTo>
                    <a:pt x="347" y="452"/>
                  </a:lnTo>
                  <a:lnTo>
                    <a:pt x="347" y="455"/>
                  </a:lnTo>
                  <a:lnTo>
                    <a:pt x="347" y="455"/>
                  </a:lnTo>
                  <a:lnTo>
                    <a:pt x="347" y="457"/>
                  </a:lnTo>
                  <a:lnTo>
                    <a:pt x="347" y="459"/>
                  </a:lnTo>
                  <a:lnTo>
                    <a:pt x="347" y="459"/>
                  </a:lnTo>
                  <a:lnTo>
                    <a:pt x="347" y="462"/>
                  </a:lnTo>
                  <a:lnTo>
                    <a:pt x="350" y="464"/>
                  </a:lnTo>
                  <a:lnTo>
                    <a:pt x="350" y="464"/>
                  </a:lnTo>
                  <a:lnTo>
                    <a:pt x="350" y="466"/>
                  </a:lnTo>
                  <a:lnTo>
                    <a:pt x="350" y="469"/>
                  </a:lnTo>
                  <a:lnTo>
                    <a:pt x="352" y="469"/>
                  </a:lnTo>
                  <a:lnTo>
                    <a:pt x="352" y="474"/>
                  </a:lnTo>
                  <a:lnTo>
                    <a:pt x="354" y="476"/>
                  </a:lnTo>
                  <a:lnTo>
                    <a:pt x="357" y="478"/>
                  </a:lnTo>
                  <a:lnTo>
                    <a:pt x="359" y="481"/>
                  </a:lnTo>
                  <a:lnTo>
                    <a:pt x="362" y="483"/>
                  </a:lnTo>
                  <a:lnTo>
                    <a:pt x="362" y="485"/>
                  </a:lnTo>
                  <a:lnTo>
                    <a:pt x="364" y="488"/>
                  </a:lnTo>
                  <a:lnTo>
                    <a:pt x="366" y="490"/>
                  </a:lnTo>
                  <a:lnTo>
                    <a:pt x="366" y="492"/>
                  </a:lnTo>
                  <a:lnTo>
                    <a:pt x="366" y="492"/>
                  </a:lnTo>
                  <a:lnTo>
                    <a:pt x="366" y="495"/>
                  </a:lnTo>
                  <a:lnTo>
                    <a:pt x="369" y="495"/>
                  </a:lnTo>
                  <a:lnTo>
                    <a:pt x="369" y="497"/>
                  </a:lnTo>
                  <a:lnTo>
                    <a:pt x="369" y="500"/>
                  </a:lnTo>
                  <a:lnTo>
                    <a:pt x="369" y="500"/>
                  </a:lnTo>
                  <a:lnTo>
                    <a:pt x="369" y="502"/>
                  </a:lnTo>
                  <a:lnTo>
                    <a:pt x="369" y="502"/>
                  </a:lnTo>
                  <a:lnTo>
                    <a:pt x="369" y="504"/>
                  </a:lnTo>
                  <a:lnTo>
                    <a:pt x="366" y="504"/>
                  </a:lnTo>
                  <a:lnTo>
                    <a:pt x="366" y="507"/>
                  </a:lnTo>
                  <a:lnTo>
                    <a:pt x="364" y="509"/>
                  </a:lnTo>
                  <a:lnTo>
                    <a:pt x="362" y="514"/>
                  </a:lnTo>
                  <a:lnTo>
                    <a:pt x="359" y="516"/>
                  </a:lnTo>
                  <a:lnTo>
                    <a:pt x="359" y="518"/>
                  </a:lnTo>
                  <a:lnTo>
                    <a:pt x="357" y="521"/>
                  </a:lnTo>
                  <a:lnTo>
                    <a:pt x="354" y="523"/>
                  </a:lnTo>
                  <a:lnTo>
                    <a:pt x="354" y="523"/>
                  </a:lnTo>
                  <a:lnTo>
                    <a:pt x="352" y="526"/>
                  </a:lnTo>
                  <a:lnTo>
                    <a:pt x="350" y="526"/>
                  </a:lnTo>
                  <a:lnTo>
                    <a:pt x="350" y="528"/>
                  </a:lnTo>
                  <a:lnTo>
                    <a:pt x="347" y="530"/>
                  </a:lnTo>
                  <a:lnTo>
                    <a:pt x="347" y="530"/>
                  </a:lnTo>
                  <a:lnTo>
                    <a:pt x="345" y="533"/>
                  </a:lnTo>
                  <a:lnTo>
                    <a:pt x="343" y="533"/>
                  </a:lnTo>
                  <a:lnTo>
                    <a:pt x="343" y="535"/>
                  </a:lnTo>
                  <a:lnTo>
                    <a:pt x="340" y="537"/>
                  </a:lnTo>
                  <a:lnTo>
                    <a:pt x="340" y="537"/>
                  </a:lnTo>
                  <a:lnTo>
                    <a:pt x="338" y="540"/>
                  </a:lnTo>
                  <a:lnTo>
                    <a:pt x="338" y="540"/>
                  </a:lnTo>
                  <a:lnTo>
                    <a:pt x="338" y="540"/>
                  </a:lnTo>
                  <a:lnTo>
                    <a:pt x="338" y="542"/>
                  </a:lnTo>
                  <a:lnTo>
                    <a:pt x="338" y="542"/>
                  </a:lnTo>
                  <a:lnTo>
                    <a:pt x="336" y="542"/>
                  </a:lnTo>
                  <a:lnTo>
                    <a:pt x="336" y="542"/>
                  </a:lnTo>
                  <a:lnTo>
                    <a:pt x="336" y="542"/>
                  </a:lnTo>
                  <a:lnTo>
                    <a:pt x="333" y="542"/>
                  </a:lnTo>
                  <a:lnTo>
                    <a:pt x="331" y="542"/>
                  </a:lnTo>
                  <a:lnTo>
                    <a:pt x="324" y="542"/>
                  </a:lnTo>
                  <a:lnTo>
                    <a:pt x="321" y="542"/>
                  </a:lnTo>
                  <a:lnTo>
                    <a:pt x="319" y="542"/>
                  </a:lnTo>
                  <a:lnTo>
                    <a:pt x="317" y="542"/>
                  </a:lnTo>
                  <a:lnTo>
                    <a:pt x="312" y="542"/>
                  </a:lnTo>
                  <a:lnTo>
                    <a:pt x="310" y="542"/>
                  </a:lnTo>
                  <a:lnTo>
                    <a:pt x="307" y="542"/>
                  </a:lnTo>
                  <a:lnTo>
                    <a:pt x="305" y="542"/>
                  </a:lnTo>
                  <a:lnTo>
                    <a:pt x="302" y="542"/>
                  </a:lnTo>
                  <a:lnTo>
                    <a:pt x="302" y="542"/>
                  </a:lnTo>
                  <a:lnTo>
                    <a:pt x="300" y="542"/>
                  </a:lnTo>
                  <a:lnTo>
                    <a:pt x="298" y="542"/>
                  </a:lnTo>
                  <a:lnTo>
                    <a:pt x="293" y="540"/>
                  </a:lnTo>
                  <a:lnTo>
                    <a:pt x="291" y="540"/>
                  </a:lnTo>
                  <a:lnTo>
                    <a:pt x="291" y="540"/>
                  </a:lnTo>
                  <a:lnTo>
                    <a:pt x="288" y="540"/>
                  </a:lnTo>
                  <a:lnTo>
                    <a:pt x="286" y="540"/>
                  </a:lnTo>
                  <a:lnTo>
                    <a:pt x="286" y="540"/>
                  </a:lnTo>
                  <a:lnTo>
                    <a:pt x="284" y="540"/>
                  </a:lnTo>
                  <a:lnTo>
                    <a:pt x="284" y="540"/>
                  </a:lnTo>
                  <a:lnTo>
                    <a:pt x="284" y="540"/>
                  </a:lnTo>
                  <a:lnTo>
                    <a:pt x="281" y="540"/>
                  </a:lnTo>
                  <a:lnTo>
                    <a:pt x="281" y="540"/>
                  </a:lnTo>
                  <a:lnTo>
                    <a:pt x="281" y="542"/>
                  </a:lnTo>
                  <a:lnTo>
                    <a:pt x="279" y="542"/>
                  </a:lnTo>
                  <a:lnTo>
                    <a:pt x="279" y="542"/>
                  </a:lnTo>
                  <a:lnTo>
                    <a:pt x="279" y="542"/>
                  </a:lnTo>
                  <a:lnTo>
                    <a:pt x="276" y="544"/>
                  </a:lnTo>
                  <a:lnTo>
                    <a:pt x="276" y="544"/>
                  </a:lnTo>
                  <a:lnTo>
                    <a:pt x="276" y="544"/>
                  </a:lnTo>
                  <a:lnTo>
                    <a:pt x="276" y="547"/>
                  </a:lnTo>
                  <a:lnTo>
                    <a:pt x="274" y="547"/>
                  </a:lnTo>
                  <a:lnTo>
                    <a:pt x="274" y="549"/>
                  </a:lnTo>
                  <a:lnTo>
                    <a:pt x="274" y="549"/>
                  </a:lnTo>
                  <a:lnTo>
                    <a:pt x="272" y="552"/>
                  </a:lnTo>
                  <a:lnTo>
                    <a:pt x="272" y="554"/>
                  </a:lnTo>
                  <a:lnTo>
                    <a:pt x="272" y="554"/>
                  </a:lnTo>
                  <a:lnTo>
                    <a:pt x="272" y="556"/>
                  </a:lnTo>
                  <a:lnTo>
                    <a:pt x="272" y="556"/>
                  </a:lnTo>
                  <a:lnTo>
                    <a:pt x="272" y="559"/>
                  </a:lnTo>
                  <a:lnTo>
                    <a:pt x="272" y="559"/>
                  </a:lnTo>
                  <a:lnTo>
                    <a:pt x="272" y="561"/>
                  </a:lnTo>
                  <a:lnTo>
                    <a:pt x="274" y="561"/>
                  </a:lnTo>
                  <a:lnTo>
                    <a:pt x="274" y="563"/>
                  </a:lnTo>
                  <a:lnTo>
                    <a:pt x="274" y="563"/>
                  </a:lnTo>
                  <a:lnTo>
                    <a:pt x="276" y="563"/>
                  </a:lnTo>
                  <a:lnTo>
                    <a:pt x="276" y="566"/>
                  </a:lnTo>
                  <a:lnTo>
                    <a:pt x="279" y="566"/>
                  </a:lnTo>
                  <a:lnTo>
                    <a:pt x="279" y="568"/>
                  </a:lnTo>
                  <a:lnTo>
                    <a:pt x="281" y="568"/>
                  </a:lnTo>
                  <a:lnTo>
                    <a:pt x="281" y="571"/>
                  </a:lnTo>
                  <a:lnTo>
                    <a:pt x="284" y="571"/>
                  </a:lnTo>
                  <a:lnTo>
                    <a:pt x="284" y="571"/>
                  </a:lnTo>
                  <a:lnTo>
                    <a:pt x="286" y="573"/>
                  </a:lnTo>
                  <a:lnTo>
                    <a:pt x="286" y="573"/>
                  </a:lnTo>
                  <a:lnTo>
                    <a:pt x="288" y="573"/>
                  </a:lnTo>
                  <a:lnTo>
                    <a:pt x="288" y="573"/>
                  </a:lnTo>
                  <a:lnTo>
                    <a:pt x="291" y="573"/>
                  </a:lnTo>
                  <a:lnTo>
                    <a:pt x="291" y="573"/>
                  </a:lnTo>
                  <a:lnTo>
                    <a:pt x="293" y="573"/>
                  </a:lnTo>
                  <a:lnTo>
                    <a:pt x="293" y="573"/>
                  </a:lnTo>
                  <a:lnTo>
                    <a:pt x="295" y="573"/>
                  </a:lnTo>
                  <a:lnTo>
                    <a:pt x="295" y="573"/>
                  </a:lnTo>
                  <a:lnTo>
                    <a:pt x="298" y="573"/>
                  </a:lnTo>
                  <a:lnTo>
                    <a:pt x="300" y="573"/>
                  </a:lnTo>
                  <a:lnTo>
                    <a:pt x="302" y="573"/>
                  </a:lnTo>
                  <a:lnTo>
                    <a:pt x="305" y="571"/>
                  </a:lnTo>
                  <a:lnTo>
                    <a:pt x="307" y="571"/>
                  </a:lnTo>
                  <a:lnTo>
                    <a:pt x="307" y="571"/>
                  </a:lnTo>
                  <a:lnTo>
                    <a:pt x="310" y="571"/>
                  </a:lnTo>
                  <a:lnTo>
                    <a:pt x="310" y="568"/>
                  </a:lnTo>
                  <a:lnTo>
                    <a:pt x="310" y="568"/>
                  </a:lnTo>
                  <a:lnTo>
                    <a:pt x="310" y="568"/>
                  </a:lnTo>
                  <a:lnTo>
                    <a:pt x="312" y="566"/>
                  </a:lnTo>
                  <a:lnTo>
                    <a:pt x="312" y="563"/>
                  </a:lnTo>
                  <a:lnTo>
                    <a:pt x="312" y="563"/>
                  </a:lnTo>
                  <a:lnTo>
                    <a:pt x="314" y="563"/>
                  </a:lnTo>
                  <a:lnTo>
                    <a:pt x="314" y="561"/>
                  </a:lnTo>
                  <a:lnTo>
                    <a:pt x="317" y="561"/>
                  </a:lnTo>
                  <a:lnTo>
                    <a:pt x="317" y="561"/>
                  </a:lnTo>
                  <a:lnTo>
                    <a:pt x="317" y="561"/>
                  </a:lnTo>
                  <a:lnTo>
                    <a:pt x="317" y="561"/>
                  </a:lnTo>
                  <a:lnTo>
                    <a:pt x="319" y="561"/>
                  </a:lnTo>
                  <a:lnTo>
                    <a:pt x="319" y="561"/>
                  </a:lnTo>
                  <a:lnTo>
                    <a:pt x="321" y="561"/>
                  </a:lnTo>
                  <a:lnTo>
                    <a:pt x="324" y="561"/>
                  </a:lnTo>
                  <a:lnTo>
                    <a:pt x="326" y="561"/>
                  </a:lnTo>
                  <a:lnTo>
                    <a:pt x="328" y="561"/>
                  </a:lnTo>
                  <a:lnTo>
                    <a:pt x="331" y="561"/>
                  </a:lnTo>
                  <a:lnTo>
                    <a:pt x="333" y="561"/>
                  </a:lnTo>
                  <a:lnTo>
                    <a:pt x="336" y="561"/>
                  </a:lnTo>
                  <a:lnTo>
                    <a:pt x="338" y="563"/>
                  </a:lnTo>
                  <a:lnTo>
                    <a:pt x="338" y="563"/>
                  </a:lnTo>
                  <a:lnTo>
                    <a:pt x="340" y="563"/>
                  </a:lnTo>
                  <a:lnTo>
                    <a:pt x="340" y="563"/>
                  </a:lnTo>
                  <a:lnTo>
                    <a:pt x="340" y="566"/>
                  </a:lnTo>
                  <a:lnTo>
                    <a:pt x="343" y="566"/>
                  </a:lnTo>
                  <a:lnTo>
                    <a:pt x="343" y="566"/>
                  </a:lnTo>
                  <a:lnTo>
                    <a:pt x="343" y="566"/>
                  </a:lnTo>
                  <a:lnTo>
                    <a:pt x="343" y="568"/>
                  </a:lnTo>
                  <a:lnTo>
                    <a:pt x="343" y="568"/>
                  </a:lnTo>
                  <a:lnTo>
                    <a:pt x="343" y="568"/>
                  </a:lnTo>
                  <a:lnTo>
                    <a:pt x="343" y="571"/>
                  </a:lnTo>
                  <a:lnTo>
                    <a:pt x="343" y="571"/>
                  </a:lnTo>
                  <a:lnTo>
                    <a:pt x="343" y="573"/>
                  </a:lnTo>
                  <a:lnTo>
                    <a:pt x="343" y="575"/>
                  </a:lnTo>
                  <a:lnTo>
                    <a:pt x="343" y="575"/>
                  </a:lnTo>
                  <a:lnTo>
                    <a:pt x="343" y="578"/>
                  </a:lnTo>
                  <a:lnTo>
                    <a:pt x="343" y="580"/>
                  </a:lnTo>
                  <a:lnTo>
                    <a:pt x="340" y="580"/>
                  </a:lnTo>
                  <a:lnTo>
                    <a:pt x="340" y="582"/>
                  </a:lnTo>
                  <a:lnTo>
                    <a:pt x="340" y="585"/>
                  </a:lnTo>
                  <a:lnTo>
                    <a:pt x="340" y="585"/>
                  </a:lnTo>
                  <a:lnTo>
                    <a:pt x="338" y="587"/>
                  </a:lnTo>
                  <a:lnTo>
                    <a:pt x="338" y="587"/>
                  </a:lnTo>
                  <a:lnTo>
                    <a:pt x="338" y="589"/>
                  </a:lnTo>
                  <a:lnTo>
                    <a:pt x="338" y="589"/>
                  </a:lnTo>
                  <a:lnTo>
                    <a:pt x="336" y="589"/>
                  </a:lnTo>
                  <a:lnTo>
                    <a:pt x="333" y="589"/>
                  </a:lnTo>
                  <a:lnTo>
                    <a:pt x="333" y="592"/>
                  </a:lnTo>
                  <a:lnTo>
                    <a:pt x="331" y="592"/>
                  </a:lnTo>
                  <a:lnTo>
                    <a:pt x="328" y="592"/>
                  </a:lnTo>
                  <a:lnTo>
                    <a:pt x="326" y="594"/>
                  </a:lnTo>
                  <a:lnTo>
                    <a:pt x="326" y="594"/>
                  </a:lnTo>
                  <a:lnTo>
                    <a:pt x="324" y="594"/>
                  </a:lnTo>
                  <a:lnTo>
                    <a:pt x="321" y="594"/>
                  </a:lnTo>
                  <a:lnTo>
                    <a:pt x="319" y="594"/>
                  </a:lnTo>
                  <a:lnTo>
                    <a:pt x="317" y="594"/>
                  </a:lnTo>
                  <a:lnTo>
                    <a:pt x="314" y="594"/>
                  </a:lnTo>
                  <a:lnTo>
                    <a:pt x="312" y="594"/>
                  </a:lnTo>
                  <a:lnTo>
                    <a:pt x="312" y="594"/>
                  </a:lnTo>
                  <a:lnTo>
                    <a:pt x="310" y="594"/>
                  </a:lnTo>
                  <a:lnTo>
                    <a:pt x="307" y="594"/>
                  </a:lnTo>
                  <a:lnTo>
                    <a:pt x="307" y="594"/>
                  </a:lnTo>
                  <a:lnTo>
                    <a:pt x="305" y="594"/>
                  </a:lnTo>
                  <a:lnTo>
                    <a:pt x="302" y="594"/>
                  </a:lnTo>
                  <a:lnTo>
                    <a:pt x="302" y="594"/>
                  </a:lnTo>
                  <a:lnTo>
                    <a:pt x="298" y="592"/>
                  </a:lnTo>
                  <a:lnTo>
                    <a:pt x="295" y="592"/>
                  </a:lnTo>
                  <a:lnTo>
                    <a:pt x="291" y="589"/>
                  </a:lnTo>
                  <a:lnTo>
                    <a:pt x="288" y="589"/>
                  </a:lnTo>
                  <a:lnTo>
                    <a:pt x="286" y="587"/>
                  </a:lnTo>
                  <a:lnTo>
                    <a:pt x="281" y="587"/>
                  </a:lnTo>
                  <a:lnTo>
                    <a:pt x="279" y="585"/>
                  </a:lnTo>
                  <a:lnTo>
                    <a:pt x="274" y="585"/>
                  </a:lnTo>
                  <a:lnTo>
                    <a:pt x="269" y="582"/>
                  </a:lnTo>
                  <a:lnTo>
                    <a:pt x="267" y="582"/>
                  </a:lnTo>
                  <a:lnTo>
                    <a:pt x="262" y="582"/>
                  </a:lnTo>
                  <a:lnTo>
                    <a:pt x="260" y="580"/>
                  </a:lnTo>
                  <a:lnTo>
                    <a:pt x="255" y="580"/>
                  </a:lnTo>
                  <a:lnTo>
                    <a:pt x="253" y="578"/>
                  </a:lnTo>
                  <a:lnTo>
                    <a:pt x="248" y="578"/>
                  </a:lnTo>
                  <a:lnTo>
                    <a:pt x="243" y="578"/>
                  </a:lnTo>
                  <a:lnTo>
                    <a:pt x="241" y="575"/>
                  </a:lnTo>
                  <a:lnTo>
                    <a:pt x="236" y="575"/>
                  </a:lnTo>
                  <a:lnTo>
                    <a:pt x="234" y="575"/>
                  </a:lnTo>
                  <a:lnTo>
                    <a:pt x="231" y="573"/>
                  </a:lnTo>
                  <a:lnTo>
                    <a:pt x="229" y="573"/>
                  </a:lnTo>
                  <a:lnTo>
                    <a:pt x="227" y="573"/>
                  </a:lnTo>
                  <a:lnTo>
                    <a:pt x="224" y="573"/>
                  </a:lnTo>
                  <a:lnTo>
                    <a:pt x="222" y="573"/>
                  </a:lnTo>
                  <a:lnTo>
                    <a:pt x="222" y="573"/>
                  </a:lnTo>
                  <a:lnTo>
                    <a:pt x="220" y="573"/>
                  </a:lnTo>
                  <a:lnTo>
                    <a:pt x="196" y="575"/>
                  </a:lnTo>
                  <a:lnTo>
                    <a:pt x="177" y="585"/>
                  </a:lnTo>
                  <a:lnTo>
                    <a:pt x="194" y="587"/>
                  </a:lnTo>
                  <a:lnTo>
                    <a:pt x="165" y="606"/>
                  </a:lnTo>
                  <a:lnTo>
                    <a:pt x="179" y="608"/>
                  </a:lnTo>
                  <a:lnTo>
                    <a:pt x="151" y="637"/>
                  </a:lnTo>
                  <a:lnTo>
                    <a:pt x="172" y="632"/>
                  </a:lnTo>
                  <a:lnTo>
                    <a:pt x="156" y="668"/>
                  </a:lnTo>
                  <a:lnTo>
                    <a:pt x="170" y="660"/>
                  </a:lnTo>
                  <a:lnTo>
                    <a:pt x="165" y="696"/>
                  </a:lnTo>
                  <a:lnTo>
                    <a:pt x="179" y="684"/>
                  </a:lnTo>
                  <a:lnTo>
                    <a:pt x="184" y="717"/>
                  </a:lnTo>
                  <a:lnTo>
                    <a:pt x="194" y="703"/>
                  </a:lnTo>
                  <a:lnTo>
                    <a:pt x="194" y="705"/>
                  </a:lnTo>
                  <a:lnTo>
                    <a:pt x="194" y="710"/>
                  </a:lnTo>
                  <a:lnTo>
                    <a:pt x="196" y="712"/>
                  </a:lnTo>
                  <a:lnTo>
                    <a:pt x="196" y="715"/>
                  </a:lnTo>
                  <a:lnTo>
                    <a:pt x="196" y="717"/>
                  </a:lnTo>
                  <a:lnTo>
                    <a:pt x="196" y="720"/>
                  </a:lnTo>
                  <a:lnTo>
                    <a:pt x="198" y="720"/>
                  </a:lnTo>
                  <a:lnTo>
                    <a:pt x="198" y="722"/>
                  </a:lnTo>
                  <a:lnTo>
                    <a:pt x="198" y="722"/>
                  </a:lnTo>
                  <a:lnTo>
                    <a:pt x="201" y="724"/>
                  </a:lnTo>
                  <a:lnTo>
                    <a:pt x="201" y="724"/>
                  </a:lnTo>
                  <a:lnTo>
                    <a:pt x="201" y="724"/>
                  </a:lnTo>
                  <a:lnTo>
                    <a:pt x="203" y="724"/>
                  </a:lnTo>
                  <a:lnTo>
                    <a:pt x="203" y="724"/>
                  </a:lnTo>
                  <a:lnTo>
                    <a:pt x="220" y="734"/>
                  </a:lnTo>
                  <a:lnTo>
                    <a:pt x="220" y="734"/>
                  </a:lnTo>
                  <a:close/>
                  <a:moveTo>
                    <a:pt x="203" y="547"/>
                  </a:moveTo>
                  <a:lnTo>
                    <a:pt x="194" y="537"/>
                  </a:lnTo>
                  <a:lnTo>
                    <a:pt x="184" y="516"/>
                  </a:lnTo>
                  <a:lnTo>
                    <a:pt x="182" y="507"/>
                  </a:lnTo>
                  <a:lnTo>
                    <a:pt x="184" y="507"/>
                  </a:lnTo>
                  <a:lnTo>
                    <a:pt x="187" y="509"/>
                  </a:lnTo>
                  <a:lnTo>
                    <a:pt x="189" y="509"/>
                  </a:lnTo>
                  <a:lnTo>
                    <a:pt x="191" y="511"/>
                  </a:lnTo>
                  <a:lnTo>
                    <a:pt x="196" y="514"/>
                  </a:lnTo>
                  <a:lnTo>
                    <a:pt x="201" y="516"/>
                  </a:lnTo>
                  <a:lnTo>
                    <a:pt x="205" y="518"/>
                  </a:lnTo>
                  <a:lnTo>
                    <a:pt x="210" y="521"/>
                  </a:lnTo>
                  <a:lnTo>
                    <a:pt x="213" y="521"/>
                  </a:lnTo>
                  <a:lnTo>
                    <a:pt x="215" y="521"/>
                  </a:lnTo>
                  <a:lnTo>
                    <a:pt x="217" y="523"/>
                  </a:lnTo>
                  <a:lnTo>
                    <a:pt x="217" y="523"/>
                  </a:lnTo>
                  <a:lnTo>
                    <a:pt x="220" y="523"/>
                  </a:lnTo>
                  <a:lnTo>
                    <a:pt x="222" y="523"/>
                  </a:lnTo>
                  <a:lnTo>
                    <a:pt x="224" y="526"/>
                  </a:lnTo>
                  <a:lnTo>
                    <a:pt x="227" y="526"/>
                  </a:lnTo>
                  <a:lnTo>
                    <a:pt x="229" y="526"/>
                  </a:lnTo>
                  <a:lnTo>
                    <a:pt x="231" y="526"/>
                  </a:lnTo>
                  <a:lnTo>
                    <a:pt x="234" y="526"/>
                  </a:lnTo>
                  <a:lnTo>
                    <a:pt x="236" y="526"/>
                  </a:lnTo>
                  <a:lnTo>
                    <a:pt x="239" y="526"/>
                  </a:lnTo>
                  <a:lnTo>
                    <a:pt x="241" y="526"/>
                  </a:lnTo>
                  <a:lnTo>
                    <a:pt x="243" y="526"/>
                  </a:lnTo>
                  <a:lnTo>
                    <a:pt x="246" y="526"/>
                  </a:lnTo>
                  <a:lnTo>
                    <a:pt x="250" y="526"/>
                  </a:lnTo>
                  <a:lnTo>
                    <a:pt x="255" y="523"/>
                  </a:lnTo>
                  <a:lnTo>
                    <a:pt x="258" y="523"/>
                  </a:lnTo>
                  <a:lnTo>
                    <a:pt x="262" y="523"/>
                  </a:lnTo>
                  <a:lnTo>
                    <a:pt x="262" y="523"/>
                  </a:lnTo>
                  <a:lnTo>
                    <a:pt x="265" y="523"/>
                  </a:lnTo>
                  <a:lnTo>
                    <a:pt x="267" y="523"/>
                  </a:lnTo>
                  <a:lnTo>
                    <a:pt x="267" y="523"/>
                  </a:lnTo>
                  <a:lnTo>
                    <a:pt x="269" y="521"/>
                  </a:lnTo>
                  <a:lnTo>
                    <a:pt x="272" y="521"/>
                  </a:lnTo>
                  <a:lnTo>
                    <a:pt x="272" y="521"/>
                  </a:lnTo>
                  <a:lnTo>
                    <a:pt x="274" y="518"/>
                  </a:lnTo>
                  <a:lnTo>
                    <a:pt x="274" y="518"/>
                  </a:lnTo>
                  <a:lnTo>
                    <a:pt x="274" y="518"/>
                  </a:lnTo>
                  <a:lnTo>
                    <a:pt x="274" y="518"/>
                  </a:lnTo>
                  <a:lnTo>
                    <a:pt x="276" y="518"/>
                  </a:lnTo>
                  <a:lnTo>
                    <a:pt x="276" y="516"/>
                  </a:lnTo>
                  <a:lnTo>
                    <a:pt x="276" y="516"/>
                  </a:lnTo>
                  <a:lnTo>
                    <a:pt x="276" y="516"/>
                  </a:lnTo>
                  <a:lnTo>
                    <a:pt x="276" y="516"/>
                  </a:lnTo>
                  <a:lnTo>
                    <a:pt x="276" y="514"/>
                  </a:lnTo>
                  <a:lnTo>
                    <a:pt x="276" y="514"/>
                  </a:lnTo>
                  <a:lnTo>
                    <a:pt x="276" y="514"/>
                  </a:lnTo>
                  <a:lnTo>
                    <a:pt x="276" y="511"/>
                  </a:lnTo>
                  <a:lnTo>
                    <a:pt x="276" y="511"/>
                  </a:lnTo>
                  <a:lnTo>
                    <a:pt x="276" y="511"/>
                  </a:lnTo>
                  <a:lnTo>
                    <a:pt x="276" y="509"/>
                  </a:lnTo>
                  <a:lnTo>
                    <a:pt x="276" y="509"/>
                  </a:lnTo>
                  <a:lnTo>
                    <a:pt x="274" y="509"/>
                  </a:lnTo>
                  <a:lnTo>
                    <a:pt x="274" y="507"/>
                  </a:lnTo>
                  <a:lnTo>
                    <a:pt x="274" y="504"/>
                  </a:lnTo>
                  <a:lnTo>
                    <a:pt x="274" y="504"/>
                  </a:lnTo>
                  <a:lnTo>
                    <a:pt x="272" y="500"/>
                  </a:lnTo>
                  <a:lnTo>
                    <a:pt x="272" y="497"/>
                  </a:lnTo>
                  <a:lnTo>
                    <a:pt x="272" y="495"/>
                  </a:lnTo>
                  <a:lnTo>
                    <a:pt x="272" y="495"/>
                  </a:lnTo>
                  <a:lnTo>
                    <a:pt x="269" y="492"/>
                  </a:lnTo>
                  <a:lnTo>
                    <a:pt x="269" y="492"/>
                  </a:lnTo>
                  <a:lnTo>
                    <a:pt x="269" y="490"/>
                  </a:lnTo>
                  <a:lnTo>
                    <a:pt x="269" y="488"/>
                  </a:lnTo>
                  <a:lnTo>
                    <a:pt x="269" y="488"/>
                  </a:lnTo>
                  <a:lnTo>
                    <a:pt x="272" y="485"/>
                  </a:lnTo>
                  <a:lnTo>
                    <a:pt x="272" y="485"/>
                  </a:lnTo>
                  <a:lnTo>
                    <a:pt x="272" y="483"/>
                  </a:lnTo>
                  <a:lnTo>
                    <a:pt x="272" y="483"/>
                  </a:lnTo>
                  <a:lnTo>
                    <a:pt x="272" y="483"/>
                  </a:lnTo>
                  <a:lnTo>
                    <a:pt x="272" y="481"/>
                  </a:lnTo>
                  <a:lnTo>
                    <a:pt x="274" y="481"/>
                  </a:lnTo>
                  <a:lnTo>
                    <a:pt x="274" y="481"/>
                  </a:lnTo>
                  <a:lnTo>
                    <a:pt x="274" y="478"/>
                  </a:lnTo>
                  <a:lnTo>
                    <a:pt x="274" y="478"/>
                  </a:lnTo>
                  <a:lnTo>
                    <a:pt x="276" y="478"/>
                  </a:lnTo>
                  <a:lnTo>
                    <a:pt x="276" y="476"/>
                  </a:lnTo>
                  <a:lnTo>
                    <a:pt x="279" y="476"/>
                  </a:lnTo>
                  <a:lnTo>
                    <a:pt x="279" y="476"/>
                  </a:lnTo>
                  <a:lnTo>
                    <a:pt x="281" y="474"/>
                  </a:lnTo>
                  <a:lnTo>
                    <a:pt x="281" y="474"/>
                  </a:lnTo>
                  <a:lnTo>
                    <a:pt x="281" y="474"/>
                  </a:lnTo>
                  <a:lnTo>
                    <a:pt x="284" y="471"/>
                  </a:lnTo>
                  <a:lnTo>
                    <a:pt x="286" y="471"/>
                  </a:lnTo>
                  <a:lnTo>
                    <a:pt x="288" y="471"/>
                  </a:lnTo>
                  <a:lnTo>
                    <a:pt x="291" y="471"/>
                  </a:lnTo>
                  <a:lnTo>
                    <a:pt x="293" y="469"/>
                  </a:lnTo>
                  <a:lnTo>
                    <a:pt x="295" y="469"/>
                  </a:lnTo>
                  <a:lnTo>
                    <a:pt x="298" y="469"/>
                  </a:lnTo>
                  <a:lnTo>
                    <a:pt x="298" y="469"/>
                  </a:lnTo>
                  <a:lnTo>
                    <a:pt x="300" y="469"/>
                  </a:lnTo>
                  <a:lnTo>
                    <a:pt x="300" y="469"/>
                  </a:lnTo>
                  <a:lnTo>
                    <a:pt x="300" y="466"/>
                  </a:lnTo>
                  <a:lnTo>
                    <a:pt x="300" y="466"/>
                  </a:lnTo>
                  <a:lnTo>
                    <a:pt x="300" y="466"/>
                  </a:lnTo>
                  <a:lnTo>
                    <a:pt x="302" y="466"/>
                  </a:lnTo>
                  <a:lnTo>
                    <a:pt x="302" y="464"/>
                  </a:lnTo>
                  <a:lnTo>
                    <a:pt x="302" y="464"/>
                  </a:lnTo>
                  <a:lnTo>
                    <a:pt x="302" y="464"/>
                  </a:lnTo>
                  <a:lnTo>
                    <a:pt x="305" y="462"/>
                  </a:lnTo>
                  <a:lnTo>
                    <a:pt x="305" y="462"/>
                  </a:lnTo>
                  <a:lnTo>
                    <a:pt x="305" y="462"/>
                  </a:lnTo>
                  <a:lnTo>
                    <a:pt x="305" y="459"/>
                  </a:lnTo>
                  <a:lnTo>
                    <a:pt x="305" y="459"/>
                  </a:lnTo>
                  <a:lnTo>
                    <a:pt x="305" y="459"/>
                  </a:lnTo>
                  <a:lnTo>
                    <a:pt x="305" y="459"/>
                  </a:lnTo>
                  <a:lnTo>
                    <a:pt x="305" y="457"/>
                  </a:lnTo>
                  <a:lnTo>
                    <a:pt x="305" y="457"/>
                  </a:lnTo>
                  <a:lnTo>
                    <a:pt x="305" y="457"/>
                  </a:lnTo>
                  <a:lnTo>
                    <a:pt x="302" y="457"/>
                  </a:lnTo>
                  <a:lnTo>
                    <a:pt x="302" y="455"/>
                  </a:lnTo>
                  <a:lnTo>
                    <a:pt x="302" y="455"/>
                  </a:lnTo>
                  <a:lnTo>
                    <a:pt x="300" y="452"/>
                  </a:lnTo>
                  <a:lnTo>
                    <a:pt x="300" y="452"/>
                  </a:lnTo>
                  <a:lnTo>
                    <a:pt x="298" y="450"/>
                  </a:lnTo>
                  <a:lnTo>
                    <a:pt x="298" y="450"/>
                  </a:lnTo>
                  <a:lnTo>
                    <a:pt x="298" y="447"/>
                  </a:lnTo>
                  <a:lnTo>
                    <a:pt x="295" y="447"/>
                  </a:lnTo>
                  <a:lnTo>
                    <a:pt x="295" y="445"/>
                  </a:lnTo>
                  <a:lnTo>
                    <a:pt x="295" y="445"/>
                  </a:lnTo>
                  <a:lnTo>
                    <a:pt x="295" y="443"/>
                  </a:lnTo>
                  <a:lnTo>
                    <a:pt x="293" y="443"/>
                  </a:lnTo>
                  <a:lnTo>
                    <a:pt x="293" y="440"/>
                  </a:lnTo>
                  <a:lnTo>
                    <a:pt x="293" y="440"/>
                  </a:lnTo>
                  <a:lnTo>
                    <a:pt x="293" y="438"/>
                  </a:lnTo>
                  <a:lnTo>
                    <a:pt x="293" y="438"/>
                  </a:lnTo>
                  <a:lnTo>
                    <a:pt x="293" y="436"/>
                  </a:lnTo>
                  <a:lnTo>
                    <a:pt x="293" y="436"/>
                  </a:lnTo>
                  <a:lnTo>
                    <a:pt x="295" y="433"/>
                  </a:lnTo>
                  <a:lnTo>
                    <a:pt x="295" y="433"/>
                  </a:lnTo>
                  <a:lnTo>
                    <a:pt x="295" y="431"/>
                  </a:lnTo>
                  <a:lnTo>
                    <a:pt x="295" y="431"/>
                  </a:lnTo>
                  <a:lnTo>
                    <a:pt x="298" y="431"/>
                  </a:lnTo>
                  <a:lnTo>
                    <a:pt x="298" y="431"/>
                  </a:lnTo>
                  <a:lnTo>
                    <a:pt x="298" y="429"/>
                  </a:lnTo>
                  <a:lnTo>
                    <a:pt x="300" y="429"/>
                  </a:lnTo>
                  <a:lnTo>
                    <a:pt x="302" y="429"/>
                  </a:lnTo>
                  <a:lnTo>
                    <a:pt x="305" y="426"/>
                  </a:lnTo>
                  <a:lnTo>
                    <a:pt x="307" y="426"/>
                  </a:lnTo>
                  <a:lnTo>
                    <a:pt x="310" y="426"/>
                  </a:lnTo>
                  <a:lnTo>
                    <a:pt x="312" y="426"/>
                  </a:lnTo>
                  <a:lnTo>
                    <a:pt x="314" y="424"/>
                  </a:lnTo>
                  <a:lnTo>
                    <a:pt x="317" y="424"/>
                  </a:lnTo>
                  <a:lnTo>
                    <a:pt x="319" y="424"/>
                  </a:lnTo>
                  <a:lnTo>
                    <a:pt x="324" y="421"/>
                  </a:lnTo>
                  <a:lnTo>
                    <a:pt x="331" y="421"/>
                  </a:lnTo>
                  <a:lnTo>
                    <a:pt x="333" y="421"/>
                  </a:lnTo>
                  <a:lnTo>
                    <a:pt x="336" y="419"/>
                  </a:lnTo>
                  <a:lnTo>
                    <a:pt x="338" y="419"/>
                  </a:lnTo>
                  <a:lnTo>
                    <a:pt x="340" y="419"/>
                  </a:lnTo>
                  <a:lnTo>
                    <a:pt x="343" y="419"/>
                  </a:lnTo>
                  <a:lnTo>
                    <a:pt x="347" y="419"/>
                  </a:lnTo>
                  <a:lnTo>
                    <a:pt x="350" y="419"/>
                  </a:lnTo>
                  <a:lnTo>
                    <a:pt x="352" y="419"/>
                  </a:lnTo>
                  <a:lnTo>
                    <a:pt x="354" y="419"/>
                  </a:lnTo>
                  <a:lnTo>
                    <a:pt x="357" y="419"/>
                  </a:lnTo>
                  <a:lnTo>
                    <a:pt x="359" y="419"/>
                  </a:lnTo>
                  <a:lnTo>
                    <a:pt x="362" y="419"/>
                  </a:lnTo>
                  <a:lnTo>
                    <a:pt x="364" y="421"/>
                  </a:lnTo>
                  <a:lnTo>
                    <a:pt x="366" y="421"/>
                  </a:lnTo>
                  <a:lnTo>
                    <a:pt x="366" y="421"/>
                  </a:lnTo>
                  <a:lnTo>
                    <a:pt x="369" y="421"/>
                  </a:lnTo>
                  <a:lnTo>
                    <a:pt x="371" y="424"/>
                  </a:lnTo>
                  <a:lnTo>
                    <a:pt x="373" y="424"/>
                  </a:lnTo>
                  <a:lnTo>
                    <a:pt x="378" y="426"/>
                  </a:lnTo>
                  <a:lnTo>
                    <a:pt x="383" y="426"/>
                  </a:lnTo>
                  <a:lnTo>
                    <a:pt x="388" y="429"/>
                  </a:lnTo>
                  <a:lnTo>
                    <a:pt x="395" y="431"/>
                  </a:lnTo>
                  <a:lnTo>
                    <a:pt x="399" y="433"/>
                  </a:lnTo>
                  <a:lnTo>
                    <a:pt x="404" y="436"/>
                  </a:lnTo>
                  <a:lnTo>
                    <a:pt x="409" y="438"/>
                  </a:lnTo>
                  <a:lnTo>
                    <a:pt x="411" y="440"/>
                  </a:lnTo>
                  <a:lnTo>
                    <a:pt x="414" y="443"/>
                  </a:lnTo>
                  <a:lnTo>
                    <a:pt x="416" y="443"/>
                  </a:lnTo>
                  <a:lnTo>
                    <a:pt x="418" y="445"/>
                  </a:lnTo>
                  <a:lnTo>
                    <a:pt x="421" y="447"/>
                  </a:lnTo>
                  <a:lnTo>
                    <a:pt x="423" y="447"/>
                  </a:lnTo>
                  <a:lnTo>
                    <a:pt x="423" y="447"/>
                  </a:lnTo>
                  <a:lnTo>
                    <a:pt x="425" y="450"/>
                  </a:lnTo>
                  <a:lnTo>
                    <a:pt x="425" y="450"/>
                  </a:lnTo>
                  <a:lnTo>
                    <a:pt x="428" y="452"/>
                  </a:lnTo>
                  <a:lnTo>
                    <a:pt x="428" y="452"/>
                  </a:lnTo>
                  <a:lnTo>
                    <a:pt x="428" y="455"/>
                  </a:lnTo>
                  <a:lnTo>
                    <a:pt x="428" y="455"/>
                  </a:lnTo>
                  <a:lnTo>
                    <a:pt x="428" y="455"/>
                  </a:lnTo>
                  <a:lnTo>
                    <a:pt x="428" y="455"/>
                  </a:lnTo>
                  <a:lnTo>
                    <a:pt x="430" y="457"/>
                  </a:lnTo>
                  <a:lnTo>
                    <a:pt x="430" y="459"/>
                  </a:lnTo>
                  <a:lnTo>
                    <a:pt x="430" y="459"/>
                  </a:lnTo>
                  <a:lnTo>
                    <a:pt x="430" y="462"/>
                  </a:lnTo>
                  <a:lnTo>
                    <a:pt x="430" y="464"/>
                  </a:lnTo>
                  <a:lnTo>
                    <a:pt x="430" y="466"/>
                  </a:lnTo>
                  <a:lnTo>
                    <a:pt x="430" y="469"/>
                  </a:lnTo>
                  <a:lnTo>
                    <a:pt x="428" y="469"/>
                  </a:lnTo>
                  <a:lnTo>
                    <a:pt x="428" y="471"/>
                  </a:lnTo>
                  <a:lnTo>
                    <a:pt x="428" y="471"/>
                  </a:lnTo>
                  <a:lnTo>
                    <a:pt x="430" y="474"/>
                  </a:lnTo>
                  <a:lnTo>
                    <a:pt x="430" y="474"/>
                  </a:lnTo>
                  <a:lnTo>
                    <a:pt x="430" y="474"/>
                  </a:lnTo>
                  <a:lnTo>
                    <a:pt x="430" y="474"/>
                  </a:lnTo>
                  <a:lnTo>
                    <a:pt x="430" y="474"/>
                  </a:lnTo>
                  <a:lnTo>
                    <a:pt x="430" y="476"/>
                  </a:lnTo>
                  <a:lnTo>
                    <a:pt x="430" y="476"/>
                  </a:lnTo>
                  <a:lnTo>
                    <a:pt x="433" y="476"/>
                  </a:lnTo>
                  <a:lnTo>
                    <a:pt x="433" y="476"/>
                  </a:lnTo>
                  <a:lnTo>
                    <a:pt x="433" y="478"/>
                  </a:lnTo>
                  <a:lnTo>
                    <a:pt x="435" y="478"/>
                  </a:lnTo>
                  <a:lnTo>
                    <a:pt x="435" y="478"/>
                  </a:lnTo>
                  <a:lnTo>
                    <a:pt x="437" y="478"/>
                  </a:lnTo>
                  <a:lnTo>
                    <a:pt x="437" y="478"/>
                  </a:lnTo>
                  <a:lnTo>
                    <a:pt x="437" y="478"/>
                  </a:lnTo>
                  <a:lnTo>
                    <a:pt x="437" y="478"/>
                  </a:lnTo>
                  <a:lnTo>
                    <a:pt x="440" y="478"/>
                  </a:lnTo>
                  <a:lnTo>
                    <a:pt x="440" y="478"/>
                  </a:lnTo>
                  <a:lnTo>
                    <a:pt x="440" y="476"/>
                  </a:lnTo>
                  <a:lnTo>
                    <a:pt x="440" y="476"/>
                  </a:lnTo>
                  <a:lnTo>
                    <a:pt x="442" y="476"/>
                  </a:lnTo>
                  <a:lnTo>
                    <a:pt x="442" y="476"/>
                  </a:lnTo>
                  <a:lnTo>
                    <a:pt x="442" y="474"/>
                  </a:lnTo>
                  <a:lnTo>
                    <a:pt x="444" y="474"/>
                  </a:lnTo>
                  <a:lnTo>
                    <a:pt x="444" y="471"/>
                  </a:lnTo>
                  <a:lnTo>
                    <a:pt x="447" y="469"/>
                  </a:lnTo>
                  <a:lnTo>
                    <a:pt x="447" y="466"/>
                  </a:lnTo>
                  <a:lnTo>
                    <a:pt x="449" y="466"/>
                  </a:lnTo>
                  <a:lnTo>
                    <a:pt x="449" y="464"/>
                  </a:lnTo>
                  <a:lnTo>
                    <a:pt x="449" y="462"/>
                  </a:lnTo>
                  <a:lnTo>
                    <a:pt x="449" y="459"/>
                  </a:lnTo>
                  <a:lnTo>
                    <a:pt x="449" y="457"/>
                  </a:lnTo>
                  <a:lnTo>
                    <a:pt x="449" y="455"/>
                  </a:lnTo>
                  <a:lnTo>
                    <a:pt x="449" y="455"/>
                  </a:lnTo>
                  <a:lnTo>
                    <a:pt x="449" y="450"/>
                  </a:lnTo>
                  <a:lnTo>
                    <a:pt x="449" y="445"/>
                  </a:lnTo>
                  <a:lnTo>
                    <a:pt x="449" y="440"/>
                  </a:lnTo>
                  <a:lnTo>
                    <a:pt x="449" y="438"/>
                  </a:lnTo>
                  <a:lnTo>
                    <a:pt x="435" y="445"/>
                  </a:lnTo>
                  <a:lnTo>
                    <a:pt x="451" y="405"/>
                  </a:lnTo>
                  <a:lnTo>
                    <a:pt x="437" y="412"/>
                  </a:lnTo>
                  <a:lnTo>
                    <a:pt x="451" y="376"/>
                  </a:lnTo>
                  <a:lnTo>
                    <a:pt x="435" y="386"/>
                  </a:lnTo>
                  <a:lnTo>
                    <a:pt x="447" y="353"/>
                  </a:lnTo>
                  <a:lnTo>
                    <a:pt x="433" y="362"/>
                  </a:lnTo>
                  <a:lnTo>
                    <a:pt x="447" y="324"/>
                  </a:lnTo>
                  <a:lnTo>
                    <a:pt x="430" y="334"/>
                  </a:lnTo>
                  <a:lnTo>
                    <a:pt x="437" y="317"/>
                  </a:lnTo>
                  <a:lnTo>
                    <a:pt x="442" y="306"/>
                  </a:lnTo>
                  <a:lnTo>
                    <a:pt x="440" y="301"/>
                  </a:lnTo>
                  <a:lnTo>
                    <a:pt x="433" y="301"/>
                  </a:lnTo>
                  <a:lnTo>
                    <a:pt x="425" y="306"/>
                  </a:lnTo>
                  <a:lnTo>
                    <a:pt x="407" y="320"/>
                  </a:lnTo>
                  <a:lnTo>
                    <a:pt x="402" y="310"/>
                  </a:lnTo>
                  <a:lnTo>
                    <a:pt x="373" y="327"/>
                  </a:lnTo>
                  <a:lnTo>
                    <a:pt x="376" y="313"/>
                  </a:lnTo>
                  <a:lnTo>
                    <a:pt x="350" y="332"/>
                  </a:lnTo>
                  <a:lnTo>
                    <a:pt x="350" y="320"/>
                  </a:lnTo>
                  <a:lnTo>
                    <a:pt x="324" y="336"/>
                  </a:lnTo>
                  <a:lnTo>
                    <a:pt x="328" y="322"/>
                  </a:lnTo>
                  <a:lnTo>
                    <a:pt x="293" y="339"/>
                  </a:lnTo>
                  <a:lnTo>
                    <a:pt x="295" y="327"/>
                  </a:lnTo>
                  <a:lnTo>
                    <a:pt x="267" y="341"/>
                  </a:lnTo>
                  <a:lnTo>
                    <a:pt x="276" y="320"/>
                  </a:lnTo>
                  <a:lnTo>
                    <a:pt x="265" y="320"/>
                  </a:lnTo>
                  <a:lnTo>
                    <a:pt x="276" y="287"/>
                  </a:lnTo>
                  <a:lnTo>
                    <a:pt x="262" y="287"/>
                  </a:lnTo>
                  <a:lnTo>
                    <a:pt x="284" y="251"/>
                  </a:lnTo>
                  <a:lnTo>
                    <a:pt x="267" y="261"/>
                  </a:lnTo>
                  <a:lnTo>
                    <a:pt x="293" y="223"/>
                  </a:lnTo>
                  <a:lnTo>
                    <a:pt x="276" y="225"/>
                  </a:lnTo>
                  <a:lnTo>
                    <a:pt x="307" y="192"/>
                  </a:lnTo>
                  <a:lnTo>
                    <a:pt x="288" y="194"/>
                  </a:lnTo>
                  <a:lnTo>
                    <a:pt x="317" y="166"/>
                  </a:lnTo>
                  <a:lnTo>
                    <a:pt x="298" y="168"/>
                  </a:lnTo>
                  <a:lnTo>
                    <a:pt x="331" y="137"/>
                  </a:lnTo>
                  <a:lnTo>
                    <a:pt x="312" y="137"/>
                  </a:lnTo>
                  <a:lnTo>
                    <a:pt x="345" y="107"/>
                  </a:lnTo>
                  <a:lnTo>
                    <a:pt x="333" y="107"/>
                  </a:lnTo>
                  <a:lnTo>
                    <a:pt x="364" y="93"/>
                  </a:lnTo>
                  <a:lnTo>
                    <a:pt x="347" y="85"/>
                  </a:lnTo>
                  <a:lnTo>
                    <a:pt x="390" y="76"/>
                  </a:lnTo>
                  <a:lnTo>
                    <a:pt x="373" y="69"/>
                  </a:lnTo>
                  <a:lnTo>
                    <a:pt x="418" y="59"/>
                  </a:lnTo>
                  <a:lnTo>
                    <a:pt x="407" y="55"/>
                  </a:lnTo>
                  <a:lnTo>
                    <a:pt x="444" y="48"/>
                  </a:lnTo>
                  <a:lnTo>
                    <a:pt x="428" y="40"/>
                  </a:lnTo>
                  <a:lnTo>
                    <a:pt x="468" y="36"/>
                  </a:lnTo>
                  <a:lnTo>
                    <a:pt x="454" y="29"/>
                  </a:lnTo>
                  <a:lnTo>
                    <a:pt x="492" y="24"/>
                  </a:lnTo>
                  <a:lnTo>
                    <a:pt x="480" y="17"/>
                  </a:lnTo>
                  <a:lnTo>
                    <a:pt x="515" y="17"/>
                  </a:lnTo>
                  <a:lnTo>
                    <a:pt x="506" y="7"/>
                  </a:lnTo>
                  <a:lnTo>
                    <a:pt x="544" y="12"/>
                  </a:lnTo>
                  <a:lnTo>
                    <a:pt x="537" y="3"/>
                  </a:lnTo>
                  <a:lnTo>
                    <a:pt x="570" y="7"/>
                  </a:lnTo>
                  <a:lnTo>
                    <a:pt x="565" y="0"/>
                  </a:lnTo>
                  <a:lnTo>
                    <a:pt x="591" y="7"/>
                  </a:lnTo>
                  <a:lnTo>
                    <a:pt x="593" y="7"/>
                  </a:lnTo>
                  <a:lnTo>
                    <a:pt x="598" y="7"/>
                  </a:lnTo>
                  <a:lnTo>
                    <a:pt x="600" y="7"/>
                  </a:lnTo>
                  <a:lnTo>
                    <a:pt x="603" y="7"/>
                  </a:lnTo>
                  <a:lnTo>
                    <a:pt x="608" y="7"/>
                  </a:lnTo>
                  <a:lnTo>
                    <a:pt x="610" y="7"/>
                  </a:lnTo>
                  <a:lnTo>
                    <a:pt x="615" y="5"/>
                  </a:lnTo>
                  <a:lnTo>
                    <a:pt x="617" y="5"/>
                  </a:lnTo>
                  <a:lnTo>
                    <a:pt x="619" y="5"/>
                  </a:lnTo>
                  <a:lnTo>
                    <a:pt x="622" y="5"/>
                  </a:lnTo>
                  <a:lnTo>
                    <a:pt x="622" y="5"/>
                  </a:lnTo>
                  <a:lnTo>
                    <a:pt x="624" y="5"/>
                  </a:lnTo>
                  <a:lnTo>
                    <a:pt x="626" y="5"/>
                  </a:lnTo>
                  <a:lnTo>
                    <a:pt x="629" y="5"/>
                  </a:lnTo>
                  <a:lnTo>
                    <a:pt x="629" y="5"/>
                  </a:lnTo>
                  <a:lnTo>
                    <a:pt x="631" y="7"/>
                  </a:lnTo>
                  <a:lnTo>
                    <a:pt x="634" y="7"/>
                  </a:lnTo>
                  <a:lnTo>
                    <a:pt x="636" y="7"/>
                  </a:lnTo>
                  <a:lnTo>
                    <a:pt x="638" y="7"/>
                  </a:lnTo>
                  <a:lnTo>
                    <a:pt x="638" y="7"/>
                  </a:lnTo>
                  <a:lnTo>
                    <a:pt x="641" y="10"/>
                  </a:lnTo>
                  <a:lnTo>
                    <a:pt x="643" y="10"/>
                  </a:lnTo>
                  <a:lnTo>
                    <a:pt x="643" y="10"/>
                  </a:lnTo>
                  <a:lnTo>
                    <a:pt x="645" y="10"/>
                  </a:lnTo>
                  <a:lnTo>
                    <a:pt x="645" y="10"/>
                  </a:lnTo>
                  <a:lnTo>
                    <a:pt x="645" y="12"/>
                  </a:lnTo>
                  <a:lnTo>
                    <a:pt x="648" y="12"/>
                  </a:lnTo>
                  <a:lnTo>
                    <a:pt x="648" y="14"/>
                  </a:lnTo>
                  <a:lnTo>
                    <a:pt x="650" y="14"/>
                  </a:lnTo>
                  <a:lnTo>
                    <a:pt x="650" y="17"/>
                  </a:lnTo>
                  <a:lnTo>
                    <a:pt x="652" y="17"/>
                  </a:lnTo>
                  <a:lnTo>
                    <a:pt x="652" y="19"/>
                  </a:lnTo>
                  <a:lnTo>
                    <a:pt x="655" y="22"/>
                  </a:lnTo>
                  <a:lnTo>
                    <a:pt x="655" y="24"/>
                  </a:lnTo>
                  <a:lnTo>
                    <a:pt x="655" y="24"/>
                  </a:lnTo>
                  <a:lnTo>
                    <a:pt x="655" y="24"/>
                  </a:lnTo>
                  <a:lnTo>
                    <a:pt x="655" y="26"/>
                  </a:lnTo>
                  <a:lnTo>
                    <a:pt x="655" y="26"/>
                  </a:lnTo>
                  <a:lnTo>
                    <a:pt x="657" y="29"/>
                  </a:lnTo>
                  <a:lnTo>
                    <a:pt x="657" y="31"/>
                  </a:lnTo>
                  <a:lnTo>
                    <a:pt x="657" y="33"/>
                  </a:lnTo>
                  <a:lnTo>
                    <a:pt x="657" y="36"/>
                  </a:lnTo>
                  <a:lnTo>
                    <a:pt x="657" y="36"/>
                  </a:lnTo>
                  <a:lnTo>
                    <a:pt x="657" y="36"/>
                  </a:lnTo>
                  <a:lnTo>
                    <a:pt x="657" y="38"/>
                  </a:lnTo>
                  <a:lnTo>
                    <a:pt x="660" y="38"/>
                  </a:lnTo>
                  <a:lnTo>
                    <a:pt x="660" y="38"/>
                  </a:lnTo>
                  <a:lnTo>
                    <a:pt x="660" y="40"/>
                  </a:lnTo>
                  <a:lnTo>
                    <a:pt x="660" y="40"/>
                  </a:lnTo>
                  <a:lnTo>
                    <a:pt x="662" y="40"/>
                  </a:lnTo>
                  <a:lnTo>
                    <a:pt x="662" y="43"/>
                  </a:lnTo>
                  <a:lnTo>
                    <a:pt x="664" y="45"/>
                  </a:lnTo>
                  <a:lnTo>
                    <a:pt x="667" y="48"/>
                  </a:lnTo>
                  <a:lnTo>
                    <a:pt x="671" y="50"/>
                  </a:lnTo>
                  <a:lnTo>
                    <a:pt x="674" y="50"/>
                  </a:lnTo>
                  <a:lnTo>
                    <a:pt x="676" y="52"/>
                  </a:lnTo>
                  <a:lnTo>
                    <a:pt x="679" y="55"/>
                  </a:lnTo>
                  <a:lnTo>
                    <a:pt x="683" y="57"/>
                  </a:lnTo>
                  <a:lnTo>
                    <a:pt x="686" y="59"/>
                  </a:lnTo>
                  <a:lnTo>
                    <a:pt x="688" y="59"/>
                  </a:lnTo>
                  <a:lnTo>
                    <a:pt x="690" y="62"/>
                  </a:lnTo>
                  <a:lnTo>
                    <a:pt x="693" y="62"/>
                  </a:lnTo>
                  <a:lnTo>
                    <a:pt x="695" y="64"/>
                  </a:lnTo>
                  <a:lnTo>
                    <a:pt x="695" y="64"/>
                  </a:lnTo>
                  <a:lnTo>
                    <a:pt x="697" y="67"/>
                  </a:lnTo>
                  <a:lnTo>
                    <a:pt x="702" y="67"/>
                  </a:lnTo>
                  <a:lnTo>
                    <a:pt x="705" y="67"/>
                  </a:lnTo>
                  <a:lnTo>
                    <a:pt x="707" y="69"/>
                  </a:lnTo>
                  <a:lnTo>
                    <a:pt x="709" y="69"/>
                  </a:lnTo>
                  <a:lnTo>
                    <a:pt x="714" y="69"/>
                  </a:lnTo>
                  <a:lnTo>
                    <a:pt x="716" y="71"/>
                  </a:lnTo>
                  <a:lnTo>
                    <a:pt x="719" y="71"/>
                  </a:lnTo>
                  <a:lnTo>
                    <a:pt x="721" y="71"/>
                  </a:lnTo>
                  <a:lnTo>
                    <a:pt x="726" y="71"/>
                  </a:lnTo>
                  <a:lnTo>
                    <a:pt x="728" y="71"/>
                  </a:lnTo>
                  <a:lnTo>
                    <a:pt x="731" y="71"/>
                  </a:lnTo>
                  <a:lnTo>
                    <a:pt x="733" y="71"/>
                  </a:lnTo>
                  <a:lnTo>
                    <a:pt x="735" y="71"/>
                  </a:lnTo>
                  <a:lnTo>
                    <a:pt x="738" y="71"/>
                  </a:lnTo>
                  <a:lnTo>
                    <a:pt x="740" y="71"/>
                  </a:lnTo>
                  <a:lnTo>
                    <a:pt x="742" y="71"/>
                  </a:lnTo>
                  <a:lnTo>
                    <a:pt x="747" y="71"/>
                  </a:lnTo>
                  <a:lnTo>
                    <a:pt x="749" y="69"/>
                  </a:lnTo>
                  <a:lnTo>
                    <a:pt x="752" y="69"/>
                  </a:lnTo>
                  <a:lnTo>
                    <a:pt x="757" y="69"/>
                  </a:lnTo>
                  <a:lnTo>
                    <a:pt x="761" y="67"/>
                  </a:lnTo>
                  <a:lnTo>
                    <a:pt x="764" y="67"/>
                  </a:lnTo>
                  <a:lnTo>
                    <a:pt x="766" y="67"/>
                  </a:lnTo>
                  <a:lnTo>
                    <a:pt x="768" y="67"/>
                  </a:lnTo>
                  <a:lnTo>
                    <a:pt x="771" y="64"/>
                  </a:lnTo>
                  <a:lnTo>
                    <a:pt x="773" y="64"/>
                  </a:lnTo>
                  <a:lnTo>
                    <a:pt x="778" y="62"/>
                  </a:lnTo>
                  <a:lnTo>
                    <a:pt x="783" y="62"/>
                  </a:lnTo>
                  <a:lnTo>
                    <a:pt x="785" y="59"/>
                  </a:lnTo>
                  <a:lnTo>
                    <a:pt x="790" y="57"/>
                  </a:lnTo>
                  <a:lnTo>
                    <a:pt x="794" y="55"/>
                  </a:lnTo>
                  <a:lnTo>
                    <a:pt x="797" y="55"/>
                  </a:lnTo>
                  <a:lnTo>
                    <a:pt x="801" y="52"/>
                  </a:lnTo>
                  <a:lnTo>
                    <a:pt x="804" y="52"/>
                  </a:lnTo>
                  <a:lnTo>
                    <a:pt x="804" y="52"/>
                  </a:lnTo>
                  <a:lnTo>
                    <a:pt x="806" y="52"/>
                  </a:lnTo>
                  <a:lnTo>
                    <a:pt x="809" y="52"/>
                  </a:lnTo>
                  <a:lnTo>
                    <a:pt x="811" y="50"/>
                  </a:lnTo>
                  <a:lnTo>
                    <a:pt x="811" y="50"/>
                  </a:lnTo>
                  <a:lnTo>
                    <a:pt x="813" y="52"/>
                  </a:lnTo>
                  <a:lnTo>
                    <a:pt x="816" y="52"/>
                  </a:lnTo>
                  <a:lnTo>
                    <a:pt x="818" y="52"/>
                  </a:lnTo>
                  <a:lnTo>
                    <a:pt x="820" y="52"/>
                  </a:lnTo>
                  <a:lnTo>
                    <a:pt x="820" y="52"/>
                  </a:lnTo>
                  <a:lnTo>
                    <a:pt x="823" y="55"/>
                  </a:lnTo>
                  <a:lnTo>
                    <a:pt x="825" y="55"/>
                  </a:lnTo>
                  <a:lnTo>
                    <a:pt x="828" y="55"/>
                  </a:lnTo>
                  <a:lnTo>
                    <a:pt x="830" y="57"/>
                  </a:lnTo>
                  <a:lnTo>
                    <a:pt x="832" y="57"/>
                  </a:lnTo>
                  <a:lnTo>
                    <a:pt x="832" y="57"/>
                  </a:lnTo>
                  <a:lnTo>
                    <a:pt x="835" y="59"/>
                  </a:lnTo>
                  <a:lnTo>
                    <a:pt x="837" y="59"/>
                  </a:lnTo>
                  <a:lnTo>
                    <a:pt x="837" y="62"/>
                  </a:lnTo>
                  <a:lnTo>
                    <a:pt x="839" y="62"/>
                  </a:lnTo>
                  <a:lnTo>
                    <a:pt x="842" y="64"/>
                  </a:lnTo>
                  <a:lnTo>
                    <a:pt x="842" y="67"/>
                  </a:lnTo>
                  <a:lnTo>
                    <a:pt x="844" y="67"/>
                  </a:lnTo>
                  <a:lnTo>
                    <a:pt x="844" y="69"/>
                  </a:lnTo>
                  <a:lnTo>
                    <a:pt x="846" y="71"/>
                  </a:lnTo>
                  <a:lnTo>
                    <a:pt x="846" y="71"/>
                  </a:lnTo>
                  <a:lnTo>
                    <a:pt x="849" y="74"/>
                  </a:lnTo>
                  <a:lnTo>
                    <a:pt x="849" y="76"/>
                  </a:lnTo>
                  <a:lnTo>
                    <a:pt x="849" y="78"/>
                  </a:lnTo>
                  <a:lnTo>
                    <a:pt x="851" y="83"/>
                  </a:lnTo>
                  <a:lnTo>
                    <a:pt x="851" y="85"/>
                  </a:lnTo>
                  <a:lnTo>
                    <a:pt x="851" y="88"/>
                  </a:lnTo>
                  <a:lnTo>
                    <a:pt x="851" y="90"/>
                  </a:lnTo>
                  <a:lnTo>
                    <a:pt x="854" y="95"/>
                  </a:lnTo>
                  <a:lnTo>
                    <a:pt x="854" y="97"/>
                  </a:lnTo>
                  <a:lnTo>
                    <a:pt x="854" y="100"/>
                  </a:lnTo>
                  <a:lnTo>
                    <a:pt x="854" y="102"/>
                  </a:lnTo>
                  <a:lnTo>
                    <a:pt x="854" y="107"/>
                  </a:lnTo>
                  <a:lnTo>
                    <a:pt x="854" y="109"/>
                  </a:lnTo>
                  <a:lnTo>
                    <a:pt x="851" y="111"/>
                  </a:lnTo>
                  <a:lnTo>
                    <a:pt x="851" y="114"/>
                  </a:lnTo>
                  <a:lnTo>
                    <a:pt x="851" y="116"/>
                  </a:lnTo>
                  <a:lnTo>
                    <a:pt x="851" y="121"/>
                  </a:lnTo>
                  <a:lnTo>
                    <a:pt x="851" y="121"/>
                  </a:lnTo>
                  <a:lnTo>
                    <a:pt x="849" y="123"/>
                  </a:lnTo>
                  <a:lnTo>
                    <a:pt x="849" y="126"/>
                  </a:lnTo>
                  <a:lnTo>
                    <a:pt x="849" y="128"/>
                  </a:lnTo>
                  <a:lnTo>
                    <a:pt x="846" y="128"/>
                  </a:lnTo>
                  <a:lnTo>
                    <a:pt x="846" y="130"/>
                  </a:lnTo>
                  <a:lnTo>
                    <a:pt x="846" y="133"/>
                  </a:lnTo>
                  <a:lnTo>
                    <a:pt x="844" y="135"/>
                  </a:lnTo>
                  <a:lnTo>
                    <a:pt x="842" y="137"/>
                  </a:lnTo>
                  <a:lnTo>
                    <a:pt x="839" y="140"/>
                  </a:lnTo>
                  <a:lnTo>
                    <a:pt x="837" y="145"/>
                  </a:lnTo>
                  <a:lnTo>
                    <a:pt x="835" y="147"/>
                  </a:lnTo>
                  <a:lnTo>
                    <a:pt x="832" y="152"/>
                  </a:lnTo>
                  <a:lnTo>
                    <a:pt x="830" y="156"/>
                  </a:lnTo>
                  <a:lnTo>
                    <a:pt x="825" y="159"/>
                  </a:lnTo>
                  <a:lnTo>
                    <a:pt x="823" y="164"/>
                  </a:lnTo>
                  <a:lnTo>
                    <a:pt x="820" y="168"/>
                  </a:lnTo>
                  <a:lnTo>
                    <a:pt x="816" y="171"/>
                  </a:lnTo>
                  <a:lnTo>
                    <a:pt x="813" y="173"/>
                  </a:lnTo>
                  <a:lnTo>
                    <a:pt x="809" y="178"/>
                  </a:lnTo>
                  <a:lnTo>
                    <a:pt x="806" y="180"/>
                  </a:lnTo>
                  <a:lnTo>
                    <a:pt x="801" y="185"/>
                  </a:lnTo>
                  <a:lnTo>
                    <a:pt x="797" y="187"/>
                  </a:lnTo>
                  <a:lnTo>
                    <a:pt x="794" y="190"/>
                  </a:lnTo>
                  <a:lnTo>
                    <a:pt x="790" y="192"/>
                  </a:lnTo>
                  <a:lnTo>
                    <a:pt x="785" y="197"/>
                  </a:lnTo>
                  <a:lnTo>
                    <a:pt x="780" y="199"/>
                  </a:lnTo>
                  <a:lnTo>
                    <a:pt x="775" y="201"/>
                  </a:lnTo>
                  <a:lnTo>
                    <a:pt x="768" y="204"/>
                  </a:lnTo>
                  <a:lnTo>
                    <a:pt x="764" y="208"/>
                  </a:lnTo>
                  <a:lnTo>
                    <a:pt x="757" y="211"/>
                  </a:lnTo>
                  <a:lnTo>
                    <a:pt x="749" y="216"/>
                  </a:lnTo>
                  <a:lnTo>
                    <a:pt x="742" y="218"/>
                  </a:lnTo>
                  <a:lnTo>
                    <a:pt x="735" y="220"/>
                  </a:lnTo>
                  <a:lnTo>
                    <a:pt x="728" y="223"/>
                  </a:lnTo>
                  <a:lnTo>
                    <a:pt x="723" y="225"/>
                  </a:lnTo>
                  <a:lnTo>
                    <a:pt x="695" y="235"/>
                  </a:lnTo>
                  <a:lnTo>
                    <a:pt x="700" y="237"/>
                  </a:lnTo>
                  <a:lnTo>
                    <a:pt x="702" y="237"/>
                  </a:lnTo>
                  <a:lnTo>
                    <a:pt x="705" y="237"/>
                  </a:lnTo>
                  <a:lnTo>
                    <a:pt x="707" y="237"/>
                  </a:lnTo>
                  <a:lnTo>
                    <a:pt x="709" y="239"/>
                  </a:lnTo>
                  <a:lnTo>
                    <a:pt x="712" y="239"/>
                  </a:lnTo>
                  <a:lnTo>
                    <a:pt x="714" y="239"/>
                  </a:lnTo>
                  <a:lnTo>
                    <a:pt x="716" y="239"/>
                  </a:lnTo>
                  <a:lnTo>
                    <a:pt x="721" y="239"/>
                  </a:lnTo>
                  <a:lnTo>
                    <a:pt x="726" y="239"/>
                  </a:lnTo>
                  <a:lnTo>
                    <a:pt x="731" y="242"/>
                  </a:lnTo>
                  <a:lnTo>
                    <a:pt x="735" y="242"/>
                  </a:lnTo>
                  <a:lnTo>
                    <a:pt x="738" y="242"/>
                  </a:lnTo>
                  <a:lnTo>
                    <a:pt x="740" y="242"/>
                  </a:lnTo>
                  <a:lnTo>
                    <a:pt x="740" y="242"/>
                  </a:lnTo>
                  <a:lnTo>
                    <a:pt x="742" y="239"/>
                  </a:lnTo>
                  <a:lnTo>
                    <a:pt x="745" y="239"/>
                  </a:lnTo>
                  <a:lnTo>
                    <a:pt x="745" y="239"/>
                  </a:lnTo>
                  <a:lnTo>
                    <a:pt x="747" y="239"/>
                  </a:lnTo>
                  <a:lnTo>
                    <a:pt x="747" y="239"/>
                  </a:lnTo>
                  <a:lnTo>
                    <a:pt x="749" y="239"/>
                  </a:lnTo>
                  <a:lnTo>
                    <a:pt x="752" y="237"/>
                  </a:lnTo>
                  <a:lnTo>
                    <a:pt x="754" y="237"/>
                  </a:lnTo>
                  <a:lnTo>
                    <a:pt x="759" y="235"/>
                  </a:lnTo>
                  <a:lnTo>
                    <a:pt x="761" y="232"/>
                  </a:lnTo>
                  <a:lnTo>
                    <a:pt x="764" y="232"/>
                  </a:lnTo>
                  <a:lnTo>
                    <a:pt x="768" y="230"/>
                  </a:lnTo>
                  <a:lnTo>
                    <a:pt x="771" y="230"/>
                  </a:lnTo>
                  <a:lnTo>
                    <a:pt x="773" y="227"/>
                  </a:lnTo>
                  <a:lnTo>
                    <a:pt x="778" y="227"/>
                  </a:lnTo>
                  <a:lnTo>
                    <a:pt x="778" y="227"/>
                  </a:lnTo>
                  <a:lnTo>
                    <a:pt x="780" y="227"/>
                  </a:lnTo>
                  <a:lnTo>
                    <a:pt x="783" y="227"/>
                  </a:lnTo>
                  <a:lnTo>
                    <a:pt x="783" y="225"/>
                  </a:lnTo>
                  <a:lnTo>
                    <a:pt x="785" y="225"/>
                  </a:lnTo>
                  <a:lnTo>
                    <a:pt x="785" y="225"/>
                  </a:lnTo>
                  <a:lnTo>
                    <a:pt x="787" y="225"/>
                  </a:lnTo>
                  <a:lnTo>
                    <a:pt x="787" y="227"/>
                  </a:lnTo>
                  <a:lnTo>
                    <a:pt x="790" y="227"/>
                  </a:lnTo>
                  <a:lnTo>
                    <a:pt x="792" y="227"/>
                  </a:lnTo>
                  <a:lnTo>
                    <a:pt x="794" y="227"/>
                  </a:lnTo>
                  <a:lnTo>
                    <a:pt x="794" y="227"/>
                  </a:lnTo>
                  <a:lnTo>
                    <a:pt x="797" y="230"/>
                  </a:lnTo>
                  <a:lnTo>
                    <a:pt x="797" y="230"/>
                  </a:lnTo>
                  <a:lnTo>
                    <a:pt x="799" y="230"/>
                  </a:lnTo>
                  <a:lnTo>
                    <a:pt x="799" y="230"/>
                  </a:lnTo>
                  <a:lnTo>
                    <a:pt x="806" y="227"/>
                  </a:lnTo>
                  <a:lnTo>
                    <a:pt x="811" y="227"/>
                  </a:lnTo>
                  <a:lnTo>
                    <a:pt x="813" y="227"/>
                  </a:lnTo>
                  <a:lnTo>
                    <a:pt x="816" y="227"/>
                  </a:lnTo>
                  <a:lnTo>
                    <a:pt x="818" y="230"/>
                  </a:lnTo>
                  <a:lnTo>
                    <a:pt x="818" y="230"/>
                  </a:lnTo>
                  <a:lnTo>
                    <a:pt x="820" y="230"/>
                  </a:lnTo>
                  <a:lnTo>
                    <a:pt x="820" y="230"/>
                  </a:lnTo>
                  <a:lnTo>
                    <a:pt x="823" y="230"/>
                  </a:lnTo>
                  <a:lnTo>
                    <a:pt x="823" y="230"/>
                  </a:lnTo>
                  <a:lnTo>
                    <a:pt x="825" y="230"/>
                  </a:lnTo>
                  <a:lnTo>
                    <a:pt x="825" y="232"/>
                  </a:lnTo>
                  <a:lnTo>
                    <a:pt x="825" y="232"/>
                  </a:lnTo>
                  <a:lnTo>
                    <a:pt x="828" y="232"/>
                  </a:lnTo>
                  <a:lnTo>
                    <a:pt x="828" y="235"/>
                  </a:lnTo>
                  <a:lnTo>
                    <a:pt x="830" y="235"/>
                  </a:lnTo>
                  <a:lnTo>
                    <a:pt x="830" y="235"/>
                  </a:lnTo>
                  <a:lnTo>
                    <a:pt x="832" y="237"/>
                  </a:lnTo>
                  <a:lnTo>
                    <a:pt x="832" y="237"/>
                  </a:lnTo>
                  <a:lnTo>
                    <a:pt x="835" y="239"/>
                  </a:lnTo>
                  <a:lnTo>
                    <a:pt x="835" y="239"/>
                  </a:lnTo>
                  <a:lnTo>
                    <a:pt x="835" y="242"/>
                  </a:lnTo>
                  <a:lnTo>
                    <a:pt x="837" y="244"/>
                  </a:lnTo>
                  <a:lnTo>
                    <a:pt x="837" y="244"/>
                  </a:lnTo>
                  <a:lnTo>
                    <a:pt x="839" y="246"/>
                  </a:lnTo>
                  <a:lnTo>
                    <a:pt x="839" y="249"/>
                  </a:lnTo>
                  <a:lnTo>
                    <a:pt x="842" y="249"/>
                  </a:lnTo>
                  <a:lnTo>
                    <a:pt x="842" y="251"/>
                  </a:lnTo>
                  <a:lnTo>
                    <a:pt x="842" y="253"/>
                  </a:lnTo>
                  <a:lnTo>
                    <a:pt x="842" y="253"/>
                  </a:lnTo>
                  <a:lnTo>
                    <a:pt x="844" y="256"/>
                  </a:lnTo>
                  <a:lnTo>
                    <a:pt x="844" y="258"/>
                  </a:lnTo>
                  <a:lnTo>
                    <a:pt x="844" y="258"/>
                  </a:lnTo>
                  <a:lnTo>
                    <a:pt x="844" y="261"/>
                  </a:lnTo>
                  <a:lnTo>
                    <a:pt x="846" y="263"/>
                  </a:lnTo>
                  <a:lnTo>
                    <a:pt x="846" y="265"/>
                  </a:lnTo>
                  <a:lnTo>
                    <a:pt x="846" y="265"/>
                  </a:lnTo>
                  <a:lnTo>
                    <a:pt x="846" y="268"/>
                  </a:lnTo>
                  <a:lnTo>
                    <a:pt x="846" y="270"/>
                  </a:lnTo>
                  <a:lnTo>
                    <a:pt x="846" y="272"/>
                  </a:lnTo>
                  <a:lnTo>
                    <a:pt x="846" y="275"/>
                  </a:lnTo>
                  <a:lnTo>
                    <a:pt x="846" y="277"/>
                  </a:lnTo>
                  <a:lnTo>
                    <a:pt x="846" y="279"/>
                  </a:lnTo>
                  <a:lnTo>
                    <a:pt x="844" y="279"/>
                  </a:lnTo>
                  <a:lnTo>
                    <a:pt x="844" y="282"/>
                  </a:lnTo>
                  <a:lnTo>
                    <a:pt x="842" y="282"/>
                  </a:lnTo>
                  <a:lnTo>
                    <a:pt x="842" y="284"/>
                  </a:lnTo>
                  <a:lnTo>
                    <a:pt x="839" y="284"/>
                  </a:lnTo>
                  <a:lnTo>
                    <a:pt x="839" y="284"/>
                  </a:lnTo>
                  <a:lnTo>
                    <a:pt x="837" y="287"/>
                  </a:lnTo>
                  <a:lnTo>
                    <a:pt x="835" y="287"/>
                  </a:lnTo>
                  <a:lnTo>
                    <a:pt x="832" y="287"/>
                  </a:lnTo>
                  <a:lnTo>
                    <a:pt x="830" y="287"/>
                  </a:lnTo>
                  <a:lnTo>
                    <a:pt x="828" y="284"/>
                  </a:lnTo>
                  <a:lnTo>
                    <a:pt x="825" y="284"/>
                  </a:lnTo>
                  <a:lnTo>
                    <a:pt x="823" y="284"/>
                  </a:lnTo>
                  <a:lnTo>
                    <a:pt x="820" y="284"/>
                  </a:lnTo>
                  <a:lnTo>
                    <a:pt x="818" y="282"/>
                  </a:lnTo>
                  <a:lnTo>
                    <a:pt x="816" y="282"/>
                  </a:lnTo>
                  <a:lnTo>
                    <a:pt x="813" y="282"/>
                  </a:lnTo>
                  <a:lnTo>
                    <a:pt x="809" y="279"/>
                  </a:lnTo>
                  <a:lnTo>
                    <a:pt x="804" y="277"/>
                  </a:lnTo>
                  <a:lnTo>
                    <a:pt x="801" y="277"/>
                  </a:lnTo>
                  <a:lnTo>
                    <a:pt x="797" y="275"/>
                  </a:lnTo>
                  <a:lnTo>
                    <a:pt x="794" y="275"/>
                  </a:lnTo>
                  <a:lnTo>
                    <a:pt x="792" y="275"/>
                  </a:lnTo>
                  <a:lnTo>
                    <a:pt x="792" y="272"/>
                  </a:lnTo>
                  <a:lnTo>
                    <a:pt x="790" y="272"/>
                  </a:lnTo>
                  <a:lnTo>
                    <a:pt x="790" y="272"/>
                  </a:lnTo>
                  <a:lnTo>
                    <a:pt x="787" y="272"/>
                  </a:lnTo>
                  <a:lnTo>
                    <a:pt x="785" y="272"/>
                  </a:lnTo>
                  <a:lnTo>
                    <a:pt x="785" y="270"/>
                  </a:lnTo>
                  <a:lnTo>
                    <a:pt x="783" y="270"/>
                  </a:lnTo>
                  <a:lnTo>
                    <a:pt x="778" y="268"/>
                  </a:lnTo>
                  <a:lnTo>
                    <a:pt x="778" y="268"/>
                  </a:lnTo>
                  <a:lnTo>
                    <a:pt x="775" y="268"/>
                  </a:lnTo>
                  <a:lnTo>
                    <a:pt x="775" y="268"/>
                  </a:lnTo>
                  <a:lnTo>
                    <a:pt x="773" y="265"/>
                  </a:lnTo>
                  <a:lnTo>
                    <a:pt x="771" y="265"/>
                  </a:lnTo>
                  <a:lnTo>
                    <a:pt x="771" y="265"/>
                  </a:lnTo>
                  <a:lnTo>
                    <a:pt x="768" y="265"/>
                  </a:lnTo>
                  <a:lnTo>
                    <a:pt x="766" y="265"/>
                  </a:lnTo>
                  <a:lnTo>
                    <a:pt x="766" y="265"/>
                  </a:lnTo>
                  <a:lnTo>
                    <a:pt x="764" y="268"/>
                  </a:lnTo>
                  <a:lnTo>
                    <a:pt x="761" y="268"/>
                  </a:lnTo>
                  <a:lnTo>
                    <a:pt x="759" y="268"/>
                  </a:lnTo>
                  <a:lnTo>
                    <a:pt x="759" y="268"/>
                  </a:lnTo>
                  <a:lnTo>
                    <a:pt x="757" y="270"/>
                  </a:lnTo>
                  <a:lnTo>
                    <a:pt x="754" y="270"/>
                  </a:lnTo>
                  <a:lnTo>
                    <a:pt x="754" y="270"/>
                  </a:lnTo>
                  <a:lnTo>
                    <a:pt x="749" y="272"/>
                  </a:lnTo>
                  <a:lnTo>
                    <a:pt x="747" y="275"/>
                  </a:lnTo>
                  <a:lnTo>
                    <a:pt x="745" y="275"/>
                  </a:lnTo>
                  <a:lnTo>
                    <a:pt x="740" y="277"/>
                  </a:lnTo>
                  <a:lnTo>
                    <a:pt x="738" y="279"/>
                  </a:lnTo>
                  <a:lnTo>
                    <a:pt x="735" y="279"/>
                  </a:lnTo>
                  <a:lnTo>
                    <a:pt x="733" y="282"/>
                  </a:lnTo>
                  <a:lnTo>
                    <a:pt x="731" y="284"/>
                  </a:lnTo>
                  <a:lnTo>
                    <a:pt x="726" y="284"/>
                  </a:lnTo>
                  <a:lnTo>
                    <a:pt x="723" y="287"/>
                  </a:lnTo>
                  <a:lnTo>
                    <a:pt x="721" y="287"/>
                  </a:lnTo>
                  <a:lnTo>
                    <a:pt x="719" y="289"/>
                  </a:lnTo>
                  <a:lnTo>
                    <a:pt x="716" y="289"/>
                  </a:lnTo>
                  <a:lnTo>
                    <a:pt x="714" y="291"/>
                  </a:lnTo>
                  <a:lnTo>
                    <a:pt x="712" y="291"/>
                  </a:lnTo>
                  <a:lnTo>
                    <a:pt x="709" y="291"/>
                  </a:lnTo>
                  <a:lnTo>
                    <a:pt x="707" y="291"/>
                  </a:lnTo>
                  <a:lnTo>
                    <a:pt x="705" y="294"/>
                  </a:lnTo>
                  <a:lnTo>
                    <a:pt x="702" y="294"/>
                  </a:lnTo>
                  <a:lnTo>
                    <a:pt x="700" y="294"/>
                  </a:lnTo>
                  <a:lnTo>
                    <a:pt x="695" y="294"/>
                  </a:lnTo>
                  <a:lnTo>
                    <a:pt x="690" y="294"/>
                  </a:lnTo>
                  <a:lnTo>
                    <a:pt x="688" y="296"/>
                  </a:lnTo>
                  <a:lnTo>
                    <a:pt x="688" y="296"/>
                  </a:lnTo>
                  <a:lnTo>
                    <a:pt x="686" y="296"/>
                  </a:lnTo>
                  <a:lnTo>
                    <a:pt x="683" y="296"/>
                  </a:lnTo>
                  <a:lnTo>
                    <a:pt x="681" y="298"/>
                  </a:lnTo>
                  <a:lnTo>
                    <a:pt x="681" y="298"/>
                  </a:lnTo>
                  <a:lnTo>
                    <a:pt x="681" y="298"/>
                  </a:lnTo>
                  <a:lnTo>
                    <a:pt x="679" y="298"/>
                  </a:lnTo>
                  <a:lnTo>
                    <a:pt x="679" y="301"/>
                  </a:lnTo>
                  <a:lnTo>
                    <a:pt x="679" y="301"/>
                  </a:lnTo>
                  <a:lnTo>
                    <a:pt x="679" y="301"/>
                  </a:lnTo>
                  <a:lnTo>
                    <a:pt x="679" y="303"/>
                  </a:lnTo>
                  <a:lnTo>
                    <a:pt x="676" y="303"/>
                  </a:lnTo>
                  <a:lnTo>
                    <a:pt x="676" y="303"/>
                  </a:lnTo>
                  <a:lnTo>
                    <a:pt x="676" y="306"/>
                  </a:lnTo>
                  <a:lnTo>
                    <a:pt x="676" y="306"/>
                  </a:lnTo>
                  <a:lnTo>
                    <a:pt x="676" y="306"/>
                  </a:lnTo>
                  <a:lnTo>
                    <a:pt x="676" y="308"/>
                  </a:lnTo>
                  <a:lnTo>
                    <a:pt x="676" y="310"/>
                  </a:lnTo>
                  <a:lnTo>
                    <a:pt x="679" y="315"/>
                  </a:lnTo>
                  <a:lnTo>
                    <a:pt x="679" y="317"/>
                  </a:lnTo>
                  <a:lnTo>
                    <a:pt x="679" y="322"/>
                  </a:lnTo>
                  <a:lnTo>
                    <a:pt x="679" y="324"/>
                  </a:lnTo>
                  <a:lnTo>
                    <a:pt x="679" y="327"/>
                  </a:lnTo>
                  <a:lnTo>
                    <a:pt x="681" y="329"/>
                  </a:lnTo>
                  <a:lnTo>
                    <a:pt x="681" y="332"/>
                  </a:lnTo>
                  <a:lnTo>
                    <a:pt x="681" y="334"/>
                  </a:lnTo>
                  <a:lnTo>
                    <a:pt x="683" y="336"/>
                  </a:lnTo>
                  <a:lnTo>
                    <a:pt x="683" y="339"/>
                  </a:lnTo>
                  <a:lnTo>
                    <a:pt x="683" y="339"/>
                  </a:lnTo>
                  <a:lnTo>
                    <a:pt x="686" y="341"/>
                  </a:lnTo>
                  <a:lnTo>
                    <a:pt x="686" y="341"/>
                  </a:lnTo>
                  <a:lnTo>
                    <a:pt x="686" y="343"/>
                  </a:lnTo>
                  <a:lnTo>
                    <a:pt x="688" y="343"/>
                  </a:lnTo>
                  <a:lnTo>
                    <a:pt x="688" y="346"/>
                  </a:lnTo>
                  <a:lnTo>
                    <a:pt x="688" y="346"/>
                  </a:lnTo>
                  <a:lnTo>
                    <a:pt x="700" y="360"/>
                  </a:lnTo>
                  <a:lnTo>
                    <a:pt x="686" y="355"/>
                  </a:lnTo>
                  <a:lnTo>
                    <a:pt x="705" y="376"/>
                  </a:lnTo>
                  <a:lnTo>
                    <a:pt x="693" y="376"/>
                  </a:lnTo>
                  <a:lnTo>
                    <a:pt x="714" y="393"/>
                  </a:lnTo>
                  <a:lnTo>
                    <a:pt x="702" y="393"/>
                  </a:lnTo>
                  <a:lnTo>
                    <a:pt x="723" y="410"/>
                  </a:lnTo>
                  <a:lnTo>
                    <a:pt x="709" y="410"/>
                  </a:lnTo>
                  <a:lnTo>
                    <a:pt x="735" y="429"/>
                  </a:lnTo>
                  <a:lnTo>
                    <a:pt x="719" y="426"/>
                  </a:lnTo>
                  <a:lnTo>
                    <a:pt x="742" y="443"/>
                  </a:lnTo>
                  <a:lnTo>
                    <a:pt x="728" y="440"/>
                  </a:lnTo>
                  <a:lnTo>
                    <a:pt x="752" y="462"/>
                  </a:lnTo>
                  <a:lnTo>
                    <a:pt x="738" y="462"/>
                  </a:lnTo>
                  <a:lnTo>
                    <a:pt x="740" y="464"/>
                  </a:lnTo>
                  <a:lnTo>
                    <a:pt x="742" y="466"/>
                  </a:lnTo>
                  <a:lnTo>
                    <a:pt x="745" y="469"/>
                  </a:lnTo>
                  <a:lnTo>
                    <a:pt x="745" y="469"/>
                  </a:lnTo>
                  <a:lnTo>
                    <a:pt x="747" y="471"/>
                  </a:lnTo>
                  <a:lnTo>
                    <a:pt x="749" y="471"/>
                  </a:lnTo>
                  <a:lnTo>
                    <a:pt x="749" y="474"/>
                  </a:lnTo>
                  <a:lnTo>
                    <a:pt x="752" y="474"/>
                  </a:lnTo>
                  <a:lnTo>
                    <a:pt x="752" y="474"/>
                  </a:lnTo>
                  <a:lnTo>
                    <a:pt x="754" y="474"/>
                  </a:lnTo>
                  <a:lnTo>
                    <a:pt x="754" y="474"/>
                  </a:lnTo>
                  <a:lnTo>
                    <a:pt x="757" y="474"/>
                  </a:lnTo>
                  <a:lnTo>
                    <a:pt x="759" y="474"/>
                  </a:lnTo>
                  <a:lnTo>
                    <a:pt x="759" y="474"/>
                  </a:lnTo>
                  <a:lnTo>
                    <a:pt x="761" y="474"/>
                  </a:lnTo>
                  <a:lnTo>
                    <a:pt x="761" y="474"/>
                  </a:lnTo>
                  <a:lnTo>
                    <a:pt x="764" y="474"/>
                  </a:lnTo>
                  <a:lnTo>
                    <a:pt x="766" y="474"/>
                  </a:lnTo>
                  <a:lnTo>
                    <a:pt x="766" y="474"/>
                  </a:lnTo>
                  <a:lnTo>
                    <a:pt x="768" y="471"/>
                  </a:lnTo>
                  <a:lnTo>
                    <a:pt x="768" y="471"/>
                  </a:lnTo>
                  <a:lnTo>
                    <a:pt x="771" y="471"/>
                  </a:lnTo>
                  <a:lnTo>
                    <a:pt x="771" y="469"/>
                  </a:lnTo>
                  <a:lnTo>
                    <a:pt x="773" y="469"/>
                  </a:lnTo>
                  <a:lnTo>
                    <a:pt x="773" y="469"/>
                  </a:lnTo>
                  <a:lnTo>
                    <a:pt x="775" y="466"/>
                  </a:lnTo>
                  <a:lnTo>
                    <a:pt x="775" y="466"/>
                  </a:lnTo>
                  <a:lnTo>
                    <a:pt x="778" y="464"/>
                  </a:lnTo>
                  <a:lnTo>
                    <a:pt x="780" y="462"/>
                  </a:lnTo>
                  <a:lnTo>
                    <a:pt x="783" y="459"/>
                  </a:lnTo>
                  <a:lnTo>
                    <a:pt x="783" y="457"/>
                  </a:lnTo>
                  <a:lnTo>
                    <a:pt x="785" y="455"/>
                  </a:lnTo>
                  <a:lnTo>
                    <a:pt x="787" y="452"/>
                  </a:lnTo>
                  <a:lnTo>
                    <a:pt x="787" y="450"/>
                  </a:lnTo>
                  <a:lnTo>
                    <a:pt x="790" y="447"/>
                  </a:lnTo>
                  <a:lnTo>
                    <a:pt x="790" y="445"/>
                  </a:lnTo>
                  <a:lnTo>
                    <a:pt x="792" y="440"/>
                  </a:lnTo>
                  <a:lnTo>
                    <a:pt x="794" y="436"/>
                  </a:lnTo>
                  <a:lnTo>
                    <a:pt x="797" y="433"/>
                  </a:lnTo>
                  <a:lnTo>
                    <a:pt x="799" y="431"/>
                  </a:lnTo>
                  <a:lnTo>
                    <a:pt x="799" y="429"/>
                  </a:lnTo>
                  <a:lnTo>
                    <a:pt x="801" y="426"/>
                  </a:lnTo>
                  <a:lnTo>
                    <a:pt x="804" y="421"/>
                  </a:lnTo>
                  <a:lnTo>
                    <a:pt x="806" y="417"/>
                  </a:lnTo>
                  <a:lnTo>
                    <a:pt x="809" y="410"/>
                  </a:lnTo>
                  <a:lnTo>
                    <a:pt x="811" y="405"/>
                  </a:lnTo>
                  <a:lnTo>
                    <a:pt x="813" y="403"/>
                  </a:lnTo>
                  <a:lnTo>
                    <a:pt x="813" y="400"/>
                  </a:lnTo>
                  <a:lnTo>
                    <a:pt x="816" y="398"/>
                  </a:lnTo>
                  <a:lnTo>
                    <a:pt x="816" y="395"/>
                  </a:lnTo>
                  <a:lnTo>
                    <a:pt x="818" y="393"/>
                  </a:lnTo>
                  <a:lnTo>
                    <a:pt x="820" y="391"/>
                  </a:lnTo>
                  <a:lnTo>
                    <a:pt x="823" y="388"/>
                  </a:lnTo>
                  <a:lnTo>
                    <a:pt x="825" y="386"/>
                  </a:lnTo>
                  <a:lnTo>
                    <a:pt x="828" y="384"/>
                  </a:lnTo>
                  <a:lnTo>
                    <a:pt x="830" y="381"/>
                  </a:lnTo>
                  <a:lnTo>
                    <a:pt x="830" y="381"/>
                  </a:lnTo>
                  <a:lnTo>
                    <a:pt x="832" y="379"/>
                  </a:lnTo>
                  <a:lnTo>
                    <a:pt x="837" y="376"/>
                  </a:lnTo>
                  <a:lnTo>
                    <a:pt x="842" y="374"/>
                  </a:lnTo>
                  <a:lnTo>
                    <a:pt x="844" y="372"/>
                  </a:lnTo>
                  <a:lnTo>
                    <a:pt x="846" y="372"/>
                  </a:lnTo>
                  <a:lnTo>
                    <a:pt x="849" y="369"/>
                  </a:lnTo>
                  <a:lnTo>
                    <a:pt x="851" y="367"/>
                  </a:lnTo>
                  <a:lnTo>
                    <a:pt x="858" y="365"/>
                  </a:lnTo>
                  <a:lnTo>
                    <a:pt x="861" y="362"/>
                  </a:lnTo>
                  <a:lnTo>
                    <a:pt x="865" y="360"/>
                  </a:lnTo>
                  <a:lnTo>
                    <a:pt x="870" y="358"/>
                  </a:lnTo>
                  <a:lnTo>
                    <a:pt x="872" y="355"/>
                  </a:lnTo>
                  <a:lnTo>
                    <a:pt x="875" y="353"/>
                  </a:lnTo>
                  <a:lnTo>
                    <a:pt x="877" y="353"/>
                  </a:lnTo>
                  <a:lnTo>
                    <a:pt x="877" y="350"/>
                  </a:lnTo>
                  <a:lnTo>
                    <a:pt x="880" y="348"/>
                  </a:lnTo>
                  <a:lnTo>
                    <a:pt x="882" y="348"/>
                  </a:lnTo>
                  <a:lnTo>
                    <a:pt x="884" y="346"/>
                  </a:lnTo>
                  <a:lnTo>
                    <a:pt x="887" y="343"/>
                  </a:lnTo>
                  <a:lnTo>
                    <a:pt x="887" y="339"/>
                  </a:lnTo>
                  <a:lnTo>
                    <a:pt x="887" y="334"/>
                  </a:lnTo>
                  <a:lnTo>
                    <a:pt x="887" y="332"/>
                  </a:lnTo>
                  <a:lnTo>
                    <a:pt x="887" y="327"/>
                  </a:lnTo>
                  <a:lnTo>
                    <a:pt x="887" y="322"/>
                  </a:lnTo>
                  <a:lnTo>
                    <a:pt x="889" y="320"/>
                  </a:lnTo>
                  <a:lnTo>
                    <a:pt x="889" y="315"/>
                  </a:lnTo>
                  <a:lnTo>
                    <a:pt x="889" y="310"/>
                  </a:lnTo>
                  <a:lnTo>
                    <a:pt x="891" y="303"/>
                  </a:lnTo>
                  <a:lnTo>
                    <a:pt x="891" y="298"/>
                  </a:lnTo>
                  <a:lnTo>
                    <a:pt x="894" y="291"/>
                  </a:lnTo>
                  <a:lnTo>
                    <a:pt x="896" y="287"/>
                  </a:lnTo>
                  <a:lnTo>
                    <a:pt x="896" y="282"/>
                  </a:lnTo>
                  <a:lnTo>
                    <a:pt x="896" y="279"/>
                  </a:lnTo>
                  <a:lnTo>
                    <a:pt x="898" y="277"/>
                  </a:lnTo>
                  <a:lnTo>
                    <a:pt x="898" y="275"/>
                  </a:lnTo>
                  <a:lnTo>
                    <a:pt x="901" y="270"/>
                  </a:lnTo>
                  <a:lnTo>
                    <a:pt x="901" y="268"/>
                  </a:lnTo>
                  <a:lnTo>
                    <a:pt x="903" y="265"/>
                  </a:lnTo>
                  <a:lnTo>
                    <a:pt x="903" y="261"/>
                  </a:lnTo>
                  <a:lnTo>
                    <a:pt x="906" y="256"/>
                  </a:lnTo>
                  <a:lnTo>
                    <a:pt x="910" y="249"/>
                  </a:lnTo>
                  <a:lnTo>
                    <a:pt x="913" y="244"/>
                  </a:lnTo>
                  <a:lnTo>
                    <a:pt x="915" y="239"/>
                  </a:lnTo>
                  <a:lnTo>
                    <a:pt x="917" y="232"/>
                  </a:lnTo>
                  <a:lnTo>
                    <a:pt x="920" y="227"/>
                  </a:lnTo>
                  <a:lnTo>
                    <a:pt x="924" y="220"/>
                  </a:lnTo>
                  <a:lnTo>
                    <a:pt x="927" y="216"/>
                  </a:lnTo>
                  <a:lnTo>
                    <a:pt x="929" y="211"/>
                  </a:lnTo>
                  <a:lnTo>
                    <a:pt x="932" y="204"/>
                  </a:lnTo>
                  <a:lnTo>
                    <a:pt x="934" y="199"/>
                  </a:lnTo>
                  <a:lnTo>
                    <a:pt x="936" y="194"/>
                  </a:lnTo>
                  <a:lnTo>
                    <a:pt x="939" y="190"/>
                  </a:lnTo>
                  <a:lnTo>
                    <a:pt x="941" y="185"/>
                  </a:lnTo>
                  <a:lnTo>
                    <a:pt x="941" y="182"/>
                  </a:lnTo>
                  <a:lnTo>
                    <a:pt x="943" y="178"/>
                  </a:lnTo>
                  <a:lnTo>
                    <a:pt x="943" y="175"/>
                  </a:lnTo>
                  <a:lnTo>
                    <a:pt x="946" y="173"/>
                  </a:lnTo>
                  <a:lnTo>
                    <a:pt x="948" y="168"/>
                  </a:lnTo>
                  <a:lnTo>
                    <a:pt x="951" y="164"/>
                  </a:lnTo>
                  <a:lnTo>
                    <a:pt x="955" y="159"/>
                  </a:lnTo>
                  <a:lnTo>
                    <a:pt x="958" y="154"/>
                  </a:lnTo>
                  <a:lnTo>
                    <a:pt x="960" y="152"/>
                  </a:lnTo>
                  <a:lnTo>
                    <a:pt x="965" y="147"/>
                  </a:lnTo>
                  <a:lnTo>
                    <a:pt x="967" y="142"/>
                  </a:lnTo>
                  <a:lnTo>
                    <a:pt x="972" y="137"/>
                  </a:lnTo>
                  <a:lnTo>
                    <a:pt x="972" y="135"/>
                  </a:lnTo>
                  <a:lnTo>
                    <a:pt x="974" y="133"/>
                  </a:lnTo>
                  <a:lnTo>
                    <a:pt x="979" y="130"/>
                  </a:lnTo>
                  <a:lnTo>
                    <a:pt x="981" y="128"/>
                  </a:lnTo>
                  <a:lnTo>
                    <a:pt x="984" y="126"/>
                  </a:lnTo>
                  <a:lnTo>
                    <a:pt x="986" y="123"/>
                  </a:lnTo>
                  <a:lnTo>
                    <a:pt x="991" y="121"/>
                  </a:lnTo>
                  <a:lnTo>
                    <a:pt x="993" y="119"/>
                  </a:lnTo>
                  <a:lnTo>
                    <a:pt x="995" y="116"/>
                  </a:lnTo>
                  <a:lnTo>
                    <a:pt x="1000" y="114"/>
                  </a:lnTo>
                  <a:lnTo>
                    <a:pt x="1003" y="111"/>
                  </a:lnTo>
                  <a:lnTo>
                    <a:pt x="1005" y="109"/>
                  </a:lnTo>
                  <a:lnTo>
                    <a:pt x="1012" y="107"/>
                  </a:lnTo>
                  <a:lnTo>
                    <a:pt x="1017" y="102"/>
                  </a:lnTo>
                  <a:lnTo>
                    <a:pt x="1019" y="102"/>
                  </a:lnTo>
                  <a:lnTo>
                    <a:pt x="1021" y="100"/>
                  </a:lnTo>
                  <a:lnTo>
                    <a:pt x="1024" y="100"/>
                  </a:lnTo>
                  <a:lnTo>
                    <a:pt x="1026" y="97"/>
                  </a:lnTo>
                  <a:lnTo>
                    <a:pt x="1029" y="97"/>
                  </a:lnTo>
                  <a:lnTo>
                    <a:pt x="1031" y="97"/>
                  </a:lnTo>
                  <a:lnTo>
                    <a:pt x="1033" y="95"/>
                  </a:lnTo>
                  <a:lnTo>
                    <a:pt x="1036" y="95"/>
                  </a:lnTo>
                  <a:lnTo>
                    <a:pt x="1040" y="93"/>
                  </a:lnTo>
                  <a:lnTo>
                    <a:pt x="1043" y="93"/>
                  </a:lnTo>
                  <a:lnTo>
                    <a:pt x="1047" y="90"/>
                  </a:lnTo>
                  <a:lnTo>
                    <a:pt x="1052" y="90"/>
                  </a:lnTo>
                  <a:lnTo>
                    <a:pt x="1057" y="88"/>
                  </a:lnTo>
                  <a:lnTo>
                    <a:pt x="1062" y="88"/>
                  </a:lnTo>
                  <a:lnTo>
                    <a:pt x="1066" y="85"/>
                  </a:lnTo>
                  <a:lnTo>
                    <a:pt x="1071" y="85"/>
                  </a:lnTo>
                  <a:lnTo>
                    <a:pt x="1076" y="85"/>
                  </a:lnTo>
                  <a:lnTo>
                    <a:pt x="1081" y="85"/>
                  </a:lnTo>
                  <a:lnTo>
                    <a:pt x="1085" y="83"/>
                  </a:lnTo>
                  <a:lnTo>
                    <a:pt x="1090" y="83"/>
                  </a:lnTo>
                  <a:lnTo>
                    <a:pt x="1095" y="83"/>
                  </a:lnTo>
                  <a:lnTo>
                    <a:pt x="1102" y="81"/>
                  </a:lnTo>
                  <a:lnTo>
                    <a:pt x="1107" y="81"/>
                  </a:lnTo>
                  <a:lnTo>
                    <a:pt x="1111" y="81"/>
                  </a:lnTo>
                  <a:lnTo>
                    <a:pt x="1116" y="81"/>
                  </a:lnTo>
                  <a:lnTo>
                    <a:pt x="1123" y="81"/>
                  </a:lnTo>
                  <a:lnTo>
                    <a:pt x="1128" y="81"/>
                  </a:lnTo>
                  <a:lnTo>
                    <a:pt x="1133" y="81"/>
                  </a:lnTo>
                  <a:lnTo>
                    <a:pt x="1140" y="81"/>
                  </a:lnTo>
                  <a:lnTo>
                    <a:pt x="1144" y="78"/>
                  </a:lnTo>
                  <a:lnTo>
                    <a:pt x="1149" y="78"/>
                  </a:lnTo>
                  <a:lnTo>
                    <a:pt x="1156" y="78"/>
                  </a:lnTo>
                  <a:lnTo>
                    <a:pt x="1161" y="78"/>
                  </a:lnTo>
                  <a:lnTo>
                    <a:pt x="1166" y="78"/>
                  </a:lnTo>
                  <a:lnTo>
                    <a:pt x="1170" y="78"/>
                  </a:lnTo>
                  <a:lnTo>
                    <a:pt x="1175" y="78"/>
                  </a:lnTo>
                  <a:lnTo>
                    <a:pt x="1180" y="78"/>
                  </a:lnTo>
                  <a:lnTo>
                    <a:pt x="1185" y="81"/>
                  </a:lnTo>
                  <a:lnTo>
                    <a:pt x="1189" y="81"/>
                  </a:lnTo>
                  <a:lnTo>
                    <a:pt x="1192" y="81"/>
                  </a:lnTo>
                  <a:lnTo>
                    <a:pt x="1196" y="81"/>
                  </a:lnTo>
                  <a:lnTo>
                    <a:pt x="1199" y="81"/>
                  </a:lnTo>
                  <a:lnTo>
                    <a:pt x="1204" y="81"/>
                  </a:lnTo>
                  <a:lnTo>
                    <a:pt x="1206" y="81"/>
                  </a:lnTo>
                  <a:lnTo>
                    <a:pt x="1208" y="83"/>
                  </a:lnTo>
                  <a:lnTo>
                    <a:pt x="1213" y="83"/>
                  </a:lnTo>
                  <a:lnTo>
                    <a:pt x="1215" y="85"/>
                  </a:lnTo>
                  <a:lnTo>
                    <a:pt x="1220" y="85"/>
                  </a:lnTo>
                  <a:lnTo>
                    <a:pt x="1222" y="85"/>
                  </a:lnTo>
                  <a:lnTo>
                    <a:pt x="1227" y="88"/>
                  </a:lnTo>
                  <a:lnTo>
                    <a:pt x="1230" y="90"/>
                  </a:lnTo>
                  <a:lnTo>
                    <a:pt x="1234" y="90"/>
                  </a:lnTo>
                  <a:lnTo>
                    <a:pt x="1239" y="93"/>
                  </a:lnTo>
                  <a:lnTo>
                    <a:pt x="1244" y="95"/>
                  </a:lnTo>
                  <a:lnTo>
                    <a:pt x="1251" y="97"/>
                  </a:lnTo>
                  <a:lnTo>
                    <a:pt x="1256" y="100"/>
                  </a:lnTo>
                  <a:lnTo>
                    <a:pt x="1258" y="100"/>
                  </a:lnTo>
                  <a:lnTo>
                    <a:pt x="1260" y="102"/>
                  </a:lnTo>
                  <a:lnTo>
                    <a:pt x="1263" y="102"/>
                  </a:lnTo>
                  <a:lnTo>
                    <a:pt x="1265" y="104"/>
                  </a:lnTo>
                  <a:lnTo>
                    <a:pt x="1267" y="107"/>
                  </a:lnTo>
                  <a:lnTo>
                    <a:pt x="1272" y="107"/>
                  </a:lnTo>
                  <a:lnTo>
                    <a:pt x="1272" y="109"/>
                  </a:lnTo>
                  <a:lnTo>
                    <a:pt x="1275" y="111"/>
                  </a:lnTo>
                  <a:lnTo>
                    <a:pt x="1279" y="114"/>
                  </a:lnTo>
                  <a:lnTo>
                    <a:pt x="1284" y="119"/>
                  </a:lnTo>
                  <a:lnTo>
                    <a:pt x="1286" y="121"/>
                  </a:lnTo>
                  <a:lnTo>
                    <a:pt x="1291" y="126"/>
                  </a:lnTo>
                  <a:lnTo>
                    <a:pt x="1293" y="128"/>
                  </a:lnTo>
                  <a:lnTo>
                    <a:pt x="1298" y="133"/>
                  </a:lnTo>
                  <a:lnTo>
                    <a:pt x="1301" y="135"/>
                  </a:lnTo>
                  <a:lnTo>
                    <a:pt x="1303" y="140"/>
                  </a:lnTo>
                  <a:lnTo>
                    <a:pt x="1305" y="142"/>
                  </a:lnTo>
                  <a:lnTo>
                    <a:pt x="1308" y="145"/>
                  </a:lnTo>
                  <a:lnTo>
                    <a:pt x="1310" y="147"/>
                  </a:lnTo>
                  <a:lnTo>
                    <a:pt x="1310" y="149"/>
                  </a:lnTo>
                  <a:lnTo>
                    <a:pt x="1312" y="149"/>
                  </a:lnTo>
                  <a:lnTo>
                    <a:pt x="1312" y="152"/>
                  </a:lnTo>
                  <a:lnTo>
                    <a:pt x="1312" y="152"/>
                  </a:lnTo>
                  <a:lnTo>
                    <a:pt x="1312" y="154"/>
                  </a:lnTo>
                  <a:lnTo>
                    <a:pt x="1315" y="154"/>
                  </a:lnTo>
                  <a:lnTo>
                    <a:pt x="1315" y="156"/>
                  </a:lnTo>
                  <a:lnTo>
                    <a:pt x="1315" y="156"/>
                  </a:lnTo>
                  <a:lnTo>
                    <a:pt x="1315" y="159"/>
                  </a:lnTo>
                  <a:lnTo>
                    <a:pt x="1315" y="161"/>
                  </a:lnTo>
                  <a:lnTo>
                    <a:pt x="1317" y="164"/>
                  </a:lnTo>
                  <a:lnTo>
                    <a:pt x="1317" y="164"/>
                  </a:lnTo>
                  <a:lnTo>
                    <a:pt x="1317" y="166"/>
                  </a:lnTo>
                  <a:lnTo>
                    <a:pt x="1317" y="168"/>
                  </a:lnTo>
                  <a:lnTo>
                    <a:pt x="1317" y="171"/>
                  </a:lnTo>
                  <a:lnTo>
                    <a:pt x="1317" y="171"/>
                  </a:lnTo>
                  <a:lnTo>
                    <a:pt x="1317" y="173"/>
                  </a:lnTo>
                  <a:lnTo>
                    <a:pt x="1317" y="175"/>
                  </a:lnTo>
                  <a:lnTo>
                    <a:pt x="1317" y="175"/>
                  </a:lnTo>
                  <a:lnTo>
                    <a:pt x="1317" y="178"/>
                  </a:lnTo>
                  <a:lnTo>
                    <a:pt x="1317" y="180"/>
                  </a:lnTo>
                  <a:lnTo>
                    <a:pt x="1315" y="182"/>
                  </a:lnTo>
                  <a:lnTo>
                    <a:pt x="1315" y="185"/>
                  </a:lnTo>
                  <a:lnTo>
                    <a:pt x="1315" y="187"/>
                  </a:lnTo>
                  <a:lnTo>
                    <a:pt x="1312" y="192"/>
                  </a:lnTo>
                  <a:lnTo>
                    <a:pt x="1312" y="194"/>
                  </a:lnTo>
                  <a:lnTo>
                    <a:pt x="1310" y="197"/>
                  </a:lnTo>
                  <a:lnTo>
                    <a:pt x="1310" y="199"/>
                  </a:lnTo>
                  <a:lnTo>
                    <a:pt x="1308" y="204"/>
                  </a:lnTo>
                  <a:lnTo>
                    <a:pt x="1308" y="206"/>
                  </a:lnTo>
                  <a:lnTo>
                    <a:pt x="1305" y="208"/>
                  </a:lnTo>
                  <a:lnTo>
                    <a:pt x="1303" y="213"/>
                  </a:lnTo>
                  <a:lnTo>
                    <a:pt x="1301" y="218"/>
                  </a:lnTo>
                  <a:lnTo>
                    <a:pt x="1298" y="220"/>
                  </a:lnTo>
                  <a:lnTo>
                    <a:pt x="1298" y="223"/>
                  </a:lnTo>
                  <a:lnTo>
                    <a:pt x="1296" y="223"/>
                  </a:lnTo>
                  <a:lnTo>
                    <a:pt x="1296" y="225"/>
                  </a:lnTo>
                  <a:lnTo>
                    <a:pt x="1293" y="225"/>
                  </a:lnTo>
                  <a:lnTo>
                    <a:pt x="1293" y="225"/>
                  </a:lnTo>
                  <a:lnTo>
                    <a:pt x="1293" y="227"/>
                  </a:lnTo>
                  <a:lnTo>
                    <a:pt x="1291" y="227"/>
                  </a:lnTo>
                  <a:lnTo>
                    <a:pt x="1291" y="227"/>
                  </a:lnTo>
                  <a:lnTo>
                    <a:pt x="1289" y="227"/>
                  </a:lnTo>
                  <a:lnTo>
                    <a:pt x="1289" y="230"/>
                  </a:lnTo>
                  <a:lnTo>
                    <a:pt x="1289" y="230"/>
                  </a:lnTo>
                  <a:lnTo>
                    <a:pt x="1286" y="230"/>
                  </a:lnTo>
                  <a:lnTo>
                    <a:pt x="1286" y="230"/>
                  </a:lnTo>
                  <a:lnTo>
                    <a:pt x="1284" y="230"/>
                  </a:lnTo>
                  <a:lnTo>
                    <a:pt x="1284" y="232"/>
                  </a:lnTo>
                  <a:lnTo>
                    <a:pt x="1279" y="232"/>
                  </a:lnTo>
                  <a:lnTo>
                    <a:pt x="1277" y="232"/>
                  </a:lnTo>
                  <a:lnTo>
                    <a:pt x="1275" y="232"/>
                  </a:lnTo>
                  <a:lnTo>
                    <a:pt x="1272" y="232"/>
                  </a:lnTo>
                  <a:lnTo>
                    <a:pt x="1267" y="232"/>
                  </a:lnTo>
                  <a:lnTo>
                    <a:pt x="1265" y="232"/>
                  </a:lnTo>
                  <a:lnTo>
                    <a:pt x="1258" y="235"/>
                  </a:lnTo>
                  <a:lnTo>
                    <a:pt x="1253" y="235"/>
                  </a:lnTo>
                  <a:lnTo>
                    <a:pt x="1246" y="235"/>
                  </a:lnTo>
                  <a:lnTo>
                    <a:pt x="1239" y="235"/>
                  </a:lnTo>
                  <a:lnTo>
                    <a:pt x="1237" y="235"/>
                  </a:lnTo>
                  <a:lnTo>
                    <a:pt x="1234" y="235"/>
                  </a:lnTo>
                  <a:lnTo>
                    <a:pt x="1230" y="235"/>
                  </a:lnTo>
                  <a:lnTo>
                    <a:pt x="1227" y="235"/>
                  </a:lnTo>
                  <a:lnTo>
                    <a:pt x="1222" y="235"/>
                  </a:lnTo>
                  <a:lnTo>
                    <a:pt x="1218" y="235"/>
                  </a:lnTo>
                  <a:lnTo>
                    <a:pt x="1213" y="237"/>
                  </a:lnTo>
                  <a:lnTo>
                    <a:pt x="1208" y="237"/>
                  </a:lnTo>
                  <a:lnTo>
                    <a:pt x="1201" y="237"/>
                  </a:lnTo>
                  <a:lnTo>
                    <a:pt x="1196" y="239"/>
                  </a:lnTo>
                  <a:lnTo>
                    <a:pt x="1192" y="239"/>
                  </a:lnTo>
                  <a:lnTo>
                    <a:pt x="1187" y="242"/>
                  </a:lnTo>
                  <a:lnTo>
                    <a:pt x="1182" y="244"/>
                  </a:lnTo>
                  <a:lnTo>
                    <a:pt x="1178" y="244"/>
                  </a:lnTo>
                  <a:lnTo>
                    <a:pt x="1173" y="246"/>
                  </a:lnTo>
                  <a:lnTo>
                    <a:pt x="1168" y="249"/>
                  </a:lnTo>
                  <a:lnTo>
                    <a:pt x="1163" y="251"/>
                  </a:lnTo>
                  <a:lnTo>
                    <a:pt x="1159" y="251"/>
                  </a:lnTo>
                  <a:lnTo>
                    <a:pt x="1154" y="253"/>
                  </a:lnTo>
                  <a:lnTo>
                    <a:pt x="1149" y="256"/>
                  </a:lnTo>
                  <a:lnTo>
                    <a:pt x="1147" y="258"/>
                  </a:lnTo>
                  <a:lnTo>
                    <a:pt x="1142" y="261"/>
                  </a:lnTo>
                  <a:lnTo>
                    <a:pt x="1140" y="263"/>
                  </a:lnTo>
                  <a:lnTo>
                    <a:pt x="1137" y="263"/>
                  </a:lnTo>
                  <a:lnTo>
                    <a:pt x="1133" y="265"/>
                  </a:lnTo>
                  <a:lnTo>
                    <a:pt x="1130" y="270"/>
                  </a:lnTo>
                  <a:lnTo>
                    <a:pt x="1126" y="272"/>
                  </a:lnTo>
                  <a:lnTo>
                    <a:pt x="1123" y="275"/>
                  </a:lnTo>
                  <a:lnTo>
                    <a:pt x="1121" y="277"/>
                  </a:lnTo>
                  <a:lnTo>
                    <a:pt x="1116" y="279"/>
                  </a:lnTo>
                  <a:lnTo>
                    <a:pt x="1114" y="282"/>
                  </a:lnTo>
                  <a:lnTo>
                    <a:pt x="1111" y="287"/>
                  </a:lnTo>
                  <a:lnTo>
                    <a:pt x="1109" y="289"/>
                  </a:lnTo>
                  <a:lnTo>
                    <a:pt x="1107" y="291"/>
                  </a:lnTo>
                  <a:lnTo>
                    <a:pt x="1104" y="294"/>
                  </a:lnTo>
                  <a:lnTo>
                    <a:pt x="1102" y="296"/>
                  </a:lnTo>
                  <a:lnTo>
                    <a:pt x="1097" y="301"/>
                  </a:lnTo>
                  <a:lnTo>
                    <a:pt x="1095" y="303"/>
                  </a:lnTo>
                  <a:lnTo>
                    <a:pt x="1092" y="306"/>
                  </a:lnTo>
                  <a:lnTo>
                    <a:pt x="1090" y="310"/>
                  </a:lnTo>
                  <a:lnTo>
                    <a:pt x="1088" y="313"/>
                  </a:lnTo>
                  <a:lnTo>
                    <a:pt x="1085" y="317"/>
                  </a:lnTo>
                  <a:lnTo>
                    <a:pt x="1083" y="320"/>
                  </a:lnTo>
                  <a:lnTo>
                    <a:pt x="1081" y="324"/>
                  </a:lnTo>
                  <a:lnTo>
                    <a:pt x="1076" y="332"/>
                  </a:lnTo>
                  <a:lnTo>
                    <a:pt x="1071" y="339"/>
                  </a:lnTo>
                  <a:lnTo>
                    <a:pt x="1066" y="346"/>
                  </a:lnTo>
                  <a:lnTo>
                    <a:pt x="1062" y="353"/>
                  </a:lnTo>
                  <a:lnTo>
                    <a:pt x="1057" y="360"/>
                  </a:lnTo>
                  <a:lnTo>
                    <a:pt x="1055" y="365"/>
                  </a:lnTo>
                  <a:lnTo>
                    <a:pt x="1052" y="367"/>
                  </a:lnTo>
                  <a:lnTo>
                    <a:pt x="1052" y="369"/>
                  </a:lnTo>
                  <a:lnTo>
                    <a:pt x="1050" y="369"/>
                  </a:lnTo>
                  <a:lnTo>
                    <a:pt x="1050" y="372"/>
                  </a:lnTo>
                  <a:lnTo>
                    <a:pt x="1047" y="374"/>
                  </a:lnTo>
                  <a:lnTo>
                    <a:pt x="1047" y="376"/>
                  </a:lnTo>
                  <a:lnTo>
                    <a:pt x="1047" y="379"/>
                  </a:lnTo>
                  <a:lnTo>
                    <a:pt x="1047" y="381"/>
                  </a:lnTo>
                  <a:lnTo>
                    <a:pt x="1047" y="384"/>
                  </a:lnTo>
                  <a:lnTo>
                    <a:pt x="1045" y="386"/>
                  </a:lnTo>
                  <a:lnTo>
                    <a:pt x="1045" y="391"/>
                  </a:lnTo>
                  <a:lnTo>
                    <a:pt x="1045" y="393"/>
                  </a:lnTo>
                  <a:lnTo>
                    <a:pt x="1045" y="395"/>
                  </a:lnTo>
                  <a:lnTo>
                    <a:pt x="1045" y="398"/>
                  </a:lnTo>
                  <a:lnTo>
                    <a:pt x="1045" y="400"/>
                  </a:lnTo>
                  <a:lnTo>
                    <a:pt x="1047" y="405"/>
                  </a:lnTo>
                  <a:lnTo>
                    <a:pt x="1047" y="405"/>
                  </a:lnTo>
                  <a:lnTo>
                    <a:pt x="1047" y="407"/>
                  </a:lnTo>
                  <a:lnTo>
                    <a:pt x="1047" y="410"/>
                  </a:lnTo>
                  <a:lnTo>
                    <a:pt x="1047" y="410"/>
                  </a:lnTo>
                  <a:lnTo>
                    <a:pt x="1050" y="412"/>
                  </a:lnTo>
                  <a:lnTo>
                    <a:pt x="1050" y="412"/>
                  </a:lnTo>
                  <a:lnTo>
                    <a:pt x="1050" y="412"/>
                  </a:lnTo>
                  <a:lnTo>
                    <a:pt x="1050" y="414"/>
                  </a:lnTo>
                  <a:lnTo>
                    <a:pt x="1050" y="414"/>
                  </a:lnTo>
                  <a:lnTo>
                    <a:pt x="1052" y="414"/>
                  </a:lnTo>
                  <a:lnTo>
                    <a:pt x="1052" y="414"/>
                  </a:lnTo>
                  <a:lnTo>
                    <a:pt x="1052" y="414"/>
                  </a:lnTo>
                  <a:lnTo>
                    <a:pt x="1055" y="414"/>
                  </a:lnTo>
                  <a:lnTo>
                    <a:pt x="1055" y="417"/>
                  </a:lnTo>
                  <a:lnTo>
                    <a:pt x="1055" y="417"/>
                  </a:lnTo>
                  <a:lnTo>
                    <a:pt x="1057" y="417"/>
                  </a:lnTo>
                  <a:lnTo>
                    <a:pt x="1057" y="417"/>
                  </a:lnTo>
                  <a:lnTo>
                    <a:pt x="1059" y="417"/>
                  </a:lnTo>
                  <a:lnTo>
                    <a:pt x="1059" y="417"/>
                  </a:lnTo>
                  <a:lnTo>
                    <a:pt x="1059" y="417"/>
                  </a:lnTo>
                  <a:lnTo>
                    <a:pt x="1062" y="417"/>
                  </a:lnTo>
                  <a:lnTo>
                    <a:pt x="1062" y="417"/>
                  </a:lnTo>
                  <a:lnTo>
                    <a:pt x="1064" y="414"/>
                  </a:lnTo>
                  <a:lnTo>
                    <a:pt x="1066" y="414"/>
                  </a:lnTo>
                  <a:lnTo>
                    <a:pt x="1069" y="414"/>
                  </a:lnTo>
                  <a:lnTo>
                    <a:pt x="1071" y="414"/>
                  </a:lnTo>
                  <a:lnTo>
                    <a:pt x="1073" y="412"/>
                  </a:lnTo>
                  <a:lnTo>
                    <a:pt x="1076" y="412"/>
                  </a:lnTo>
                  <a:lnTo>
                    <a:pt x="1078" y="410"/>
                  </a:lnTo>
                  <a:lnTo>
                    <a:pt x="1083" y="410"/>
                  </a:lnTo>
                  <a:lnTo>
                    <a:pt x="1088" y="407"/>
                  </a:lnTo>
                  <a:lnTo>
                    <a:pt x="1095" y="405"/>
                  </a:lnTo>
                  <a:lnTo>
                    <a:pt x="1097" y="403"/>
                  </a:lnTo>
                  <a:lnTo>
                    <a:pt x="1100" y="403"/>
                  </a:lnTo>
                  <a:lnTo>
                    <a:pt x="1102" y="403"/>
                  </a:lnTo>
                  <a:lnTo>
                    <a:pt x="1107" y="400"/>
                  </a:lnTo>
                  <a:lnTo>
                    <a:pt x="1109" y="400"/>
                  </a:lnTo>
                  <a:lnTo>
                    <a:pt x="1111" y="400"/>
                  </a:lnTo>
                  <a:lnTo>
                    <a:pt x="1114" y="400"/>
                  </a:lnTo>
                  <a:lnTo>
                    <a:pt x="1118" y="398"/>
                  </a:lnTo>
                  <a:lnTo>
                    <a:pt x="1121" y="398"/>
                  </a:lnTo>
                  <a:lnTo>
                    <a:pt x="1123" y="398"/>
                  </a:lnTo>
                  <a:lnTo>
                    <a:pt x="1128" y="398"/>
                  </a:lnTo>
                  <a:lnTo>
                    <a:pt x="1130" y="398"/>
                  </a:lnTo>
                  <a:lnTo>
                    <a:pt x="1137" y="395"/>
                  </a:lnTo>
                  <a:lnTo>
                    <a:pt x="1142" y="395"/>
                  </a:lnTo>
                  <a:lnTo>
                    <a:pt x="1144" y="395"/>
                  </a:lnTo>
                  <a:lnTo>
                    <a:pt x="1147" y="395"/>
                  </a:lnTo>
                  <a:lnTo>
                    <a:pt x="1149" y="395"/>
                  </a:lnTo>
                  <a:lnTo>
                    <a:pt x="1154" y="395"/>
                  </a:lnTo>
                  <a:lnTo>
                    <a:pt x="1156" y="395"/>
                  </a:lnTo>
                  <a:lnTo>
                    <a:pt x="1159" y="395"/>
                  </a:lnTo>
                  <a:lnTo>
                    <a:pt x="1161" y="395"/>
                  </a:lnTo>
                  <a:lnTo>
                    <a:pt x="1163" y="395"/>
                  </a:lnTo>
                  <a:lnTo>
                    <a:pt x="1166" y="395"/>
                  </a:lnTo>
                  <a:lnTo>
                    <a:pt x="1170" y="395"/>
                  </a:lnTo>
                  <a:lnTo>
                    <a:pt x="1173" y="395"/>
                  </a:lnTo>
                  <a:lnTo>
                    <a:pt x="1175" y="398"/>
                  </a:lnTo>
                  <a:lnTo>
                    <a:pt x="1178" y="398"/>
                  </a:lnTo>
                  <a:lnTo>
                    <a:pt x="1178" y="398"/>
                  </a:lnTo>
                  <a:lnTo>
                    <a:pt x="1180" y="398"/>
                  </a:lnTo>
                  <a:lnTo>
                    <a:pt x="1180" y="398"/>
                  </a:lnTo>
                  <a:lnTo>
                    <a:pt x="1182" y="400"/>
                  </a:lnTo>
                  <a:lnTo>
                    <a:pt x="1185" y="400"/>
                  </a:lnTo>
                  <a:lnTo>
                    <a:pt x="1187" y="403"/>
                  </a:lnTo>
                  <a:lnTo>
                    <a:pt x="1189" y="405"/>
                  </a:lnTo>
                  <a:lnTo>
                    <a:pt x="1192" y="405"/>
                  </a:lnTo>
                  <a:lnTo>
                    <a:pt x="1194" y="407"/>
                  </a:lnTo>
                  <a:lnTo>
                    <a:pt x="1196" y="410"/>
                  </a:lnTo>
                  <a:lnTo>
                    <a:pt x="1199" y="412"/>
                  </a:lnTo>
                  <a:lnTo>
                    <a:pt x="1201" y="414"/>
                  </a:lnTo>
                  <a:lnTo>
                    <a:pt x="1204" y="417"/>
                  </a:lnTo>
                  <a:lnTo>
                    <a:pt x="1206" y="417"/>
                  </a:lnTo>
                  <a:lnTo>
                    <a:pt x="1208" y="419"/>
                  </a:lnTo>
                  <a:lnTo>
                    <a:pt x="1208" y="421"/>
                  </a:lnTo>
                  <a:lnTo>
                    <a:pt x="1211" y="424"/>
                  </a:lnTo>
                  <a:lnTo>
                    <a:pt x="1211" y="424"/>
                  </a:lnTo>
                  <a:lnTo>
                    <a:pt x="1213" y="426"/>
                  </a:lnTo>
                  <a:lnTo>
                    <a:pt x="1213" y="426"/>
                  </a:lnTo>
                  <a:lnTo>
                    <a:pt x="1213" y="426"/>
                  </a:lnTo>
                  <a:lnTo>
                    <a:pt x="1213" y="429"/>
                  </a:lnTo>
                  <a:lnTo>
                    <a:pt x="1215" y="431"/>
                  </a:lnTo>
                  <a:lnTo>
                    <a:pt x="1215" y="433"/>
                  </a:lnTo>
                  <a:lnTo>
                    <a:pt x="1218" y="436"/>
                  </a:lnTo>
                  <a:lnTo>
                    <a:pt x="1218" y="438"/>
                  </a:lnTo>
                  <a:lnTo>
                    <a:pt x="1220" y="438"/>
                  </a:lnTo>
                  <a:lnTo>
                    <a:pt x="1220" y="440"/>
                  </a:lnTo>
                  <a:lnTo>
                    <a:pt x="1222" y="440"/>
                  </a:lnTo>
                  <a:lnTo>
                    <a:pt x="1222" y="443"/>
                  </a:lnTo>
                  <a:lnTo>
                    <a:pt x="1225" y="445"/>
                  </a:lnTo>
                  <a:lnTo>
                    <a:pt x="1225" y="445"/>
                  </a:lnTo>
                  <a:lnTo>
                    <a:pt x="1225" y="445"/>
                  </a:lnTo>
                  <a:lnTo>
                    <a:pt x="1225" y="445"/>
                  </a:lnTo>
                  <a:lnTo>
                    <a:pt x="1225" y="445"/>
                  </a:lnTo>
                  <a:lnTo>
                    <a:pt x="1225" y="445"/>
                  </a:lnTo>
                  <a:lnTo>
                    <a:pt x="1227" y="445"/>
                  </a:lnTo>
                  <a:lnTo>
                    <a:pt x="1227" y="445"/>
                  </a:lnTo>
                  <a:lnTo>
                    <a:pt x="1227" y="445"/>
                  </a:lnTo>
                  <a:lnTo>
                    <a:pt x="1227" y="445"/>
                  </a:lnTo>
                  <a:lnTo>
                    <a:pt x="1230" y="443"/>
                  </a:lnTo>
                  <a:lnTo>
                    <a:pt x="1230" y="443"/>
                  </a:lnTo>
                  <a:lnTo>
                    <a:pt x="1232" y="440"/>
                  </a:lnTo>
                  <a:lnTo>
                    <a:pt x="1232" y="440"/>
                  </a:lnTo>
                  <a:lnTo>
                    <a:pt x="1234" y="438"/>
                  </a:lnTo>
                  <a:lnTo>
                    <a:pt x="1234" y="438"/>
                  </a:lnTo>
                  <a:lnTo>
                    <a:pt x="1234" y="436"/>
                  </a:lnTo>
                  <a:lnTo>
                    <a:pt x="1237" y="433"/>
                  </a:lnTo>
                  <a:lnTo>
                    <a:pt x="1239" y="429"/>
                  </a:lnTo>
                  <a:lnTo>
                    <a:pt x="1239" y="429"/>
                  </a:lnTo>
                  <a:lnTo>
                    <a:pt x="1241" y="426"/>
                  </a:lnTo>
                  <a:lnTo>
                    <a:pt x="1241" y="426"/>
                  </a:lnTo>
                  <a:lnTo>
                    <a:pt x="1244" y="424"/>
                  </a:lnTo>
                  <a:lnTo>
                    <a:pt x="1244" y="421"/>
                  </a:lnTo>
                  <a:lnTo>
                    <a:pt x="1246" y="419"/>
                  </a:lnTo>
                  <a:lnTo>
                    <a:pt x="1249" y="419"/>
                  </a:lnTo>
                  <a:lnTo>
                    <a:pt x="1251" y="417"/>
                  </a:lnTo>
                  <a:lnTo>
                    <a:pt x="1253" y="412"/>
                  </a:lnTo>
                  <a:lnTo>
                    <a:pt x="1258" y="407"/>
                  </a:lnTo>
                  <a:lnTo>
                    <a:pt x="1260" y="405"/>
                  </a:lnTo>
                  <a:lnTo>
                    <a:pt x="1263" y="403"/>
                  </a:lnTo>
                  <a:lnTo>
                    <a:pt x="1265" y="400"/>
                  </a:lnTo>
                  <a:lnTo>
                    <a:pt x="1267" y="400"/>
                  </a:lnTo>
                  <a:lnTo>
                    <a:pt x="1270" y="398"/>
                  </a:lnTo>
                  <a:lnTo>
                    <a:pt x="1272" y="395"/>
                  </a:lnTo>
                  <a:lnTo>
                    <a:pt x="1275" y="395"/>
                  </a:lnTo>
                  <a:lnTo>
                    <a:pt x="1277" y="393"/>
                  </a:lnTo>
                  <a:lnTo>
                    <a:pt x="1277" y="393"/>
                  </a:lnTo>
                  <a:lnTo>
                    <a:pt x="1279" y="391"/>
                  </a:lnTo>
                  <a:lnTo>
                    <a:pt x="1282" y="391"/>
                  </a:lnTo>
                  <a:lnTo>
                    <a:pt x="1284" y="388"/>
                  </a:lnTo>
                  <a:lnTo>
                    <a:pt x="1286" y="388"/>
                  </a:lnTo>
                  <a:lnTo>
                    <a:pt x="1289" y="388"/>
                  </a:lnTo>
                  <a:lnTo>
                    <a:pt x="1291" y="386"/>
                  </a:lnTo>
                  <a:lnTo>
                    <a:pt x="1293" y="386"/>
                  </a:lnTo>
                  <a:lnTo>
                    <a:pt x="1298" y="384"/>
                  </a:lnTo>
                  <a:lnTo>
                    <a:pt x="1303" y="384"/>
                  </a:lnTo>
                  <a:lnTo>
                    <a:pt x="1308" y="384"/>
                  </a:lnTo>
                  <a:lnTo>
                    <a:pt x="1312" y="381"/>
                  </a:lnTo>
                  <a:lnTo>
                    <a:pt x="1317" y="381"/>
                  </a:lnTo>
                  <a:lnTo>
                    <a:pt x="1319" y="381"/>
                  </a:lnTo>
                  <a:lnTo>
                    <a:pt x="1322" y="381"/>
                  </a:lnTo>
                  <a:lnTo>
                    <a:pt x="1324" y="381"/>
                  </a:lnTo>
                  <a:lnTo>
                    <a:pt x="1327" y="381"/>
                  </a:lnTo>
                  <a:lnTo>
                    <a:pt x="1327" y="381"/>
                  </a:lnTo>
                  <a:lnTo>
                    <a:pt x="1329" y="381"/>
                  </a:lnTo>
                  <a:lnTo>
                    <a:pt x="1331" y="381"/>
                  </a:lnTo>
                  <a:lnTo>
                    <a:pt x="1331" y="381"/>
                  </a:lnTo>
                  <a:lnTo>
                    <a:pt x="1334" y="381"/>
                  </a:lnTo>
                  <a:lnTo>
                    <a:pt x="1336" y="384"/>
                  </a:lnTo>
                  <a:lnTo>
                    <a:pt x="1338" y="384"/>
                  </a:lnTo>
                  <a:lnTo>
                    <a:pt x="1341" y="384"/>
                  </a:lnTo>
                  <a:lnTo>
                    <a:pt x="1343" y="386"/>
                  </a:lnTo>
                  <a:lnTo>
                    <a:pt x="1343" y="386"/>
                  </a:lnTo>
                  <a:lnTo>
                    <a:pt x="1345" y="388"/>
                  </a:lnTo>
                  <a:lnTo>
                    <a:pt x="1348" y="388"/>
                  </a:lnTo>
                  <a:lnTo>
                    <a:pt x="1348" y="391"/>
                  </a:lnTo>
                  <a:lnTo>
                    <a:pt x="1350" y="393"/>
                  </a:lnTo>
                  <a:lnTo>
                    <a:pt x="1355" y="395"/>
                  </a:lnTo>
                  <a:lnTo>
                    <a:pt x="1357" y="398"/>
                  </a:lnTo>
                  <a:lnTo>
                    <a:pt x="1360" y="400"/>
                  </a:lnTo>
                  <a:lnTo>
                    <a:pt x="1360" y="400"/>
                  </a:lnTo>
                  <a:lnTo>
                    <a:pt x="1360" y="403"/>
                  </a:lnTo>
                  <a:lnTo>
                    <a:pt x="1362" y="403"/>
                  </a:lnTo>
                  <a:lnTo>
                    <a:pt x="1362" y="403"/>
                  </a:lnTo>
                  <a:lnTo>
                    <a:pt x="1362" y="405"/>
                  </a:lnTo>
                  <a:lnTo>
                    <a:pt x="1362" y="405"/>
                  </a:lnTo>
                  <a:lnTo>
                    <a:pt x="1362" y="407"/>
                  </a:lnTo>
                  <a:lnTo>
                    <a:pt x="1364" y="407"/>
                  </a:lnTo>
                  <a:lnTo>
                    <a:pt x="1364" y="410"/>
                  </a:lnTo>
                  <a:lnTo>
                    <a:pt x="1364" y="412"/>
                  </a:lnTo>
                  <a:lnTo>
                    <a:pt x="1364" y="412"/>
                  </a:lnTo>
                  <a:lnTo>
                    <a:pt x="1364" y="414"/>
                  </a:lnTo>
                  <a:lnTo>
                    <a:pt x="1364" y="417"/>
                  </a:lnTo>
                  <a:lnTo>
                    <a:pt x="1364" y="419"/>
                  </a:lnTo>
                  <a:lnTo>
                    <a:pt x="1364" y="421"/>
                  </a:lnTo>
                  <a:lnTo>
                    <a:pt x="1364" y="421"/>
                  </a:lnTo>
                  <a:lnTo>
                    <a:pt x="1364" y="424"/>
                  </a:lnTo>
                  <a:lnTo>
                    <a:pt x="1364" y="424"/>
                  </a:lnTo>
                  <a:lnTo>
                    <a:pt x="1364" y="426"/>
                  </a:lnTo>
                  <a:lnTo>
                    <a:pt x="1362" y="426"/>
                  </a:lnTo>
                  <a:lnTo>
                    <a:pt x="1362" y="429"/>
                  </a:lnTo>
                  <a:lnTo>
                    <a:pt x="1362" y="429"/>
                  </a:lnTo>
                  <a:lnTo>
                    <a:pt x="1360" y="431"/>
                  </a:lnTo>
                  <a:lnTo>
                    <a:pt x="1360" y="431"/>
                  </a:lnTo>
                  <a:lnTo>
                    <a:pt x="1357" y="433"/>
                  </a:lnTo>
                  <a:lnTo>
                    <a:pt x="1357" y="433"/>
                  </a:lnTo>
                  <a:lnTo>
                    <a:pt x="1355" y="436"/>
                  </a:lnTo>
                  <a:lnTo>
                    <a:pt x="1353" y="436"/>
                  </a:lnTo>
                  <a:lnTo>
                    <a:pt x="1350" y="438"/>
                  </a:lnTo>
                  <a:lnTo>
                    <a:pt x="1348" y="440"/>
                  </a:lnTo>
                  <a:lnTo>
                    <a:pt x="1348" y="440"/>
                  </a:lnTo>
                  <a:lnTo>
                    <a:pt x="1345" y="443"/>
                  </a:lnTo>
                  <a:lnTo>
                    <a:pt x="1345" y="443"/>
                  </a:lnTo>
                  <a:lnTo>
                    <a:pt x="1345" y="443"/>
                  </a:lnTo>
                  <a:lnTo>
                    <a:pt x="1345" y="443"/>
                  </a:lnTo>
                  <a:lnTo>
                    <a:pt x="1343" y="443"/>
                  </a:lnTo>
                  <a:lnTo>
                    <a:pt x="1343" y="443"/>
                  </a:lnTo>
                  <a:lnTo>
                    <a:pt x="1343" y="443"/>
                  </a:lnTo>
                  <a:lnTo>
                    <a:pt x="1341" y="443"/>
                  </a:lnTo>
                  <a:lnTo>
                    <a:pt x="1341" y="443"/>
                  </a:lnTo>
                  <a:lnTo>
                    <a:pt x="1341" y="443"/>
                  </a:lnTo>
                  <a:lnTo>
                    <a:pt x="1338" y="443"/>
                  </a:lnTo>
                  <a:lnTo>
                    <a:pt x="1336" y="440"/>
                  </a:lnTo>
                  <a:lnTo>
                    <a:pt x="1336" y="440"/>
                  </a:lnTo>
                  <a:lnTo>
                    <a:pt x="1334" y="438"/>
                  </a:lnTo>
                  <a:lnTo>
                    <a:pt x="1331" y="438"/>
                  </a:lnTo>
                  <a:lnTo>
                    <a:pt x="1329" y="436"/>
                  </a:lnTo>
                  <a:lnTo>
                    <a:pt x="1329" y="433"/>
                  </a:lnTo>
                  <a:lnTo>
                    <a:pt x="1327" y="433"/>
                  </a:lnTo>
                  <a:lnTo>
                    <a:pt x="1324" y="431"/>
                  </a:lnTo>
                  <a:lnTo>
                    <a:pt x="1322" y="429"/>
                  </a:lnTo>
                  <a:lnTo>
                    <a:pt x="1322" y="426"/>
                  </a:lnTo>
                  <a:lnTo>
                    <a:pt x="1319" y="426"/>
                  </a:lnTo>
                  <a:lnTo>
                    <a:pt x="1319" y="424"/>
                  </a:lnTo>
                  <a:lnTo>
                    <a:pt x="1317" y="421"/>
                  </a:lnTo>
                  <a:lnTo>
                    <a:pt x="1317" y="421"/>
                  </a:lnTo>
                  <a:lnTo>
                    <a:pt x="1315" y="419"/>
                  </a:lnTo>
                  <a:lnTo>
                    <a:pt x="1315" y="417"/>
                  </a:lnTo>
                  <a:lnTo>
                    <a:pt x="1315" y="417"/>
                  </a:lnTo>
                  <a:lnTo>
                    <a:pt x="1315" y="414"/>
                  </a:lnTo>
                  <a:lnTo>
                    <a:pt x="1312" y="412"/>
                  </a:lnTo>
                  <a:lnTo>
                    <a:pt x="1312" y="412"/>
                  </a:lnTo>
                  <a:lnTo>
                    <a:pt x="1312" y="410"/>
                  </a:lnTo>
                  <a:lnTo>
                    <a:pt x="1312" y="410"/>
                  </a:lnTo>
                  <a:lnTo>
                    <a:pt x="1312" y="410"/>
                  </a:lnTo>
                  <a:lnTo>
                    <a:pt x="1310" y="410"/>
                  </a:lnTo>
                  <a:lnTo>
                    <a:pt x="1310" y="410"/>
                  </a:lnTo>
                  <a:lnTo>
                    <a:pt x="1310" y="410"/>
                  </a:lnTo>
                  <a:lnTo>
                    <a:pt x="1308" y="407"/>
                  </a:lnTo>
                  <a:lnTo>
                    <a:pt x="1308" y="407"/>
                  </a:lnTo>
                  <a:lnTo>
                    <a:pt x="1305" y="407"/>
                  </a:lnTo>
                  <a:lnTo>
                    <a:pt x="1303" y="407"/>
                  </a:lnTo>
                  <a:lnTo>
                    <a:pt x="1301" y="407"/>
                  </a:lnTo>
                  <a:lnTo>
                    <a:pt x="1298" y="407"/>
                  </a:lnTo>
                  <a:lnTo>
                    <a:pt x="1296" y="407"/>
                  </a:lnTo>
                  <a:lnTo>
                    <a:pt x="1296" y="407"/>
                  </a:lnTo>
                  <a:lnTo>
                    <a:pt x="1293" y="407"/>
                  </a:lnTo>
                  <a:lnTo>
                    <a:pt x="1291" y="407"/>
                  </a:lnTo>
                  <a:lnTo>
                    <a:pt x="1291" y="410"/>
                  </a:lnTo>
                  <a:lnTo>
                    <a:pt x="1289" y="410"/>
                  </a:lnTo>
                  <a:lnTo>
                    <a:pt x="1286" y="410"/>
                  </a:lnTo>
                  <a:lnTo>
                    <a:pt x="1286" y="412"/>
                  </a:lnTo>
                  <a:lnTo>
                    <a:pt x="1284" y="412"/>
                  </a:lnTo>
                  <a:lnTo>
                    <a:pt x="1284" y="412"/>
                  </a:lnTo>
                  <a:lnTo>
                    <a:pt x="1279" y="414"/>
                  </a:lnTo>
                  <a:lnTo>
                    <a:pt x="1277" y="417"/>
                  </a:lnTo>
                  <a:lnTo>
                    <a:pt x="1275" y="419"/>
                  </a:lnTo>
                  <a:lnTo>
                    <a:pt x="1270" y="421"/>
                  </a:lnTo>
                  <a:lnTo>
                    <a:pt x="1267" y="426"/>
                  </a:lnTo>
                  <a:lnTo>
                    <a:pt x="1263" y="429"/>
                  </a:lnTo>
                  <a:lnTo>
                    <a:pt x="1263" y="429"/>
                  </a:lnTo>
                  <a:lnTo>
                    <a:pt x="1260" y="431"/>
                  </a:lnTo>
                  <a:lnTo>
                    <a:pt x="1258" y="433"/>
                  </a:lnTo>
                  <a:lnTo>
                    <a:pt x="1256" y="433"/>
                  </a:lnTo>
                  <a:lnTo>
                    <a:pt x="1256" y="436"/>
                  </a:lnTo>
                  <a:lnTo>
                    <a:pt x="1253" y="438"/>
                  </a:lnTo>
                  <a:lnTo>
                    <a:pt x="1253" y="438"/>
                  </a:lnTo>
                  <a:lnTo>
                    <a:pt x="1251" y="440"/>
                  </a:lnTo>
                  <a:lnTo>
                    <a:pt x="1251" y="440"/>
                  </a:lnTo>
                  <a:lnTo>
                    <a:pt x="1251" y="443"/>
                  </a:lnTo>
                  <a:lnTo>
                    <a:pt x="1251" y="443"/>
                  </a:lnTo>
                  <a:lnTo>
                    <a:pt x="1251" y="443"/>
                  </a:lnTo>
                  <a:lnTo>
                    <a:pt x="1251" y="445"/>
                  </a:lnTo>
                  <a:lnTo>
                    <a:pt x="1251" y="447"/>
                  </a:lnTo>
                  <a:lnTo>
                    <a:pt x="1251" y="450"/>
                  </a:lnTo>
                  <a:lnTo>
                    <a:pt x="1251" y="450"/>
                  </a:lnTo>
                  <a:lnTo>
                    <a:pt x="1251" y="452"/>
                  </a:lnTo>
                  <a:lnTo>
                    <a:pt x="1251" y="455"/>
                  </a:lnTo>
                  <a:lnTo>
                    <a:pt x="1251" y="457"/>
                  </a:lnTo>
                  <a:lnTo>
                    <a:pt x="1251" y="459"/>
                  </a:lnTo>
                  <a:lnTo>
                    <a:pt x="1251" y="459"/>
                  </a:lnTo>
                  <a:lnTo>
                    <a:pt x="1253" y="462"/>
                  </a:lnTo>
                  <a:lnTo>
                    <a:pt x="1253" y="464"/>
                  </a:lnTo>
                  <a:lnTo>
                    <a:pt x="1253" y="464"/>
                  </a:lnTo>
                  <a:lnTo>
                    <a:pt x="1253" y="466"/>
                  </a:lnTo>
                  <a:lnTo>
                    <a:pt x="1256" y="469"/>
                  </a:lnTo>
                  <a:lnTo>
                    <a:pt x="1256" y="471"/>
                  </a:lnTo>
                  <a:lnTo>
                    <a:pt x="1258" y="471"/>
                  </a:lnTo>
                  <a:lnTo>
                    <a:pt x="1258" y="474"/>
                  </a:lnTo>
                  <a:lnTo>
                    <a:pt x="1258" y="474"/>
                  </a:lnTo>
                  <a:lnTo>
                    <a:pt x="1258" y="474"/>
                  </a:lnTo>
                  <a:lnTo>
                    <a:pt x="1258" y="474"/>
                  </a:lnTo>
                  <a:lnTo>
                    <a:pt x="1260" y="476"/>
                  </a:lnTo>
                  <a:lnTo>
                    <a:pt x="1260" y="476"/>
                  </a:lnTo>
                  <a:lnTo>
                    <a:pt x="1263" y="476"/>
                  </a:lnTo>
                  <a:lnTo>
                    <a:pt x="1265" y="478"/>
                  </a:lnTo>
                  <a:lnTo>
                    <a:pt x="1267" y="478"/>
                  </a:lnTo>
                  <a:lnTo>
                    <a:pt x="1270" y="478"/>
                  </a:lnTo>
                  <a:lnTo>
                    <a:pt x="1272" y="481"/>
                  </a:lnTo>
                  <a:lnTo>
                    <a:pt x="1275" y="481"/>
                  </a:lnTo>
                  <a:lnTo>
                    <a:pt x="1277" y="481"/>
                  </a:lnTo>
                  <a:lnTo>
                    <a:pt x="1279" y="481"/>
                  </a:lnTo>
                  <a:lnTo>
                    <a:pt x="1282" y="481"/>
                  </a:lnTo>
                  <a:lnTo>
                    <a:pt x="1284" y="481"/>
                  </a:lnTo>
                  <a:lnTo>
                    <a:pt x="1286" y="481"/>
                  </a:lnTo>
                  <a:lnTo>
                    <a:pt x="1289" y="481"/>
                  </a:lnTo>
                  <a:lnTo>
                    <a:pt x="1291" y="481"/>
                  </a:lnTo>
                  <a:lnTo>
                    <a:pt x="1296" y="478"/>
                  </a:lnTo>
                  <a:lnTo>
                    <a:pt x="1298" y="478"/>
                  </a:lnTo>
                  <a:lnTo>
                    <a:pt x="1301" y="478"/>
                  </a:lnTo>
                  <a:lnTo>
                    <a:pt x="1301" y="478"/>
                  </a:lnTo>
                  <a:lnTo>
                    <a:pt x="1303" y="478"/>
                  </a:lnTo>
                  <a:lnTo>
                    <a:pt x="1305" y="478"/>
                  </a:lnTo>
                  <a:lnTo>
                    <a:pt x="1308" y="478"/>
                  </a:lnTo>
                  <a:lnTo>
                    <a:pt x="1310" y="478"/>
                  </a:lnTo>
                  <a:lnTo>
                    <a:pt x="1310" y="478"/>
                  </a:lnTo>
                  <a:lnTo>
                    <a:pt x="1310" y="478"/>
                  </a:lnTo>
                  <a:lnTo>
                    <a:pt x="1312" y="478"/>
                  </a:lnTo>
                  <a:lnTo>
                    <a:pt x="1317" y="481"/>
                  </a:lnTo>
                  <a:lnTo>
                    <a:pt x="1322" y="483"/>
                  </a:lnTo>
                  <a:lnTo>
                    <a:pt x="1324" y="483"/>
                  </a:lnTo>
                  <a:lnTo>
                    <a:pt x="1324" y="483"/>
                  </a:lnTo>
                  <a:lnTo>
                    <a:pt x="1327" y="483"/>
                  </a:lnTo>
                  <a:lnTo>
                    <a:pt x="1327" y="485"/>
                  </a:lnTo>
                  <a:lnTo>
                    <a:pt x="1327" y="485"/>
                  </a:lnTo>
                  <a:lnTo>
                    <a:pt x="1329" y="485"/>
                  </a:lnTo>
                  <a:lnTo>
                    <a:pt x="1329" y="488"/>
                  </a:lnTo>
                  <a:lnTo>
                    <a:pt x="1331" y="488"/>
                  </a:lnTo>
                  <a:lnTo>
                    <a:pt x="1331" y="492"/>
                  </a:lnTo>
                  <a:lnTo>
                    <a:pt x="1336" y="495"/>
                  </a:lnTo>
                  <a:lnTo>
                    <a:pt x="1336" y="497"/>
                  </a:lnTo>
                  <a:lnTo>
                    <a:pt x="1336" y="497"/>
                  </a:lnTo>
                  <a:lnTo>
                    <a:pt x="1338" y="497"/>
                  </a:lnTo>
                  <a:lnTo>
                    <a:pt x="1338" y="500"/>
                  </a:lnTo>
                  <a:lnTo>
                    <a:pt x="1341" y="500"/>
                  </a:lnTo>
                  <a:lnTo>
                    <a:pt x="1341" y="500"/>
                  </a:lnTo>
                  <a:lnTo>
                    <a:pt x="1341" y="502"/>
                  </a:lnTo>
                  <a:lnTo>
                    <a:pt x="1343" y="502"/>
                  </a:lnTo>
                  <a:lnTo>
                    <a:pt x="1345" y="502"/>
                  </a:lnTo>
                  <a:lnTo>
                    <a:pt x="1348" y="504"/>
                  </a:lnTo>
                  <a:lnTo>
                    <a:pt x="1348" y="504"/>
                  </a:lnTo>
                  <a:lnTo>
                    <a:pt x="1350" y="504"/>
                  </a:lnTo>
                  <a:lnTo>
                    <a:pt x="1355" y="507"/>
                  </a:lnTo>
                  <a:lnTo>
                    <a:pt x="1357" y="507"/>
                  </a:lnTo>
                  <a:lnTo>
                    <a:pt x="1360" y="507"/>
                  </a:lnTo>
                  <a:lnTo>
                    <a:pt x="1360" y="509"/>
                  </a:lnTo>
                  <a:lnTo>
                    <a:pt x="1360" y="509"/>
                  </a:lnTo>
                  <a:lnTo>
                    <a:pt x="1362" y="509"/>
                  </a:lnTo>
                  <a:lnTo>
                    <a:pt x="1362" y="509"/>
                  </a:lnTo>
                  <a:lnTo>
                    <a:pt x="1362" y="509"/>
                  </a:lnTo>
                  <a:lnTo>
                    <a:pt x="1362" y="509"/>
                  </a:lnTo>
                  <a:lnTo>
                    <a:pt x="1362" y="509"/>
                  </a:lnTo>
                  <a:lnTo>
                    <a:pt x="1362" y="511"/>
                  </a:lnTo>
                  <a:lnTo>
                    <a:pt x="1362" y="511"/>
                  </a:lnTo>
                  <a:lnTo>
                    <a:pt x="1362" y="511"/>
                  </a:lnTo>
                  <a:lnTo>
                    <a:pt x="1362" y="514"/>
                  </a:lnTo>
                  <a:lnTo>
                    <a:pt x="1362" y="516"/>
                  </a:lnTo>
                  <a:lnTo>
                    <a:pt x="1362" y="516"/>
                  </a:lnTo>
                  <a:lnTo>
                    <a:pt x="1362" y="518"/>
                  </a:lnTo>
                  <a:lnTo>
                    <a:pt x="1362" y="521"/>
                  </a:lnTo>
                  <a:lnTo>
                    <a:pt x="1360" y="523"/>
                  </a:lnTo>
                  <a:lnTo>
                    <a:pt x="1360" y="526"/>
                  </a:lnTo>
                  <a:lnTo>
                    <a:pt x="1360" y="528"/>
                  </a:lnTo>
                  <a:lnTo>
                    <a:pt x="1360" y="528"/>
                  </a:lnTo>
                  <a:lnTo>
                    <a:pt x="1360" y="530"/>
                  </a:lnTo>
                  <a:lnTo>
                    <a:pt x="1360" y="530"/>
                  </a:lnTo>
                  <a:lnTo>
                    <a:pt x="1360" y="533"/>
                  </a:lnTo>
                  <a:lnTo>
                    <a:pt x="1360" y="535"/>
                  </a:lnTo>
                  <a:lnTo>
                    <a:pt x="1360" y="535"/>
                  </a:lnTo>
                  <a:lnTo>
                    <a:pt x="1360" y="537"/>
                  </a:lnTo>
                  <a:lnTo>
                    <a:pt x="1360" y="537"/>
                  </a:lnTo>
                  <a:lnTo>
                    <a:pt x="1362" y="540"/>
                  </a:lnTo>
                  <a:lnTo>
                    <a:pt x="1362" y="540"/>
                  </a:lnTo>
                  <a:lnTo>
                    <a:pt x="1362" y="542"/>
                  </a:lnTo>
                  <a:lnTo>
                    <a:pt x="1364" y="544"/>
                  </a:lnTo>
                  <a:lnTo>
                    <a:pt x="1364" y="544"/>
                  </a:lnTo>
                  <a:lnTo>
                    <a:pt x="1367" y="547"/>
                  </a:lnTo>
                  <a:lnTo>
                    <a:pt x="1367" y="549"/>
                  </a:lnTo>
                  <a:lnTo>
                    <a:pt x="1369" y="552"/>
                  </a:lnTo>
                  <a:lnTo>
                    <a:pt x="1369" y="552"/>
                  </a:lnTo>
                  <a:lnTo>
                    <a:pt x="1369" y="554"/>
                  </a:lnTo>
                  <a:lnTo>
                    <a:pt x="1372" y="554"/>
                  </a:lnTo>
                  <a:lnTo>
                    <a:pt x="1372" y="556"/>
                  </a:lnTo>
                  <a:lnTo>
                    <a:pt x="1372" y="556"/>
                  </a:lnTo>
                  <a:lnTo>
                    <a:pt x="1372" y="559"/>
                  </a:lnTo>
                  <a:lnTo>
                    <a:pt x="1372" y="559"/>
                  </a:lnTo>
                  <a:lnTo>
                    <a:pt x="1372" y="561"/>
                  </a:lnTo>
                  <a:lnTo>
                    <a:pt x="1372" y="561"/>
                  </a:lnTo>
                  <a:lnTo>
                    <a:pt x="1372" y="561"/>
                  </a:lnTo>
                  <a:lnTo>
                    <a:pt x="1372" y="563"/>
                  </a:lnTo>
                  <a:lnTo>
                    <a:pt x="1372" y="566"/>
                  </a:lnTo>
                  <a:lnTo>
                    <a:pt x="1372" y="566"/>
                  </a:lnTo>
                  <a:lnTo>
                    <a:pt x="1369" y="568"/>
                  </a:lnTo>
                  <a:lnTo>
                    <a:pt x="1369" y="568"/>
                  </a:lnTo>
                  <a:lnTo>
                    <a:pt x="1369" y="571"/>
                  </a:lnTo>
                  <a:lnTo>
                    <a:pt x="1367" y="573"/>
                  </a:lnTo>
                  <a:lnTo>
                    <a:pt x="1367" y="573"/>
                  </a:lnTo>
                  <a:lnTo>
                    <a:pt x="1364" y="573"/>
                  </a:lnTo>
                  <a:lnTo>
                    <a:pt x="1364" y="575"/>
                  </a:lnTo>
                  <a:lnTo>
                    <a:pt x="1362" y="578"/>
                  </a:lnTo>
                  <a:lnTo>
                    <a:pt x="1360" y="578"/>
                  </a:lnTo>
                  <a:lnTo>
                    <a:pt x="1360" y="578"/>
                  </a:lnTo>
                  <a:lnTo>
                    <a:pt x="1360" y="578"/>
                  </a:lnTo>
                  <a:lnTo>
                    <a:pt x="1360" y="580"/>
                  </a:lnTo>
                  <a:lnTo>
                    <a:pt x="1360" y="580"/>
                  </a:lnTo>
                  <a:lnTo>
                    <a:pt x="1360" y="580"/>
                  </a:lnTo>
                  <a:lnTo>
                    <a:pt x="1360" y="580"/>
                  </a:lnTo>
                  <a:lnTo>
                    <a:pt x="1360" y="582"/>
                  </a:lnTo>
                  <a:lnTo>
                    <a:pt x="1357" y="582"/>
                  </a:lnTo>
                  <a:lnTo>
                    <a:pt x="1357" y="585"/>
                  </a:lnTo>
                  <a:lnTo>
                    <a:pt x="1357" y="587"/>
                  </a:lnTo>
                  <a:lnTo>
                    <a:pt x="1357" y="589"/>
                  </a:lnTo>
                  <a:lnTo>
                    <a:pt x="1357" y="589"/>
                  </a:lnTo>
                  <a:lnTo>
                    <a:pt x="1357" y="589"/>
                  </a:lnTo>
                  <a:lnTo>
                    <a:pt x="1357" y="589"/>
                  </a:lnTo>
                  <a:lnTo>
                    <a:pt x="1357" y="592"/>
                  </a:lnTo>
                  <a:lnTo>
                    <a:pt x="1360" y="592"/>
                  </a:lnTo>
                  <a:lnTo>
                    <a:pt x="1360" y="592"/>
                  </a:lnTo>
                  <a:lnTo>
                    <a:pt x="1360" y="594"/>
                  </a:lnTo>
                  <a:lnTo>
                    <a:pt x="1360" y="594"/>
                  </a:lnTo>
                  <a:lnTo>
                    <a:pt x="1360" y="594"/>
                  </a:lnTo>
                  <a:lnTo>
                    <a:pt x="1360" y="597"/>
                  </a:lnTo>
                  <a:lnTo>
                    <a:pt x="1360" y="597"/>
                  </a:lnTo>
                  <a:lnTo>
                    <a:pt x="1360" y="597"/>
                  </a:lnTo>
                  <a:lnTo>
                    <a:pt x="1360" y="597"/>
                  </a:lnTo>
                  <a:lnTo>
                    <a:pt x="1360" y="599"/>
                  </a:lnTo>
                  <a:lnTo>
                    <a:pt x="1357" y="599"/>
                  </a:lnTo>
                  <a:lnTo>
                    <a:pt x="1357" y="599"/>
                  </a:lnTo>
                  <a:lnTo>
                    <a:pt x="1355" y="599"/>
                  </a:lnTo>
                  <a:lnTo>
                    <a:pt x="1355" y="601"/>
                  </a:lnTo>
                  <a:lnTo>
                    <a:pt x="1350" y="601"/>
                  </a:lnTo>
                  <a:lnTo>
                    <a:pt x="1348" y="604"/>
                  </a:lnTo>
                  <a:lnTo>
                    <a:pt x="1345" y="604"/>
                  </a:lnTo>
                  <a:lnTo>
                    <a:pt x="1343" y="604"/>
                  </a:lnTo>
                  <a:lnTo>
                    <a:pt x="1343" y="604"/>
                  </a:lnTo>
                  <a:lnTo>
                    <a:pt x="1341" y="606"/>
                  </a:lnTo>
                  <a:lnTo>
                    <a:pt x="1338" y="606"/>
                  </a:lnTo>
                  <a:lnTo>
                    <a:pt x="1338" y="606"/>
                  </a:lnTo>
                  <a:lnTo>
                    <a:pt x="1336" y="606"/>
                  </a:lnTo>
                  <a:lnTo>
                    <a:pt x="1336" y="606"/>
                  </a:lnTo>
                  <a:lnTo>
                    <a:pt x="1336" y="606"/>
                  </a:lnTo>
                  <a:lnTo>
                    <a:pt x="1336" y="608"/>
                  </a:lnTo>
                  <a:lnTo>
                    <a:pt x="1334" y="608"/>
                  </a:lnTo>
                  <a:lnTo>
                    <a:pt x="1334" y="608"/>
                  </a:lnTo>
                  <a:lnTo>
                    <a:pt x="1334" y="608"/>
                  </a:lnTo>
                  <a:lnTo>
                    <a:pt x="1334" y="611"/>
                  </a:lnTo>
                  <a:lnTo>
                    <a:pt x="1334" y="611"/>
                  </a:lnTo>
                  <a:lnTo>
                    <a:pt x="1331" y="613"/>
                  </a:lnTo>
                  <a:lnTo>
                    <a:pt x="1331" y="613"/>
                  </a:lnTo>
                  <a:lnTo>
                    <a:pt x="1331" y="615"/>
                  </a:lnTo>
                  <a:lnTo>
                    <a:pt x="1331" y="618"/>
                  </a:lnTo>
                  <a:lnTo>
                    <a:pt x="1331" y="618"/>
                  </a:lnTo>
                  <a:lnTo>
                    <a:pt x="1331" y="620"/>
                  </a:lnTo>
                  <a:lnTo>
                    <a:pt x="1331" y="620"/>
                  </a:lnTo>
                  <a:lnTo>
                    <a:pt x="1331" y="623"/>
                  </a:lnTo>
                  <a:lnTo>
                    <a:pt x="1331" y="623"/>
                  </a:lnTo>
                  <a:lnTo>
                    <a:pt x="1334" y="625"/>
                  </a:lnTo>
                  <a:lnTo>
                    <a:pt x="1334" y="627"/>
                  </a:lnTo>
                  <a:lnTo>
                    <a:pt x="1334" y="627"/>
                  </a:lnTo>
                  <a:lnTo>
                    <a:pt x="1334" y="630"/>
                  </a:lnTo>
                  <a:lnTo>
                    <a:pt x="1336" y="632"/>
                  </a:lnTo>
                  <a:lnTo>
                    <a:pt x="1338" y="637"/>
                  </a:lnTo>
                  <a:lnTo>
                    <a:pt x="1338" y="639"/>
                  </a:lnTo>
                  <a:lnTo>
                    <a:pt x="1341" y="642"/>
                  </a:lnTo>
                  <a:lnTo>
                    <a:pt x="1341" y="644"/>
                  </a:lnTo>
                  <a:lnTo>
                    <a:pt x="1343" y="644"/>
                  </a:lnTo>
                  <a:lnTo>
                    <a:pt x="1343" y="646"/>
                  </a:lnTo>
                  <a:lnTo>
                    <a:pt x="1343" y="646"/>
                  </a:lnTo>
                  <a:lnTo>
                    <a:pt x="1345" y="646"/>
                  </a:lnTo>
                  <a:lnTo>
                    <a:pt x="1345" y="649"/>
                  </a:lnTo>
                  <a:lnTo>
                    <a:pt x="1345" y="649"/>
                  </a:lnTo>
                  <a:lnTo>
                    <a:pt x="1348" y="649"/>
                  </a:lnTo>
                  <a:lnTo>
                    <a:pt x="1348" y="649"/>
                  </a:lnTo>
                  <a:lnTo>
                    <a:pt x="1348" y="649"/>
                  </a:lnTo>
                  <a:lnTo>
                    <a:pt x="1350" y="651"/>
                  </a:lnTo>
                  <a:lnTo>
                    <a:pt x="1350" y="651"/>
                  </a:lnTo>
                  <a:lnTo>
                    <a:pt x="1353" y="651"/>
                  </a:lnTo>
                  <a:lnTo>
                    <a:pt x="1353" y="651"/>
                  </a:lnTo>
                  <a:lnTo>
                    <a:pt x="1357" y="651"/>
                  </a:lnTo>
                  <a:lnTo>
                    <a:pt x="1360" y="653"/>
                  </a:lnTo>
                  <a:lnTo>
                    <a:pt x="1362" y="653"/>
                  </a:lnTo>
                  <a:lnTo>
                    <a:pt x="1364" y="653"/>
                  </a:lnTo>
                  <a:lnTo>
                    <a:pt x="1369" y="653"/>
                  </a:lnTo>
                  <a:lnTo>
                    <a:pt x="1372" y="653"/>
                  </a:lnTo>
                  <a:lnTo>
                    <a:pt x="1374" y="653"/>
                  </a:lnTo>
                  <a:lnTo>
                    <a:pt x="1374" y="653"/>
                  </a:lnTo>
                  <a:lnTo>
                    <a:pt x="1376" y="651"/>
                  </a:lnTo>
                  <a:lnTo>
                    <a:pt x="1376" y="651"/>
                  </a:lnTo>
                  <a:lnTo>
                    <a:pt x="1379" y="651"/>
                  </a:lnTo>
                  <a:lnTo>
                    <a:pt x="1381" y="651"/>
                  </a:lnTo>
                  <a:lnTo>
                    <a:pt x="1381" y="651"/>
                  </a:lnTo>
                  <a:lnTo>
                    <a:pt x="1383" y="649"/>
                  </a:lnTo>
                  <a:lnTo>
                    <a:pt x="1386" y="649"/>
                  </a:lnTo>
                  <a:lnTo>
                    <a:pt x="1388" y="646"/>
                  </a:lnTo>
                  <a:lnTo>
                    <a:pt x="1393" y="644"/>
                  </a:lnTo>
                  <a:lnTo>
                    <a:pt x="1395" y="644"/>
                  </a:lnTo>
                  <a:lnTo>
                    <a:pt x="1398" y="642"/>
                  </a:lnTo>
                  <a:lnTo>
                    <a:pt x="1400" y="639"/>
                  </a:lnTo>
                  <a:lnTo>
                    <a:pt x="1400" y="639"/>
                  </a:lnTo>
                  <a:lnTo>
                    <a:pt x="1402" y="637"/>
                  </a:lnTo>
                  <a:lnTo>
                    <a:pt x="1402" y="634"/>
                  </a:lnTo>
                  <a:lnTo>
                    <a:pt x="1405" y="634"/>
                  </a:lnTo>
                  <a:lnTo>
                    <a:pt x="1405" y="632"/>
                  </a:lnTo>
                  <a:lnTo>
                    <a:pt x="1407" y="630"/>
                  </a:lnTo>
                  <a:lnTo>
                    <a:pt x="1407" y="630"/>
                  </a:lnTo>
                  <a:lnTo>
                    <a:pt x="1407" y="630"/>
                  </a:lnTo>
                  <a:lnTo>
                    <a:pt x="1407" y="627"/>
                  </a:lnTo>
                  <a:lnTo>
                    <a:pt x="1409" y="627"/>
                  </a:lnTo>
                  <a:lnTo>
                    <a:pt x="1409" y="625"/>
                  </a:lnTo>
                  <a:lnTo>
                    <a:pt x="1409" y="625"/>
                  </a:lnTo>
                  <a:lnTo>
                    <a:pt x="1409" y="623"/>
                  </a:lnTo>
                  <a:lnTo>
                    <a:pt x="1409" y="620"/>
                  </a:lnTo>
                  <a:lnTo>
                    <a:pt x="1409" y="620"/>
                  </a:lnTo>
                  <a:lnTo>
                    <a:pt x="1409" y="618"/>
                  </a:lnTo>
                  <a:lnTo>
                    <a:pt x="1409" y="618"/>
                  </a:lnTo>
                  <a:lnTo>
                    <a:pt x="1407" y="615"/>
                  </a:lnTo>
                  <a:lnTo>
                    <a:pt x="1407" y="615"/>
                  </a:lnTo>
                  <a:lnTo>
                    <a:pt x="1407" y="615"/>
                  </a:lnTo>
                  <a:lnTo>
                    <a:pt x="1407" y="615"/>
                  </a:lnTo>
                  <a:lnTo>
                    <a:pt x="1407" y="613"/>
                  </a:lnTo>
                  <a:lnTo>
                    <a:pt x="1405" y="613"/>
                  </a:lnTo>
                  <a:lnTo>
                    <a:pt x="1405" y="613"/>
                  </a:lnTo>
                  <a:lnTo>
                    <a:pt x="1402" y="613"/>
                  </a:lnTo>
                  <a:lnTo>
                    <a:pt x="1400" y="611"/>
                  </a:lnTo>
                  <a:lnTo>
                    <a:pt x="1398" y="608"/>
                  </a:lnTo>
                  <a:lnTo>
                    <a:pt x="1393" y="606"/>
                  </a:lnTo>
                  <a:lnTo>
                    <a:pt x="1393" y="606"/>
                  </a:lnTo>
                  <a:lnTo>
                    <a:pt x="1393" y="606"/>
                  </a:lnTo>
                  <a:lnTo>
                    <a:pt x="1390" y="606"/>
                  </a:lnTo>
                  <a:lnTo>
                    <a:pt x="1390" y="604"/>
                  </a:lnTo>
                  <a:lnTo>
                    <a:pt x="1390" y="604"/>
                  </a:lnTo>
                  <a:lnTo>
                    <a:pt x="1390" y="604"/>
                  </a:lnTo>
                  <a:lnTo>
                    <a:pt x="1388" y="601"/>
                  </a:lnTo>
                  <a:lnTo>
                    <a:pt x="1388" y="601"/>
                  </a:lnTo>
                  <a:lnTo>
                    <a:pt x="1388" y="599"/>
                  </a:lnTo>
                  <a:lnTo>
                    <a:pt x="1388" y="599"/>
                  </a:lnTo>
                  <a:lnTo>
                    <a:pt x="1388" y="597"/>
                  </a:lnTo>
                  <a:lnTo>
                    <a:pt x="1388" y="594"/>
                  </a:lnTo>
                  <a:lnTo>
                    <a:pt x="1388" y="594"/>
                  </a:lnTo>
                  <a:lnTo>
                    <a:pt x="1388" y="592"/>
                  </a:lnTo>
                  <a:lnTo>
                    <a:pt x="1388" y="592"/>
                  </a:lnTo>
                  <a:lnTo>
                    <a:pt x="1388" y="589"/>
                  </a:lnTo>
                  <a:lnTo>
                    <a:pt x="1390" y="589"/>
                  </a:lnTo>
                  <a:lnTo>
                    <a:pt x="1390" y="589"/>
                  </a:lnTo>
                  <a:lnTo>
                    <a:pt x="1390" y="587"/>
                  </a:lnTo>
                  <a:lnTo>
                    <a:pt x="1390" y="587"/>
                  </a:lnTo>
                  <a:lnTo>
                    <a:pt x="1393" y="585"/>
                  </a:lnTo>
                  <a:lnTo>
                    <a:pt x="1395" y="582"/>
                  </a:lnTo>
                  <a:lnTo>
                    <a:pt x="1395" y="580"/>
                  </a:lnTo>
                  <a:lnTo>
                    <a:pt x="1398" y="580"/>
                  </a:lnTo>
                  <a:lnTo>
                    <a:pt x="1400" y="578"/>
                  </a:lnTo>
                  <a:lnTo>
                    <a:pt x="1402" y="578"/>
                  </a:lnTo>
                  <a:lnTo>
                    <a:pt x="1402" y="578"/>
                  </a:lnTo>
                  <a:lnTo>
                    <a:pt x="1402" y="575"/>
                  </a:lnTo>
                  <a:lnTo>
                    <a:pt x="1405" y="575"/>
                  </a:lnTo>
                  <a:lnTo>
                    <a:pt x="1405" y="575"/>
                  </a:lnTo>
                  <a:lnTo>
                    <a:pt x="1407" y="575"/>
                  </a:lnTo>
                  <a:lnTo>
                    <a:pt x="1407" y="575"/>
                  </a:lnTo>
                  <a:lnTo>
                    <a:pt x="1407" y="575"/>
                  </a:lnTo>
                  <a:lnTo>
                    <a:pt x="1409" y="575"/>
                  </a:lnTo>
                  <a:lnTo>
                    <a:pt x="1412" y="575"/>
                  </a:lnTo>
                  <a:lnTo>
                    <a:pt x="1414" y="575"/>
                  </a:lnTo>
                  <a:lnTo>
                    <a:pt x="1414" y="575"/>
                  </a:lnTo>
                  <a:lnTo>
                    <a:pt x="1416" y="575"/>
                  </a:lnTo>
                  <a:lnTo>
                    <a:pt x="1419" y="575"/>
                  </a:lnTo>
                  <a:lnTo>
                    <a:pt x="1419" y="575"/>
                  </a:lnTo>
                  <a:lnTo>
                    <a:pt x="1421" y="578"/>
                  </a:lnTo>
                  <a:lnTo>
                    <a:pt x="1421" y="578"/>
                  </a:lnTo>
                  <a:lnTo>
                    <a:pt x="1424" y="578"/>
                  </a:lnTo>
                  <a:lnTo>
                    <a:pt x="1424" y="580"/>
                  </a:lnTo>
                  <a:lnTo>
                    <a:pt x="1424" y="580"/>
                  </a:lnTo>
                  <a:lnTo>
                    <a:pt x="1426" y="580"/>
                  </a:lnTo>
                  <a:lnTo>
                    <a:pt x="1426" y="582"/>
                  </a:lnTo>
                  <a:lnTo>
                    <a:pt x="1428" y="585"/>
                  </a:lnTo>
                  <a:lnTo>
                    <a:pt x="1428" y="585"/>
                  </a:lnTo>
                  <a:lnTo>
                    <a:pt x="1428" y="587"/>
                  </a:lnTo>
                  <a:lnTo>
                    <a:pt x="1431" y="589"/>
                  </a:lnTo>
                  <a:lnTo>
                    <a:pt x="1431" y="592"/>
                  </a:lnTo>
                  <a:lnTo>
                    <a:pt x="1431" y="594"/>
                  </a:lnTo>
                  <a:lnTo>
                    <a:pt x="1433" y="594"/>
                  </a:lnTo>
                  <a:lnTo>
                    <a:pt x="1433" y="597"/>
                  </a:lnTo>
                  <a:lnTo>
                    <a:pt x="1433" y="599"/>
                  </a:lnTo>
                  <a:lnTo>
                    <a:pt x="1433" y="601"/>
                  </a:lnTo>
                  <a:lnTo>
                    <a:pt x="1433" y="604"/>
                  </a:lnTo>
                  <a:lnTo>
                    <a:pt x="1433" y="606"/>
                  </a:lnTo>
                  <a:lnTo>
                    <a:pt x="1433" y="606"/>
                  </a:lnTo>
                  <a:lnTo>
                    <a:pt x="1433" y="608"/>
                  </a:lnTo>
                  <a:lnTo>
                    <a:pt x="1433" y="611"/>
                  </a:lnTo>
                  <a:lnTo>
                    <a:pt x="1433" y="613"/>
                  </a:lnTo>
                  <a:lnTo>
                    <a:pt x="1433" y="615"/>
                  </a:lnTo>
                  <a:lnTo>
                    <a:pt x="1431" y="618"/>
                  </a:lnTo>
                  <a:lnTo>
                    <a:pt x="1431" y="618"/>
                  </a:lnTo>
                  <a:lnTo>
                    <a:pt x="1431" y="620"/>
                  </a:lnTo>
                  <a:lnTo>
                    <a:pt x="1428" y="625"/>
                  </a:lnTo>
                  <a:lnTo>
                    <a:pt x="1426" y="627"/>
                  </a:lnTo>
                  <a:lnTo>
                    <a:pt x="1426" y="630"/>
                  </a:lnTo>
                  <a:lnTo>
                    <a:pt x="1424" y="632"/>
                  </a:lnTo>
                  <a:lnTo>
                    <a:pt x="1424" y="637"/>
                  </a:lnTo>
                  <a:lnTo>
                    <a:pt x="1421" y="639"/>
                  </a:lnTo>
                  <a:lnTo>
                    <a:pt x="1419" y="642"/>
                  </a:lnTo>
                  <a:lnTo>
                    <a:pt x="1419" y="644"/>
                  </a:lnTo>
                  <a:lnTo>
                    <a:pt x="1416" y="646"/>
                  </a:lnTo>
                  <a:lnTo>
                    <a:pt x="1414" y="649"/>
                  </a:lnTo>
                  <a:lnTo>
                    <a:pt x="1412" y="651"/>
                  </a:lnTo>
                  <a:lnTo>
                    <a:pt x="1409" y="653"/>
                  </a:lnTo>
                  <a:lnTo>
                    <a:pt x="1407" y="656"/>
                  </a:lnTo>
                  <a:lnTo>
                    <a:pt x="1405" y="658"/>
                  </a:lnTo>
                  <a:lnTo>
                    <a:pt x="1402" y="660"/>
                  </a:lnTo>
                  <a:lnTo>
                    <a:pt x="1400" y="663"/>
                  </a:lnTo>
                  <a:lnTo>
                    <a:pt x="1398" y="668"/>
                  </a:lnTo>
                  <a:lnTo>
                    <a:pt x="1395" y="670"/>
                  </a:lnTo>
                  <a:lnTo>
                    <a:pt x="1393" y="672"/>
                  </a:lnTo>
                  <a:lnTo>
                    <a:pt x="1388" y="675"/>
                  </a:lnTo>
                  <a:lnTo>
                    <a:pt x="1386" y="679"/>
                  </a:lnTo>
                  <a:lnTo>
                    <a:pt x="1383" y="682"/>
                  </a:lnTo>
                  <a:lnTo>
                    <a:pt x="1381" y="684"/>
                  </a:lnTo>
                  <a:lnTo>
                    <a:pt x="1379" y="686"/>
                  </a:lnTo>
                  <a:lnTo>
                    <a:pt x="1376" y="686"/>
                  </a:lnTo>
                  <a:lnTo>
                    <a:pt x="1374" y="689"/>
                  </a:lnTo>
                  <a:lnTo>
                    <a:pt x="1372" y="691"/>
                  </a:lnTo>
                  <a:lnTo>
                    <a:pt x="1369" y="694"/>
                  </a:lnTo>
                  <a:lnTo>
                    <a:pt x="1367" y="694"/>
                  </a:lnTo>
                  <a:lnTo>
                    <a:pt x="1364" y="696"/>
                  </a:lnTo>
                  <a:lnTo>
                    <a:pt x="1364" y="698"/>
                  </a:lnTo>
                  <a:lnTo>
                    <a:pt x="1360" y="701"/>
                  </a:lnTo>
                  <a:lnTo>
                    <a:pt x="1355" y="705"/>
                  </a:lnTo>
                  <a:lnTo>
                    <a:pt x="1353" y="708"/>
                  </a:lnTo>
                  <a:lnTo>
                    <a:pt x="1350" y="710"/>
                  </a:lnTo>
                  <a:lnTo>
                    <a:pt x="1348" y="710"/>
                  </a:lnTo>
                  <a:lnTo>
                    <a:pt x="1345" y="712"/>
                  </a:lnTo>
                  <a:lnTo>
                    <a:pt x="1343" y="712"/>
                  </a:lnTo>
                  <a:lnTo>
                    <a:pt x="1343" y="715"/>
                  </a:lnTo>
                  <a:lnTo>
                    <a:pt x="1338" y="715"/>
                  </a:lnTo>
                  <a:lnTo>
                    <a:pt x="1334" y="717"/>
                  </a:lnTo>
                  <a:lnTo>
                    <a:pt x="1331" y="720"/>
                  </a:lnTo>
                  <a:lnTo>
                    <a:pt x="1327" y="720"/>
                  </a:lnTo>
                  <a:lnTo>
                    <a:pt x="1324" y="722"/>
                  </a:lnTo>
                  <a:lnTo>
                    <a:pt x="1322" y="722"/>
                  </a:lnTo>
                  <a:lnTo>
                    <a:pt x="1319" y="724"/>
                  </a:lnTo>
                  <a:lnTo>
                    <a:pt x="1317" y="724"/>
                  </a:lnTo>
                  <a:lnTo>
                    <a:pt x="1315" y="724"/>
                  </a:lnTo>
                  <a:lnTo>
                    <a:pt x="1312" y="724"/>
                  </a:lnTo>
                  <a:lnTo>
                    <a:pt x="1308" y="724"/>
                  </a:lnTo>
                  <a:lnTo>
                    <a:pt x="1303" y="727"/>
                  </a:lnTo>
                  <a:lnTo>
                    <a:pt x="1298" y="727"/>
                  </a:lnTo>
                  <a:lnTo>
                    <a:pt x="1293" y="727"/>
                  </a:lnTo>
                  <a:lnTo>
                    <a:pt x="1286" y="727"/>
                  </a:lnTo>
                  <a:lnTo>
                    <a:pt x="1282" y="727"/>
                  </a:lnTo>
                  <a:lnTo>
                    <a:pt x="1277" y="729"/>
                  </a:lnTo>
                  <a:lnTo>
                    <a:pt x="1270" y="729"/>
                  </a:lnTo>
                  <a:lnTo>
                    <a:pt x="1267" y="729"/>
                  </a:lnTo>
                  <a:lnTo>
                    <a:pt x="1265" y="729"/>
                  </a:lnTo>
                  <a:lnTo>
                    <a:pt x="1263" y="729"/>
                  </a:lnTo>
                  <a:lnTo>
                    <a:pt x="1260" y="729"/>
                  </a:lnTo>
                  <a:lnTo>
                    <a:pt x="1258" y="731"/>
                  </a:lnTo>
                  <a:lnTo>
                    <a:pt x="1256" y="731"/>
                  </a:lnTo>
                  <a:lnTo>
                    <a:pt x="1253" y="731"/>
                  </a:lnTo>
                  <a:lnTo>
                    <a:pt x="1251" y="734"/>
                  </a:lnTo>
                  <a:lnTo>
                    <a:pt x="1249" y="734"/>
                  </a:lnTo>
                  <a:lnTo>
                    <a:pt x="1249" y="734"/>
                  </a:lnTo>
                  <a:lnTo>
                    <a:pt x="1246" y="734"/>
                  </a:lnTo>
                  <a:lnTo>
                    <a:pt x="1246" y="736"/>
                  </a:lnTo>
                  <a:lnTo>
                    <a:pt x="1246" y="736"/>
                  </a:lnTo>
                  <a:lnTo>
                    <a:pt x="1244" y="736"/>
                  </a:lnTo>
                  <a:lnTo>
                    <a:pt x="1244" y="736"/>
                  </a:lnTo>
                  <a:lnTo>
                    <a:pt x="1244" y="736"/>
                  </a:lnTo>
                  <a:lnTo>
                    <a:pt x="1244" y="739"/>
                  </a:lnTo>
                  <a:lnTo>
                    <a:pt x="1244" y="739"/>
                  </a:lnTo>
                  <a:lnTo>
                    <a:pt x="1244" y="739"/>
                  </a:lnTo>
                  <a:lnTo>
                    <a:pt x="1244" y="739"/>
                  </a:lnTo>
                  <a:lnTo>
                    <a:pt x="1246" y="741"/>
                  </a:lnTo>
                  <a:lnTo>
                    <a:pt x="1249" y="746"/>
                  </a:lnTo>
                  <a:lnTo>
                    <a:pt x="1253" y="748"/>
                  </a:lnTo>
                  <a:lnTo>
                    <a:pt x="1256" y="750"/>
                  </a:lnTo>
                  <a:lnTo>
                    <a:pt x="1260" y="753"/>
                  </a:lnTo>
                  <a:lnTo>
                    <a:pt x="1263" y="755"/>
                  </a:lnTo>
                  <a:lnTo>
                    <a:pt x="1267" y="757"/>
                  </a:lnTo>
                  <a:lnTo>
                    <a:pt x="1270" y="760"/>
                  </a:lnTo>
                  <a:lnTo>
                    <a:pt x="1275" y="762"/>
                  </a:lnTo>
                  <a:lnTo>
                    <a:pt x="1279" y="765"/>
                  </a:lnTo>
                  <a:lnTo>
                    <a:pt x="1282" y="767"/>
                  </a:lnTo>
                  <a:lnTo>
                    <a:pt x="1286" y="767"/>
                  </a:lnTo>
                  <a:lnTo>
                    <a:pt x="1291" y="769"/>
                  </a:lnTo>
                  <a:lnTo>
                    <a:pt x="1296" y="772"/>
                  </a:lnTo>
                  <a:lnTo>
                    <a:pt x="1301" y="774"/>
                  </a:lnTo>
                  <a:lnTo>
                    <a:pt x="1305" y="774"/>
                  </a:lnTo>
                  <a:lnTo>
                    <a:pt x="1315" y="779"/>
                  </a:lnTo>
                  <a:lnTo>
                    <a:pt x="1322" y="781"/>
                  </a:lnTo>
                  <a:lnTo>
                    <a:pt x="1327" y="783"/>
                  </a:lnTo>
                  <a:lnTo>
                    <a:pt x="1331" y="783"/>
                  </a:lnTo>
                  <a:lnTo>
                    <a:pt x="1336" y="786"/>
                  </a:lnTo>
                  <a:lnTo>
                    <a:pt x="1338" y="788"/>
                  </a:lnTo>
                  <a:lnTo>
                    <a:pt x="1343" y="788"/>
                  </a:lnTo>
                  <a:lnTo>
                    <a:pt x="1348" y="791"/>
                  </a:lnTo>
                  <a:lnTo>
                    <a:pt x="1350" y="793"/>
                  </a:lnTo>
                  <a:lnTo>
                    <a:pt x="1353" y="795"/>
                  </a:lnTo>
                  <a:lnTo>
                    <a:pt x="1357" y="798"/>
                  </a:lnTo>
                  <a:lnTo>
                    <a:pt x="1360" y="798"/>
                  </a:lnTo>
                  <a:lnTo>
                    <a:pt x="1362" y="800"/>
                  </a:lnTo>
                  <a:lnTo>
                    <a:pt x="1364" y="805"/>
                  </a:lnTo>
                  <a:lnTo>
                    <a:pt x="1367" y="805"/>
                  </a:lnTo>
                  <a:lnTo>
                    <a:pt x="1369" y="807"/>
                  </a:lnTo>
                  <a:lnTo>
                    <a:pt x="1372" y="810"/>
                  </a:lnTo>
                  <a:lnTo>
                    <a:pt x="1372" y="812"/>
                  </a:lnTo>
                  <a:lnTo>
                    <a:pt x="1374" y="814"/>
                  </a:lnTo>
                  <a:lnTo>
                    <a:pt x="1376" y="817"/>
                  </a:lnTo>
                  <a:lnTo>
                    <a:pt x="1379" y="819"/>
                  </a:lnTo>
                  <a:lnTo>
                    <a:pt x="1379" y="821"/>
                  </a:lnTo>
                  <a:lnTo>
                    <a:pt x="1381" y="824"/>
                  </a:lnTo>
                  <a:lnTo>
                    <a:pt x="1383" y="828"/>
                  </a:lnTo>
                  <a:lnTo>
                    <a:pt x="1386" y="831"/>
                  </a:lnTo>
                  <a:lnTo>
                    <a:pt x="1386" y="833"/>
                  </a:lnTo>
                  <a:lnTo>
                    <a:pt x="1388" y="836"/>
                  </a:lnTo>
                  <a:lnTo>
                    <a:pt x="1390" y="838"/>
                  </a:lnTo>
                  <a:lnTo>
                    <a:pt x="1390" y="840"/>
                  </a:lnTo>
                  <a:lnTo>
                    <a:pt x="1393" y="843"/>
                  </a:lnTo>
                  <a:lnTo>
                    <a:pt x="1393" y="847"/>
                  </a:lnTo>
                  <a:lnTo>
                    <a:pt x="1395" y="850"/>
                  </a:lnTo>
                  <a:lnTo>
                    <a:pt x="1398" y="852"/>
                  </a:lnTo>
                  <a:lnTo>
                    <a:pt x="1398" y="854"/>
                  </a:lnTo>
                  <a:lnTo>
                    <a:pt x="1400" y="857"/>
                  </a:lnTo>
                  <a:lnTo>
                    <a:pt x="1400" y="862"/>
                  </a:lnTo>
                  <a:lnTo>
                    <a:pt x="1402" y="864"/>
                  </a:lnTo>
                  <a:lnTo>
                    <a:pt x="1402" y="866"/>
                  </a:lnTo>
                  <a:lnTo>
                    <a:pt x="1405" y="869"/>
                  </a:lnTo>
                  <a:lnTo>
                    <a:pt x="1405" y="873"/>
                  </a:lnTo>
                  <a:lnTo>
                    <a:pt x="1405" y="876"/>
                  </a:lnTo>
                  <a:lnTo>
                    <a:pt x="1407" y="878"/>
                  </a:lnTo>
                  <a:lnTo>
                    <a:pt x="1407" y="881"/>
                  </a:lnTo>
                  <a:lnTo>
                    <a:pt x="1407" y="885"/>
                  </a:lnTo>
                  <a:lnTo>
                    <a:pt x="1409" y="888"/>
                  </a:lnTo>
                  <a:lnTo>
                    <a:pt x="1409" y="890"/>
                  </a:lnTo>
                  <a:lnTo>
                    <a:pt x="1409" y="892"/>
                  </a:lnTo>
                  <a:lnTo>
                    <a:pt x="1409" y="895"/>
                  </a:lnTo>
                  <a:lnTo>
                    <a:pt x="1409" y="897"/>
                  </a:lnTo>
                  <a:lnTo>
                    <a:pt x="1409" y="899"/>
                  </a:lnTo>
                  <a:lnTo>
                    <a:pt x="1409" y="902"/>
                  </a:lnTo>
                  <a:lnTo>
                    <a:pt x="1409" y="904"/>
                  </a:lnTo>
                  <a:lnTo>
                    <a:pt x="1409" y="909"/>
                  </a:lnTo>
                  <a:lnTo>
                    <a:pt x="1409" y="911"/>
                  </a:lnTo>
                  <a:lnTo>
                    <a:pt x="1409" y="918"/>
                  </a:lnTo>
                  <a:lnTo>
                    <a:pt x="1409" y="925"/>
                  </a:lnTo>
                  <a:lnTo>
                    <a:pt x="1409" y="933"/>
                  </a:lnTo>
                  <a:lnTo>
                    <a:pt x="1407" y="940"/>
                  </a:lnTo>
                  <a:lnTo>
                    <a:pt x="1407" y="949"/>
                  </a:lnTo>
                  <a:lnTo>
                    <a:pt x="1407" y="956"/>
                  </a:lnTo>
                  <a:lnTo>
                    <a:pt x="1405" y="963"/>
                  </a:lnTo>
                  <a:lnTo>
                    <a:pt x="1405" y="970"/>
                  </a:lnTo>
                  <a:lnTo>
                    <a:pt x="1405" y="975"/>
                  </a:lnTo>
                  <a:lnTo>
                    <a:pt x="1402" y="982"/>
                  </a:lnTo>
                  <a:lnTo>
                    <a:pt x="1402" y="987"/>
                  </a:lnTo>
                  <a:lnTo>
                    <a:pt x="1400" y="989"/>
                  </a:lnTo>
                  <a:lnTo>
                    <a:pt x="1398" y="1004"/>
                  </a:lnTo>
                  <a:lnTo>
                    <a:pt x="1393" y="1018"/>
                  </a:lnTo>
                  <a:lnTo>
                    <a:pt x="1393" y="1022"/>
                  </a:lnTo>
                  <a:lnTo>
                    <a:pt x="1390" y="1030"/>
                  </a:lnTo>
                  <a:lnTo>
                    <a:pt x="1388" y="1037"/>
                  </a:lnTo>
                  <a:lnTo>
                    <a:pt x="1386" y="1041"/>
                  </a:lnTo>
                  <a:lnTo>
                    <a:pt x="1383" y="1049"/>
                  </a:lnTo>
                  <a:lnTo>
                    <a:pt x="1381" y="1053"/>
                  </a:lnTo>
                  <a:lnTo>
                    <a:pt x="1381" y="1060"/>
                  </a:lnTo>
                  <a:lnTo>
                    <a:pt x="1379" y="1065"/>
                  </a:lnTo>
                  <a:lnTo>
                    <a:pt x="1376" y="1072"/>
                  </a:lnTo>
                  <a:lnTo>
                    <a:pt x="1374" y="1077"/>
                  </a:lnTo>
                  <a:lnTo>
                    <a:pt x="1372" y="1084"/>
                  </a:lnTo>
                  <a:lnTo>
                    <a:pt x="1369" y="1089"/>
                  </a:lnTo>
                  <a:lnTo>
                    <a:pt x="1367" y="1093"/>
                  </a:lnTo>
                  <a:lnTo>
                    <a:pt x="1364" y="1101"/>
                  </a:lnTo>
                  <a:lnTo>
                    <a:pt x="1362" y="1105"/>
                  </a:lnTo>
                  <a:lnTo>
                    <a:pt x="1360" y="1112"/>
                  </a:lnTo>
                  <a:lnTo>
                    <a:pt x="1357" y="1117"/>
                  </a:lnTo>
                  <a:lnTo>
                    <a:pt x="1355" y="1122"/>
                  </a:lnTo>
                  <a:lnTo>
                    <a:pt x="1350" y="1129"/>
                  </a:lnTo>
                  <a:lnTo>
                    <a:pt x="1348" y="1134"/>
                  </a:lnTo>
                  <a:lnTo>
                    <a:pt x="1345" y="1141"/>
                  </a:lnTo>
                  <a:lnTo>
                    <a:pt x="1343" y="1146"/>
                  </a:lnTo>
                  <a:lnTo>
                    <a:pt x="1338" y="1153"/>
                  </a:lnTo>
                  <a:lnTo>
                    <a:pt x="1336" y="1157"/>
                  </a:lnTo>
                  <a:lnTo>
                    <a:pt x="1334" y="1164"/>
                  </a:lnTo>
                  <a:lnTo>
                    <a:pt x="1329" y="1169"/>
                  </a:lnTo>
                  <a:lnTo>
                    <a:pt x="1327" y="1176"/>
                  </a:lnTo>
                  <a:lnTo>
                    <a:pt x="1322" y="1181"/>
                  </a:lnTo>
                  <a:lnTo>
                    <a:pt x="1315" y="1195"/>
                  </a:lnTo>
                  <a:lnTo>
                    <a:pt x="1305" y="1209"/>
                  </a:lnTo>
                  <a:lnTo>
                    <a:pt x="1303" y="1217"/>
                  </a:lnTo>
                  <a:lnTo>
                    <a:pt x="1298" y="1221"/>
                  </a:lnTo>
                  <a:lnTo>
                    <a:pt x="1293" y="1228"/>
                  </a:lnTo>
                  <a:lnTo>
                    <a:pt x="1291" y="1235"/>
                  </a:lnTo>
                  <a:lnTo>
                    <a:pt x="1286" y="1240"/>
                  </a:lnTo>
                  <a:lnTo>
                    <a:pt x="1282" y="1247"/>
                  </a:lnTo>
                  <a:lnTo>
                    <a:pt x="1277" y="1252"/>
                  </a:lnTo>
                  <a:lnTo>
                    <a:pt x="1275" y="1259"/>
                  </a:lnTo>
                  <a:lnTo>
                    <a:pt x="1270" y="1264"/>
                  </a:lnTo>
                  <a:lnTo>
                    <a:pt x="1265" y="1269"/>
                  </a:lnTo>
                  <a:lnTo>
                    <a:pt x="1260" y="1276"/>
                  </a:lnTo>
                  <a:lnTo>
                    <a:pt x="1258" y="1280"/>
                  </a:lnTo>
                  <a:lnTo>
                    <a:pt x="1253" y="1285"/>
                  </a:lnTo>
                  <a:lnTo>
                    <a:pt x="1249" y="1290"/>
                  </a:lnTo>
                  <a:lnTo>
                    <a:pt x="1244" y="1295"/>
                  </a:lnTo>
                  <a:lnTo>
                    <a:pt x="1239" y="1299"/>
                  </a:lnTo>
                  <a:lnTo>
                    <a:pt x="1234" y="1304"/>
                  </a:lnTo>
                  <a:lnTo>
                    <a:pt x="1227" y="1306"/>
                  </a:lnTo>
                  <a:lnTo>
                    <a:pt x="1222" y="1311"/>
                  </a:lnTo>
                  <a:lnTo>
                    <a:pt x="1218" y="1316"/>
                  </a:lnTo>
                  <a:lnTo>
                    <a:pt x="1211" y="1318"/>
                  </a:lnTo>
                  <a:lnTo>
                    <a:pt x="1206" y="1323"/>
                  </a:lnTo>
                  <a:lnTo>
                    <a:pt x="1199" y="1325"/>
                  </a:lnTo>
                  <a:lnTo>
                    <a:pt x="1192" y="1328"/>
                  </a:lnTo>
                  <a:lnTo>
                    <a:pt x="1185" y="1332"/>
                  </a:lnTo>
                  <a:lnTo>
                    <a:pt x="1180" y="1335"/>
                  </a:lnTo>
                  <a:lnTo>
                    <a:pt x="1170" y="1337"/>
                  </a:lnTo>
                  <a:lnTo>
                    <a:pt x="1163" y="1340"/>
                  </a:lnTo>
                  <a:lnTo>
                    <a:pt x="1161" y="1340"/>
                  </a:lnTo>
                  <a:lnTo>
                    <a:pt x="1159" y="1340"/>
                  </a:lnTo>
                  <a:lnTo>
                    <a:pt x="1156" y="1340"/>
                  </a:lnTo>
                  <a:lnTo>
                    <a:pt x="1152" y="1342"/>
                  </a:lnTo>
                  <a:lnTo>
                    <a:pt x="1149" y="1342"/>
                  </a:lnTo>
                  <a:lnTo>
                    <a:pt x="1144" y="1342"/>
                  </a:lnTo>
                  <a:lnTo>
                    <a:pt x="1140" y="1342"/>
                  </a:lnTo>
                  <a:lnTo>
                    <a:pt x="1135" y="1344"/>
                  </a:lnTo>
                  <a:lnTo>
                    <a:pt x="1126" y="1344"/>
                  </a:lnTo>
                  <a:lnTo>
                    <a:pt x="1116" y="1344"/>
                  </a:lnTo>
                  <a:lnTo>
                    <a:pt x="1104" y="1347"/>
                  </a:lnTo>
                  <a:lnTo>
                    <a:pt x="1095" y="1347"/>
                  </a:lnTo>
                  <a:lnTo>
                    <a:pt x="1083" y="1347"/>
                  </a:lnTo>
                  <a:lnTo>
                    <a:pt x="1073" y="1349"/>
                  </a:lnTo>
                  <a:lnTo>
                    <a:pt x="1064" y="1349"/>
                  </a:lnTo>
                  <a:lnTo>
                    <a:pt x="1055" y="1349"/>
                  </a:lnTo>
                  <a:lnTo>
                    <a:pt x="1045" y="1349"/>
                  </a:lnTo>
                  <a:lnTo>
                    <a:pt x="1038" y="1349"/>
                  </a:lnTo>
                  <a:lnTo>
                    <a:pt x="1031" y="1349"/>
                  </a:lnTo>
                  <a:lnTo>
                    <a:pt x="1026" y="1351"/>
                  </a:lnTo>
                  <a:lnTo>
                    <a:pt x="1024" y="1351"/>
                  </a:lnTo>
                  <a:lnTo>
                    <a:pt x="1019" y="1351"/>
                  </a:lnTo>
                  <a:lnTo>
                    <a:pt x="1017" y="1351"/>
                  </a:lnTo>
                  <a:lnTo>
                    <a:pt x="1014" y="1351"/>
                  </a:lnTo>
                  <a:lnTo>
                    <a:pt x="1012" y="1349"/>
                  </a:lnTo>
                  <a:lnTo>
                    <a:pt x="1010" y="1349"/>
                  </a:lnTo>
                  <a:lnTo>
                    <a:pt x="1007" y="1349"/>
                  </a:lnTo>
                  <a:lnTo>
                    <a:pt x="1003" y="1349"/>
                  </a:lnTo>
                  <a:lnTo>
                    <a:pt x="1000" y="1349"/>
                  </a:lnTo>
                  <a:lnTo>
                    <a:pt x="998" y="1349"/>
                  </a:lnTo>
                  <a:lnTo>
                    <a:pt x="995" y="1347"/>
                  </a:lnTo>
                  <a:lnTo>
                    <a:pt x="991" y="1347"/>
                  </a:lnTo>
                  <a:lnTo>
                    <a:pt x="988" y="1347"/>
                  </a:lnTo>
                  <a:lnTo>
                    <a:pt x="986" y="1347"/>
                  </a:lnTo>
                  <a:lnTo>
                    <a:pt x="984" y="1344"/>
                  </a:lnTo>
                  <a:lnTo>
                    <a:pt x="981" y="1344"/>
                  </a:lnTo>
                  <a:lnTo>
                    <a:pt x="977" y="1344"/>
                  </a:lnTo>
                  <a:lnTo>
                    <a:pt x="974" y="1342"/>
                  </a:lnTo>
                  <a:lnTo>
                    <a:pt x="972" y="1342"/>
                  </a:lnTo>
                  <a:lnTo>
                    <a:pt x="969" y="1340"/>
                  </a:lnTo>
                  <a:lnTo>
                    <a:pt x="967" y="1340"/>
                  </a:lnTo>
                  <a:lnTo>
                    <a:pt x="965" y="1337"/>
                  </a:lnTo>
                  <a:lnTo>
                    <a:pt x="960" y="1337"/>
                  </a:lnTo>
                  <a:lnTo>
                    <a:pt x="958" y="1335"/>
                  </a:lnTo>
                  <a:lnTo>
                    <a:pt x="955" y="1335"/>
                  </a:lnTo>
                  <a:lnTo>
                    <a:pt x="953" y="1332"/>
                  </a:lnTo>
                  <a:lnTo>
                    <a:pt x="951" y="1330"/>
                  </a:lnTo>
                  <a:lnTo>
                    <a:pt x="948" y="1330"/>
                  </a:lnTo>
                  <a:lnTo>
                    <a:pt x="946" y="1328"/>
                  </a:lnTo>
                  <a:lnTo>
                    <a:pt x="943" y="1325"/>
                  </a:lnTo>
                  <a:lnTo>
                    <a:pt x="941" y="1325"/>
                  </a:lnTo>
                  <a:lnTo>
                    <a:pt x="941" y="1323"/>
                  </a:lnTo>
                  <a:lnTo>
                    <a:pt x="939" y="1321"/>
                  </a:lnTo>
                  <a:lnTo>
                    <a:pt x="936" y="1318"/>
                  </a:lnTo>
                  <a:lnTo>
                    <a:pt x="934" y="1318"/>
                  </a:lnTo>
                  <a:lnTo>
                    <a:pt x="932" y="1316"/>
                  </a:lnTo>
                  <a:lnTo>
                    <a:pt x="927" y="1311"/>
                  </a:lnTo>
                  <a:lnTo>
                    <a:pt x="920" y="1309"/>
                  </a:lnTo>
                  <a:lnTo>
                    <a:pt x="915" y="1304"/>
                  </a:lnTo>
                  <a:lnTo>
                    <a:pt x="910" y="1299"/>
                  </a:lnTo>
                  <a:lnTo>
                    <a:pt x="903" y="1297"/>
                  </a:lnTo>
                  <a:lnTo>
                    <a:pt x="898" y="1292"/>
                  </a:lnTo>
                  <a:lnTo>
                    <a:pt x="891" y="1288"/>
                  </a:lnTo>
                  <a:lnTo>
                    <a:pt x="887" y="1285"/>
                  </a:lnTo>
                  <a:lnTo>
                    <a:pt x="882" y="1280"/>
                  </a:lnTo>
                  <a:lnTo>
                    <a:pt x="875" y="1276"/>
                  </a:lnTo>
                  <a:lnTo>
                    <a:pt x="872" y="1273"/>
                  </a:lnTo>
                  <a:lnTo>
                    <a:pt x="870" y="1273"/>
                  </a:lnTo>
                  <a:lnTo>
                    <a:pt x="868" y="1271"/>
                  </a:lnTo>
                  <a:lnTo>
                    <a:pt x="865" y="1269"/>
                  </a:lnTo>
                  <a:lnTo>
                    <a:pt x="863" y="1266"/>
                  </a:lnTo>
                  <a:lnTo>
                    <a:pt x="861" y="1264"/>
                  </a:lnTo>
                  <a:lnTo>
                    <a:pt x="858" y="1261"/>
                  </a:lnTo>
                  <a:lnTo>
                    <a:pt x="858" y="1259"/>
                  </a:lnTo>
                  <a:lnTo>
                    <a:pt x="856" y="1259"/>
                  </a:lnTo>
                  <a:lnTo>
                    <a:pt x="854" y="1257"/>
                  </a:lnTo>
                  <a:lnTo>
                    <a:pt x="854" y="1254"/>
                  </a:lnTo>
                  <a:lnTo>
                    <a:pt x="851" y="1252"/>
                  </a:lnTo>
                  <a:lnTo>
                    <a:pt x="851" y="1250"/>
                  </a:lnTo>
                  <a:lnTo>
                    <a:pt x="849" y="1247"/>
                  </a:lnTo>
                  <a:lnTo>
                    <a:pt x="846" y="1247"/>
                  </a:lnTo>
                  <a:lnTo>
                    <a:pt x="846" y="1245"/>
                  </a:lnTo>
                  <a:lnTo>
                    <a:pt x="844" y="1243"/>
                  </a:lnTo>
                  <a:lnTo>
                    <a:pt x="844" y="1243"/>
                  </a:lnTo>
                  <a:lnTo>
                    <a:pt x="842" y="1243"/>
                  </a:lnTo>
                  <a:lnTo>
                    <a:pt x="842" y="1243"/>
                  </a:lnTo>
                  <a:lnTo>
                    <a:pt x="842" y="1243"/>
                  </a:lnTo>
                  <a:lnTo>
                    <a:pt x="842" y="1243"/>
                  </a:lnTo>
                  <a:lnTo>
                    <a:pt x="839" y="1243"/>
                  </a:lnTo>
                  <a:lnTo>
                    <a:pt x="839" y="1243"/>
                  </a:lnTo>
                  <a:lnTo>
                    <a:pt x="839" y="1245"/>
                  </a:lnTo>
                  <a:lnTo>
                    <a:pt x="839" y="1245"/>
                  </a:lnTo>
                  <a:lnTo>
                    <a:pt x="839" y="1247"/>
                  </a:lnTo>
                  <a:lnTo>
                    <a:pt x="839" y="1247"/>
                  </a:lnTo>
                  <a:lnTo>
                    <a:pt x="839" y="1250"/>
                  </a:lnTo>
                  <a:lnTo>
                    <a:pt x="842" y="1254"/>
                  </a:lnTo>
                  <a:lnTo>
                    <a:pt x="842" y="1257"/>
                  </a:lnTo>
                  <a:lnTo>
                    <a:pt x="842" y="1259"/>
                  </a:lnTo>
                  <a:lnTo>
                    <a:pt x="844" y="1264"/>
                  </a:lnTo>
                  <a:lnTo>
                    <a:pt x="844" y="1266"/>
                  </a:lnTo>
                  <a:lnTo>
                    <a:pt x="844" y="1271"/>
                  </a:lnTo>
                  <a:lnTo>
                    <a:pt x="846" y="1273"/>
                  </a:lnTo>
                  <a:lnTo>
                    <a:pt x="846" y="1276"/>
                  </a:lnTo>
                  <a:lnTo>
                    <a:pt x="846" y="1280"/>
                  </a:lnTo>
                  <a:lnTo>
                    <a:pt x="846" y="1283"/>
                  </a:lnTo>
                  <a:lnTo>
                    <a:pt x="846" y="1288"/>
                  </a:lnTo>
                  <a:lnTo>
                    <a:pt x="846" y="1290"/>
                  </a:lnTo>
                  <a:lnTo>
                    <a:pt x="846" y="1295"/>
                  </a:lnTo>
                  <a:lnTo>
                    <a:pt x="844" y="1297"/>
                  </a:lnTo>
                  <a:lnTo>
                    <a:pt x="844" y="1302"/>
                  </a:lnTo>
                  <a:lnTo>
                    <a:pt x="844" y="1304"/>
                  </a:lnTo>
                  <a:lnTo>
                    <a:pt x="844" y="1309"/>
                  </a:lnTo>
                  <a:lnTo>
                    <a:pt x="842" y="1311"/>
                  </a:lnTo>
                  <a:lnTo>
                    <a:pt x="842" y="1316"/>
                  </a:lnTo>
                  <a:lnTo>
                    <a:pt x="839" y="1318"/>
                  </a:lnTo>
                  <a:lnTo>
                    <a:pt x="839" y="1323"/>
                  </a:lnTo>
                  <a:lnTo>
                    <a:pt x="837" y="1325"/>
                  </a:lnTo>
                  <a:lnTo>
                    <a:pt x="835" y="1330"/>
                  </a:lnTo>
                  <a:lnTo>
                    <a:pt x="835" y="1332"/>
                  </a:lnTo>
                  <a:lnTo>
                    <a:pt x="832" y="1335"/>
                  </a:lnTo>
                  <a:lnTo>
                    <a:pt x="830" y="1337"/>
                  </a:lnTo>
                  <a:lnTo>
                    <a:pt x="828" y="1342"/>
                  </a:lnTo>
                  <a:lnTo>
                    <a:pt x="825" y="1344"/>
                  </a:lnTo>
                  <a:lnTo>
                    <a:pt x="823" y="1347"/>
                  </a:lnTo>
                  <a:lnTo>
                    <a:pt x="820" y="1347"/>
                  </a:lnTo>
                  <a:lnTo>
                    <a:pt x="818" y="1349"/>
                  </a:lnTo>
                  <a:lnTo>
                    <a:pt x="816" y="1351"/>
                  </a:lnTo>
                  <a:lnTo>
                    <a:pt x="811" y="1351"/>
                  </a:lnTo>
                  <a:lnTo>
                    <a:pt x="809" y="1354"/>
                  </a:lnTo>
                  <a:lnTo>
                    <a:pt x="806" y="1354"/>
                  </a:lnTo>
                  <a:lnTo>
                    <a:pt x="801" y="1354"/>
                  </a:lnTo>
                  <a:lnTo>
                    <a:pt x="799" y="1354"/>
                  </a:lnTo>
                  <a:lnTo>
                    <a:pt x="794" y="1351"/>
                  </a:lnTo>
                  <a:lnTo>
                    <a:pt x="790" y="1351"/>
                  </a:lnTo>
                  <a:lnTo>
                    <a:pt x="790" y="1351"/>
                  </a:lnTo>
                  <a:lnTo>
                    <a:pt x="787" y="1351"/>
                  </a:lnTo>
                  <a:lnTo>
                    <a:pt x="787" y="1349"/>
                  </a:lnTo>
                  <a:lnTo>
                    <a:pt x="785" y="1349"/>
                  </a:lnTo>
                  <a:lnTo>
                    <a:pt x="785" y="1349"/>
                  </a:lnTo>
                  <a:lnTo>
                    <a:pt x="783" y="1347"/>
                  </a:lnTo>
                  <a:lnTo>
                    <a:pt x="783" y="1347"/>
                  </a:lnTo>
                  <a:lnTo>
                    <a:pt x="783" y="1344"/>
                  </a:lnTo>
                  <a:lnTo>
                    <a:pt x="780" y="1344"/>
                  </a:lnTo>
                  <a:lnTo>
                    <a:pt x="780" y="1342"/>
                  </a:lnTo>
                  <a:lnTo>
                    <a:pt x="780" y="1340"/>
                  </a:lnTo>
                  <a:lnTo>
                    <a:pt x="780" y="1340"/>
                  </a:lnTo>
                  <a:lnTo>
                    <a:pt x="780" y="1337"/>
                  </a:lnTo>
                  <a:lnTo>
                    <a:pt x="778" y="1337"/>
                  </a:lnTo>
                  <a:lnTo>
                    <a:pt x="778" y="1335"/>
                  </a:lnTo>
                  <a:lnTo>
                    <a:pt x="780" y="1335"/>
                  </a:lnTo>
                  <a:lnTo>
                    <a:pt x="780" y="1332"/>
                  </a:lnTo>
                  <a:lnTo>
                    <a:pt x="780" y="1332"/>
                  </a:lnTo>
                  <a:lnTo>
                    <a:pt x="780" y="1330"/>
                  </a:lnTo>
                  <a:lnTo>
                    <a:pt x="780" y="1330"/>
                  </a:lnTo>
                  <a:lnTo>
                    <a:pt x="780" y="1328"/>
                  </a:lnTo>
                  <a:lnTo>
                    <a:pt x="780" y="1328"/>
                  </a:lnTo>
                  <a:lnTo>
                    <a:pt x="783" y="1325"/>
                  </a:lnTo>
                  <a:lnTo>
                    <a:pt x="783" y="1325"/>
                  </a:lnTo>
                  <a:lnTo>
                    <a:pt x="783" y="1323"/>
                  </a:lnTo>
                  <a:lnTo>
                    <a:pt x="785" y="1323"/>
                  </a:lnTo>
                  <a:lnTo>
                    <a:pt x="785" y="1321"/>
                  </a:lnTo>
                  <a:lnTo>
                    <a:pt x="785" y="1321"/>
                  </a:lnTo>
                  <a:lnTo>
                    <a:pt x="787" y="1321"/>
                  </a:lnTo>
                  <a:lnTo>
                    <a:pt x="787" y="1318"/>
                  </a:lnTo>
                  <a:lnTo>
                    <a:pt x="787" y="1318"/>
                  </a:lnTo>
                  <a:lnTo>
                    <a:pt x="790" y="1318"/>
                  </a:lnTo>
                  <a:lnTo>
                    <a:pt x="792" y="1316"/>
                  </a:lnTo>
                  <a:lnTo>
                    <a:pt x="794" y="1316"/>
                  </a:lnTo>
                  <a:lnTo>
                    <a:pt x="797" y="1316"/>
                  </a:lnTo>
                  <a:lnTo>
                    <a:pt x="799" y="1316"/>
                  </a:lnTo>
                  <a:lnTo>
                    <a:pt x="804" y="1314"/>
                  </a:lnTo>
                  <a:lnTo>
                    <a:pt x="809" y="1314"/>
                  </a:lnTo>
                  <a:lnTo>
                    <a:pt x="809" y="1314"/>
                  </a:lnTo>
                  <a:lnTo>
                    <a:pt x="811" y="1311"/>
                  </a:lnTo>
                  <a:lnTo>
                    <a:pt x="813" y="1311"/>
                  </a:lnTo>
                  <a:lnTo>
                    <a:pt x="816" y="1311"/>
                  </a:lnTo>
                  <a:lnTo>
                    <a:pt x="816" y="1311"/>
                  </a:lnTo>
                  <a:lnTo>
                    <a:pt x="818" y="1309"/>
                  </a:lnTo>
                  <a:lnTo>
                    <a:pt x="818" y="1309"/>
                  </a:lnTo>
                  <a:lnTo>
                    <a:pt x="820" y="1309"/>
                  </a:lnTo>
                  <a:lnTo>
                    <a:pt x="820" y="1306"/>
                  </a:lnTo>
                  <a:lnTo>
                    <a:pt x="823" y="1306"/>
                  </a:lnTo>
                  <a:lnTo>
                    <a:pt x="823" y="1304"/>
                  </a:lnTo>
                  <a:lnTo>
                    <a:pt x="823" y="1304"/>
                  </a:lnTo>
                  <a:lnTo>
                    <a:pt x="825" y="1302"/>
                  </a:lnTo>
                  <a:lnTo>
                    <a:pt x="825" y="1299"/>
                  </a:lnTo>
                  <a:lnTo>
                    <a:pt x="825" y="1297"/>
                  </a:lnTo>
                  <a:lnTo>
                    <a:pt x="825" y="1295"/>
                  </a:lnTo>
                  <a:lnTo>
                    <a:pt x="825" y="1292"/>
                  </a:lnTo>
                  <a:lnTo>
                    <a:pt x="825" y="1290"/>
                  </a:lnTo>
                  <a:lnTo>
                    <a:pt x="825" y="1288"/>
                  </a:lnTo>
                  <a:lnTo>
                    <a:pt x="825" y="1285"/>
                  </a:lnTo>
                  <a:lnTo>
                    <a:pt x="825" y="1280"/>
                  </a:lnTo>
                  <a:lnTo>
                    <a:pt x="825" y="1278"/>
                  </a:lnTo>
                  <a:lnTo>
                    <a:pt x="825" y="1273"/>
                  </a:lnTo>
                  <a:lnTo>
                    <a:pt x="825" y="1269"/>
                  </a:lnTo>
                  <a:lnTo>
                    <a:pt x="823" y="1264"/>
                  </a:lnTo>
                  <a:lnTo>
                    <a:pt x="823" y="1261"/>
                  </a:lnTo>
                  <a:lnTo>
                    <a:pt x="823" y="1257"/>
                  </a:lnTo>
                  <a:lnTo>
                    <a:pt x="823" y="1254"/>
                  </a:lnTo>
                  <a:lnTo>
                    <a:pt x="823" y="1252"/>
                  </a:lnTo>
                  <a:lnTo>
                    <a:pt x="823" y="1250"/>
                  </a:lnTo>
                  <a:lnTo>
                    <a:pt x="820" y="1247"/>
                  </a:lnTo>
                  <a:lnTo>
                    <a:pt x="820" y="1245"/>
                  </a:lnTo>
                  <a:lnTo>
                    <a:pt x="820" y="1245"/>
                  </a:lnTo>
                  <a:lnTo>
                    <a:pt x="820" y="1243"/>
                  </a:lnTo>
                  <a:lnTo>
                    <a:pt x="818" y="1240"/>
                  </a:lnTo>
                  <a:lnTo>
                    <a:pt x="818" y="1238"/>
                  </a:lnTo>
                  <a:lnTo>
                    <a:pt x="818" y="1238"/>
                  </a:lnTo>
                  <a:lnTo>
                    <a:pt x="816" y="1235"/>
                  </a:lnTo>
                  <a:lnTo>
                    <a:pt x="816" y="1235"/>
                  </a:lnTo>
                  <a:lnTo>
                    <a:pt x="816" y="1233"/>
                  </a:lnTo>
                  <a:lnTo>
                    <a:pt x="813" y="1233"/>
                  </a:lnTo>
                  <a:lnTo>
                    <a:pt x="813" y="1231"/>
                  </a:lnTo>
                  <a:lnTo>
                    <a:pt x="811" y="1231"/>
                  </a:lnTo>
                  <a:lnTo>
                    <a:pt x="811" y="1228"/>
                  </a:lnTo>
                  <a:lnTo>
                    <a:pt x="809" y="1228"/>
                  </a:lnTo>
                  <a:lnTo>
                    <a:pt x="809" y="1228"/>
                  </a:lnTo>
                  <a:lnTo>
                    <a:pt x="806" y="1228"/>
                  </a:lnTo>
                  <a:lnTo>
                    <a:pt x="806" y="1226"/>
                  </a:lnTo>
                  <a:lnTo>
                    <a:pt x="804" y="1226"/>
                  </a:lnTo>
                  <a:lnTo>
                    <a:pt x="804" y="1226"/>
                  </a:lnTo>
                  <a:lnTo>
                    <a:pt x="804" y="1226"/>
                  </a:lnTo>
                  <a:lnTo>
                    <a:pt x="804" y="1226"/>
                  </a:lnTo>
                  <a:lnTo>
                    <a:pt x="801" y="1226"/>
                  </a:lnTo>
                  <a:lnTo>
                    <a:pt x="801" y="1226"/>
                  </a:lnTo>
                  <a:lnTo>
                    <a:pt x="801" y="1226"/>
                  </a:lnTo>
                  <a:lnTo>
                    <a:pt x="801" y="1226"/>
                  </a:lnTo>
                  <a:lnTo>
                    <a:pt x="797" y="1228"/>
                  </a:lnTo>
                  <a:lnTo>
                    <a:pt x="794" y="1231"/>
                  </a:lnTo>
                  <a:lnTo>
                    <a:pt x="792" y="1231"/>
                  </a:lnTo>
                  <a:lnTo>
                    <a:pt x="790" y="1233"/>
                  </a:lnTo>
                  <a:lnTo>
                    <a:pt x="787" y="1235"/>
                  </a:lnTo>
                  <a:lnTo>
                    <a:pt x="783" y="1238"/>
                  </a:lnTo>
                  <a:lnTo>
                    <a:pt x="783" y="1238"/>
                  </a:lnTo>
                  <a:lnTo>
                    <a:pt x="780" y="1238"/>
                  </a:lnTo>
                  <a:lnTo>
                    <a:pt x="780" y="1240"/>
                  </a:lnTo>
                  <a:lnTo>
                    <a:pt x="778" y="1240"/>
                  </a:lnTo>
                  <a:lnTo>
                    <a:pt x="778" y="1243"/>
                  </a:lnTo>
                  <a:lnTo>
                    <a:pt x="778" y="1243"/>
                  </a:lnTo>
                  <a:lnTo>
                    <a:pt x="778" y="1243"/>
                  </a:lnTo>
                  <a:lnTo>
                    <a:pt x="775" y="1243"/>
                  </a:lnTo>
                  <a:lnTo>
                    <a:pt x="775" y="1245"/>
                  </a:lnTo>
                  <a:lnTo>
                    <a:pt x="773" y="1247"/>
                  </a:lnTo>
                  <a:lnTo>
                    <a:pt x="773" y="1250"/>
                  </a:lnTo>
                  <a:lnTo>
                    <a:pt x="773" y="1252"/>
                  </a:lnTo>
                  <a:lnTo>
                    <a:pt x="771" y="1254"/>
                  </a:lnTo>
                  <a:lnTo>
                    <a:pt x="771" y="1257"/>
                  </a:lnTo>
                  <a:lnTo>
                    <a:pt x="771" y="1257"/>
                  </a:lnTo>
                  <a:lnTo>
                    <a:pt x="768" y="1259"/>
                  </a:lnTo>
                  <a:lnTo>
                    <a:pt x="768" y="1261"/>
                  </a:lnTo>
                  <a:lnTo>
                    <a:pt x="768" y="1264"/>
                  </a:lnTo>
                  <a:lnTo>
                    <a:pt x="766" y="1266"/>
                  </a:lnTo>
                  <a:lnTo>
                    <a:pt x="766" y="1266"/>
                  </a:lnTo>
                  <a:lnTo>
                    <a:pt x="766" y="1269"/>
                  </a:lnTo>
                  <a:lnTo>
                    <a:pt x="764" y="1269"/>
                  </a:lnTo>
                  <a:lnTo>
                    <a:pt x="764" y="1271"/>
                  </a:lnTo>
                  <a:lnTo>
                    <a:pt x="764" y="1271"/>
                  </a:lnTo>
                  <a:lnTo>
                    <a:pt x="761" y="1273"/>
                  </a:lnTo>
                  <a:lnTo>
                    <a:pt x="757" y="1276"/>
                  </a:lnTo>
                  <a:lnTo>
                    <a:pt x="754" y="1278"/>
                  </a:lnTo>
                  <a:lnTo>
                    <a:pt x="754" y="1280"/>
                  </a:lnTo>
                  <a:lnTo>
                    <a:pt x="752" y="1280"/>
                  </a:lnTo>
                  <a:lnTo>
                    <a:pt x="749" y="1283"/>
                  </a:lnTo>
                  <a:lnTo>
                    <a:pt x="747" y="1283"/>
                  </a:lnTo>
                  <a:lnTo>
                    <a:pt x="745" y="1285"/>
                  </a:lnTo>
                  <a:lnTo>
                    <a:pt x="742" y="1285"/>
                  </a:lnTo>
                  <a:lnTo>
                    <a:pt x="740" y="1288"/>
                  </a:lnTo>
                  <a:lnTo>
                    <a:pt x="740" y="1288"/>
                  </a:lnTo>
                  <a:lnTo>
                    <a:pt x="738" y="1288"/>
                  </a:lnTo>
                  <a:lnTo>
                    <a:pt x="738" y="1288"/>
                  </a:lnTo>
                  <a:lnTo>
                    <a:pt x="738" y="1288"/>
                  </a:lnTo>
                  <a:lnTo>
                    <a:pt x="735" y="1288"/>
                  </a:lnTo>
                  <a:lnTo>
                    <a:pt x="735" y="1288"/>
                  </a:lnTo>
                  <a:lnTo>
                    <a:pt x="733" y="1288"/>
                  </a:lnTo>
                  <a:lnTo>
                    <a:pt x="733" y="1288"/>
                  </a:lnTo>
                  <a:lnTo>
                    <a:pt x="731" y="1288"/>
                  </a:lnTo>
                  <a:lnTo>
                    <a:pt x="731" y="1288"/>
                  </a:lnTo>
                  <a:lnTo>
                    <a:pt x="728" y="1288"/>
                  </a:lnTo>
                  <a:lnTo>
                    <a:pt x="728" y="1288"/>
                  </a:lnTo>
                  <a:lnTo>
                    <a:pt x="728" y="1285"/>
                  </a:lnTo>
                  <a:lnTo>
                    <a:pt x="726" y="1285"/>
                  </a:lnTo>
                  <a:lnTo>
                    <a:pt x="726" y="1285"/>
                  </a:lnTo>
                  <a:lnTo>
                    <a:pt x="726" y="1285"/>
                  </a:lnTo>
                  <a:lnTo>
                    <a:pt x="723" y="1283"/>
                  </a:lnTo>
                  <a:lnTo>
                    <a:pt x="723" y="1283"/>
                  </a:lnTo>
                  <a:lnTo>
                    <a:pt x="721" y="1280"/>
                  </a:lnTo>
                  <a:lnTo>
                    <a:pt x="721" y="1280"/>
                  </a:lnTo>
                  <a:lnTo>
                    <a:pt x="719" y="1278"/>
                  </a:lnTo>
                  <a:lnTo>
                    <a:pt x="719" y="1276"/>
                  </a:lnTo>
                  <a:lnTo>
                    <a:pt x="719" y="1276"/>
                  </a:lnTo>
                  <a:lnTo>
                    <a:pt x="716" y="1273"/>
                  </a:lnTo>
                  <a:lnTo>
                    <a:pt x="716" y="1273"/>
                  </a:lnTo>
                  <a:lnTo>
                    <a:pt x="716" y="1273"/>
                  </a:lnTo>
                  <a:lnTo>
                    <a:pt x="714" y="1271"/>
                  </a:lnTo>
                  <a:lnTo>
                    <a:pt x="714" y="1271"/>
                  </a:lnTo>
                  <a:lnTo>
                    <a:pt x="714" y="1271"/>
                  </a:lnTo>
                  <a:lnTo>
                    <a:pt x="714" y="1271"/>
                  </a:lnTo>
                  <a:lnTo>
                    <a:pt x="712" y="1271"/>
                  </a:lnTo>
                  <a:lnTo>
                    <a:pt x="709" y="1271"/>
                  </a:lnTo>
                  <a:lnTo>
                    <a:pt x="709" y="1271"/>
                  </a:lnTo>
                  <a:lnTo>
                    <a:pt x="707" y="1271"/>
                  </a:lnTo>
                  <a:lnTo>
                    <a:pt x="707" y="1271"/>
                  </a:lnTo>
                  <a:lnTo>
                    <a:pt x="705" y="1271"/>
                  </a:lnTo>
                  <a:lnTo>
                    <a:pt x="705" y="1271"/>
                  </a:lnTo>
                  <a:lnTo>
                    <a:pt x="702" y="1273"/>
                  </a:lnTo>
                  <a:lnTo>
                    <a:pt x="702" y="1273"/>
                  </a:lnTo>
                  <a:lnTo>
                    <a:pt x="700" y="1273"/>
                  </a:lnTo>
                  <a:lnTo>
                    <a:pt x="700" y="1273"/>
                  </a:lnTo>
                  <a:lnTo>
                    <a:pt x="700" y="1273"/>
                  </a:lnTo>
                  <a:lnTo>
                    <a:pt x="697" y="1273"/>
                  </a:lnTo>
                  <a:lnTo>
                    <a:pt x="697" y="1271"/>
                  </a:lnTo>
                  <a:lnTo>
                    <a:pt x="695" y="1271"/>
                  </a:lnTo>
                  <a:lnTo>
                    <a:pt x="695" y="1269"/>
                  </a:lnTo>
                  <a:lnTo>
                    <a:pt x="695" y="1269"/>
                  </a:lnTo>
                  <a:lnTo>
                    <a:pt x="693" y="1269"/>
                  </a:lnTo>
                  <a:lnTo>
                    <a:pt x="693" y="1266"/>
                  </a:lnTo>
                  <a:lnTo>
                    <a:pt x="693" y="1266"/>
                  </a:lnTo>
                  <a:lnTo>
                    <a:pt x="690" y="1264"/>
                  </a:lnTo>
                  <a:lnTo>
                    <a:pt x="688" y="1261"/>
                  </a:lnTo>
                  <a:lnTo>
                    <a:pt x="688" y="1261"/>
                  </a:lnTo>
                  <a:lnTo>
                    <a:pt x="688" y="1259"/>
                  </a:lnTo>
                  <a:lnTo>
                    <a:pt x="686" y="1259"/>
                  </a:lnTo>
                  <a:lnTo>
                    <a:pt x="686" y="1259"/>
                  </a:lnTo>
                  <a:lnTo>
                    <a:pt x="683" y="1259"/>
                  </a:lnTo>
                  <a:lnTo>
                    <a:pt x="683" y="1259"/>
                  </a:lnTo>
                  <a:lnTo>
                    <a:pt x="683" y="1259"/>
                  </a:lnTo>
                  <a:lnTo>
                    <a:pt x="681" y="1259"/>
                  </a:lnTo>
                  <a:lnTo>
                    <a:pt x="681" y="1259"/>
                  </a:lnTo>
                  <a:lnTo>
                    <a:pt x="681" y="1259"/>
                  </a:lnTo>
                  <a:lnTo>
                    <a:pt x="679" y="1259"/>
                  </a:lnTo>
                  <a:lnTo>
                    <a:pt x="679" y="1259"/>
                  </a:lnTo>
                  <a:lnTo>
                    <a:pt x="676" y="1259"/>
                  </a:lnTo>
                  <a:lnTo>
                    <a:pt x="674" y="1259"/>
                  </a:lnTo>
                  <a:lnTo>
                    <a:pt x="671" y="1259"/>
                  </a:lnTo>
                  <a:lnTo>
                    <a:pt x="671" y="1261"/>
                  </a:lnTo>
                  <a:lnTo>
                    <a:pt x="669" y="1261"/>
                  </a:lnTo>
                  <a:lnTo>
                    <a:pt x="667" y="1261"/>
                  </a:lnTo>
                  <a:lnTo>
                    <a:pt x="664" y="1261"/>
                  </a:lnTo>
                  <a:lnTo>
                    <a:pt x="664" y="1261"/>
                  </a:lnTo>
                  <a:lnTo>
                    <a:pt x="662" y="1261"/>
                  </a:lnTo>
                  <a:lnTo>
                    <a:pt x="662" y="1261"/>
                  </a:lnTo>
                  <a:lnTo>
                    <a:pt x="662" y="1261"/>
                  </a:lnTo>
                  <a:lnTo>
                    <a:pt x="660" y="1261"/>
                  </a:lnTo>
                  <a:lnTo>
                    <a:pt x="660" y="1261"/>
                  </a:lnTo>
                  <a:lnTo>
                    <a:pt x="660" y="1261"/>
                  </a:lnTo>
                  <a:lnTo>
                    <a:pt x="657" y="1261"/>
                  </a:lnTo>
                  <a:lnTo>
                    <a:pt x="657" y="1261"/>
                  </a:lnTo>
                  <a:lnTo>
                    <a:pt x="655" y="1259"/>
                  </a:lnTo>
                  <a:lnTo>
                    <a:pt x="655" y="1259"/>
                  </a:lnTo>
                  <a:lnTo>
                    <a:pt x="652" y="1257"/>
                  </a:lnTo>
                  <a:lnTo>
                    <a:pt x="652" y="1257"/>
                  </a:lnTo>
                  <a:lnTo>
                    <a:pt x="650" y="1254"/>
                  </a:lnTo>
                  <a:lnTo>
                    <a:pt x="648" y="1254"/>
                  </a:lnTo>
                  <a:lnTo>
                    <a:pt x="648" y="1252"/>
                  </a:lnTo>
                  <a:lnTo>
                    <a:pt x="645" y="1252"/>
                  </a:lnTo>
                  <a:lnTo>
                    <a:pt x="645" y="1252"/>
                  </a:lnTo>
                  <a:lnTo>
                    <a:pt x="643" y="1252"/>
                  </a:lnTo>
                  <a:lnTo>
                    <a:pt x="643" y="1250"/>
                  </a:lnTo>
                  <a:lnTo>
                    <a:pt x="641" y="1250"/>
                  </a:lnTo>
                  <a:lnTo>
                    <a:pt x="638" y="1250"/>
                  </a:lnTo>
                  <a:lnTo>
                    <a:pt x="636" y="1250"/>
                  </a:lnTo>
                  <a:lnTo>
                    <a:pt x="634" y="1250"/>
                  </a:lnTo>
                  <a:lnTo>
                    <a:pt x="634" y="1250"/>
                  </a:lnTo>
                  <a:lnTo>
                    <a:pt x="631" y="1252"/>
                  </a:lnTo>
                  <a:lnTo>
                    <a:pt x="629" y="1252"/>
                  </a:lnTo>
                  <a:lnTo>
                    <a:pt x="629" y="1252"/>
                  </a:lnTo>
                  <a:lnTo>
                    <a:pt x="626" y="1252"/>
                  </a:lnTo>
                  <a:lnTo>
                    <a:pt x="626" y="1254"/>
                  </a:lnTo>
                  <a:lnTo>
                    <a:pt x="626" y="1254"/>
                  </a:lnTo>
                  <a:lnTo>
                    <a:pt x="624" y="1257"/>
                  </a:lnTo>
                  <a:lnTo>
                    <a:pt x="624" y="1257"/>
                  </a:lnTo>
                  <a:lnTo>
                    <a:pt x="624" y="1257"/>
                  </a:lnTo>
                  <a:lnTo>
                    <a:pt x="622" y="1259"/>
                  </a:lnTo>
                  <a:lnTo>
                    <a:pt x="622" y="1259"/>
                  </a:lnTo>
                  <a:lnTo>
                    <a:pt x="622" y="1261"/>
                  </a:lnTo>
                  <a:lnTo>
                    <a:pt x="622" y="1264"/>
                  </a:lnTo>
                  <a:lnTo>
                    <a:pt x="622" y="1264"/>
                  </a:lnTo>
                  <a:lnTo>
                    <a:pt x="622" y="1266"/>
                  </a:lnTo>
                  <a:lnTo>
                    <a:pt x="622" y="1266"/>
                  </a:lnTo>
                  <a:lnTo>
                    <a:pt x="622" y="1269"/>
                  </a:lnTo>
                  <a:lnTo>
                    <a:pt x="622" y="1269"/>
                  </a:lnTo>
                  <a:lnTo>
                    <a:pt x="622" y="1271"/>
                  </a:lnTo>
                  <a:lnTo>
                    <a:pt x="622" y="1273"/>
                  </a:lnTo>
                  <a:lnTo>
                    <a:pt x="624" y="1273"/>
                  </a:lnTo>
                  <a:lnTo>
                    <a:pt x="624" y="1276"/>
                  </a:lnTo>
                  <a:lnTo>
                    <a:pt x="624" y="1276"/>
                  </a:lnTo>
                  <a:lnTo>
                    <a:pt x="624" y="1278"/>
                  </a:lnTo>
                  <a:lnTo>
                    <a:pt x="626" y="1278"/>
                  </a:lnTo>
                  <a:lnTo>
                    <a:pt x="626" y="1280"/>
                  </a:lnTo>
                  <a:lnTo>
                    <a:pt x="629" y="1280"/>
                  </a:lnTo>
                  <a:lnTo>
                    <a:pt x="629" y="1283"/>
                  </a:lnTo>
                  <a:lnTo>
                    <a:pt x="629" y="1283"/>
                  </a:lnTo>
                  <a:lnTo>
                    <a:pt x="631" y="1283"/>
                  </a:lnTo>
                  <a:lnTo>
                    <a:pt x="631" y="1283"/>
                  </a:lnTo>
                  <a:lnTo>
                    <a:pt x="631" y="1283"/>
                  </a:lnTo>
                  <a:lnTo>
                    <a:pt x="634" y="1283"/>
                  </a:lnTo>
                  <a:lnTo>
                    <a:pt x="634" y="1283"/>
                  </a:lnTo>
                  <a:lnTo>
                    <a:pt x="634" y="1283"/>
                  </a:lnTo>
                  <a:lnTo>
                    <a:pt x="634" y="1283"/>
                  </a:lnTo>
                  <a:lnTo>
                    <a:pt x="636" y="1283"/>
                  </a:lnTo>
                  <a:lnTo>
                    <a:pt x="636" y="1280"/>
                  </a:lnTo>
                  <a:lnTo>
                    <a:pt x="636" y="1280"/>
                  </a:lnTo>
                  <a:lnTo>
                    <a:pt x="638" y="1280"/>
                  </a:lnTo>
                  <a:lnTo>
                    <a:pt x="638" y="1278"/>
                  </a:lnTo>
                  <a:lnTo>
                    <a:pt x="638" y="1278"/>
                  </a:lnTo>
                  <a:lnTo>
                    <a:pt x="638" y="1278"/>
                  </a:lnTo>
                  <a:lnTo>
                    <a:pt x="641" y="1278"/>
                  </a:lnTo>
                  <a:lnTo>
                    <a:pt x="643" y="1278"/>
                  </a:lnTo>
                  <a:lnTo>
                    <a:pt x="645" y="1278"/>
                  </a:lnTo>
                  <a:lnTo>
                    <a:pt x="648" y="1278"/>
                  </a:lnTo>
                  <a:lnTo>
                    <a:pt x="648" y="1278"/>
                  </a:lnTo>
                  <a:lnTo>
                    <a:pt x="650" y="1278"/>
                  </a:lnTo>
                  <a:lnTo>
                    <a:pt x="650" y="1278"/>
                  </a:lnTo>
                  <a:lnTo>
                    <a:pt x="652" y="1278"/>
                  </a:lnTo>
                  <a:lnTo>
                    <a:pt x="652" y="1278"/>
                  </a:lnTo>
                  <a:lnTo>
                    <a:pt x="652" y="1278"/>
                  </a:lnTo>
                  <a:lnTo>
                    <a:pt x="655" y="1278"/>
                  </a:lnTo>
                  <a:lnTo>
                    <a:pt x="655" y="1278"/>
                  </a:lnTo>
                  <a:lnTo>
                    <a:pt x="657" y="1280"/>
                  </a:lnTo>
                  <a:lnTo>
                    <a:pt x="657" y="1280"/>
                  </a:lnTo>
                  <a:lnTo>
                    <a:pt x="660" y="1283"/>
                  </a:lnTo>
                  <a:lnTo>
                    <a:pt x="660" y="1283"/>
                  </a:lnTo>
                  <a:lnTo>
                    <a:pt x="662" y="1285"/>
                  </a:lnTo>
                  <a:lnTo>
                    <a:pt x="664" y="1288"/>
                  </a:lnTo>
                  <a:lnTo>
                    <a:pt x="664" y="1290"/>
                  </a:lnTo>
                  <a:lnTo>
                    <a:pt x="667" y="1292"/>
                  </a:lnTo>
                  <a:lnTo>
                    <a:pt x="667" y="1295"/>
                  </a:lnTo>
                  <a:lnTo>
                    <a:pt x="669" y="1297"/>
                  </a:lnTo>
                  <a:lnTo>
                    <a:pt x="669" y="1297"/>
                  </a:lnTo>
                  <a:lnTo>
                    <a:pt x="669" y="1299"/>
                  </a:lnTo>
                  <a:lnTo>
                    <a:pt x="669" y="1299"/>
                  </a:lnTo>
                  <a:lnTo>
                    <a:pt x="669" y="1302"/>
                  </a:lnTo>
                  <a:lnTo>
                    <a:pt x="669" y="1304"/>
                  </a:lnTo>
                  <a:lnTo>
                    <a:pt x="669" y="1304"/>
                  </a:lnTo>
                  <a:lnTo>
                    <a:pt x="667" y="1306"/>
                  </a:lnTo>
                  <a:lnTo>
                    <a:pt x="667" y="1306"/>
                  </a:lnTo>
                  <a:lnTo>
                    <a:pt x="667" y="1309"/>
                  </a:lnTo>
                  <a:lnTo>
                    <a:pt x="667" y="1311"/>
                  </a:lnTo>
                  <a:lnTo>
                    <a:pt x="664" y="1311"/>
                  </a:lnTo>
                  <a:lnTo>
                    <a:pt x="664" y="1314"/>
                  </a:lnTo>
                  <a:lnTo>
                    <a:pt x="662" y="1314"/>
                  </a:lnTo>
                  <a:lnTo>
                    <a:pt x="662" y="1314"/>
                  </a:lnTo>
                  <a:lnTo>
                    <a:pt x="660" y="1316"/>
                  </a:lnTo>
                  <a:lnTo>
                    <a:pt x="660" y="1316"/>
                  </a:lnTo>
                  <a:lnTo>
                    <a:pt x="657" y="1316"/>
                  </a:lnTo>
                  <a:lnTo>
                    <a:pt x="655" y="1318"/>
                  </a:lnTo>
                  <a:lnTo>
                    <a:pt x="655" y="1318"/>
                  </a:lnTo>
                  <a:lnTo>
                    <a:pt x="652" y="1318"/>
                  </a:lnTo>
                  <a:lnTo>
                    <a:pt x="650" y="1318"/>
                  </a:lnTo>
                  <a:lnTo>
                    <a:pt x="650" y="1318"/>
                  </a:lnTo>
                  <a:lnTo>
                    <a:pt x="648" y="1318"/>
                  </a:lnTo>
                  <a:lnTo>
                    <a:pt x="645" y="1318"/>
                  </a:lnTo>
                  <a:lnTo>
                    <a:pt x="645" y="1318"/>
                  </a:lnTo>
                  <a:lnTo>
                    <a:pt x="643" y="1316"/>
                  </a:lnTo>
                  <a:lnTo>
                    <a:pt x="641" y="1316"/>
                  </a:lnTo>
                  <a:lnTo>
                    <a:pt x="641" y="1316"/>
                  </a:lnTo>
                  <a:lnTo>
                    <a:pt x="638" y="1316"/>
                  </a:lnTo>
                  <a:lnTo>
                    <a:pt x="636" y="1314"/>
                  </a:lnTo>
                  <a:lnTo>
                    <a:pt x="636" y="1314"/>
                  </a:lnTo>
                  <a:lnTo>
                    <a:pt x="634" y="1314"/>
                  </a:lnTo>
                  <a:lnTo>
                    <a:pt x="634" y="1311"/>
                  </a:lnTo>
                  <a:lnTo>
                    <a:pt x="631" y="1311"/>
                  </a:lnTo>
                  <a:lnTo>
                    <a:pt x="631" y="1309"/>
                  </a:lnTo>
                  <a:lnTo>
                    <a:pt x="629" y="1309"/>
                  </a:lnTo>
                  <a:lnTo>
                    <a:pt x="629" y="1306"/>
                  </a:lnTo>
                  <a:lnTo>
                    <a:pt x="629" y="1306"/>
                  </a:lnTo>
                  <a:lnTo>
                    <a:pt x="629" y="1304"/>
                  </a:lnTo>
                  <a:lnTo>
                    <a:pt x="626" y="1304"/>
                  </a:lnTo>
                  <a:lnTo>
                    <a:pt x="626" y="1302"/>
                  </a:lnTo>
                  <a:lnTo>
                    <a:pt x="626" y="1302"/>
                  </a:lnTo>
                  <a:lnTo>
                    <a:pt x="624" y="1302"/>
                  </a:lnTo>
                  <a:lnTo>
                    <a:pt x="624" y="1299"/>
                  </a:lnTo>
                  <a:lnTo>
                    <a:pt x="624" y="1299"/>
                  </a:lnTo>
                  <a:lnTo>
                    <a:pt x="622" y="1299"/>
                  </a:lnTo>
                  <a:lnTo>
                    <a:pt x="622" y="1299"/>
                  </a:lnTo>
                  <a:lnTo>
                    <a:pt x="619" y="1299"/>
                  </a:lnTo>
                  <a:lnTo>
                    <a:pt x="619" y="1297"/>
                  </a:lnTo>
                  <a:lnTo>
                    <a:pt x="617" y="1297"/>
                  </a:lnTo>
                  <a:lnTo>
                    <a:pt x="615" y="1297"/>
                  </a:lnTo>
                  <a:lnTo>
                    <a:pt x="615" y="1295"/>
                  </a:lnTo>
                  <a:lnTo>
                    <a:pt x="615" y="1295"/>
                  </a:lnTo>
                  <a:lnTo>
                    <a:pt x="612" y="1295"/>
                  </a:lnTo>
                  <a:lnTo>
                    <a:pt x="612" y="1295"/>
                  </a:lnTo>
                  <a:lnTo>
                    <a:pt x="610" y="1292"/>
                  </a:lnTo>
                  <a:lnTo>
                    <a:pt x="608" y="1288"/>
                  </a:lnTo>
                  <a:lnTo>
                    <a:pt x="605" y="1288"/>
                  </a:lnTo>
                  <a:lnTo>
                    <a:pt x="605" y="1285"/>
                  </a:lnTo>
                  <a:lnTo>
                    <a:pt x="603" y="1285"/>
                  </a:lnTo>
                  <a:lnTo>
                    <a:pt x="603" y="1283"/>
                  </a:lnTo>
                  <a:lnTo>
                    <a:pt x="603" y="1283"/>
                  </a:lnTo>
                  <a:lnTo>
                    <a:pt x="600" y="1280"/>
                  </a:lnTo>
                  <a:lnTo>
                    <a:pt x="600" y="1280"/>
                  </a:lnTo>
                  <a:lnTo>
                    <a:pt x="600" y="1278"/>
                  </a:lnTo>
                  <a:lnTo>
                    <a:pt x="600" y="1278"/>
                  </a:lnTo>
                  <a:lnTo>
                    <a:pt x="598" y="1276"/>
                  </a:lnTo>
                  <a:lnTo>
                    <a:pt x="598" y="1273"/>
                  </a:lnTo>
                  <a:lnTo>
                    <a:pt x="598" y="1271"/>
                  </a:lnTo>
                  <a:lnTo>
                    <a:pt x="598" y="1269"/>
                  </a:lnTo>
                  <a:lnTo>
                    <a:pt x="598" y="1269"/>
                  </a:lnTo>
                  <a:lnTo>
                    <a:pt x="596" y="1266"/>
                  </a:lnTo>
                  <a:lnTo>
                    <a:pt x="596" y="1264"/>
                  </a:lnTo>
                  <a:lnTo>
                    <a:pt x="596" y="1264"/>
                  </a:lnTo>
                  <a:lnTo>
                    <a:pt x="596" y="1261"/>
                  </a:lnTo>
                  <a:lnTo>
                    <a:pt x="596" y="1259"/>
                  </a:lnTo>
                  <a:lnTo>
                    <a:pt x="596" y="1259"/>
                  </a:lnTo>
                  <a:lnTo>
                    <a:pt x="596" y="1257"/>
                  </a:lnTo>
                  <a:lnTo>
                    <a:pt x="596" y="1254"/>
                  </a:lnTo>
                  <a:lnTo>
                    <a:pt x="596" y="1254"/>
                  </a:lnTo>
                  <a:lnTo>
                    <a:pt x="598" y="1252"/>
                  </a:lnTo>
                  <a:lnTo>
                    <a:pt x="598" y="1250"/>
                  </a:lnTo>
                  <a:lnTo>
                    <a:pt x="598" y="1250"/>
                  </a:lnTo>
                  <a:lnTo>
                    <a:pt x="598" y="1247"/>
                  </a:lnTo>
                  <a:lnTo>
                    <a:pt x="600" y="1245"/>
                  </a:lnTo>
                  <a:lnTo>
                    <a:pt x="600" y="1245"/>
                  </a:lnTo>
                  <a:lnTo>
                    <a:pt x="600" y="1243"/>
                  </a:lnTo>
                  <a:lnTo>
                    <a:pt x="600" y="1243"/>
                  </a:lnTo>
                  <a:lnTo>
                    <a:pt x="603" y="1243"/>
                  </a:lnTo>
                  <a:lnTo>
                    <a:pt x="603" y="1240"/>
                  </a:lnTo>
                  <a:lnTo>
                    <a:pt x="603" y="1238"/>
                  </a:lnTo>
                  <a:lnTo>
                    <a:pt x="605" y="1238"/>
                  </a:lnTo>
                  <a:lnTo>
                    <a:pt x="605" y="1238"/>
                  </a:lnTo>
                  <a:lnTo>
                    <a:pt x="605" y="1235"/>
                  </a:lnTo>
                  <a:lnTo>
                    <a:pt x="605" y="1235"/>
                  </a:lnTo>
                  <a:lnTo>
                    <a:pt x="605" y="1235"/>
                  </a:lnTo>
                  <a:lnTo>
                    <a:pt x="605" y="1233"/>
                  </a:lnTo>
                  <a:lnTo>
                    <a:pt x="605" y="1231"/>
                  </a:lnTo>
                  <a:lnTo>
                    <a:pt x="605" y="1231"/>
                  </a:lnTo>
                  <a:lnTo>
                    <a:pt x="605" y="1228"/>
                  </a:lnTo>
                  <a:lnTo>
                    <a:pt x="605" y="1226"/>
                  </a:lnTo>
                  <a:lnTo>
                    <a:pt x="605" y="1226"/>
                  </a:lnTo>
                  <a:lnTo>
                    <a:pt x="605" y="1224"/>
                  </a:lnTo>
                  <a:lnTo>
                    <a:pt x="605" y="1224"/>
                  </a:lnTo>
                  <a:lnTo>
                    <a:pt x="605" y="1224"/>
                  </a:lnTo>
                  <a:lnTo>
                    <a:pt x="605" y="1224"/>
                  </a:lnTo>
                  <a:lnTo>
                    <a:pt x="605" y="1224"/>
                  </a:lnTo>
                  <a:lnTo>
                    <a:pt x="605" y="1221"/>
                  </a:lnTo>
                  <a:lnTo>
                    <a:pt x="605" y="1221"/>
                  </a:lnTo>
                  <a:lnTo>
                    <a:pt x="603" y="1221"/>
                  </a:lnTo>
                  <a:lnTo>
                    <a:pt x="603" y="1221"/>
                  </a:lnTo>
                  <a:lnTo>
                    <a:pt x="600" y="1221"/>
                  </a:lnTo>
                  <a:lnTo>
                    <a:pt x="598" y="1221"/>
                  </a:lnTo>
                  <a:lnTo>
                    <a:pt x="596" y="1221"/>
                  </a:lnTo>
                  <a:lnTo>
                    <a:pt x="593" y="1221"/>
                  </a:lnTo>
                  <a:lnTo>
                    <a:pt x="589" y="1221"/>
                  </a:lnTo>
                  <a:lnTo>
                    <a:pt x="586" y="1221"/>
                  </a:lnTo>
                  <a:lnTo>
                    <a:pt x="579" y="1224"/>
                  </a:lnTo>
                  <a:lnTo>
                    <a:pt x="574" y="1224"/>
                  </a:lnTo>
                  <a:lnTo>
                    <a:pt x="570" y="1224"/>
                  </a:lnTo>
                  <a:lnTo>
                    <a:pt x="567" y="1226"/>
                  </a:lnTo>
                  <a:lnTo>
                    <a:pt x="563" y="1226"/>
                  </a:lnTo>
                  <a:lnTo>
                    <a:pt x="560" y="1226"/>
                  </a:lnTo>
                  <a:lnTo>
                    <a:pt x="556" y="1228"/>
                  </a:lnTo>
                  <a:lnTo>
                    <a:pt x="551" y="1228"/>
                  </a:lnTo>
                  <a:lnTo>
                    <a:pt x="544" y="1231"/>
                  </a:lnTo>
                  <a:lnTo>
                    <a:pt x="537" y="1235"/>
                  </a:lnTo>
                  <a:lnTo>
                    <a:pt x="534" y="1235"/>
                  </a:lnTo>
                  <a:lnTo>
                    <a:pt x="529" y="1238"/>
                  </a:lnTo>
                  <a:lnTo>
                    <a:pt x="525" y="1238"/>
                  </a:lnTo>
                  <a:lnTo>
                    <a:pt x="522" y="1240"/>
                  </a:lnTo>
                  <a:lnTo>
                    <a:pt x="518" y="1240"/>
                  </a:lnTo>
                  <a:lnTo>
                    <a:pt x="515" y="1243"/>
                  </a:lnTo>
                  <a:lnTo>
                    <a:pt x="513" y="1243"/>
                  </a:lnTo>
                  <a:lnTo>
                    <a:pt x="511" y="1243"/>
                  </a:lnTo>
                  <a:lnTo>
                    <a:pt x="508" y="1243"/>
                  </a:lnTo>
                  <a:lnTo>
                    <a:pt x="506" y="1243"/>
                  </a:lnTo>
                  <a:lnTo>
                    <a:pt x="503" y="1243"/>
                  </a:lnTo>
                  <a:lnTo>
                    <a:pt x="501" y="1243"/>
                  </a:lnTo>
                  <a:lnTo>
                    <a:pt x="499" y="1243"/>
                  </a:lnTo>
                  <a:lnTo>
                    <a:pt x="496" y="1243"/>
                  </a:lnTo>
                  <a:lnTo>
                    <a:pt x="494" y="1243"/>
                  </a:lnTo>
                  <a:lnTo>
                    <a:pt x="492" y="1243"/>
                  </a:lnTo>
                  <a:lnTo>
                    <a:pt x="489" y="1243"/>
                  </a:lnTo>
                  <a:lnTo>
                    <a:pt x="487" y="1243"/>
                  </a:lnTo>
                  <a:lnTo>
                    <a:pt x="485" y="1240"/>
                  </a:lnTo>
                  <a:lnTo>
                    <a:pt x="482" y="1240"/>
                  </a:lnTo>
                  <a:lnTo>
                    <a:pt x="480" y="1240"/>
                  </a:lnTo>
                  <a:lnTo>
                    <a:pt x="477" y="1240"/>
                  </a:lnTo>
                  <a:lnTo>
                    <a:pt x="475" y="1238"/>
                  </a:lnTo>
                  <a:lnTo>
                    <a:pt x="473" y="1238"/>
                  </a:lnTo>
                  <a:lnTo>
                    <a:pt x="470" y="1238"/>
                  </a:lnTo>
                  <a:lnTo>
                    <a:pt x="468" y="1235"/>
                  </a:lnTo>
                  <a:lnTo>
                    <a:pt x="466" y="1235"/>
                  </a:lnTo>
                  <a:lnTo>
                    <a:pt x="466" y="1233"/>
                  </a:lnTo>
                  <a:lnTo>
                    <a:pt x="463" y="1233"/>
                  </a:lnTo>
                  <a:lnTo>
                    <a:pt x="463" y="1233"/>
                  </a:lnTo>
                  <a:lnTo>
                    <a:pt x="461" y="1231"/>
                  </a:lnTo>
                  <a:lnTo>
                    <a:pt x="461" y="1231"/>
                  </a:lnTo>
                  <a:lnTo>
                    <a:pt x="461" y="1228"/>
                  </a:lnTo>
                  <a:lnTo>
                    <a:pt x="459" y="1228"/>
                  </a:lnTo>
                  <a:lnTo>
                    <a:pt x="459" y="1228"/>
                  </a:lnTo>
                  <a:lnTo>
                    <a:pt x="459" y="1226"/>
                  </a:lnTo>
                  <a:lnTo>
                    <a:pt x="456" y="1226"/>
                  </a:lnTo>
                  <a:lnTo>
                    <a:pt x="456" y="1224"/>
                  </a:lnTo>
                  <a:lnTo>
                    <a:pt x="456" y="1224"/>
                  </a:lnTo>
                  <a:lnTo>
                    <a:pt x="456" y="1221"/>
                  </a:lnTo>
                  <a:lnTo>
                    <a:pt x="456" y="1219"/>
                  </a:lnTo>
                  <a:lnTo>
                    <a:pt x="454" y="1217"/>
                  </a:lnTo>
                  <a:lnTo>
                    <a:pt x="454" y="1212"/>
                  </a:lnTo>
                  <a:lnTo>
                    <a:pt x="454" y="1209"/>
                  </a:lnTo>
                  <a:lnTo>
                    <a:pt x="454" y="1205"/>
                  </a:lnTo>
                  <a:lnTo>
                    <a:pt x="454" y="1202"/>
                  </a:lnTo>
                  <a:lnTo>
                    <a:pt x="454" y="1200"/>
                  </a:lnTo>
                  <a:lnTo>
                    <a:pt x="454" y="1195"/>
                  </a:lnTo>
                  <a:lnTo>
                    <a:pt x="454" y="1188"/>
                  </a:lnTo>
                  <a:lnTo>
                    <a:pt x="454" y="1183"/>
                  </a:lnTo>
                  <a:lnTo>
                    <a:pt x="454" y="1179"/>
                  </a:lnTo>
                  <a:lnTo>
                    <a:pt x="454" y="1176"/>
                  </a:lnTo>
                  <a:lnTo>
                    <a:pt x="454" y="1174"/>
                  </a:lnTo>
                  <a:lnTo>
                    <a:pt x="451" y="1172"/>
                  </a:lnTo>
                  <a:lnTo>
                    <a:pt x="451" y="1167"/>
                  </a:lnTo>
                  <a:lnTo>
                    <a:pt x="451" y="1164"/>
                  </a:lnTo>
                  <a:lnTo>
                    <a:pt x="449" y="1160"/>
                  </a:lnTo>
                  <a:lnTo>
                    <a:pt x="449" y="1157"/>
                  </a:lnTo>
                  <a:lnTo>
                    <a:pt x="449" y="1153"/>
                  </a:lnTo>
                  <a:lnTo>
                    <a:pt x="447" y="1150"/>
                  </a:lnTo>
                  <a:lnTo>
                    <a:pt x="447" y="1146"/>
                  </a:lnTo>
                  <a:lnTo>
                    <a:pt x="447" y="1143"/>
                  </a:lnTo>
                  <a:lnTo>
                    <a:pt x="447" y="1138"/>
                  </a:lnTo>
                  <a:lnTo>
                    <a:pt x="444" y="1134"/>
                  </a:lnTo>
                  <a:lnTo>
                    <a:pt x="444" y="1129"/>
                  </a:lnTo>
                  <a:lnTo>
                    <a:pt x="444" y="1124"/>
                  </a:lnTo>
                  <a:lnTo>
                    <a:pt x="442" y="1119"/>
                  </a:lnTo>
                  <a:lnTo>
                    <a:pt x="442" y="1117"/>
                  </a:lnTo>
                  <a:lnTo>
                    <a:pt x="442" y="1112"/>
                  </a:lnTo>
                  <a:lnTo>
                    <a:pt x="442" y="1108"/>
                  </a:lnTo>
                  <a:lnTo>
                    <a:pt x="440" y="1105"/>
                  </a:lnTo>
                  <a:lnTo>
                    <a:pt x="440" y="1101"/>
                  </a:lnTo>
                  <a:lnTo>
                    <a:pt x="437" y="1098"/>
                  </a:lnTo>
                  <a:lnTo>
                    <a:pt x="437" y="1096"/>
                  </a:lnTo>
                  <a:lnTo>
                    <a:pt x="437" y="1091"/>
                  </a:lnTo>
                  <a:lnTo>
                    <a:pt x="435" y="1089"/>
                  </a:lnTo>
                  <a:lnTo>
                    <a:pt x="435" y="1086"/>
                  </a:lnTo>
                  <a:lnTo>
                    <a:pt x="435" y="1086"/>
                  </a:lnTo>
                  <a:lnTo>
                    <a:pt x="435" y="1084"/>
                  </a:lnTo>
                  <a:lnTo>
                    <a:pt x="435" y="1082"/>
                  </a:lnTo>
                  <a:lnTo>
                    <a:pt x="433" y="1056"/>
                  </a:lnTo>
                  <a:lnTo>
                    <a:pt x="430" y="1056"/>
                  </a:lnTo>
                  <a:lnTo>
                    <a:pt x="428" y="1056"/>
                  </a:lnTo>
                  <a:lnTo>
                    <a:pt x="428" y="1056"/>
                  </a:lnTo>
                  <a:lnTo>
                    <a:pt x="425" y="1056"/>
                  </a:lnTo>
                  <a:lnTo>
                    <a:pt x="423" y="1056"/>
                  </a:lnTo>
                  <a:lnTo>
                    <a:pt x="421" y="1056"/>
                  </a:lnTo>
                  <a:lnTo>
                    <a:pt x="418" y="1056"/>
                  </a:lnTo>
                  <a:lnTo>
                    <a:pt x="418" y="1056"/>
                  </a:lnTo>
                  <a:lnTo>
                    <a:pt x="414" y="1058"/>
                  </a:lnTo>
                  <a:lnTo>
                    <a:pt x="411" y="1058"/>
                  </a:lnTo>
                  <a:lnTo>
                    <a:pt x="409" y="1060"/>
                  </a:lnTo>
                  <a:lnTo>
                    <a:pt x="404" y="1060"/>
                  </a:lnTo>
                  <a:lnTo>
                    <a:pt x="399" y="1063"/>
                  </a:lnTo>
                  <a:lnTo>
                    <a:pt x="392" y="1067"/>
                  </a:lnTo>
                  <a:lnTo>
                    <a:pt x="390" y="1067"/>
                  </a:lnTo>
                  <a:lnTo>
                    <a:pt x="388" y="1067"/>
                  </a:lnTo>
                  <a:lnTo>
                    <a:pt x="385" y="1070"/>
                  </a:lnTo>
                  <a:lnTo>
                    <a:pt x="383" y="1070"/>
                  </a:lnTo>
                  <a:lnTo>
                    <a:pt x="380" y="1070"/>
                  </a:lnTo>
                  <a:lnTo>
                    <a:pt x="378" y="1070"/>
                  </a:lnTo>
                  <a:lnTo>
                    <a:pt x="378" y="1070"/>
                  </a:lnTo>
                  <a:lnTo>
                    <a:pt x="376" y="1070"/>
                  </a:lnTo>
                  <a:lnTo>
                    <a:pt x="373" y="1070"/>
                  </a:lnTo>
                  <a:lnTo>
                    <a:pt x="371" y="1070"/>
                  </a:lnTo>
                  <a:lnTo>
                    <a:pt x="366" y="1070"/>
                  </a:lnTo>
                  <a:lnTo>
                    <a:pt x="362" y="1072"/>
                  </a:lnTo>
                  <a:lnTo>
                    <a:pt x="357" y="1072"/>
                  </a:lnTo>
                  <a:lnTo>
                    <a:pt x="354" y="1072"/>
                  </a:lnTo>
                  <a:lnTo>
                    <a:pt x="352" y="1072"/>
                  </a:lnTo>
                  <a:lnTo>
                    <a:pt x="350" y="1072"/>
                  </a:lnTo>
                  <a:lnTo>
                    <a:pt x="350" y="1072"/>
                  </a:lnTo>
                  <a:lnTo>
                    <a:pt x="350" y="1072"/>
                  </a:lnTo>
                  <a:lnTo>
                    <a:pt x="347" y="1075"/>
                  </a:lnTo>
                  <a:lnTo>
                    <a:pt x="347" y="1075"/>
                  </a:lnTo>
                  <a:lnTo>
                    <a:pt x="345" y="1075"/>
                  </a:lnTo>
                  <a:lnTo>
                    <a:pt x="345" y="1075"/>
                  </a:lnTo>
                  <a:lnTo>
                    <a:pt x="345" y="1075"/>
                  </a:lnTo>
                  <a:lnTo>
                    <a:pt x="343" y="1077"/>
                  </a:lnTo>
                  <a:lnTo>
                    <a:pt x="343" y="1077"/>
                  </a:lnTo>
                  <a:lnTo>
                    <a:pt x="343" y="1077"/>
                  </a:lnTo>
                  <a:lnTo>
                    <a:pt x="343" y="1079"/>
                  </a:lnTo>
                  <a:lnTo>
                    <a:pt x="340" y="1079"/>
                  </a:lnTo>
                  <a:lnTo>
                    <a:pt x="340" y="1082"/>
                  </a:lnTo>
                  <a:lnTo>
                    <a:pt x="340" y="1082"/>
                  </a:lnTo>
                  <a:lnTo>
                    <a:pt x="338" y="1084"/>
                  </a:lnTo>
                  <a:lnTo>
                    <a:pt x="338" y="1084"/>
                  </a:lnTo>
                  <a:lnTo>
                    <a:pt x="338" y="1086"/>
                  </a:lnTo>
                  <a:lnTo>
                    <a:pt x="336" y="1089"/>
                  </a:lnTo>
                  <a:lnTo>
                    <a:pt x="336" y="1091"/>
                  </a:lnTo>
                  <a:lnTo>
                    <a:pt x="336" y="1093"/>
                  </a:lnTo>
                  <a:lnTo>
                    <a:pt x="336" y="1096"/>
                  </a:lnTo>
                  <a:lnTo>
                    <a:pt x="336" y="1098"/>
                  </a:lnTo>
                  <a:lnTo>
                    <a:pt x="333" y="1101"/>
                  </a:lnTo>
                  <a:lnTo>
                    <a:pt x="333" y="1103"/>
                  </a:lnTo>
                  <a:lnTo>
                    <a:pt x="333" y="1108"/>
                  </a:lnTo>
                  <a:lnTo>
                    <a:pt x="333" y="1110"/>
                  </a:lnTo>
                  <a:lnTo>
                    <a:pt x="333" y="1112"/>
                  </a:lnTo>
                  <a:lnTo>
                    <a:pt x="333" y="1115"/>
                  </a:lnTo>
                  <a:lnTo>
                    <a:pt x="333" y="1117"/>
                  </a:lnTo>
                  <a:lnTo>
                    <a:pt x="333" y="1119"/>
                  </a:lnTo>
                  <a:lnTo>
                    <a:pt x="333" y="1122"/>
                  </a:lnTo>
                  <a:lnTo>
                    <a:pt x="333" y="1124"/>
                  </a:lnTo>
                  <a:lnTo>
                    <a:pt x="333" y="1124"/>
                  </a:lnTo>
                  <a:lnTo>
                    <a:pt x="331" y="1124"/>
                  </a:lnTo>
                  <a:lnTo>
                    <a:pt x="331" y="1127"/>
                  </a:lnTo>
                  <a:lnTo>
                    <a:pt x="331" y="1127"/>
                  </a:lnTo>
                  <a:lnTo>
                    <a:pt x="328" y="1134"/>
                  </a:lnTo>
                  <a:lnTo>
                    <a:pt x="324" y="1138"/>
                  </a:lnTo>
                  <a:lnTo>
                    <a:pt x="324" y="1138"/>
                  </a:lnTo>
                  <a:lnTo>
                    <a:pt x="324" y="1141"/>
                  </a:lnTo>
                  <a:lnTo>
                    <a:pt x="321" y="1143"/>
                  </a:lnTo>
                  <a:lnTo>
                    <a:pt x="321" y="1146"/>
                  </a:lnTo>
                  <a:lnTo>
                    <a:pt x="321" y="1148"/>
                  </a:lnTo>
                  <a:lnTo>
                    <a:pt x="319" y="1150"/>
                  </a:lnTo>
                  <a:lnTo>
                    <a:pt x="319" y="1150"/>
                  </a:lnTo>
                  <a:lnTo>
                    <a:pt x="319" y="1153"/>
                  </a:lnTo>
                  <a:lnTo>
                    <a:pt x="319" y="1157"/>
                  </a:lnTo>
                  <a:lnTo>
                    <a:pt x="319" y="1160"/>
                  </a:lnTo>
                  <a:lnTo>
                    <a:pt x="319" y="1162"/>
                  </a:lnTo>
                  <a:lnTo>
                    <a:pt x="319" y="1167"/>
                  </a:lnTo>
                  <a:lnTo>
                    <a:pt x="319" y="1169"/>
                  </a:lnTo>
                  <a:lnTo>
                    <a:pt x="319" y="1174"/>
                  </a:lnTo>
                  <a:lnTo>
                    <a:pt x="319" y="1176"/>
                  </a:lnTo>
                  <a:lnTo>
                    <a:pt x="319" y="1179"/>
                  </a:lnTo>
                  <a:lnTo>
                    <a:pt x="319" y="1181"/>
                  </a:lnTo>
                  <a:lnTo>
                    <a:pt x="319" y="1183"/>
                  </a:lnTo>
                  <a:lnTo>
                    <a:pt x="321" y="1186"/>
                  </a:lnTo>
                  <a:lnTo>
                    <a:pt x="321" y="1190"/>
                  </a:lnTo>
                  <a:lnTo>
                    <a:pt x="321" y="1190"/>
                  </a:lnTo>
                  <a:lnTo>
                    <a:pt x="321" y="1193"/>
                  </a:lnTo>
                  <a:lnTo>
                    <a:pt x="321" y="1193"/>
                  </a:lnTo>
                  <a:lnTo>
                    <a:pt x="321" y="1195"/>
                  </a:lnTo>
                  <a:lnTo>
                    <a:pt x="324" y="1195"/>
                  </a:lnTo>
                  <a:lnTo>
                    <a:pt x="324" y="1195"/>
                  </a:lnTo>
                  <a:lnTo>
                    <a:pt x="324" y="1198"/>
                  </a:lnTo>
                  <a:lnTo>
                    <a:pt x="324" y="1198"/>
                  </a:lnTo>
                  <a:lnTo>
                    <a:pt x="326" y="1198"/>
                  </a:lnTo>
                  <a:lnTo>
                    <a:pt x="326" y="1200"/>
                  </a:lnTo>
                  <a:lnTo>
                    <a:pt x="326" y="1200"/>
                  </a:lnTo>
                  <a:lnTo>
                    <a:pt x="326" y="1200"/>
                  </a:lnTo>
                  <a:lnTo>
                    <a:pt x="328" y="1200"/>
                  </a:lnTo>
                  <a:lnTo>
                    <a:pt x="328" y="1200"/>
                  </a:lnTo>
                  <a:lnTo>
                    <a:pt x="331" y="1200"/>
                  </a:lnTo>
                  <a:lnTo>
                    <a:pt x="331" y="1202"/>
                  </a:lnTo>
                  <a:lnTo>
                    <a:pt x="333" y="1202"/>
                  </a:lnTo>
                  <a:lnTo>
                    <a:pt x="336" y="1202"/>
                  </a:lnTo>
                  <a:lnTo>
                    <a:pt x="338" y="1202"/>
                  </a:lnTo>
                  <a:lnTo>
                    <a:pt x="340" y="1202"/>
                  </a:lnTo>
                  <a:lnTo>
                    <a:pt x="343" y="1202"/>
                  </a:lnTo>
                  <a:lnTo>
                    <a:pt x="345" y="1202"/>
                  </a:lnTo>
                  <a:lnTo>
                    <a:pt x="347" y="1202"/>
                  </a:lnTo>
                  <a:lnTo>
                    <a:pt x="347" y="1205"/>
                  </a:lnTo>
                  <a:lnTo>
                    <a:pt x="350" y="1205"/>
                  </a:lnTo>
                  <a:lnTo>
                    <a:pt x="352" y="1205"/>
                  </a:lnTo>
                  <a:lnTo>
                    <a:pt x="354" y="1207"/>
                  </a:lnTo>
                  <a:lnTo>
                    <a:pt x="354" y="1207"/>
                  </a:lnTo>
                  <a:lnTo>
                    <a:pt x="357" y="1209"/>
                  </a:lnTo>
                  <a:lnTo>
                    <a:pt x="359" y="1209"/>
                  </a:lnTo>
                  <a:lnTo>
                    <a:pt x="362" y="1212"/>
                  </a:lnTo>
                  <a:lnTo>
                    <a:pt x="366" y="1214"/>
                  </a:lnTo>
                  <a:lnTo>
                    <a:pt x="366" y="1217"/>
                  </a:lnTo>
                  <a:lnTo>
                    <a:pt x="369" y="1217"/>
                  </a:lnTo>
                  <a:lnTo>
                    <a:pt x="369" y="1217"/>
                  </a:lnTo>
                  <a:lnTo>
                    <a:pt x="371" y="1217"/>
                  </a:lnTo>
                  <a:lnTo>
                    <a:pt x="371" y="1217"/>
                  </a:lnTo>
                  <a:lnTo>
                    <a:pt x="373" y="1217"/>
                  </a:lnTo>
                  <a:lnTo>
                    <a:pt x="376" y="1219"/>
                  </a:lnTo>
                  <a:lnTo>
                    <a:pt x="376" y="1219"/>
                  </a:lnTo>
                  <a:lnTo>
                    <a:pt x="378" y="1219"/>
                  </a:lnTo>
                  <a:lnTo>
                    <a:pt x="380" y="1219"/>
                  </a:lnTo>
                  <a:lnTo>
                    <a:pt x="380" y="1221"/>
                  </a:lnTo>
                  <a:lnTo>
                    <a:pt x="383" y="1221"/>
                  </a:lnTo>
                  <a:lnTo>
                    <a:pt x="383" y="1221"/>
                  </a:lnTo>
                  <a:lnTo>
                    <a:pt x="385" y="1224"/>
                  </a:lnTo>
                  <a:lnTo>
                    <a:pt x="385" y="1224"/>
                  </a:lnTo>
                  <a:lnTo>
                    <a:pt x="388" y="1224"/>
                  </a:lnTo>
                  <a:lnTo>
                    <a:pt x="390" y="1226"/>
                  </a:lnTo>
                  <a:lnTo>
                    <a:pt x="392" y="1228"/>
                  </a:lnTo>
                  <a:lnTo>
                    <a:pt x="395" y="1231"/>
                  </a:lnTo>
                  <a:lnTo>
                    <a:pt x="397" y="1233"/>
                  </a:lnTo>
                  <a:lnTo>
                    <a:pt x="397" y="1235"/>
                  </a:lnTo>
                  <a:lnTo>
                    <a:pt x="399" y="1238"/>
                  </a:lnTo>
                  <a:lnTo>
                    <a:pt x="402" y="1238"/>
                  </a:lnTo>
                  <a:lnTo>
                    <a:pt x="402" y="1240"/>
                  </a:lnTo>
                  <a:lnTo>
                    <a:pt x="402" y="1240"/>
                  </a:lnTo>
                  <a:lnTo>
                    <a:pt x="402" y="1243"/>
                  </a:lnTo>
                  <a:lnTo>
                    <a:pt x="404" y="1243"/>
                  </a:lnTo>
                  <a:lnTo>
                    <a:pt x="404" y="1245"/>
                  </a:lnTo>
                  <a:lnTo>
                    <a:pt x="404" y="1245"/>
                  </a:lnTo>
                  <a:lnTo>
                    <a:pt x="404" y="1247"/>
                  </a:lnTo>
                  <a:lnTo>
                    <a:pt x="404" y="1250"/>
                  </a:lnTo>
                  <a:lnTo>
                    <a:pt x="407" y="1252"/>
                  </a:lnTo>
                  <a:lnTo>
                    <a:pt x="407" y="1252"/>
                  </a:lnTo>
                  <a:lnTo>
                    <a:pt x="407" y="1254"/>
                  </a:lnTo>
                  <a:lnTo>
                    <a:pt x="407" y="1257"/>
                  </a:lnTo>
                  <a:lnTo>
                    <a:pt x="407" y="1259"/>
                  </a:lnTo>
                  <a:lnTo>
                    <a:pt x="407" y="1261"/>
                  </a:lnTo>
                  <a:lnTo>
                    <a:pt x="407" y="1264"/>
                  </a:lnTo>
                  <a:lnTo>
                    <a:pt x="407" y="1264"/>
                  </a:lnTo>
                  <a:lnTo>
                    <a:pt x="404" y="1264"/>
                  </a:lnTo>
                  <a:lnTo>
                    <a:pt x="404" y="1266"/>
                  </a:lnTo>
                  <a:lnTo>
                    <a:pt x="404" y="1266"/>
                  </a:lnTo>
                  <a:lnTo>
                    <a:pt x="404" y="1266"/>
                  </a:lnTo>
                  <a:lnTo>
                    <a:pt x="404" y="1269"/>
                  </a:lnTo>
                  <a:lnTo>
                    <a:pt x="402" y="1269"/>
                  </a:lnTo>
                  <a:lnTo>
                    <a:pt x="402" y="1269"/>
                  </a:lnTo>
                  <a:lnTo>
                    <a:pt x="402" y="1269"/>
                  </a:lnTo>
                  <a:lnTo>
                    <a:pt x="399" y="1271"/>
                  </a:lnTo>
                  <a:lnTo>
                    <a:pt x="399" y="1271"/>
                  </a:lnTo>
                  <a:lnTo>
                    <a:pt x="399" y="1271"/>
                  </a:lnTo>
                  <a:lnTo>
                    <a:pt x="397" y="1271"/>
                  </a:lnTo>
                  <a:lnTo>
                    <a:pt x="395" y="1273"/>
                  </a:lnTo>
                  <a:lnTo>
                    <a:pt x="392" y="1273"/>
                  </a:lnTo>
                  <a:lnTo>
                    <a:pt x="390" y="1273"/>
                  </a:lnTo>
                  <a:lnTo>
                    <a:pt x="388" y="1273"/>
                  </a:lnTo>
                  <a:lnTo>
                    <a:pt x="385" y="1273"/>
                  </a:lnTo>
                  <a:lnTo>
                    <a:pt x="380" y="1276"/>
                  </a:lnTo>
                  <a:lnTo>
                    <a:pt x="378" y="1276"/>
                  </a:lnTo>
                  <a:lnTo>
                    <a:pt x="373" y="1278"/>
                  </a:lnTo>
                  <a:lnTo>
                    <a:pt x="369" y="1278"/>
                  </a:lnTo>
                  <a:lnTo>
                    <a:pt x="364" y="1278"/>
                  </a:lnTo>
                  <a:lnTo>
                    <a:pt x="359" y="1280"/>
                  </a:lnTo>
                  <a:lnTo>
                    <a:pt x="354" y="1280"/>
                  </a:lnTo>
                  <a:lnTo>
                    <a:pt x="352" y="1280"/>
                  </a:lnTo>
                  <a:lnTo>
                    <a:pt x="347" y="1283"/>
                  </a:lnTo>
                  <a:lnTo>
                    <a:pt x="343" y="1283"/>
                  </a:lnTo>
                  <a:lnTo>
                    <a:pt x="338" y="1283"/>
                  </a:lnTo>
                  <a:lnTo>
                    <a:pt x="333" y="1285"/>
                  </a:lnTo>
                  <a:lnTo>
                    <a:pt x="328" y="1285"/>
                  </a:lnTo>
                  <a:lnTo>
                    <a:pt x="324" y="1285"/>
                  </a:lnTo>
                  <a:lnTo>
                    <a:pt x="319" y="1288"/>
                  </a:lnTo>
                  <a:lnTo>
                    <a:pt x="317" y="1288"/>
                  </a:lnTo>
                  <a:lnTo>
                    <a:pt x="312" y="1288"/>
                  </a:lnTo>
                  <a:lnTo>
                    <a:pt x="307" y="1288"/>
                  </a:lnTo>
                  <a:lnTo>
                    <a:pt x="302" y="1290"/>
                  </a:lnTo>
                  <a:lnTo>
                    <a:pt x="295" y="1290"/>
                  </a:lnTo>
                  <a:lnTo>
                    <a:pt x="291" y="1290"/>
                  </a:lnTo>
                  <a:lnTo>
                    <a:pt x="286" y="1290"/>
                  </a:lnTo>
                  <a:lnTo>
                    <a:pt x="281" y="1290"/>
                  </a:lnTo>
                  <a:lnTo>
                    <a:pt x="276" y="1290"/>
                  </a:lnTo>
                  <a:lnTo>
                    <a:pt x="269" y="1290"/>
                  </a:lnTo>
                  <a:lnTo>
                    <a:pt x="265" y="1292"/>
                  </a:lnTo>
                  <a:lnTo>
                    <a:pt x="258" y="1292"/>
                  </a:lnTo>
                  <a:lnTo>
                    <a:pt x="250" y="1292"/>
                  </a:lnTo>
                  <a:lnTo>
                    <a:pt x="246" y="1292"/>
                  </a:lnTo>
                  <a:lnTo>
                    <a:pt x="243" y="1292"/>
                  </a:lnTo>
                  <a:lnTo>
                    <a:pt x="239" y="1292"/>
                  </a:lnTo>
                  <a:lnTo>
                    <a:pt x="236" y="1292"/>
                  </a:lnTo>
                  <a:lnTo>
                    <a:pt x="234" y="1292"/>
                  </a:lnTo>
                  <a:lnTo>
                    <a:pt x="231" y="1292"/>
                  </a:lnTo>
                  <a:lnTo>
                    <a:pt x="231" y="1292"/>
                  </a:lnTo>
                  <a:lnTo>
                    <a:pt x="229" y="1292"/>
                  </a:lnTo>
                  <a:lnTo>
                    <a:pt x="227" y="1292"/>
                  </a:lnTo>
                  <a:lnTo>
                    <a:pt x="224" y="1292"/>
                  </a:lnTo>
                  <a:lnTo>
                    <a:pt x="224" y="1290"/>
                  </a:lnTo>
                  <a:lnTo>
                    <a:pt x="222" y="1290"/>
                  </a:lnTo>
                  <a:lnTo>
                    <a:pt x="220" y="1290"/>
                  </a:lnTo>
                  <a:lnTo>
                    <a:pt x="220" y="1288"/>
                  </a:lnTo>
                  <a:lnTo>
                    <a:pt x="217" y="1288"/>
                  </a:lnTo>
                  <a:lnTo>
                    <a:pt x="215" y="1288"/>
                  </a:lnTo>
                  <a:lnTo>
                    <a:pt x="213" y="1285"/>
                  </a:lnTo>
                  <a:lnTo>
                    <a:pt x="210" y="1285"/>
                  </a:lnTo>
                  <a:lnTo>
                    <a:pt x="210" y="1283"/>
                  </a:lnTo>
                  <a:lnTo>
                    <a:pt x="208" y="1283"/>
                  </a:lnTo>
                  <a:lnTo>
                    <a:pt x="205" y="1280"/>
                  </a:lnTo>
                  <a:lnTo>
                    <a:pt x="205" y="1280"/>
                  </a:lnTo>
                  <a:lnTo>
                    <a:pt x="205" y="1280"/>
                  </a:lnTo>
                  <a:lnTo>
                    <a:pt x="205" y="1278"/>
                  </a:lnTo>
                  <a:lnTo>
                    <a:pt x="203" y="1278"/>
                  </a:lnTo>
                  <a:lnTo>
                    <a:pt x="203" y="1276"/>
                  </a:lnTo>
                  <a:lnTo>
                    <a:pt x="203" y="1276"/>
                  </a:lnTo>
                  <a:lnTo>
                    <a:pt x="203" y="1273"/>
                  </a:lnTo>
                  <a:lnTo>
                    <a:pt x="203" y="1273"/>
                  </a:lnTo>
                  <a:lnTo>
                    <a:pt x="201" y="1271"/>
                  </a:lnTo>
                  <a:lnTo>
                    <a:pt x="201" y="1271"/>
                  </a:lnTo>
                  <a:lnTo>
                    <a:pt x="201" y="1269"/>
                  </a:lnTo>
                  <a:lnTo>
                    <a:pt x="201" y="1266"/>
                  </a:lnTo>
                  <a:lnTo>
                    <a:pt x="201" y="1264"/>
                  </a:lnTo>
                  <a:lnTo>
                    <a:pt x="201" y="1261"/>
                  </a:lnTo>
                  <a:lnTo>
                    <a:pt x="201" y="1257"/>
                  </a:lnTo>
                  <a:lnTo>
                    <a:pt x="203" y="1254"/>
                  </a:lnTo>
                  <a:lnTo>
                    <a:pt x="203" y="1252"/>
                  </a:lnTo>
                  <a:lnTo>
                    <a:pt x="203" y="1247"/>
                  </a:lnTo>
                  <a:lnTo>
                    <a:pt x="203" y="1243"/>
                  </a:lnTo>
                  <a:lnTo>
                    <a:pt x="205" y="1240"/>
                  </a:lnTo>
                  <a:lnTo>
                    <a:pt x="205" y="1238"/>
                  </a:lnTo>
                  <a:lnTo>
                    <a:pt x="205" y="1235"/>
                  </a:lnTo>
                  <a:lnTo>
                    <a:pt x="205" y="1233"/>
                  </a:lnTo>
                  <a:lnTo>
                    <a:pt x="208" y="1231"/>
                  </a:lnTo>
                  <a:lnTo>
                    <a:pt x="208" y="1226"/>
                  </a:lnTo>
                  <a:lnTo>
                    <a:pt x="210" y="1221"/>
                  </a:lnTo>
                  <a:lnTo>
                    <a:pt x="210" y="1219"/>
                  </a:lnTo>
                  <a:lnTo>
                    <a:pt x="213" y="1217"/>
                  </a:lnTo>
                  <a:lnTo>
                    <a:pt x="213" y="1214"/>
                  </a:lnTo>
                  <a:lnTo>
                    <a:pt x="213" y="1212"/>
                  </a:lnTo>
                  <a:lnTo>
                    <a:pt x="213" y="1212"/>
                  </a:lnTo>
                  <a:lnTo>
                    <a:pt x="213" y="1209"/>
                  </a:lnTo>
                  <a:lnTo>
                    <a:pt x="213" y="1205"/>
                  </a:lnTo>
                  <a:lnTo>
                    <a:pt x="215" y="1202"/>
                  </a:lnTo>
                  <a:lnTo>
                    <a:pt x="215" y="1200"/>
                  </a:lnTo>
                  <a:lnTo>
                    <a:pt x="215" y="1198"/>
                  </a:lnTo>
                  <a:lnTo>
                    <a:pt x="215" y="1195"/>
                  </a:lnTo>
                  <a:lnTo>
                    <a:pt x="215" y="1193"/>
                  </a:lnTo>
                  <a:lnTo>
                    <a:pt x="213" y="1190"/>
                  </a:lnTo>
                  <a:lnTo>
                    <a:pt x="213" y="1188"/>
                  </a:lnTo>
                  <a:lnTo>
                    <a:pt x="213" y="1186"/>
                  </a:lnTo>
                  <a:lnTo>
                    <a:pt x="213" y="1183"/>
                  </a:lnTo>
                  <a:lnTo>
                    <a:pt x="213" y="1181"/>
                  </a:lnTo>
                  <a:lnTo>
                    <a:pt x="213" y="1176"/>
                  </a:lnTo>
                  <a:lnTo>
                    <a:pt x="210" y="1172"/>
                  </a:lnTo>
                  <a:lnTo>
                    <a:pt x="210" y="1169"/>
                  </a:lnTo>
                  <a:lnTo>
                    <a:pt x="210" y="1167"/>
                  </a:lnTo>
                  <a:lnTo>
                    <a:pt x="210" y="1164"/>
                  </a:lnTo>
                  <a:lnTo>
                    <a:pt x="210" y="1162"/>
                  </a:lnTo>
                  <a:lnTo>
                    <a:pt x="210" y="1160"/>
                  </a:lnTo>
                  <a:lnTo>
                    <a:pt x="210" y="1157"/>
                  </a:lnTo>
                  <a:lnTo>
                    <a:pt x="210" y="1157"/>
                  </a:lnTo>
                  <a:lnTo>
                    <a:pt x="210" y="1155"/>
                  </a:lnTo>
                  <a:lnTo>
                    <a:pt x="215" y="1101"/>
                  </a:lnTo>
                  <a:lnTo>
                    <a:pt x="220" y="1079"/>
                  </a:lnTo>
                  <a:lnTo>
                    <a:pt x="201" y="1089"/>
                  </a:lnTo>
                  <a:lnTo>
                    <a:pt x="220" y="1056"/>
                  </a:lnTo>
                  <a:lnTo>
                    <a:pt x="205" y="1056"/>
                  </a:lnTo>
                  <a:lnTo>
                    <a:pt x="224" y="1025"/>
                  </a:lnTo>
                  <a:lnTo>
                    <a:pt x="208" y="1032"/>
                  </a:lnTo>
                  <a:lnTo>
                    <a:pt x="220" y="1013"/>
                  </a:lnTo>
                  <a:lnTo>
                    <a:pt x="246" y="999"/>
                  </a:lnTo>
                  <a:lnTo>
                    <a:pt x="229" y="996"/>
                  </a:lnTo>
                  <a:lnTo>
                    <a:pt x="231" y="996"/>
                  </a:lnTo>
                  <a:lnTo>
                    <a:pt x="234" y="994"/>
                  </a:lnTo>
                  <a:lnTo>
                    <a:pt x="236" y="994"/>
                  </a:lnTo>
                  <a:lnTo>
                    <a:pt x="239" y="992"/>
                  </a:lnTo>
                  <a:lnTo>
                    <a:pt x="241" y="989"/>
                  </a:lnTo>
                  <a:lnTo>
                    <a:pt x="243" y="989"/>
                  </a:lnTo>
                  <a:lnTo>
                    <a:pt x="246" y="989"/>
                  </a:lnTo>
                  <a:lnTo>
                    <a:pt x="246" y="989"/>
                  </a:lnTo>
                  <a:lnTo>
                    <a:pt x="248" y="987"/>
                  </a:lnTo>
                  <a:lnTo>
                    <a:pt x="250" y="987"/>
                  </a:lnTo>
                  <a:lnTo>
                    <a:pt x="250" y="987"/>
                  </a:lnTo>
                  <a:lnTo>
                    <a:pt x="253" y="987"/>
                  </a:lnTo>
                  <a:lnTo>
                    <a:pt x="255" y="987"/>
                  </a:lnTo>
                  <a:lnTo>
                    <a:pt x="258" y="987"/>
                  </a:lnTo>
                  <a:lnTo>
                    <a:pt x="262" y="987"/>
                  </a:lnTo>
                  <a:lnTo>
                    <a:pt x="265" y="985"/>
                  </a:lnTo>
                  <a:lnTo>
                    <a:pt x="267" y="985"/>
                  </a:lnTo>
                  <a:lnTo>
                    <a:pt x="269" y="985"/>
                  </a:lnTo>
                  <a:lnTo>
                    <a:pt x="272" y="985"/>
                  </a:lnTo>
                  <a:lnTo>
                    <a:pt x="274" y="985"/>
                  </a:lnTo>
                  <a:lnTo>
                    <a:pt x="274" y="982"/>
                  </a:lnTo>
                  <a:lnTo>
                    <a:pt x="274" y="982"/>
                  </a:lnTo>
                  <a:lnTo>
                    <a:pt x="276" y="982"/>
                  </a:lnTo>
                  <a:lnTo>
                    <a:pt x="276" y="982"/>
                  </a:lnTo>
                  <a:lnTo>
                    <a:pt x="279" y="980"/>
                  </a:lnTo>
                  <a:lnTo>
                    <a:pt x="279" y="980"/>
                  </a:lnTo>
                  <a:lnTo>
                    <a:pt x="279" y="980"/>
                  </a:lnTo>
                  <a:lnTo>
                    <a:pt x="281" y="978"/>
                  </a:lnTo>
                  <a:lnTo>
                    <a:pt x="281" y="978"/>
                  </a:lnTo>
                  <a:lnTo>
                    <a:pt x="284" y="975"/>
                  </a:lnTo>
                  <a:lnTo>
                    <a:pt x="284" y="973"/>
                  </a:lnTo>
                  <a:lnTo>
                    <a:pt x="286" y="970"/>
                  </a:lnTo>
                  <a:lnTo>
                    <a:pt x="286" y="968"/>
                  </a:lnTo>
                  <a:lnTo>
                    <a:pt x="288" y="966"/>
                  </a:lnTo>
                  <a:lnTo>
                    <a:pt x="288" y="966"/>
                  </a:lnTo>
                  <a:lnTo>
                    <a:pt x="288" y="963"/>
                  </a:lnTo>
                  <a:lnTo>
                    <a:pt x="291" y="961"/>
                  </a:lnTo>
                  <a:lnTo>
                    <a:pt x="291" y="959"/>
                  </a:lnTo>
                  <a:lnTo>
                    <a:pt x="291" y="959"/>
                  </a:lnTo>
                  <a:lnTo>
                    <a:pt x="291" y="956"/>
                  </a:lnTo>
                  <a:lnTo>
                    <a:pt x="291" y="954"/>
                  </a:lnTo>
                  <a:lnTo>
                    <a:pt x="291" y="951"/>
                  </a:lnTo>
                  <a:lnTo>
                    <a:pt x="291" y="951"/>
                  </a:lnTo>
                  <a:lnTo>
                    <a:pt x="291" y="949"/>
                  </a:lnTo>
                  <a:lnTo>
                    <a:pt x="288" y="947"/>
                  </a:lnTo>
                  <a:lnTo>
                    <a:pt x="288" y="947"/>
                  </a:lnTo>
                  <a:lnTo>
                    <a:pt x="288" y="944"/>
                  </a:lnTo>
                  <a:lnTo>
                    <a:pt x="288" y="942"/>
                  </a:lnTo>
                  <a:lnTo>
                    <a:pt x="286" y="942"/>
                  </a:lnTo>
                  <a:lnTo>
                    <a:pt x="286" y="940"/>
                  </a:lnTo>
                  <a:lnTo>
                    <a:pt x="286" y="937"/>
                  </a:lnTo>
                  <a:lnTo>
                    <a:pt x="284" y="937"/>
                  </a:lnTo>
                  <a:lnTo>
                    <a:pt x="284" y="933"/>
                  </a:lnTo>
                  <a:lnTo>
                    <a:pt x="281" y="930"/>
                  </a:lnTo>
                  <a:lnTo>
                    <a:pt x="279" y="928"/>
                  </a:lnTo>
                  <a:lnTo>
                    <a:pt x="276" y="925"/>
                  </a:lnTo>
                  <a:lnTo>
                    <a:pt x="274" y="923"/>
                  </a:lnTo>
                  <a:lnTo>
                    <a:pt x="274" y="923"/>
                  </a:lnTo>
                  <a:lnTo>
                    <a:pt x="272" y="921"/>
                  </a:lnTo>
                  <a:lnTo>
                    <a:pt x="272" y="918"/>
                  </a:lnTo>
                  <a:lnTo>
                    <a:pt x="267" y="916"/>
                  </a:lnTo>
                  <a:lnTo>
                    <a:pt x="265" y="914"/>
                  </a:lnTo>
                  <a:lnTo>
                    <a:pt x="262" y="911"/>
                  </a:lnTo>
                  <a:lnTo>
                    <a:pt x="262" y="909"/>
                  </a:lnTo>
                  <a:lnTo>
                    <a:pt x="260" y="909"/>
                  </a:lnTo>
                  <a:lnTo>
                    <a:pt x="258" y="907"/>
                  </a:lnTo>
                  <a:lnTo>
                    <a:pt x="258" y="904"/>
                  </a:lnTo>
                  <a:lnTo>
                    <a:pt x="255" y="904"/>
                  </a:lnTo>
                  <a:lnTo>
                    <a:pt x="255" y="902"/>
                  </a:lnTo>
                  <a:lnTo>
                    <a:pt x="255" y="899"/>
                  </a:lnTo>
                  <a:lnTo>
                    <a:pt x="253" y="897"/>
                  </a:lnTo>
                  <a:lnTo>
                    <a:pt x="253" y="897"/>
                  </a:lnTo>
                  <a:lnTo>
                    <a:pt x="253" y="895"/>
                  </a:lnTo>
                  <a:lnTo>
                    <a:pt x="253" y="892"/>
                  </a:lnTo>
                  <a:lnTo>
                    <a:pt x="253" y="890"/>
                  </a:lnTo>
                  <a:lnTo>
                    <a:pt x="253" y="888"/>
                  </a:lnTo>
                  <a:lnTo>
                    <a:pt x="253" y="888"/>
                  </a:lnTo>
                  <a:lnTo>
                    <a:pt x="253" y="885"/>
                  </a:lnTo>
                  <a:lnTo>
                    <a:pt x="255" y="883"/>
                  </a:lnTo>
                  <a:lnTo>
                    <a:pt x="255" y="881"/>
                  </a:lnTo>
                  <a:lnTo>
                    <a:pt x="255" y="878"/>
                  </a:lnTo>
                  <a:lnTo>
                    <a:pt x="255" y="876"/>
                  </a:lnTo>
                  <a:lnTo>
                    <a:pt x="255" y="876"/>
                  </a:lnTo>
                  <a:lnTo>
                    <a:pt x="258" y="873"/>
                  </a:lnTo>
                  <a:lnTo>
                    <a:pt x="258" y="871"/>
                  </a:lnTo>
                  <a:lnTo>
                    <a:pt x="258" y="871"/>
                  </a:lnTo>
                  <a:lnTo>
                    <a:pt x="260" y="869"/>
                  </a:lnTo>
                  <a:lnTo>
                    <a:pt x="260" y="866"/>
                  </a:lnTo>
                  <a:lnTo>
                    <a:pt x="262" y="864"/>
                  </a:lnTo>
                  <a:lnTo>
                    <a:pt x="262" y="862"/>
                  </a:lnTo>
                  <a:lnTo>
                    <a:pt x="262" y="862"/>
                  </a:lnTo>
                  <a:lnTo>
                    <a:pt x="262" y="862"/>
                  </a:lnTo>
                  <a:lnTo>
                    <a:pt x="262" y="859"/>
                  </a:lnTo>
                  <a:lnTo>
                    <a:pt x="262" y="859"/>
                  </a:lnTo>
                  <a:lnTo>
                    <a:pt x="262" y="857"/>
                  </a:lnTo>
                  <a:lnTo>
                    <a:pt x="262" y="857"/>
                  </a:lnTo>
                  <a:lnTo>
                    <a:pt x="262" y="854"/>
                  </a:lnTo>
                  <a:lnTo>
                    <a:pt x="262" y="854"/>
                  </a:lnTo>
                  <a:lnTo>
                    <a:pt x="260" y="852"/>
                  </a:lnTo>
                  <a:lnTo>
                    <a:pt x="260" y="852"/>
                  </a:lnTo>
                  <a:lnTo>
                    <a:pt x="260" y="850"/>
                  </a:lnTo>
                  <a:lnTo>
                    <a:pt x="258" y="850"/>
                  </a:lnTo>
                  <a:lnTo>
                    <a:pt x="258" y="847"/>
                  </a:lnTo>
                  <a:lnTo>
                    <a:pt x="255" y="845"/>
                  </a:lnTo>
                  <a:lnTo>
                    <a:pt x="253" y="845"/>
                  </a:lnTo>
                  <a:lnTo>
                    <a:pt x="250" y="843"/>
                  </a:lnTo>
                  <a:lnTo>
                    <a:pt x="250" y="840"/>
                  </a:lnTo>
                  <a:lnTo>
                    <a:pt x="250" y="840"/>
                  </a:lnTo>
                  <a:lnTo>
                    <a:pt x="248" y="838"/>
                  </a:lnTo>
                  <a:lnTo>
                    <a:pt x="248" y="838"/>
                  </a:lnTo>
                  <a:lnTo>
                    <a:pt x="248" y="836"/>
                  </a:lnTo>
                  <a:lnTo>
                    <a:pt x="246" y="833"/>
                  </a:lnTo>
                  <a:lnTo>
                    <a:pt x="243" y="831"/>
                  </a:lnTo>
                  <a:lnTo>
                    <a:pt x="243" y="828"/>
                  </a:lnTo>
                  <a:lnTo>
                    <a:pt x="241" y="824"/>
                  </a:lnTo>
                  <a:lnTo>
                    <a:pt x="239" y="821"/>
                  </a:lnTo>
                  <a:lnTo>
                    <a:pt x="239" y="821"/>
                  </a:lnTo>
                  <a:lnTo>
                    <a:pt x="239" y="819"/>
                  </a:lnTo>
                  <a:lnTo>
                    <a:pt x="239" y="819"/>
                  </a:lnTo>
                  <a:lnTo>
                    <a:pt x="239" y="819"/>
                  </a:lnTo>
                  <a:lnTo>
                    <a:pt x="236" y="819"/>
                  </a:lnTo>
                  <a:lnTo>
                    <a:pt x="236" y="819"/>
                  </a:lnTo>
                  <a:lnTo>
                    <a:pt x="236" y="819"/>
                  </a:lnTo>
                  <a:lnTo>
                    <a:pt x="234" y="819"/>
                  </a:lnTo>
                  <a:lnTo>
                    <a:pt x="231" y="819"/>
                  </a:lnTo>
                  <a:lnTo>
                    <a:pt x="229" y="819"/>
                  </a:lnTo>
                  <a:lnTo>
                    <a:pt x="227" y="819"/>
                  </a:lnTo>
                  <a:lnTo>
                    <a:pt x="224" y="819"/>
                  </a:lnTo>
                  <a:lnTo>
                    <a:pt x="224" y="821"/>
                  </a:lnTo>
                  <a:lnTo>
                    <a:pt x="224" y="821"/>
                  </a:lnTo>
                  <a:lnTo>
                    <a:pt x="222" y="821"/>
                  </a:lnTo>
                  <a:lnTo>
                    <a:pt x="222" y="821"/>
                  </a:lnTo>
                  <a:lnTo>
                    <a:pt x="220" y="821"/>
                  </a:lnTo>
                  <a:lnTo>
                    <a:pt x="220" y="824"/>
                  </a:lnTo>
                  <a:lnTo>
                    <a:pt x="217" y="824"/>
                  </a:lnTo>
                  <a:lnTo>
                    <a:pt x="215" y="824"/>
                  </a:lnTo>
                  <a:lnTo>
                    <a:pt x="215" y="826"/>
                  </a:lnTo>
                  <a:lnTo>
                    <a:pt x="213" y="828"/>
                  </a:lnTo>
                  <a:lnTo>
                    <a:pt x="213" y="828"/>
                  </a:lnTo>
                  <a:lnTo>
                    <a:pt x="210" y="831"/>
                  </a:lnTo>
                  <a:lnTo>
                    <a:pt x="208" y="833"/>
                  </a:lnTo>
                  <a:lnTo>
                    <a:pt x="205" y="836"/>
                  </a:lnTo>
                  <a:lnTo>
                    <a:pt x="205" y="836"/>
                  </a:lnTo>
                  <a:lnTo>
                    <a:pt x="203" y="838"/>
                  </a:lnTo>
                  <a:lnTo>
                    <a:pt x="203" y="838"/>
                  </a:lnTo>
                  <a:lnTo>
                    <a:pt x="201" y="838"/>
                  </a:lnTo>
                  <a:lnTo>
                    <a:pt x="175" y="850"/>
                  </a:lnTo>
                  <a:lnTo>
                    <a:pt x="146" y="850"/>
                  </a:lnTo>
                  <a:lnTo>
                    <a:pt x="168" y="838"/>
                  </a:lnTo>
                  <a:lnTo>
                    <a:pt x="130" y="840"/>
                  </a:lnTo>
                  <a:lnTo>
                    <a:pt x="135" y="826"/>
                  </a:lnTo>
                  <a:lnTo>
                    <a:pt x="66" y="807"/>
                  </a:lnTo>
                  <a:lnTo>
                    <a:pt x="90" y="798"/>
                  </a:lnTo>
                  <a:lnTo>
                    <a:pt x="42" y="779"/>
                  </a:lnTo>
                  <a:lnTo>
                    <a:pt x="66" y="772"/>
                  </a:lnTo>
                  <a:lnTo>
                    <a:pt x="2" y="712"/>
                  </a:lnTo>
                  <a:lnTo>
                    <a:pt x="28" y="712"/>
                  </a:lnTo>
                  <a:lnTo>
                    <a:pt x="0" y="689"/>
                  </a:lnTo>
                  <a:lnTo>
                    <a:pt x="26" y="691"/>
                  </a:lnTo>
                  <a:lnTo>
                    <a:pt x="9" y="613"/>
                  </a:lnTo>
                  <a:lnTo>
                    <a:pt x="33" y="625"/>
                  </a:lnTo>
                  <a:lnTo>
                    <a:pt x="38" y="573"/>
                  </a:lnTo>
                  <a:lnTo>
                    <a:pt x="56" y="587"/>
                  </a:lnTo>
                  <a:lnTo>
                    <a:pt x="61" y="540"/>
                  </a:lnTo>
                  <a:lnTo>
                    <a:pt x="78" y="561"/>
                  </a:lnTo>
                  <a:lnTo>
                    <a:pt x="94" y="537"/>
                  </a:lnTo>
                  <a:lnTo>
                    <a:pt x="104" y="563"/>
                  </a:lnTo>
                  <a:lnTo>
                    <a:pt x="135" y="540"/>
                  </a:lnTo>
                  <a:lnTo>
                    <a:pt x="130" y="559"/>
                  </a:lnTo>
                  <a:lnTo>
                    <a:pt x="165" y="537"/>
                  </a:lnTo>
                  <a:lnTo>
                    <a:pt x="165" y="556"/>
                  </a:lnTo>
                  <a:lnTo>
                    <a:pt x="203" y="547"/>
                  </a:lnTo>
                  <a:lnTo>
                    <a:pt x="203" y="547"/>
                  </a:lnTo>
                  <a:close/>
                </a:path>
              </a:pathLst>
            </a:custGeom>
            <a:solidFill>
              <a:srgbClr val="EB0000"/>
            </a:solidFill>
            <a:ln>
              <a:noFill/>
            </a:ln>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7924190" y="4112443"/>
            <a:ext cx="3393098" cy="1010945"/>
            <a:chOff x="1249806" y="2207548"/>
            <a:chExt cx="3393098" cy="1010945"/>
          </a:xfrm>
        </p:grpSpPr>
        <p:grpSp>
          <p:nvGrpSpPr>
            <p:cNvPr id="40" name="组合 39"/>
            <p:cNvGrpSpPr/>
            <p:nvPr/>
          </p:nvGrpSpPr>
          <p:grpSpPr>
            <a:xfrm>
              <a:off x="1882715" y="2207548"/>
              <a:ext cx="2760189" cy="1010945"/>
              <a:chOff x="7907594" y="3433235"/>
              <a:chExt cx="2760189" cy="1010945"/>
            </a:xfrm>
          </p:grpSpPr>
          <p:sp>
            <p:nvSpPr>
              <p:cNvPr id="42" name="矩形 41"/>
              <p:cNvSpPr/>
              <p:nvPr/>
            </p:nvSpPr>
            <p:spPr>
              <a:xfrm>
                <a:off x="7907595" y="3834782"/>
                <a:ext cx="276018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43" name="矩形 42"/>
              <p:cNvSpPr/>
              <p:nvPr/>
            </p:nvSpPr>
            <p:spPr>
              <a:xfrm>
                <a:off x="7907594" y="3433235"/>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sp>
          <p:nvSpPr>
            <p:cNvPr id="41" name="Freeform 7"/>
            <p:cNvSpPr>
              <a:spLocks noEditPoints="1"/>
            </p:cNvSpPr>
            <p:nvPr/>
          </p:nvSpPr>
          <p:spPr bwMode="auto">
            <a:xfrm>
              <a:off x="1249806" y="2315429"/>
              <a:ext cx="567962" cy="536650"/>
            </a:xfrm>
            <a:custGeom>
              <a:avLst/>
              <a:gdLst>
                <a:gd name="T0" fmla="*/ 582 w 1433"/>
                <a:gd name="T1" fmla="*/ 102 h 1354"/>
                <a:gd name="T2" fmla="*/ 662 w 1433"/>
                <a:gd name="T3" fmla="*/ 88 h 1354"/>
                <a:gd name="T4" fmla="*/ 828 w 1433"/>
                <a:gd name="T5" fmla="*/ 95 h 1354"/>
                <a:gd name="T6" fmla="*/ 629 w 1433"/>
                <a:gd name="T7" fmla="*/ 374 h 1354"/>
                <a:gd name="T8" fmla="*/ 790 w 1433"/>
                <a:gd name="T9" fmla="*/ 242 h 1354"/>
                <a:gd name="T10" fmla="*/ 567 w 1433"/>
                <a:gd name="T11" fmla="*/ 339 h 1354"/>
                <a:gd name="T12" fmla="*/ 532 w 1433"/>
                <a:gd name="T13" fmla="*/ 488 h 1354"/>
                <a:gd name="T14" fmla="*/ 556 w 1433"/>
                <a:gd name="T15" fmla="*/ 627 h 1354"/>
                <a:gd name="T16" fmla="*/ 548 w 1433"/>
                <a:gd name="T17" fmla="*/ 883 h 1354"/>
                <a:gd name="T18" fmla="*/ 875 w 1433"/>
                <a:gd name="T19" fmla="*/ 710 h 1354"/>
                <a:gd name="T20" fmla="*/ 636 w 1433"/>
                <a:gd name="T21" fmla="*/ 992 h 1354"/>
                <a:gd name="T22" fmla="*/ 747 w 1433"/>
                <a:gd name="T23" fmla="*/ 1202 h 1354"/>
                <a:gd name="T24" fmla="*/ 608 w 1433"/>
                <a:gd name="T25" fmla="*/ 1150 h 1354"/>
                <a:gd name="T26" fmla="*/ 884 w 1433"/>
                <a:gd name="T27" fmla="*/ 916 h 1354"/>
                <a:gd name="T28" fmla="*/ 1102 w 1433"/>
                <a:gd name="T29" fmla="*/ 1280 h 1354"/>
                <a:gd name="T30" fmla="*/ 1258 w 1433"/>
                <a:gd name="T31" fmla="*/ 1098 h 1354"/>
                <a:gd name="T32" fmla="*/ 894 w 1433"/>
                <a:gd name="T33" fmla="*/ 802 h 1354"/>
                <a:gd name="T34" fmla="*/ 1029 w 1433"/>
                <a:gd name="T35" fmla="*/ 469 h 1354"/>
                <a:gd name="T36" fmla="*/ 1057 w 1433"/>
                <a:gd name="T37" fmla="*/ 696 h 1354"/>
                <a:gd name="T38" fmla="*/ 955 w 1433"/>
                <a:gd name="T39" fmla="*/ 883 h 1354"/>
                <a:gd name="T40" fmla="*/ 1275 w 1433"/>
                <a:gd name="T41" fmla="*/ 597 h 1354"/>
                <a:gd name="T42" fmla="*/ 1192 w 1433"/>
                <a:gd name="T43" fmla="*/ 500 h 1354"/>
                <a:gd name="T44" fmla="*/ 979 w 1433"/>
                <a:gd name="T45" fmla="*/ 270 h 1354"/>
                <a:gd name="T46" fmla="*/ 958 w 1433"/>
                <a:gd name="T47" fmla="*/ 438 h 1354"/>
                <a:gd name="T48" fmla="*/ 1213 w 1433"/>
                <a:gd name="T49" fmla="*/ 492 h 1354"/>
                <a:gd name="T50" fmla="*/ 1241 w 1433"/>
                <a:gd name="T51" fmla="*/ 526 h 1354"/>
                <a:gd name="T52" fmla="*/ 1289 w 1433"/>
                <a:gd name="T53" fmla="*/ 665 h 1354"/>
                <a:gd name="T54" fmla="*/ 1322 w 1433"/>
                <a:gd name="T55" fmla="*/ 712 h 1354"/>
                <a:gd name="T56" fmla="*/ 546 w 1433"/>
                <a:gd name="T57" fmla="*/ 355 h 1354"/>
                <a:gd name="T58" fmla="*/ 376 w 1433"/>
                <a:gd name="T59" fmla="*/ 769 h 1354"/>
                <a:gd name="T60" fmla="*/ 371 w 1433"/>
                <a:gd name="T61" fmla="*/ 850 h 1354"/>
                <a:gd name="T62" fmla="*/ 440 w 1433"/>
                <a:gd name="T63" fmla="*/ 750 h 1354"/>
                <a:gd name="T64" fmla="*/ 421 w 1433"/>
                <a:gd name="T65" fmla="*/ 838 h 1354"/>
                <a:gd name="T66" fmla="*/ 312 w 1433"/>
                <a:gd name="T67" fmla="*/ 821 h 1354"/>
                <a:gd name="T68" fmla="*/ 321 w 1433"/>
                <a:gd name="T69" fmla="*/ 727 h 1354"/>
                <a:gd name="T70" fmla="*/ 97 w 1433"/>
                <a:gd name="T71" fmla="*/ 668 h 1354"/>
                <a:gd name="T72" fmla="*/ 125 w 1433"/>
                <a:gd name="T73" fmla="*/ 727 h 1354"/>
                <a:gd name="T74" fmla="*/ 196 w 1433"/>
                <a:gd name="T75" fmla="*/ 772 h 1354"/>
                <a:gd name="T76" fmla="*/ 326 w 1433"/>
                <a:gd name="T77" fmla="*/ 481 h 1354"/>
                <a:gd name="T78" fmla="*/ 217 w 1433"/>
                <a:gd name="T79" fmla="*/ 544 h 1354"/>
                <a:gd name="T80" fmla="*/ 373 w 1433"/>
                <a:gd name="T81" fmla="*/ 1250 h 1354"/>
                <a:gd name="T82" fmla="*/ 657 w 1433"/>
                <a:gd name="T83" fmla="*/ 1233 h 1354"/>
                <a:gd name="T84" fmla="*/ 792 w 1433"/>
                <a:gd name="T85" fmla="*/ 1214 h 1354"/>
                <a:gd name="T86" fmla="*/ 397 w 1433"/>
                <a:gd name="T87" fmla="*/ 478 h 1354"/>
                <a:gd name="T88" fmla="*/ 272 w 1433"/>
                <a:gd name="T89" fmla="*/ 552 h 1354"/>
                <a:gd name="T90" fmla="*/ 187 w 1433"/>
                <a:gd name="T91" fmla="*/ 509 h 1354"/>
                <a:gd name="T92" fmla="*/ 378 w 1433"/>
                <a:gd name="T93" fmla="*/ 426 h 1354"/>
                <a:gd name="T94" fmla="*/ 655 w 1433"/>
                <a:gd name="T95" fmla="*/ 24 h 1354"/>
                <a:gd name="T96" fmla="*/ 745 w 1433"/>
                <a:gd name="T97" fmla="*/ 239 h 1354"/>
                <a:gd name="T98" fmla="*/ 679 w 1433"/>
                <a:gd name="T99" fmla="*/ 324 h 1354"/>
                <a:gd name="T100" fmla="*/ 1017 w 1433"/>
                <a:gd name="T101" fmla="*/ 102 h 1354"/>
                <a:gd name="T102" fmla="*/ 1121 w 1433"/>
                <a:gd name="T103" fmla="*/ 277 h 1354"/>
                <a:gd name="T104" fmla="*/ 1277 w 1433"/>
                <a:gd name="T105" fmla="*/ 393 h 1354"/>
                <a:gd name="T106" fmla="*/ 1272 w 1433"/>
                <a:gd name="T107" fmla="*/ 481 h 1354"/>
                <a:gd name="T108" fmla="*/ 1338 w 1433"/>
                <a:gd name="T109" fmla="*/ 637 h 1354"/>
                <a:gd name="T110" fmla="*/ 1360 w 1433"/>
                <a:gd name="T111" fmla="*/ 701 h 1354"/>
                <a:gd name="T112" fmla="*/ 1291 w 1433"/>
                <a:gd name="T113" fmla="*/ 1235 h 1354"/>
                <a:gd name="T114" fmla="*/ 785 w 1433"/>
                <a:gd name="T115" fmla="*/ 1349 h 1354"/>
                <a:gd name="T116" fmla="*/ 707 w 1433"/>
                <a:gd name="T117" fmla="*/ 1271 h 1354"/>
                <a:gd name="T118" fmla="*/ 629 w 1433"/>
                <a:gd name="T119" fmla="*/ 1309 h 1354"/>
                <a:gd name="T120" fmla="*/ 440 w 1433"/>
                <a:gd name="T121" fmla="*/ 1101 h 1354"/>
                <a:gd name="T122" fmla="*/ 407 w 1433"/>
                <a:gd name="T123" fmla="*/ 1254 h 1354"/>
                <a:gd name="T124" fmla="*/ 281 w 1433"/>
                <a:gd name="T125" fmla="*/ 978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3" h="1354">
                  <a:moveTo>
                    <a:pt x="300" y="268"/>
                  </a:moveTo>
                  <a:lnTo>
                    <a:pt x="305" y="261"/>
                  </a:lnTo>
                  <a:lnTo>
                    <a:pt x="307" y="251"/>
                  </a:lnTo>
                  <a:lnTo>
                    <a:pt x="312" y="244"/>
                  </a:lnTo>
                  <a:lnTo>
                    <a:pt x="317" y="237"/>
                  </a:lnTo>
                  <a:lnTo>
                    <a:pt x="319" y="230"/>
                  </a:lnTo>
                  <a:lnTo>
                    <a:pt x="324" y="223"/>
                  </a:lnTo>
                  <a:lnTo>
                    <a:pt x="326" y="213"/>
                  </a:lnTo>
                  <a:lnTo>
                    <a:pt x="331" y="206"/>
                  </a:lnTo>
                  <a:lnTo>
                    <a:pt x="333" y="199"/>
                  </a:lnTo>
                  <a:lnTo>
                    <a:pt x="336" y="192"/>
                  </a:lnTo>
                  <a:lnTo>
                    <a:pt x="338" y="187"/>
                  </a:lnTo>
                  <a:lnTo>
                    <a:pt x="340" y="180"/>
                  </a:lnTo>
                  <a:lnTo>
                    <a:pt x="345" y="173"/>
                  </a:lnTo>
                  <a:lnTo>
                    <a:pt x="347" y="166"/>
                  </a:lnTo>
                  <a:lnTo>
                    <a:pt x="350" y="159"/>
                  </a:lnTo>
                  <a:lnTo>
                    <a:pt x="352" y="154"/>
                  </a:lnTo>
                  <a:lnTo>
                    <a:pt x="354" y="147"/>
                  </a:lnTo>
                  <a:lnTo>
                    <a:pt x="357" y="140"/>
                  </a:lnTo>
                  <a:lnTo>
                    <a:pt x="359" y="137"/>
                  </a:lnTo>
                  <a:lnTo>
                    <a:pt x="359" y="133"/>
                  </a:lnTo>
                  <a:lnTo>
                    <a:pt x="362" y="130"/>
                  </a:lnTo>
                  <a:lnTo>
                    <a:pt x="364" y="128"/>
                  </a:lnTo>
                  <a:lnTo>
                    <a:pt x="364" y="123"/>
                  </a:lnTo>
                  <a:lnTo>
                    <a:pt x="366" y="121"/>
                  </a:lnTo>
                  <a:lnTo>
                    <a:pt x="369" y="119"/>
                  </a:lnTo>
                  <a:lnTo>
                    <a:pt x="369" y="116"/>
                  </a:lnTo>
                  <a:lnTo>
                    <a:pt x="371" y="114"/>
                  </a:lnTo>
                  <a:lnTo>
                    <a:pt x="371" y="111"/>
                  </a:lnTo>
                  <a:lnTo>
                    <a:pt x="373" y="111"/>
                  </a:lnTo>
                  <a:lnTo>
                    <a:pt x="373" y="109"/>
                  </a:lnTo>
                  <a:lnTo>
                    <a:pt x="376" y="109"/>
                  </a:lnTo>
                  <a:lnTo>
                    <a:pt x="376" y="107"/>
                  </a:lnTo>
                  <a:lnTo>
                    <a:pt x="378" y="107"/>
                  </a:lnTo>
                  <a:lnTo>
                    <a:pt x="378" y="104"/>
                  </a:lnTo>
                  <a:lnTo>
                    <a:pt x="380" y="102"/>
                  </a:lnTo>
                  <a:lnTo>
                    <a:pt x="383" y="102"/>
                  </a:lnTo>
                  <a:lnTo>
                    <a:pt x="385" y="100"/>
                  </a:lnTo>
                  <a:lnTo>
                    <a:pt x="388" y="97"/>
                  </a:lnTo>
                  <a:lnTo>
                    <a:pt x="390" y="97"/>
                  </a:lnTo>
                  <a:lnTo>
                    <a:pt x="392" y="95"/>
                  </a:lnTo>
                  <a:lnTo>
                    <a:pt x="395" y="95"/>
                  </a:lnTo>
                  <a:lnTo>
                    <a:pt x="397" y="93"/>
                  </a:lnTo>
                  <a:lnTo>
                    <a:pt x="399" y="93"/>
                  </a:lnTo>
                  <a:lnTo>
                    <a:pt x="402" y="93"/>
                  </a:lnTo>
                  <a:lnTo>
                    <a:pt x="404" y="93"/>
                  </a:lnTo>
                  <a:lnTo>
                    <a:pt x="409" y="90"/>
                  </a:lnTo>
                  <a:lnTo>
                    <a:pt x="411" y="90"/>
                  </a:lnTo>
                  <a:lnTo>
                    <a:pt x="414" y="90"/>
                  </a:lnTo>
                  <a:lnTo>
                    <a:pt x="416" y="90"/>
                  </a:lnTo>
                  <a:lnTo>
                    <a:pt x="418" y="90"/>
                  </a:lnTo>
                  <a:lnTo>
                    <a:pt x="421" y="90"/>
                  </a:lnTo>
                  <a:lnTo>
                    <a:pt x="425" y="90"/>
                  </a:lnTo>
                  <a:lnTo>
                    <a:pt x="428" y="90"/>
                  </a:lnTo>
                  <a:lnTo>
                    <a:pt x="430" y="90"/>
                  </a:lnTo>
                  <a:lnTo>
                    <a:pt x="433" y="93"/>
                  </a:lnTo>
                  <a:lnTo>
                    <a:pt x="435" y="93"/>
                  </a:lnTo>
                  <a:lnTo>
                    <a:pt x="437" y="93"/>
                  </a:lnTo>
                  <a:lnTo>
                    <a:pt x="437" y="93"/>
                  </a:lnTo>
                  <a:lnTo>
                    <a:pt x="440" y="93"/>
                  </a:lnTo>
                  <a:lnTo>
                    <a:pt x="440" y="95"/>
                  </a:lnTo>
                  <a:lnTo>
                    <a:pt x="442" y="95"/>
                  </a:lnTo>
                  <a:lnTo>
                    <a:pt x="442" y="95"/>
                  </a:lnTo>
                  <a:lnTo>
                    <a:pt x="442" y="95"/>
                  </a:lnTo>
                  <a:lnTo>
                    <a:pt x="444" y="97"/>
                  </a:lnTo>
                  <a:lnTo>
                    <a:pt x="447" y="100"/>
                  </a:lnTo>
                  <a:lnTo>
                    <a:pt x="449" y="100"/>
                  </a:lnTo>
                  <a:lnTo>
                    <a:pt x="449" y="102"/>
                  </a:lnTo>
                  <a:lnTo>
                    <a:pt x="451" y="104"/>
                  </a:lnTo>
                  <a:lnTo>
                    <a:pt x="454" y="107"/>
                  </a:lnTo>
                  <a:lnTo>
                    <a:pt x="456" y="111"/>
                  </a:lnTo>
                  <a:lnTo>
                    <a:pt x="459" y="114"/>
                  </a:lnTo>
                  <a:lnTo>
                    <a:pt x="461" y="116"/>
                  </a:lnTo>
                  <a:lnTo>
                    <a:pt x="461" y="119"/>
                  </a:lnTo>
                  <a:lnTo>
                    <a:pt x="463" y="121"/>
                  </a:lnTo>
                  <a:lnTo>
                    <a:pt x="463" y="123"/>
                  </a:lnTo>
                  <a:lnTo>
                    <a:pt x="466" y="126"/>
                  </a:lnTo>
                  <a:lnTo>
                    <a:pt x="466" y="128"/>
                  </a:lnTo>
                  <a:lnTo>
                    <a:pt x="468" y="130"/>
                  </a:lnTo>
                  <a:lnTo>
                    <a:pt x="468" y="133"/>
                  </a:lnTo>
                  <a:lnTo>
                    <a:pt x="468" y="135"/>
                  </a:lnTo>
                  <a:lnTo>
                    <a:pt x="468" y="135"/>
                  </a:lnTo>
                  <a:lnTo>
                    <a:pt x="470" y="137"/>
                  </a:lnTo>
                  <a:lnTo>
                    <a:pt x="470" y="140"/>
                  </a:lnTo>
                  <a:lnTo>
                    <a:pt x="470" y="142"/>
                  </a:lnTo>
                  <a:lnTo>
                    <a:pt x="470" y="145"/>
                  </a:lnTo>
                  <a:lnTo>
                    <a:pt x="470" y="145"/>
                  </a:lnTo>
                  <a:lnTo>
                    <a:pt x="470" y="149"/>
                  </a:lnTo>
                  <a:lnTo>
                    <a:pt x="470" y="154"/>
                  </a:lnTo>
                  <a:lnTo>
                    <a:pt x="470" y="156"/>
                  </a:lnTo>
                  <a:lnTo>
                    <a:pt x="470" y="161"/>
                  </a:lnTo>
                  <a:lnTo>
                    <a:pt x="470" y="166"/>
                  </a:lnTo>
                  <a:lnTo>
                    <a:pt x="470" y="168"/>
                  </a:lnTo>
                  <a:lnTo>
                    <a:pt x="470" y="173"/>
                  </a:lnTo>
                  <a:lnTo>
                    <a:pt x="470" y="178"/>
                  </a:lnTo>
                  <a:lnTo>
                    <a:pt x="470" y="185"/>
                  </a:lnTo>
                  <a:lnTo>
                    <a:pt x="468" y="192"/>
                  </a:lnTo>
                  <a:lnTo>
                    <a:pt x="468" y="199"/>
                  </a:lnTo>
                  <a:lnTo>
                    <a:pt x="468" y="206"/>
                  </a:lnTo>
                  <a:lnTo>
                    <a:pt x="468" y="208"/>
                  </a:lnTo>
                  <a:lnTo>
                    <a:pt x="468" y="213"/>
                  </a:lnTo>
                  <a:lnTo>
                    <a:pt x="466" y="216"/>
                  </a:lnTo>
                  <a:lnTo>
                    <a:pt x="466" y="218"/>
                  </a:lnTo>
                  <a:lnTo>
                    <a:pt x="466" y="220"/>
                  </a:lnTo>
                  <a:lnTo>
                    <a:pt x="466" y="225"/>
                  </a:lnTo>
                  <a:lnTo>
                    <a:pt x="463" y="227"/>
                  </a:lnTo>
                  <a:lnTo>
                    <a:pt x="463" y="230"/>
                  </a:lnTo>
                  <a:lnTo>
                    <a:pt x="463" y="235"/>
                  </a:lnTo>
                  <a:lnTo>
                    <a:pt x="461" y="237"/>
                  </a:lnTo>
                  <a:lnTo>
                    <a:pt x="461" y="239"/>
                  </a:lnTo>
                  <a:lnTo>
                    <a:pt x="459" y="244"/>
                  </a:lnTo>
                  <a:lnTo>
                    <a:pt x="451" y="230"/>
                  </a:lnTo>
                  <a:lnTo>
                    <a:pt x="444" y="249"/>
                  </a:lnTo>
                  <a:lnTo>
                    <a:pt x="435" y="258"/>
                  </a:lnTo>
                  <a:lnTo>
                    <a:pt x="433" y="237"/>
                  </a:lnTo>
                  <a:lnTo>
                    <a:pt x="423" y="251"/>
                  </a:lnTo>
                  <a:lnTo>
                    <a:pt x="411" y="265"/>
                  </a:lnTo>
                  <a:lnTo>
                    <a:pt x="407" y="249"/>
                  </a:lnTo>
                  <a:lnTo>
                    <a:pt x="395" y="263"/>
                  </a:lnTo>
                  <a:lnTo>
                    <a:pt x="378" y="272"/>
                  </a:lnTo>
                  <a:lnTo>
                    <a:pt x="380" y="253"/>
                  </a:lnTo>
                  <a:lnTo>
                    <a:pt x="366" y="265"/>
                  </a:lnTo>
                  <a:lnTo>
                    <a:pt x="350" y="275"/>
                  </a:lnTo>
                  <a:lnTo>
                    <a:pt x="354" y="258"/>
                  </a:lnTo>
                  <a:lnTo>
                    <a:pt x="340" y="270"/>
                  </a:lnTo>
                  <a:lnTo>
                    <a:pt x="326" y="277"/>
                  </a:lnTo>
                  <a:lnTo>
                    <a:pt x="331" y="258"/>
                  </a:lnTo>
                  <a:lnTo>
                    <a:pt x="312" y="275"/>
                  </a:lnTo>
                  <a:lnTo>
                    <a:pt x="295" y="277"/>
                  </a:lnTo>
                  <a:lnTo>
                    <a:pt x="300" y="268"/>
                  </a:lnTo>
                  <a:lnTo>
                    <a:pt x="300" y="268"/>
                  </a:lnTo>
                  <a:close/>
                  <a:moveTo>
                    <a:pt x="622" y="71"/>
                  </a:moveTo>
                  <a:lnTo>
                    <a:pt x="619" y="71"/>
                  </a:lnTo>
                  <a:lnTo>
                    <a:pt x="617" y="71"/>
                  </a:lnTo>
                  <a:lnTo>
                    <a:pt x="617" y="69"/>
                  </a:lnTo>
                  <a:lnTo>
                    <a:pt x="615" y="69"/>
                  </a:lnTo>
                  <a:lnTo>
                    <a:pt x="612" y="69"/>
                  </a:lnTo>
                  <a:lnTo>
                    <a:pt x="610" y="69"/>
                  </a:lnTo>
                  <a:lnTo>
                    <a:pt x="610" y="69"/>
                  </a:lnTo>
                  <a:lnTo>
                    <a:pt x="608" y="69"/>
                  </a:lnTo>
                  <a:lnTo>
                    <a:pt x="605" y="69"/>
                  </a:lnTo>
                  <a:lnTo>
                    <a:pt x="603" y="69"/>
                  </a:lnTo>
                  <a:lnTo>
                    <a:pt x="600" y="69"/>
                  </a:lnTo>
                  <a:lnTo>
                    <a:pt x="598" y="71"/>
                  </a:lnTo>
                  <a:lnTo>
                    <a:pt x="598" y="71"/>
                  </a:lnTo>
                  <a:lnTo>
                    <a:pt x="596" y="71"/>
                  </a:lnTo>
                  <a:lnTo>
                    <a:pt x="593" y="74"/>
                  </a:lnTo>
                  <a:lnTo>
                    <a:pt x="593" y="74"/>
                  </a:lnTo>
                  <a:lnTo>
                    <a:pt x="591" y="76"/>
                  </a:lnTo>
                  <a:lnTo>
                    <a:pt x="589" y="76"/>
                  </a:lnTo>
                  <a:lnTo>
                    <a:pt x="589" y="78"/>
                  </a:lnTo>
                  <a:lnTo>
                    <a:pt x="586" y="81"/>
                  </a:lnTo>
                  <a:lnTo>
                    <a:pt x="586" y="81"/>
                  </a:lnTo>
                  <a:lnTo>
                    <a:pt x="586" y="83"/>
                  </a:lnTo>
                  <a:lnTo>
                    <a:pt x="584" y="85"/>
                  </a:lnTo>
                  <a:lnTo>
                    <a:pt x="584" y="88"/>
                  </a:lnTo>
                  <a:lnTo>
                    <a:pt x="584" y="90"/>
                  </a:lnTo>
                  <a:lnTo>
                    <a:pt x="582" y="90"/>
                  </a:lnTo>
                  <a:lnTo>
                    <a:pt x="582" y="93"/>
                  </a:lnTo>
                  <a:lnTo>
                    <a:pt x="582" y="95"/>
                  </a:lnTo>
                  <a:lnTo>
                    <a:pt x="582" y="97"/>
                  </a:lnTo>
                  <a:lnTo>
                    <a:pt x="582" y="100"/>
                  </a:lnTo>
                  <a:lnTo>
                    <a:pt x="582" y="102"/>
                  </a:lnTo>
                  <a:lnTo>
                    <a:pt x="582" y="104"/>
                  </a:lnTo>
                  <a:lnTo>
                    <a:pt x="582" y="107"/>
                  </a:lnTo>
                  <a:lnTo>
                    <a:pt x="582" y="109"/>
                  </a:lnTo>
                  <a:lnTo>
                    <a:pt x="582" y="111"/>
                  </a:lnTo>
                  <a:lnTo>
                    <a:pt x="584" y="114"/>
                  </a:lnTo>
                  <a:lnTo>
                    <a:pt x="584" y="114"/>
                  </a:lnTo>
                  <a:lnTo>
                    <a:pt x="584" y="116"/>
                  </a:lnTo>
                  <a:lnTo>
                    <a:pt x="584" y="119"/>
                  </a:lnTo>
                  <a:lnTo>
                    <a:pt x="586" y="121"/>
                  </a:lnTo>
                  <a:lnTo>
                    <a:pt x="586" y="121"/>
                  </a:lnTo>
                  <a:lnTo>
                    <a:pt x="586" y="123"/>
                  </a:lnTo>
                  <a:lnTo>
                    <a:pt x="586" y="123"/>
                  </a:lnTo>
                  <a:lnTo>
                    <a:pt x="589" y="123"/>
                  </a:lnTo>
                  <a:lnTo>
                    <a:pt x="589" y="126"/>
                  </a:lnTo>
                  <a:lnTo>
                    <a:pt x="589" y="126"/>
                  </a:lnTo>
                  <a:lnTo>
                    <a:pt x="589" y="128"/>
                  </a:lnTo>
                  <a:lnTo>
                    <a:pt x="591" y="128"/>
                  </a:lnTo>
                  <a:lnTo>
                    <a:pt x="591" y="130"/>
                  </a:lnTo>
                  <a:lnTo>
                    <a:pt x="593" y="130"/>
                  </a:lnTo>
                  <a:lnTo>
                    <a:pt x="596" y="133"/>
                  </a:lnTo>
                  <a:lnTo>
                    <a:pt x="598" y="135"/>
                  </a:lnTo>
                  <a:lnTo>
                    <a:pt x="600" y="135"/>
                  </a:lnTo>
                  <a:lnTo>
                    <a:pt x="603" y="135"/>
                  </a:lnTo>
                  <a:lnTo>
                    <a:pt x="605" y="137"/>
                  </a:lnTo>
                  <a:lnTo>
                    <a:pt x="605" y="137"/>
                  </a:lnTo>
                  <a:lnTo>
                    <a:pt x="608" y="140"/>
                  </a:lnTo>
                  <a:lnTo>
                    <a:pt x="610" y="140"/>
                  </a:lnTo>
                  <a:lnTo>
                    <a:pt x="612" y="140"/>
                  </a:lnTo>
                  <a:lnTo>
                    <a:pt x="615" y="140"/>
                  </a:lnTo>
                  <a:lnTo>
                    <a:pt x="617" y="140"/>
                  </a:lnTo>
                  <a:lnTo>
                    <a:pt x="619" y="140"/>
                  </a:lnTo>
                  <a:lnTo>
                    <a:pt x="622" y="140"/>
                  </a:lnTo>
                  <a:lnTo>
                    <a:pt x="624" y="140"/>
                  </a:lnTo>
                  <a:lnTo>
                    <a:pt x="624" y="140"/>
                  </a:lnTo>
                  <a:lnTo>
                    <a:pt x="626" y="140"/>
                  </a:lnTo>
                  <a:lnTo>
                    <a:pt x="629" y="140"/>
                  </a:lnTo>
                  <a:lnTo>
                    <a:pt x="631" y="140"/>
                  </a:lnTo>
                  <a:lnTo>
                    <a:pt x="631" y="140"/>
                  </a:lnTo>
                  <a:lnTo>
                    <a:pt x="634" y="137"/>
                  </a:lnTo>
                  <a:lnTo>
                    <a:pt x="634" y="137"/>
                  </a:lnTo>
                  <a:lnTo>
                    <a:pt x="634" y="137"/>
                  </a:lnTo>
                  <a:lnTo>
                    <a:pt x="634" y="137"/>
                  </a:lnTo>
                  <a:lnTo>
                    <a:pt x="636" y="137"/>
                  </a:lnTo>
                  <a:lnTo>
                    <a:pt x="636" y="135"/>
                  </a:lnTo>
                  <a:lnTo>
                    <a:pt x="636" y="135"/>
                  </a:lnTo>
                  <a:lnTo>
                    <a:pt x="636" y="135"/>
                  </a:lnTo>
                  <a:lnTo>
                    <a:pt x="638" y="133"/>
                  </a:lnTo>
                  <a:lnTo>
                    <a:pt x="638" y="133"/>
                  </a:lnTo>
                  <a:lnTo>
                    <a:pt x="638" y="133"/>
                  </a:lnTo>
                  <a:lnTo>
                    <a:pt x="638" y="130"/>
                  </a:lnTo>
                  <a:lnTo>
                    <a:pt x="638" y="130"/>
                  </a:lnTo>
                  <a:lnTo>
                    <a:pt x="638" y="128"/>
                  </a:lnTo>
                  <a:lnTo>
                    <a:pt x="638" y="128"/>
                  </a:lnTo>
                  <a:lnTo>
                    <a:pt x="638" y="126"/>
                  </a:lnTo>
                  <a:lnTo>
                    <a:pt x="638" y="126"/>
                  </a:lnTo>
                  <a:lnTo>
                    <a:pt x="638" y="126"/>
                  </a:lnTo>
                  <a:lnTo>
                    <a:pt x="638" y="123"/>
                  </a:lnTo>
                  <a:lnTo>
                    <a:pt x="638" y="123"/>
                  </a:lnTo>
                  <a:lnTo>
                    <a:pt x="638" y="123"/>
                  </a:lnTo>
                  <a:lnTo>
                    <a:pt x="636" y="121"/>
                  </a:lnTo>
                  <a:lnTo>
                    <a:pt x="636" y="121"/>
                  </a:lnTo>
                  <a:lnTo>
                    <a:pt x="636" y="121"/>
                  </a:lnTo>
                  <a:lnTo>
                    <a:pt x="636" y="121"/>
                  </a:lnTo>
                  <a:lnTo>
                    <a:pt x="634" y="119"/>
                  </a:lnTo>
                  <a:lnTo>
                    <a:pt x="634" y="119"/>
                  </a:lnTo>
                  <a:lnTo>
                    <a:pt x="631" y="119"/>
                  </a:lnTo>
                  <a:lnTo>
                    <a:pt x="631" y="119"/>
                  </a:lnTo>
                  <a:lnTo>
                    <a:pt x="626" y="116"/>
                  </a:lnTo>
                  <a:lnTo>
                    <a:pt x="624" y="116"/>
                  </a:lnTo>
                  <a:lnTo>
                    <a:pt x="622" y="114"/>
                  </a:lnTo>
                  <a:lnTo>
                    <a:pt x="622" y="114"/>
                  </a:lnTo>
                  <a:lnTo>
                    <a:pt x="619" y="114"/>
                  </a:lnTo>
                  <a:lnTo>
                    <a:pt x="619" y="114"/>
                  </a:lnTo>
                  <a:lnTo>
                    <a:pt x="619" y="111"/>
                  </a:lnTo>
                  <a:lnTo>
                    <a:pt x="617" y="111"/>
                  </a:lnTo>
                  <a:lnTo>
                    <a:pt x="617" y="111"/>
                  </a:lnTo>
                  <a:lnTo>
                    <a:pt x="617" y="111"/>
                  </a:lnTo>
                  <a:lnTo>
                    <a:pt x="617" y="109"/>
                  </a:lnTo>
                  <a:lnTo>
                    <a:pt x="615" y="109"/>
                  </a:lnTo>
                  <a:lnTo>
                    <a:pt x="615" y="107"/>
                  </a:lnTo>
                  <a:lnTo>
                    <a:pt x="615" y="107"/>
                  </a:lnTo>
                  <a:lnTo>
                    <a:pt x="615" y="104"/>
                  </a:lnTo>
                  <a:lnTo>
                    <a:pt x="612" y="102"/>
                  </a:lnTo>
                  <a:lnTo>
                    <a:pt x="612" y="100"/>
                  </a:lnTo>
                  <a:lnTo>
                    <a:pt x="612" y="100"/>
                  </a:lnTo>
                  <a:lnTo>
                    <a:pt x="612" y="97"/>
                  </a:lnTo>
                  <a:lnTo>
                    <a:pt x="612" y="95"/>
                  </a:lnTo>
                  <a:lnTo>
                    <a:pt x="612" y="93"/>
                  </a:lnTo>
                  <a:lnTo>
                    <a:pt x="612" y="93"/>
                  </a:lnTo>
                  <a:lnTo>
                    <a:pt x="615" y="90"/>
                  </a:lnTo>
                  <a:lnTo>
                    <a:pt x="615" y="88"/>
                  </a:lnTo>
                  <a:lnTo>
                    <a:pt x="615" y="85"/>
                  </a:lnTo>
                  <a:lnTo>
                    <a:pt x="615" y="85"/>
                  </a:lnTo>
                  <a:lnTo>
                    <a:pt x="617" y="83"/>
                  </a:lnTo>
                  <a:lnTo>
                    <a:pt x="617" y="83"/>
                  </a:lnTo>
                  <a:lnTo>
                    <a:pt x="617" y="83"/>
                  </a:lnTo>
                  <a:lnTo>
                    <a:pt x="619" y="83"/>
                  </a:lnTo>
                  <a:lnTo>
                    <a:pt x="619" y="81"/>
                  </a:lnTo>
                  <a:lnTo>
                    <a:pt x="622" y="78"/>
                  </a:lnTo>
                  <a:lnTo>
                    <a:pt x="622" y="78"/>
                  </a:lnTo>
                  <a:lnTo>
                    <a:pt x="624" y="76"/>
                  </a:lnTo>
                  <a:lnTo>
                    <a:pt x="624" y="76"/>
                  </a:lnTo>
                  <a:lnTo>
                    <a:pt x="624" y="76"/>
                  </a:lnTo>
                  <a:lnTo>
                    <a:pt x="624" y="76"/>
                  </a:lnTo>
                  <a:lnTo>
                    <a:pt x="624" y="76"/>
                  </a:lnTo>
                  <a:lnTo>
                    <a:pt x="624" y="74"/>
                  </a:lnTo>
                  <a:lnTo>
                    <a:pt x="624" y="74"/>
                  </a:lnTo>
                  <a:lnTo>
                    <a:pt x="624" y="74"/>
                  </a:lnTo>
                  <a:lnTo>
                    <a:pt x="624" y="74"/>
                  </a:lnTo>
                  <a:lnTo>
                    <a:pt x="622" y="74"/>
                  </a:lnTo>
                  <a:lnTo>
                    <a:pt x="622" y="71"/>
                  </a:lnTo>
                  <a:lnTo>
                    <a:pt x="622" y="71"/>
                  </a:lnTo>
                  <a:lnTo>
                    <a:pt x="622" y="71"/>
                  </a:lnTo>
                  <a:lnTo>
                    <a:pt x="622" y="71"/>
                  </a:lnTo>
                  <a:close/>
                  <a:moveTo>
                    <a:pt x="608" y="249"/>
                  </a:moveTo>
                  <a:lnTo>
                    <a:pt x="608" y="246"/>
                  </a:lnTo>
                  <a:lnTo>
                    <a:pt x="608" y="242"/>
                  </a:lnTo>
                  <a:lnTo>
                    <a:pt x="608" y="239"/>
                  </a:lnTo>
                  <a:lnTo>
                    <a:pt x="608" y="237"/>
                  </a:lnTo>
                  <a:lnTo>
                    <a:pt x="605" y="235"/>
                  </a:lnTo>
                  <a:lnTo>
                    <a:pt x="605" y="230"/>
                  </a:lnTo>
                  <a:lnTo>
                    <a:pt x="608" y="227"/>
                  </a:lnTo>
                  <a:lnTo>
                    <a:pt x="608" y="225"/>
                  </a:lnTo>
                  <a:lnTo>
                    <a:pt x="608" y="223"/>
                  </a:lnTo>
                  <a:lnTo>
                    <a:pt x="608" y="218"/>
                  </a:lnTo>
                  <a:lnTo>
                    <a:pt x="610" y="216"/>
                  </a:lnTo>
                  <a:lnTo>
                    <a:pt x="610" y="213"/>
                  </a:lnTo>
                  <a:lnTo>
                    <a:pt x="610" y="211"/>
                  </a:lnTo>
                  <a:lnTo>
                    <a:pt x="612" y="208"/>
                  </a:lnTo>
                  <a:lnTo>
                    <a:pt x="615" y="204"/>
                  </a:lnTo>
                  <a:lnTo>
                    <a:pt x="615" y="201"/>
                  </a:lnTo>
                  <a:lnTo>
                    <a:pt x="648" y="159"/>
                  </a:lnTo>
                  <a:lnTo>
                    <a:pt x="648" y="156"/>
                  </a:lnTo>
                  <a:lnTo>
                    <a:pt x="650" y="154"/>
                  </a:lnTo>
                  <a:lnTo>
                    <a:pt x="652" y="152"/>
                  </a:lnTo>
                  <a:lnTo>
                    <a:pt x="652" y="149"/>
                  </a:lnTo>
                  <a:lnTo>
                    <a:pt x="655" y="147"/>
                  </a:lnTo>
                  <a:lnTo>
                    <a:pt x="657" y="145"/>
                  </a:lnTo>
                  <a:lnTo>
                    <a:pt x="657" y="142"/>
                  </a:lnTo>
                  <a:lnTo>
                    <a:pt x="660" y="140"/>
                  </a:lnTo>
                  <a:lnTo>
                    <a:pt x="660" y="137"/>
                  </a:lnTo>
                  <a:lnTo>
                    <a:pt x="662" y="135"/>
                  </a:lnTo>
                  <a:lnTo>
                    <a:pt x="662" y="133"/>
                  </a:lnTo>
                  <a:lnTo>
                    <a:pt x="664" y="130"/>
                  </a:lnTo>
                  <a:lnTo>
                    <a:pt x="664" y="128"/>
                  </a:lnTo>
                  <a:lnTo>
                    <a:pt x="664" y="126"/>
                  </a:lnTo>
                  <a:lnTo>
                    <a:pt x="664" y="126"/>
                  </a:lnTo>
                  <a:lnTo>
                    <a:pt x="667" y="123"/>
                  </a:lnTo>
                  <a:lnTo>
                    <a:pt x="667" y="123"/>
                  </a:lnTo>
                  <a:lnTo>
                    <a:pt x="667" y="121"/>
                  </a:lnTo>
                  <a:lnTo>
                    <a:pt x="667" y="119"/>
                  </a:lnTo>
                  <a:lnTo>
                    <a:pt x="667" y="114"/>
                  </a:lnTo>
                  <a:lnTo>
                    <a:pt x="667" y="109"/>
                  </a:lnTo>
                  <a:lnTo>
                    <a:pt x="667" y="104"/>
                  </a:lnTo>
                  <a:lnTo>
                    <a:pt x="664" y="102"/>
                  </a:lnTo>
                  <a:lnTo>
                    <a:pt x="664" y="100"/>
                  </a:lnTo>
                  <a:lnTo>
                    <a:pt x="664" y="97"/>
                  </a:lnTo>
                  <a:lnTo>
                    <a:pt x="664" y="95"/>
                  </a:lnTo>
                  <a:lnTo>
                    <a:pt x="664" y="95"/>
                  </a:lnTo>
                  <a:lnTo>
                    <a:pt x="664" y="93"/>
                  </a:lnTo>
                  <a:lnTo>
                    <a:pt x="662" y="90"/>
                  </a:lnTo>
                  <a:lnTo>
                    <a:pt x="662" y="88"/>
                  </a:lnTo>
                  <a:lnTo>
                    <a:pt x="662" y="88"/>
                  </a:lnTo>
                  <a:lnTo>
                    <a:pt x="660" y="88"/>
                  </a:lnTo>
                  <a:lnTo>
                    <a:pt x="660" y="85"/>
                  </a:lnTo>
                  <a:lnTo>
                    <a:pt x="660" y="85"/>
                  </a:lnTo>
                  <a:lnTo>
                    <a:pt x="657" y="83"/>
                  </a:lnTo>
                  <a:lnTo>
                    <a:pt x="655" y="81"/>
                  </a:lnTo>
                  <a:lnTo>
                    <a:pt x="652" y="78"/>
                  </a:lnTo>
                  <a:lnTo>
                    <a:pt x="650" y="76"/>
                  </a:lnTo>
                  <a:lnTo>
                    <a:pt x="648" y="74"/>
                  </a:lnTo>
                  <a:lnTo>
                    <a:pt x="643" y="71"/>
                  </a:lnTo>
                  <a:lnTo>
                    <a:pt x="641" y="69"/>
                  </a:lnTo>
                  <a:lnTo>
                    <a:pt x="638" y="69"/>
                  </a:lnTo>
                  <a:lnTo>
                    <a:pt x="636" y="67"/>
                  </a:lnTo>
                  <a:lnTo>
                    <a:pt x="634" y="64"/>
                  </a:lnTo>
                  <a:lnTo>
                    <a:pt x="629" y="62"/>
                  </a:lnTo>
                  <a:lnTo>
                    <a:pt x="626" y="62"/>
                  </a:lnTo>
                  <a:lnTo>
                    <a:pt x="626" y="59"/>
                  </a:lnTo>
                  <a:lnTo>
                    <a:pt x="624" y="59"/>
                  </a:lnTo>
                  <a:lnTo>
                    <a:pt x="622" y="57"/>
                  </a:lnTo>
                  <a:lnTo>
                    <a:pt x="622" y="57"/>
                  </a:lnTo>
                  <a:lnTo>
                    <a:pt x="619" y="57"/>
                  </a:lnTo>
                  <a:lnTo>
                    <a:pt x="619" y="57"/>
                  </a:lnTo>
                  <a:lnTo>
                    <a:pt x="615" y="55"/>
                  </a:lnTo>
                  <a:lnTo>
                    <a:pt x="612" y="55"/>
                  </a:lnTo>
                  <a:lnTo>
                    <a:pt x="610" y="55"/>
                  </a:lnTo>
                  <a:lnTo>
                    <a:pt x="608" y="52"/>
                  </a:lnTo>
                  <a:lnTo>
                    <a:pt x="605" y="52"/>
                  </a:lnTo>
                  <a:lnTo>
                    <a:pt x="603" y="52"/>
                  </a:lnTo>
                  <a:lnTo>
                    <a:pt x="600" y="52"/>
                  </a:lnTo>
                  <a:lnTo>
                    <a:pt x="598" y="50"/>
                  </a:lnTo>
                  <a:lnTo>
                    <a:pt x="596" y="50"/>
                  </a:lnTo>
                  <a:lnTo>
                    <a:pt x="593" y="50"/>
                  </a:lnTo>
                  <a:lnTo>
                    <a:pt x="589" y="50"/>
                  </a:lnTo>
                  <a:lnTo>
                    <a:pt x="584" y="50"/>
                  </a:lnTo>
                  <a:lnTo>
                    <a:pt x="582" y="48"/>
                  </a:lnTo>
                  <a:lnTo>
                    <a:pt x="579" y="48"/>
                  </a:lnTo>
                  <a:lnTo>
                    <a:pt x="577" y="48"/>
                  </a:lnTo>
                  <a:lnTo>
                    <a:pt x="574" y="45"/>
                  </a:lnTo>
                  <a:lnTo>
                    <a:pt x="572" y="45"/>
                  </a:lnTo>
                  <a:lnTo>
                    <a:pt x="572" y="45"/>
                  </a:lnTo>
                  <a:lnTo>
                    <a:pt x="570" y="45"/>
                  </a:lnTo>
                  <a:lnTo>
                    <a:pt x="570" y="43"/>
                  </a:lnTo>
                  <a:lnTo>
                    <a:pt x="570" y="43"/>
                  </a:lnTo>
                  <a:lnTo>
                    <a:pt x="567" y="43"/>
                  </a:lnTo>
                  <a:lnTo>
                    <a:pt x="567" y="43"/>
                  </a:lnTo>
                  <a:lnTo>
                    <a:pt x="567" y="40"/>
                  </a:lnTo>
                  <a:lnTo>
                    <a:pt x="565" y="40"/>
                  </a:lnTo>
                  <a:lnTo>
                    <a:pt x="565" y="40"/>
                  </a:lnTo>
                  <a:lnTo>
                    <a:pt x="565" y="40"/>
                  </a:lnTo>
                  <a:lnTo>
                    <a:pt x="565" y="38"/>
                  </a:lnTo>
                  <a:lnTo>
                    <a:pt x="565" y="38"/>
                  </a:lnTo>
                  <a:lnTo>
                    <a:pt x="565" y="38"/>
                  </a:lnTo>
                  <a:lnTo>
                    <a:pt x="565" y="38"/>
                  </a:lnTo>
                  <a:lnTo>
                    <a:pt x="565" y="36"/>
                  </a:lnTo>
                  <a:lnTo>
                    <a:pt x="565" y="36"/>
                  </a:lnTo>
                  <a:lnTo>
                    <a:pt x="565" y="36"/>
                  </a:lnTo>
                  <a:lnTo>
                    <a:pt x="565" y="36"/>
                  </a:lnTo>
                  <a:lnTo>
                    <a:pt x="565" y="33"/>
                  </a:lnTo>
                  <a:lnTo>
                    <a:pt x="565" y="33"/>
                  </a:lnTo>
                  <a:lnTo>
                    <a:pt x="567" y="33"/>
                  </a:lnTo>
                  <a:lnTo>
                    <a:pt x="567" y="31"/>
                  </a:lnTo>
                  <a:lnTo>
                    <a:pt x="567" y="31"/>
                  </a:lnTo>
                  <a:lnTo>
                    <a:pt x="570" y="29"/>
                  </a:lnTo>
                  <a:lnTo>
                    <a:pt x="570" y="29"/>
                  </a:lnTo>
                  <a:lnTo>
                    <a:pt x="572" y="29"/>
                  </a:lnTo>
                  <a:lnTo>
                    <a:pt x="572" y="29"/>
                  </a:lnTo>
                  <a:lnTo>
                    <a:pt x="574" y="29"/>
                  </a:lnTo>
                  <a:lnTo>
                    <a:pt x="574" y="26"/>
                  </a:lnTo>
                  <a:lnTo>
                    <a:pt x="577" y="26"/>
                  </a:lnTo>
                  <a:lnTo>
                    <a:pt x="582" y="26"/>
                  </a:lnTo>
                  <a:lnTo>
                    <a:pt x="584" y="26"/>
                  </a:lnTo>
                  <a:lnTo>
                    <a:pt x="589" y="26"/>
                  </a:lnTo>
                  <a:lnTo>
                    <a:pt x="591" y="26"/>
                  </a:lnTo>
                  <a:lnTo>
                    <a:pt x="593" y="26"/>
                  </a:lnTo>
                  <a:lnTo>
                    <a:pt x="596" y="26"/>
                  </a:lnTo>
                  <a:lnTo>
                    <a:pt x="598" y="26"/>
                  </a:lnTo>
                  <a:lnTo>
                    <a:pt x="600" y="26"/>
                  </a:lnTo>
                  <a:lnTo>
                    <a:pt x="600" y="26"/>
                  </a:lnTo>
                  <a:lnTo>
                    <a:pt x="603" y="26"/>
                  </a:lnTo>
                  <a:lnTo>
                    <a:pt x="603" y="26"/>
                  </a:lnTo>
                  <a:lnTo>
                    <a:pt x="605" y="26"/>
                  </a:lnTo>
                  <a:lnTo>
                    <a:pt x="605" y="26"/>
                  </a:lnTo>
                  <a:lnTo>
                    <a:pt x="610" y="26"/>
                  </a:lnTo>
                  <a:lnTo>
                    <a:pt x="612" y="29"/>
                  </a:lnTo>
                  <a:lnTo>
                    <a:pt x="615" y="29"/>
                  </a:lnTo>
                  <a:lnTo>
                    <a:pt x="617" y="31"/>
                  </a:lnTo>
                  <a:lnTo>
                    <a:pt x="619" y="31"/>
                  </a:lnTo>
                  <a:lnTo>
                    <a:pt x="622" y="33"/>
                  </a:lnTo>
                  <a:lnTo>
                    <a:pt x="626" y="36"/>
                  </a:lnTo>
                  <a:lnTo>
                    <a:pt x="629" y="36"/>
                  </a:lnTo>
                  <a:lnTo>
                    <a:pt x="631" y="38"/>
                  </a:lnTo>
                  <a:lnTo>
                    <a:pt x="634" y="40"/>
                  </a:lnTo>
                  <a:lnTo>
                    <a:pt x="636" y="43"/>
                  </a:lnTo>
                  <a:lnTo>
                    <a:pt x="638" y="43"/>
                  </a:lnTo>
                  <a:lnTo>
                    <a:pt x="641" y="45"/>
                  </a:lnTo>
                  <a:lnTo>
                    <a:pt x="643" y="48"/>
                  </a:lnTo>
                  <a:lnTo>
                    <a:pt x="648" y="52"/>
                  </a:lnTo>
                  <a:lnTo>
                    <a:pt x="655" y="57"/>
                  </a:lnTo>
                  <a:lnTo>
                    <a:pt x="657" y="59"/>
                  </a:lnTo>
                  <a:lnTo>
                    <a:pt x="660" y="62"/>
                  </a:lnTo>
                  <a:lnTo>
                    <a:pt x="662" y="64"/>
                  </a:lnTo>
                  <a:lnTo>
                    <a:pt x="664" y="67"/>
                  </a:lnTo>
                  <a:lnTo>
                    <a:pt x="669" y="67"/>
                  </a:lnTo>
                  <a:lnTo>
                    <a:pt x="671" y="69"/>
                  </a:lnTo>
                  <a:lnTo>
                    <a:pt x="674" y="71"/>
                  </a:lnTo>
                  <a:lnTo>
                    <a:pt x="676" y="74"/>
                  </a:lnTo>
                  <a:lnTo>
                    <a:pt x="681" y="74"/>
                  </a:lnTo>
                  <a:lnTo>
                    <a:pt x="683" y="76"/>
                  </a:lnTo>
                  <a:lnTo>
                    <a:pt x="688" y="78"/>
                  </a:lnTo>
                  <a:lnTo>
                    <a:pt x="690" y="78"/>
                  </a:lnTo>
                  <a:lnTo>
                    <a:pt x="695" y="81"/>
                  </a:lnTo>
                  <a:lnTo>
                    <a:pt x="700" y="81"/>
                  </a:lnTo>
                  <a:lnTo>
                    <a:pt x="702" y="83"/>
                  </a:lnTo>
                  <a:lnTo>
                    <a:pt x="707" y="83"/>
                  </a:lnTo>
                  <a:lnTo>
                    <a:pt x="709" y="85"/>
                  </a:lnTo>
                  <a:lnTo>
                    <a:pt x="714" y="85"/>
                  </a:lnTo>
                  <a:lnTo>
                    <a:pt x="716" y="85"/>
                  </a:lnTo>
                  <a:lnTo>
                    <a:pt x="721" y="88"/>
                  </a:lnTo>
                  <a:lnTo>
                    <a:pt x="723" y="88"/>
                  </a:lnTo>
                  <a:lnTo>
                    <a:pt x="728" y="88"/>
                  </a:lnTo>
                  <a:lnTo>
                    <a:pt x="731" y="88"/>
                  </a:lnTo>
                  <a:lnTo>
                    <a:pt x="735" y="88"/>
                  </a:lnTo>
                  <a:lnTo>
                    <a:pt x="740" y="88"/>
                  </a:lnTo>
                  <a:lnTo>
                    <a:pt x="742" y="88"/>
                  </a:lnTo>
                  <a:lnTo>
                    <a:pt x="747" y="88"/>
                  </a:lnTo>
                  <a:lnTo>
                    <a:pt x="752" y="85"/>
                  </a:lnTo>
                  <a:lnTo>
                    <a:pt x="754" y="85"/>
                  </a:lnTo>
                  <a:lnTo>
                    <a:pt x="757" y="85"/>
                  </a:lnTo>
                  <a:lnTo>
                    <a:pt x="759" y="85"/>
                  </a:lnTo>
                  <a:lnTo>
                    <a:pt x="764" y="83"/>
                  </a:lnTo>
                  <a:lnTo>
                    <a:pt x="768" y="81"/>
                  </a:lnTo>
                  <a:lnTo>
                    <a:pt x="773" y="81"/>
                  </a:lnTo>
                  <a:lnTo>
                    <a:pt x="778" y="78"/>
                  </a:lnTo>
                  <a:lnTo>
                    <a:pt x="780" y="78"/>
                  </a:lnTo>
                  <a:lnTo>
                    <a:pt x="783" y="78"/>
                  </a:lnTo>
                  <a:lnTo>
                    <a:pt x="785" y="76"/>
                  </a:lnTo>
                  <a:lnTo>
                    <a:pt x="790" y="76"/>
                  </a:lnTo>
                  <a:lnTo>
                    <a:pt x="792" y="76"/>
                  </a:lnTo>
                  <a:lnTo>
                    <a:pt x="794" y="76"/>
                  </a:lnTo>
                  <a:lnTo>
                    <a:pt x="797" y="76"/>
                  </a:lnTo>
                  <a:lnTo>
                    <a:pt x="799" y="76"/>
                  </a:lnTo>
                  <a:lnTo>
                    <a:pt x="801" y="76"/>
                  </a:lnTo>
                  <a:lnTo>
                    <a:pt x="804" y="76"/>
                  </a:lnTo>
                  <a:lnTo>
                    <a:pt x="806" y="76"/>
                  </a:lnTo>
                  <a:lnTo>
                    <a:pt x="809" y="76"/>
                  </a:lnTo>
                  <a:lnTo>
                    <a:pt x="809" y="76"/>
                  </a:lnTo>
                  <a:lnTo>
                    <a:pt x="811" y="78"/>
                  </a:lnTo>
                  <a:lnTo>
                    <a:pt x="813" y="78"/>
                  </a:lnTo>
                  <a:lnTo>
                    <a:pt x="816" y="78"/>
                  </a:lnTo>
                  <a:lnTo>
                    <a:pt x="818" y="81"/>
                  </a:lnTo>
                  <a:lnTo>
                    <a:pt x="818" y="81"/>
                  </a:lnTo>
                  <a:lnTo>
                    <a:pt x="820" y="83"/>
                  </a:lnTo>
                  <a:lnTo>
                    <a:pt x="820" y="83"/>
                  </a:lnTo>
                  <a:lnTo>
                    <a:pt x="823" y="85"/>
                  </a:lnTo>
                  <a:lnTo>
                    <a:pt x="823" y="85"/>
                  </a:lnTo>
                  <a:lnTo>
                    <a:pt x="823" y="85"/>
                  </a:lnTo>
                  <a:lnTo>
                    <a:pt x="825" y="88"/>
                  </a:lnTo>
                  <a:lnTo>
                    <a:pt x="825" y="88"/>
                  </a:lnTo>
                  <a:lnTo>
                    <a:pt x="825" y="88"/>
                  </a:lnTo>
                  <a:lnTo>
                    <a:pt x="825" y="90"/>
                  </a:lnTo>
                  <a:lnTo>
                    <a:pt x="828" y="90"/>
                  </a:lnTo>
                  <a:lnTo>
                    <a:pt x="828" y="93"/>
                  </a:lnTo>
                  <a:lnTo>
                    <a:pt x="828" y="95"/>
                  </a:lnTo>
                  <a:lnTo>
                    <a:pt x="828" y="95"/>
                  </a:lnTo>
                  <a:lnTo>
                    <a:pt x="828" y="97"/>
                  </a:lnTo>
                  <a:lnTo>
                    <a:pt x="828" y="97"/>
                  </a:lnTo>
                  <a:lnTo>
                    <a:pt x="830" y="100"/>
                  </a:lnTo>
                  <a:lnTo>
                    <a:pt x="830" y="102"/>
                  </a:lnTo>
                  <a:lnTo>
                    <a:pt x="830" y="102"/>
                  </a:lnTo>
                  <a:lnTo>
                    <a:pt x="830" y="104"/>
                  </a:lnTo>
                  <a:lnTo>
                    <a:pt x="830" y="107"/>
                  </a:lnTo>
                  <a:lnTo>
                    <a:pt x="830" y="107"/>
                  </a:lnTo>
                  <a:lnTo>
                    <a:pt x="830" y="109"/>
                  </a:lnTo>
                  <a:lnTo>
                    <a:pt x="828" y="109"/>
                  </a:lnTo>
                  <a:lnTo>
                    <a:pt x="828" y="111"/>
                  </a:lnTo>
                  <a:lnTo>
                    <a:pt x="828" y="114"/>
                  </a:lnTo>
                  <a:lnTo>
                    <a:pt x="828" y="116"/>
                  </a:lnTo>
                  <a:lnTo>
                    <a:pt x="825" y="119"/>
                  </a:lnTo>
                  <a:lnTo>
                    <a:pt x="825" y="121"/>
                  </a:lnTo>
                  <a:lnTo>
                    <a:pt x="823" y="123"/>
                  </a:lnTo>
                  <a:lnTo>
                    <a:pt x="823" y="128"/>
                  </a:lnTo>
                  <a:lnTo>
                    <a:pt x="820" y="130"/>
                  </a:lnTo>
                  <a:lnTo>
                    <a:pt x="820" y="133"/>
                  </a:lnTo>
                  <a:lnTo>
                    <a:pt x="818" y="135"/>
                  </a:lnTo>
                  <a:lnTo>
                    <a:pt x="816" y="137"/>
                  </a:lnTo>
                  <a:lnTo>
                    <a:pt x="813" y="142"/>
                  </a:lnTo>
                  <a:lnTo>
                    <a:pt x="811" y="145"/>
                  </a:lnTo>
                  <a:lnTo>
                    <a:pt x="806" y="149"/>
                  </a:lnTo>
                  <a:lnTo>
                    <a:pt x="804" y="152"/>
                  </a:lnTo>
                  <a:lnTo>
                    <a:pt x="801" y="154"/>
                  </a:lnTo>
                  <a:lnTo>
                    <a:pt x="799" y="159"/>
                  </a:lnTo>
                  <a:lnTo>
                    <a:pt x="794" y="161"/>
                  </a:lnTo>
                  <a:lnTo>
                    <a:pt x="792" y="164"/>
                  </a:lnTo>
                  <a:lnTo>
                    <a:pt x="790" y="166"/>
                  </a:lnTo>
                  <a:lnTo>
                    <a:pt x="785" y="171"/>
                  </a:lnTo>
                  <a:lnTo>
                    <a:pt x="783" y="173"/>
                  </a:lnTo>
                  <a:lnTo>
                    <a:pt x="778" y="175"/>
                  </a:lnTo>
                  <a:lnTo>
                    <a:pt x="775" y="178"/>
                  </a:lnTo>
                  <a:lnTo>
                    <a:pt x="773" y="180"/>
                  </a:lnTo>
                  <a:lnTo>
                    <a:pt x="768" y="182"/>
                  </a:lnTo>
                  <a:lnTo>
                    <a:pt x="766" y="185"/>
                  </a:lnTo>
                  <a:lnTo>
                    <a:pt x="764" y="187"/>
                  </a:lnTo>
                  <a:lnTo>
                    <a:pt x="759" y="190"/>
                  </a:lnTo>
                  <a:lnTo>
                    <a:pt x="757" y="192"/>
                  </a:lnTo>
                  <a:lnTo>
                    <a:pt x="752" y="192"/>
                  </a:lnTo>
                  <a:lnTo>
                    <a:pt x="749" y="194"/>
                  </a:lnTo>
                  <a:lnTo>
                    <a:pt x="745" y="197"/>
                  </a:lnTo>
                  <a:lnTo>
                    <a:pt x="740" y="199"/>
                  </a:lnTo>
                  <a:lnTo>
                    <a:pt x="738" y="201"/>
                  </a:lnTo>
                  <a:lnTo>
                    <a:pt x="733" y="201"/>
                  </a:lnTo>
                  <a:lnTo>
                    <a:pt x="731" y="204"/>
                  </a:lnTo>
                  <a:lnTo>
                    <a:pt x="726" y="206"/>
                  </a:lnTo>
                  <a:lnTo>
                    <a:pt x="721" y="206"/>
                  </a:lnTo>
                  <a:lnTo>
                    <a:pt x="719" y="208"/>
                  </a:lnTo>
                  <a:lnTo>
                    <a:pt x="714" y="208"/>
                  </a:lnTo>
                  <a:lnTo>
                    <a:pt x="712" y="211"/>
                  </a:lnTo>
                  <a:lnTo>
                    <a:pt x="707" y="211"/>
                  </a:lnTo>
                  <a:lnTo>
                    <a:pt x="700" y="213"/>
                  </a:lnTo>
                  <a:lnTo>
                    <a:pt x="690" y="216"/>
                  </a:lnTo>
                  <a:lnTo>
                    <a:pt x="681" y="218"/>
                  </a:lnTo>
                  <a:lnTo>
                    <a:pt x="676" y="220"/>
                  </a:lnTo>
                  <a:lnTo>
                    <a:pt x="671" y="223"/>
                  </a:lnTo>
                  <a:lnTo>
                    <a:pt x="667" y="223"/>
                  </a:lnTo>
                  <a:lnTo>
                    <a:pt x="664" y="225"/>
                  </a:lnTo>
                  <a:lnTo>
                    <a:pt x="662" y="225"/>
                  </a:lnTo>
                  <a:lnTo>
                    <a:pt x="662" y="227"/>
                  </a:lnTo>
                  <a:lnTo>
                    <a:pt x="660" y="227"/>
                  </a:lnTo>
                  <a:lnTo>
                    <a:pt x="657" y="227"/>
                  </a:lnTo>
                  <a:lnTo>
                    <a:pt x="657" y="230"/>
                  </a:lnTo>
                  <a:lnTo>
                    <a:pt x="657" y="230"/>
                  </a:lnTo>
                  <a:lnTo>
                    <a:pt x="657" y="230"/>
                  </a:lnTo>
                  <a:lnTo>
                    <a:pt x="657" y="230"/>
                  </a:lnTo>
                  <a:lnTo>
                    <a:pt x="655" y="232"/>
                  </a:lnTo>
                  <a:lnTo>
                    <a:pt x="655" y="232"/>
                  </a:lnTo>
                  <a:lnTo>
                    <a:pt x="657" y="232"/>
                  </a:lnTo>
                  <a:lnTo>
                    <a:pt x="657" y="235"/>
                  </a:lnTo>
                  <a:lnTo>
                    <a:pt x="657" y="235"/>
                  </a:lnTo>
                  <a:lnTo>
                    <a:pt x="657" y="235"/>
                  </a:lnTo>
                  <a:lnTo>
                    <a:pt x="657" y="237"/>
                  </a:lnTo>
                  <a:lnTo>
                    <a:pt x="657" y="237"/>
                  </a:lnTo>
                  <a:lnTo>
                    <a:pt x="657" y="237"/>
                  </a:lnTo>
                  <a:lnTo>
                    <a:pt x="660" y="239"/>
                  </a:lnTo>
                  <a:lnTo>
                    <a:pt x="660" y="239"/>
                  </a:lnTo>
                  <a:lnTo>
                    <a:pt x="660" y="239"/>
                  </a:lnTo>
                  <a:lnTo>
                    <a:pt x="662" y="242"/>
                  </a:lnTo>
                  <a:lnTo>
                    <a:pt x="664" y="242"/>
                  </a:lnTo>
                  <a:lnTo>
                    <a:pt x="664" y="244"/>
                  </a:lnTo>
                  <a:lnTo>
                    <a:pt x="667" y="244"/>
                  </a:lnTo>
                  <a:lnTo>
                    <a:pt x="669" y="246"/>
                  </a:lnTo>
                  <a:lnTo>
                    <a:pt x="669" y="246"/>
                  </a:lnTo>
                  <a:lnTo>
                    <a:pt x="671" y="249"/>
                  </a:lnTo>
                  <a:lnTo>
                    <a:pt x="674" y="249"/>
                  </a:lnTo>
                  <a:lnTo>
                    <a:pt x="674" y="249"/>
                  </a:lnTo>
                  <a:lnTo>
                    <a:pt x="676" y="251"/>
                  </a:lnTo>
                  <a:lnTo>
                    <a:pt x="679" y="251"/>
                  </a:lnTo>
                  <a:lnTo>
                    <a:pt x="681" y="251"/>
                  </a:lnTo>
                  <a:lnTo>
                    <a:pt x="683" y="253"/>
                  </a:lnTo>
                  <a:lnTo>
                    <a:pt x="686" y="253"/>
                  </a:lnTo>
                  <a:lnTo>
                    <a:pt x="688" y="253"/>
                  </a:lnTo>
                  <a:lnTo>
                    <a:pt x="690" y="256"/>
                  </a:lnTo>
                  <a:lnTo>
                    <a:pt x="693" y="256"/>
                  </a:lnTo>
                  <a:lnTo>
                    <a:pt x="695" y="256"/>
                  </a:lnTo>
                  <a:lnTo>
                    <a:pt x="700" y="256"/>
                  </a:lnTo>
                  <a:lnTo>
                    <a:pt x="705" y="258"/>
                  </a:lnTo>
                  <a:lnTo>
                    <a:pt x="709" y="258"/>
                  </a:lnTo>
                  <a:lnTo>
                    <a:pt x="714" y="258"/>
                  </a:lnTo>
                  <a:lnTo>
                    <a:pt x="733" y="261"/>
                  </a:lnTo>
                  <a:lnTo>
                    <a:pt x="731" y="263"/>
                  </a:lnTo>
                  <a:lnTo>
                    <a:pt x="728" y="265"/>
                  </a:lnTo>
                  <a:lnTo>
                    <a:pt x="728" y="265"/>
                  </a:lnTo>
                  <a:lnTo>
                    <a:pt x="726" y="268"/>
                  </a:lnTo>
                  <a:lnTo>
                    <a:pt x="723" y="268"/>
                  </a:lnTo>
                  <a:lnTo>
                    <a:pt x="723" y="270"/>
                  </a:lnTo>
                  <a:lnTo>
                    <a:pt x="721" y="270"/>
                  </a:lnTo>
                  <a:lnTo>
                    <a:pt x="721" y="270"/>
                  </a:lnTo>
                  <a:lnTo>
                    <a:pt x="721" y="272"/>
                  </a:lnTo>
                  <a:lnTo>
                    <a:pt x="719" y="272"/>
                  </a:lnTo>
                  <a:lnTo>
                    <a:pt x="714" y="275"/>
                  </a:lnTo>
                  <a:lnTo>
                    <a:pt x="707" y="275"/>
                  </a:lnTo>
                  <a:lnTo>
                    <a:pt x="702" y="277"/>
                  </a:lnTo>
                  <a:lnTo>
                    <a:pt x="695" y="279"/>
                  </a:lnTo>
                  <a:lnTo>
                    <a:pt x="693" y="279"/>
                  </a:lnTo>
                  <a:lnTo>
                    <a:pt x="690" y="279"/>
                  </a:lnTo>
                  <a:lnTo>
                    <a:pt x="688" y="282"/>
                  </a:lnTo>
                  <a:lnTo>
                    <a:pt x="686" y="282"/>
                  </a:lnTo>
                  <a:lnTo>
                    <a:pt x="681" y="282"/>
                  </a:lnTo>
                  <a:lnTo>
                    <a:pt x="679" y="282"/>
                  </a:lnTo>
                  <a:lnTo>
                    <a:pt x="676" y="284"/>
                  </a:lnTo>
                  <a:lnTo>
                    <a:pt x="674" y="284"/>
                  </a:lnTo>
                  <a:lnTo>
                    <a:pt x="667" y="284"/>
                  </a:lnTo>
                  <a:lnTo>
                    <a:pt x="662" y="284"/>
                  </a:lnTo>
                  <a:lnTo>
                    <a:pt x="660" y="284"/>
                  </a:lnTo>
                  <a:lnTo>
                    <a:pt x="657" y="284"/>
                  </a:lnTo>
                  <a:lnTo>
                    <a:pt x="652" y="284"/>
                  </a:lnTo>
                  <a:lnTo>
                    <a:pt x="650" y="284"/>
                  </a:lnTo>
                  <a:lnTo>
                    <a:pt x="648" y="284"/>
                  </a:lnTo>
                  <a:lnTo>
                    <a:pt x="645" y="284"/>
                  </a:lnTo>
                  <a:lnTo>
                    <a:pt x="643" y="284"/>
                  </a:lnTo>
                  <a:lnTo>
                    <a:pt x="641" y="282"/>
                  </a:lnTo>
                  <a:lnTo>
                    <a:pt x="638" y="282"/>
                  </a:lnTo>
                  <a:lnTo>
                    <a:pt x="636" y="282"/>
                  </a:lnTo>
                  <a:lnTo>
                    <a:pt x="634" y="279"/>
                  </a:lnTo>
                  <a:lnTo>
                    <a:pt x="629" y="279"/>
                  </a:lnTo>
                  <a:lnTo>
                    <a:pt x="629" y="277"/>
                  </a:lnTo>
                  <a:lnTo>
                    <a:pt x="626" y="277"/>
                  </a:lnTo>
                  <a:lnTo>
                    <a:pt x="624" y="275"/>
                  </a:lnTo>
                  <a:lnTo>
                    <a:pt x="622" y="275"/>
                  </a:lnTo>
                  <a:lnTo>
                    <a:pt x="619" y="272"/>
                  </a:lnTo>
                  <a:lnTo>
                    <a:pt x="619" y="270"/>
                  </a:lnTo>
                  <a:lnTo>
                    <a:pt x="617" y="268"/>
                  </a:lnTo>
                  <a:lnTo>
                    <a:pt x="615" y="268"/>
                  </a:lnTo>
                  <a:lnTo>
                    <a:pt x="615" y="265"/>
                  </a:lnTo>
                  <a:lnTo>
                    <a:pt x="615" y="263"/>
                  </a:lnTo>
                  <a:lnTo>
                    <a:pt x="612" y="261"/>
                  </a:lnTo>
                  <a:lnTo>
                    <a:pt x="612" y="258"/>
                  </a:lnTo>
                  <a:lnTo>
                    <a:pt x="610" y="256"/>
                  </a:lnTo>
                  <a:lnTo>
                    <a:pt x="610" y="253"/>
                  </a:lnTo>
                  <a:lnTo>
                    <a:pt x="610" y="251"/>
                  </a:lnTo>
                  <a:lnTo>
                    <a:pt x="608" y="249"/>
                  </a:lnTo>
                  <a:lnTo>
                    <a:pt x="608" y="249"/>
                  </a:lnTo>
                  <a:close/>
                  <a:moveTo>
                    <a:pt x="631" y="400"/>
                  </a:moveTo>
                  <a:lnTo>
                    <a:pt x="631" y="395"/>
                  </a:lnTo>
                  <a:lnTo>
                    <a:pt x="631" y="391"/>
                  </a:lnTo>
                  <a:lnTo>
                    <a:pt x="629" y="388"/>
                  </a:lnTo>
                  <a:lnTo>
                    <a:pt x="629" y="384"/>
                  </a:lnTo>
                  <a:lnTo>
                    <a:pt x="629" y="379"/>
                  </a:lnTo>
                  <a:lnTo>
                    <a:pt x="629" y="374"/>
                  </a:lnTo>
                  <a:lnTo>
                    <a:pt x="629" y="372"/>
                  </a:lnTo>
                  <a:lnTo>
                    <a:pt x="629" y="367"/>
                  </a:lnTo>
                  <a:lnTo>
                    <a:pt x="629" y="362"/>
                  </a:lnTo>
                  <a:lnTo>
                    <a:pt x="629" y="360"/>
                  </a:lnTo>
                  <a:lnTo>
                    <a:pt x="629" y="358"/>
                  </a:lnTo>
                  <a:lnTo>
                    <a:pt x="631" y="355"/>
                  </a:lnTo>
                  <a:lnTo>
                    <a:pt x="631" y="353"/>
                  </a:lnTo>
                  <a:lnTo>
                    <a:pt x="631" y="350"/>
                  </a:lnTo>
                  <a:lnTo>
                    <a:pt x="631" y="350"/>
                  </a:lnTo>
                  <a:lnTo>
                    <a:pt x="631" y="348"/>
                  </a:lnTo>
                  <a:lnTo>
                    <a:pt x="631" y="346"/>
                  </a:lnTo>
                  <a:lnTo>
                    <a:pt x="634" y="343"/>
                  </a:lnTo>
                  <a:lnTo>
                    <a:pt x="634" y="343"/>
                  </a:lnTo>
                  <a:lnTo>
                    <a:pt x="634" y="341"/>
                  </a:lnTo>
                  <a:lnTo>
                    <a:pt x="636" y="339"/>
                  </a:lnTo>
                  <a:lnTo>
                    <a:pt x="636" y="339"/>
                  </a:lnTo>
                  <a:lnTo>
                    <a:pt x="645" y="324"/>
                  </a:lnTo>
                  <a:lnTo>
                    <a:pt x="648" y="327"/>
                  </a:lnTo>
                  <a:lnTo>
                    <a:pt x="648" y="329"/>
                  </a:lnTo>
                  <a:lnTo>
                    <a:pt x="648" y="332"/>
                  </a:lnTo>
                  <a:lnTo>
                    <a:pt x="650" y="334"/>
                  </a:lnTo>
                  <a:lnTo>
                    <a:pt x="650" y="339"/>
                  </a:lnTo>
                  <a:lnTo>
                    <a:pt x="652" y="343"/>
                  </a:lnTo>
                  <a:lnTo>
                    <a:pt x="652" y="346"/>
                  </a:lnTo>
                  <a:lnTo>
                    <a:pt x="655" y="350"/>
                  </a:lnTo>
                  <a:lnTo>
                    <a:pt x="655" y="353"/>
                  </a:lnTo>
                  <a:lnTo>
                    <a:pt x="655" y="355"/>
                  </a:lnTo>
                  <a:lnTo>
                    <a:pt x="657" y="358"/>
                  </a:lnTo>
                  <a:lnTo>
                    <a:pt x="657" y="358"/>
                  </a:lnTo>
                  <a:lnTo>
                    <a:pt x="660" y="362"/>
                  </a:lnTo>
                  <a:lnTo>
                    <a:pt x="662" y="367"/>
                  </a:lnTo>
                  <a:lnTo>
                    <a:pt x="662" y="369"/>
                  </a:lnTo>
                  <a:lnTo>
                    <a:pt x="664" y="374"/>
                  </a:lnTo>
                  <a:lnTo>
                    <a:pt x="667" y="376"/>
                  </a:lnTo>
                  <a:lnTo>
                    <a:pt x="667" y="381"/>
                  </a:lnTo>
                  <a:lnTo>
                    <a:pt x="669" y="384"/>
                  </a:lnTo>
                  <a:lnTo>
                    <a:pt x="671" y="388"/>
                  </a:lnTo>
                  <a:lnTo>
                    <a:pt x="674" y="391"/>
                  </a:lnTo>
                  <a:lnTo>
                    <a:pt x="674" y="395"/>
                  </a:lnTo>
                  <a:lnTo>
                    <a:pt x="676" y="398"/>
                  </a:lnTo>
                  <a:lnTo>
                    <a:pt x="679" y="403"/>
                  </a:lnTo>
                  <a:lnTo>
                    <a:pt x="681" y="405"/>
                  </a:lnTo>
                  <a:lnTo>
                    <a:pt x="681" y="410"/>
                  </a:lnTo>
                  <a:lnTo>
                    <a:pt x="683" y="412"/>
                  </a:lnTo>
                  <a:lnTo>
                    <a:pt x="686" y="417"/>
                  </a:lnTo>
                  <a:lnTo>
                    <a:pt x="688" y="421"/>
                  </a:lnTo>
                  <a:lnTo>
                    <a:pt x="690" y="424"/>
                  </a:lnTo>
                  <a:lnTo>
                    <a:pt x="693" y="429"/>
                  </a:lnTo>
                  <a:lnTo>
                    <a:pt x="695" y="433"/>
                  </a:lnTo>
                  <a:lnTo>
                    <a:pt x="697" y="436"/>
                  </a:lnTo>
                  <a:lnTo>
                    <a:pt x="700" y="440"/>
                  </a:lnTo>
                  <a:lnTo>
                    <a:pt x="702" y="445"/>
                  </a:lnTo>
                  <a:lnTo>
                    <a:pt x="705" y="450"/>
                  </a:lnTo>
                  <a:lnTo>
                    <a:pt x="719" y="474"/>
                  </a:lnTo>
                  <a:lnTo>
                    <a:pt x="693" y="462"/>
                  </a:lnTo>
                  <a:lnTo>
                    <a:pt x="700" y="478"/>
                  </a:lnTo>
                  <a:lnTo>
                    <a:pt x="679" y="466"/>
                  </a:lnTo>
                  <a:lnTo>
                    <a:pt x="681" y="485"/>
                  </a:lnTo>
                  <a:lnTo>
                    <a:pt x="676" y="483"/>
                  </a:lnTo>
                  <a:lnTo>
                    <a:pt x="674" y="478"/>
                  </a:lnTo>
                  <a:lnTo>
                    <a:pt x="669" y="476"/>
                  </a:lnTo>
                  <a:lnTo>
                    <a:pt x="667" y="471"/>
                  </a:lnTo>
                  <a:lnTo>
                    <a:pt x="664" y="469"/>
                  </a:lnTo>
                  <a:lnTo>
                    <a:pt x="660" y="464"/>
                  </a:lnTo>
                  <a:lnTo>
                    <a:pt x="660" y="462"/>
                  </a:lnTo>
                  <a:lnTo>
                    <a:pt x="657" y="462"/>
                  </a:lnTo>
                  <a:lnTo>
                    <a:pt x="655" y="459"/>
                  </a:lnTo>
                  <a:lnTo>
                    <a:pt x="655" y="457"/>
                  </a:lnTo>
                  <a:lnTo>
                    <a:pt x="652" y="455"/>
                  </a:lnTo>
                  <a:lnTo>
                    <a:pt x="652" y="452"/>
                  </a:lnTo>
                  <a:lnTo>
                    <a:pt x="650" y="452"/>
                  </a:lnTo>
                  <a:lnTo>
                    <a:pt x="650" y="450"/>
                  </a:lnTo>
                  <a:lnTo>
                    <a:pt x="648" y="445"/>
                  </a:lnTo>
                  <a:lnTo>
                    <a:pt x="645" y="443"/>
                  </a:lnTo>
                  <a:lnTo>
                    <a:pt x="645" y="438"/>
                  </a:lnTo>
                  <a:lnTo>
                    <a:pt x="643" y="436"/>
                  </a:lnTo>
                  <a:lnTo>
                    <a:pt x="641" y="431"/>
                  </a:lnTo>
                  <a:lnTo>
                    <a:pt x="641" y="429"/>
                  </a:lnTo>
                  <a:lnTo>
                    <a:pt x="638" y="424"/>
                  </a:lnTo>
                  <a:lnTo>
                    <a:pt x="636" y="421"/>
                  </a:lnTo>
                  <a:lnTo>
                    <a:pt x="636" y="417"/>
                  </a:lnTo>
                  <a:lnTo>
                    <a:pt x="636" y="414"/>
                  </a:lnTo>
                  <a:lnTo>
                    <a:pt x="634" y="410"/>
                  </a:lnTo>
                  <a:lnTo>
                    <a:pt x="634" y="407"/>
                  </a:lnTo>
                  <a:lnTo>
                    <a:pt x="631" y="403"/>
                  </a:lnTo>
                  <a:lnTo>
                    <a:pt x="631" y="400"/>
                  </a:lnTo>
                  <a:lnTo>
                    <a:pt x="631" y="400"/>
                  </a:lnTo>
                  <a:close/>
                  <a:moveTo>
                    <a:pt x="799" y="239"/>
                  </a:moveTo>
                  <a:lnTo>
                    <a:pt x="799" y="239"/>
                  </a:lnTo>
                  <a:lnTo>
                    <a:pt x="801" y="239"/>
                  </a:lnTo>
                  <a:lnTo>
                    <a:pt x="804" y="239"/>
                  </a:lnTo>
                  <a:lnTo>
                    <a:pt x="804" y="242"/>
                  </a:lnTo>
                  <a:lnTo>
                    <a:pt x="806" y="242"/>
                  </a:lnTo>
                  <a:lnTo>
                    <a:pt x="809" y="242"/>
                  </a:lnTo>
                  <a:lnTo>
                    <a:pt x="809" y="242"/>
                  </a:lnTo>
                  <a:lnTo>
                    <a:pt x="811" y="244"/>
                  </a:lnTo>
                  <a:lnTo>
                    <a:pt x="811" y="244"/>
                  </a:lnTo>
                  <a:lnTo>
                    <a:pt x="813" y="244"/>
                  </a:lnTo>
                  <a:lnTo>
                    <a:pt x="813" y="246"/>
                  </a:lnTo>
                  <a:lnTo>
                    <a:pt x="816" y="246"/>
                  </a:lnTo>
                  <a:lnTo>
                    <a:pt x="816" y="249"/>
                  </a:lnTo>
                  <a:lnTo>
                    <a:pt x="818" y="249"/>
                  </a:lnTo>
                  <a:lnTo>
                    <a:pt x="818" y="251"/>
                  </a:lnTo>
                  <a:lnTo>
                    <a:pt x="818" y="251"/>
                  </a:lnTo>
                  <a:lnTo>
                    <a:pt x="820" y="253"/>
                  </a:lnTo>
                  <a:lnTo>
                    <a:pt x="820" y="253"/>
                  </a:lnTo>
                  <a:lnTo>
                    <a:pt x="820" y="256"/>
                  </a:lnTo>
                  <a:lnTo>
                    <a:pt x="820" y="256"/>
                  </a:lnTo>
                  <a:lnTo>
                    <a:pt x="820" y="256"/>
                  </a:lnTo>
                  <a:lnTo>
                    <a:pt x="820" y="258"/>
                  </a:lnTo>
                  <a:lnTo>
                    <a:pt x="820" y="258"/>
                  </a:lnTo>
                  <a:lnTo>
                    <a:pt x="820" y="258"/>
                  </a:lnTo>
                  <a:lnTo>
                    <a:pt x="820" y="261"/>
                  </a:lnTo>
                  <a:lnTo>
                    <a:pt x="820" y="261"/>
                  </a:lnTo>
                  <a:lnTo>
                    <a:pt x="820" y="261"/>
                  </a:lnTo>
                  <a:lnTo>
                    <a:pt x="820" y="261"/>
                  </a:lnTo>
                  <a:lnTo>
                    <a:pt x="820" y="263"/>
                  </a:lnTo>
                  <a:lnTo>
                    <a:pt x="820" y="263"/>
                  </a:lnTo>
                  <a:lnTo>
                    <a:pt x="820" y="263"/>
                  </a:lnTo>
                  <a:lnTo>
                    <a:pt x="820" y="263"/>
                  </a:lnTo>
                  <a:lnTo>
                    <a:pt x="820" y="263"/>
                  </a:lnTo>
                  <a:lnTo>
                    <a:pt x="818" y="263"/>
                  </a:lnTo>
                  <a:lnTo>
                    <a:pt x="818" y="265"/>
                  </a:lnTo>
                  <a:lnTo>
                    <a:pt x="818" y="265"/>
                  </a:lnTo>
                  <a:lnTo>
                    <a:pt x="818" y="265"/>
                  </a:lnTo>
                  <a:lnTo>
                    <a:pt x="818" y="265"/>
                  </a:lnTo>
                  <a:lnTo>
                    <a:pt x="816" y="265"/>
                  </a:lnTo>
                  <a:lnTo>
                    <a:pt x="816" y="265"/>
                  </a:lnTo>
                  <a:lnTo>
                    <a:pt x="813" y="265"/>
                  </a:lnTo>
                  <a:lnTo>
                    <a:pt x="813" y="265"/>
                  </a:lnTo>
                  <a:lnTo>
                    <a:pt x="811" y="265"/>
                  </a:lnTo>
                  <a:lnTo>
                    <a:pt x="809" y="265"/>
                  </a:lnTo>
                  <a:lnTo>
                    <a:pt x="806" y="263"/>
                  </a:lnTo>
                  <a:lnTo>
                    <a:pt x="804" y="263"/>
                  </a:lnTo>
                  <a:lnTo>
                    <a:pt x="801" y="261"/>
                  </a:lnTo>
                  <a:lnTo>
                    <a:pt x="799" y="261"/>
                  </a:lnTo>
                  <a:lnTo>
                    <a:pt x="797" y="258"/>
                  </a:lnTo>
                  <a:lnTo>
                    <a:pt x="794" y="258"/>
                  </a:lnTo>
                  <a:lnTo>
                    <a:pt x="792" y="256"/>
                  </a:lnTo>
                  <a:lnTo>
                    <a:pt x="792" y="256"/>
                  </a:lnTo>
                  <a:lnTo>
                    <a:pt x="792" y="256"/>
                  </a:lnTo>
                  <a:lnTo>
                    <a:pt x="790" y="256"/>
                  </a:lnTo>
                  <a:lnTo>
                    <a:pt x="790" y="253"/>
                  </a:lnTo>
                  <a:lnTo>
                    <a:pt x="790" y="253"/>
                  </a:lnTo>
                  <a:lnTo>
                    <a:pt x="787" y="253"/>
                  </a:lnTo>
                  <a:lnTo>
                    <a:pt x="787" y="251"/>
                  </a:lnTo>
                  <a:lnTo>
                    <a:pt x="787" y="251"/>
                  </a:lnTo>
                  <a:lnTo>
                    <a:pt x="787" y="251"/>
                  </a:lnTo>
                  <a:lnTo>
                    <a:pt x="787" y="249"/>
                  </a:lnTo>
                  <a:lnTo>
                    <a:pt x="787" y="249"/>
                  </a:lnTo>
                  <a:lnTo>
                    <a:pt x="787" y="249"/>
                  </a:lnTo>
                  <a:lnTo>
                    <a:pt x="785" y="249"/>
                  </a:lnTo>
                  <a:lnTo>
                    <a:pt x="785" y="246"/>
                  </a:lnTo>
                  <a:lnTo>
                    <a:pt x="785" y="246"/>
                  </a:lnTo>
                  <a:lnTo>
                    <a:pt x="785" y="246"/>
                  </a:lnTo>
                  <a:lnTo>
                    <a:pt x="787" y="244"/>
                  </a:lnTo>
                  <a:lnTo>
                    <a:pt x="787" y="244"/>
                  </a:lnTo>
                  <a:lnTo>
                    <a:pt x="787" y="244"/>
                  </a:lnTo>
                  <a:lnTo>
                    <a:pt x="787" y="244"/>
                  </a:lnTo>
                  <a:lnTo>
                    <a:pt x="787" y="242"/>
                  </a:lnTo>
                  <a:lnTo>
                    <a:pt x="787" y="242"/>
                  </a:lnTo>
                  <a:lnTo>
                    <a:pt x="787" y="242"/>
                  </a:lnTo>
                  <a:lnTo>
                    <a:pt x="790" y="242"/>
                  </a:lnTo>
                  <a:lnTo>
                    <a:pt x="790" y="242"/>
                  </a:lnTo>
                  <a:lnTo>
                    <a:pt x="790" y="242"/>
                  </a:lnTo>
                  <a:lnTo>
                    <a:pt x="790" y="239"/>
                  </a:lnTo>
                  <a:lnTo>
                    <a:pt x="792" y="239"/>
                  </a:lnTo>
                  <a:lnTo>
                    <a:pt x="792" y="239"/>
                  </a:lnTo>
                  <a:lnTo>
                    <a:pt x="792" y="239"/>
                  </a:lnTo>
                  <a:lnTo>
                    <a:pt x="794" y="239"/>
                  </a:lnTo>
                  <a:lnTo>
                    <a:pt x="794" y="239"/>
                  </a:lnTo>
                  <a:lnTo>
                    <a:pt x="797" y="239"/>
                  </a:lnTo>
                  <a:lnTo>
                    <a:pt x="797" y="239"/>
                  </a:lnTo>
                  <a:lnTo>
                    <a:pt x="799" y="239"/>
                  </a:lnTo>
                  <a:lnTo>
                    <a:pt x="799" y="239"/>
                  </a:lnTo>
                  <a:close/>
                  <a:moveTo>
                    <a:pt x="906" y="379"/>
                  </a:moveTo>
                  <a:lnTo>
                    <a:pt x="906" y="379"/>
                  </a:lnTo>
                  <a:lnTo>
                    <a:pt x="908" y="379"/>
                  </a:lnTo>
                  <a:lnTo>
                    <a:pt x="910" y="376"/>
                  </a:lnTo>
                  <a:lnTo>
                    <a:pt x="910" y="376"/>
                  </a:lnTo>
                  <a:lnTo>
                    <a:pt x="913" y="376"/>
                  </a:lnTo>
                  <a:lnTo>
                    <a:pt x="913" y="376"/>
                  </a:lnTo>
                  <a:lnTo>
                    <a:pt x="915" y="374"/>
                  </a:lnTo>
                  <a:lnTo>
                    <a:pt x="915" y="374"/>
                  </a:lnTo>
                  <a:lnTo>
                    <a:pt x="915" y="374"/>
                  </a:lnTo>
                  <a:lnTo>
                    <a:pt x="917" y="372"/>
                  </a:lnTo>
                  <a:lnTo>
                    <a:pt x="917" y="372"/>
                  </a:lnTo>
                  <a:lnTo>
                    <a:pt x="920" y="372"/>
                  </a:lnTo>
                  <a:lnTo>
                    <a:pt x="920" y="369"/>
                  </a:lnTo>
                  <a:lnTo>
                    <a:pt x="920" y="369"/>
                  </a:lnTo>
                  <a:lnTo>
                    <a:pt x="922" y="367"/>
                  </a:lnTo>
                  <a:lnTo>
                    <a:pt x="922" y="367"/>
                  </a:lnTo>
                  <a:lnTo>
                    <a:pt x="922" y="365"/>
                  </a:lnTo>
                  <a:lnTo>
                    <a:pt x="924" y="365"/>
                  </a:lnTo>
                  <a:lnTo>
                    <a:pt x="924" y="362"/>
                  </a:lnTo>
                  <a:lnTo>
                    <a:pt x="924" y="362"/>
                  </a:lnTo>
                  <a:lnTo>
                    <a:pt x="924" y="362"/>
                  </a:lnTo>
                  <a:lnTo>
                    <a:pt x="924" y="360"/>
                  </a:lnTo>
                  <a:lnTo>
                    <a:pt x="924" y="360"/>
                  </a:lnTo>
                  <a:lnTo>
                    <a:pt x="924" y="360"/>
                  </a:lnTo>
                  <a:lnTo>
                    <a:pt x="924" y="360"/>
                  </a:lnTo>
                  <a:lnTo>
                    <a:pt x="924" y="358"/>
                  </a:lnTo>
                  <a:lnTo>
                    <a:pt x="924" y="358"/>
                  </a:lnTo>
                  <a:lnTo>
                    <a:pt x="922" y="358"/>
                  </a:lnTo>
                  <a:lnTo>
                    <a:pt x="922" y="358"/>
                  </a:lnTo>
                  <a:lnTo>
                    <a:pt x="922" y="358"/>
                  </a:lnTo>
                  <a:lnTo>
                    <a:pt x="922" y="358"/>
                  </a:lnTo>
                  <a:lnTo>
                    <a:pt x="920" y="358"/>
                  </a:lnTo>
                  <a:lnTo>
                    <a:pt x="917" y="358"/>
                  </a:lnTo>
                  <a:lnTo>
                    <a:pt x="917" y="358"/>
                  </a:lnTo>
                  <a:lnTo>
                    <a:pt x="915" y="358"/>
                  </a:lnTo>
                  <a:lnTo>
                    <a:pt x="913" y="358"/>
                  </a:lnTo>
                  <a:lnTo>
                    <a:pt x="910" y="358"/>
                  </a:lnTo>
                  <a:lnTo>
                    <a:pt x="910" y="358"/>
                  </a:lnTo>
                  <a:lnTo>
                    <a:pt x="908" y="358"/>
                  </a:lnTo>
                  <a:lnTo>
                    <a:pt x="906" y="358"/>
                  </a:lnTo>
                  <a:lnTo>
                    <a:pt x="903" y="358"/>
                  </a:lnTo>
                  <a:lnTo>
                    <a:pt x="903" y="360"/>
                  </a:lnTo>
                  <a:lnTo>
                    <a:pt x="901" y="360"/>
                  </a:lnTo>
                  <a:lnTo>
                    <a:pt x="901" y="360"/>
                  </a:lnTo>
                  <a:lnTo>
                    <a:pt x="898" y="362"/>
                  </a:lnTo>
                  <a:lnTo>
                    <a:pt x="898" y="362"/>
                  </a:lnTo>
                  <a:lnTo>
                    <a:pt x="896" y="362"/>
                  </a:lnTo>
                  <a:lnTo>
                    <a:pt x="896" y="365"/>
                  </a:lnTo>
                  <a:lnTo>
                    <a:pt x="894" y="365"/>
                  </a:lnTo>
                  <a:lnTo>
                    <a:pt x="894" y="365"/>
                  </a:lnTo>
                  <a:lnTo>
                    <a:pt x="894" y="367"/>
                  </a:lnTo>
                  <a:lnTo>
                    <a:pt x="891" y="367"/>
                  </a:lnTo>
                  <a:lnTo>
                    <a:pt x="891" y="367"/>
                  </a:lnTo>
                  <a:lnTo>
                    <a:pt x="891" y="369"/>
                  </a:lnTo>
                  <a:lnTo>
                    <a:pt x="891" y="369"/>
                  </a:lnTo>
                  <a:lnTo>
                    <a:pt x="891" y="372"/>
                  </a:lnTo>
                  <a:lnTo>
                    <a:pt x="891" y="372"/>
                  </a:lnTo>
                  <a:lnTo>
                    <a:pt x="891" y="372"/>
                  </a:lnTo>
                  <a:lnTo>
                    <a:pt x="891" y="374"/>
                  </a:lnTo>
                  <a:lnTo>
                    <a:pt x="891" y="374"/>
                  </a:lnTo>
                  <a:lnTo>
                    <a:pt x="891" y="374"/>
                  </a:lnTo>
                  <a:lnTo>
                    <a:pt x="891" y="376"/>
                  </a:lnTo>
                  <a:lnTo>
                    <a:pt x="894" y="376"/>
                  </a:lnTo>
                  <a:lnTo>
                    <a:pt x="894" y="376"/>
                  </a:lnTo>
                  <a:lnTo>
                    <a:pt x="894" y="376"/>
                  </a:lnTo>
                  <a:lnTo>
                    <a:pt x="896" y="379"/>
                  </a:lnTo>
                  <a:lnTo>
                    <a:pt x="896" y="379"/>
                  </a:lnTo>
                  <a:lnTo>
                    <a:pt x="898" y="379"/>
                  </a:lnTo>
                  <a:lnTo>
                    <a:pt x="898" y="379"/>
                  </a:lnTo>
                  <a:lnTo>
                    <a:pt x="901" y="379"/>
                  </a:lnTo>
                  <a:lnTo>
                    <a:pt x="903" y="379"/>
                  </a:lnTo>
                  <a:lnTo>
                    <a:pt x="906" y="379"/>
                  </a:lnTo>
                  <a:lnTo>
                    <a:pt x="906" y="379"/>
                  </a:lnTo>
                  <a:close/>
                  <a:moveTo>
                    <a:pt x="485" y="317"/>
                  </a:moveTo>
                  <a:lnTo>
                    <a:pt x="485" y="317"/>
                  </a:lnTo>
                  <a:lnTo>
                    <a:pt x="485" y="317"/>
                  </a:lnTo>
                  <a:lnTo>
                    <a:pt x="485" y="317"/>
                  </a:lnTo>
                  <a:lnTo>
                    <a:pt x="487" y="317"/>
                  </a:lnTo>
                  <a:lnTo>
                    <a:pt x="487" y="317"/>
                  </a:lnTo>
                  <a:lnTo>
                    <a:pt x="487" y="315"/>
                  </a:lnTo>
                  <a:lnTo>
                    <a:pt x="487" y="315"/>
                  </a:lnTo>
                  <a:lnTo>
                    <a:pt x="487" y="315"/>
                  </a:lnTo>
                  <a:lnTo>
                    <a:pt x="487" y="315"/>
                  </a:lnTo>
                  <a:lnTo>
                    <a:pt x="489" y="313"/>
                  </a:lnTo>
                  <a:lnTo>
                    <a:pt x="489" y="313"/>
                  </a:lnTo>
                  <a:lnTo>
                    <a:pt x="492" y="313"/>
                  </a:lnTo>
                  <a:lnTo>
                    <a:pt x="492" y="313"/>
                  </a:lnTo>
                  <a:lnTo>
                    <a:pt x="494" y="310"/>
                  </a:lnTo>
                  <a:lnTo>
                    <a:pt x="494" y="310"/>
                  </a:lnTo>
                  <a:lnTo>
                    <a:pt x="496" y="310"/>
                  </a:lnTo>
                  <a:lnTo>
                    <a:pt x="496" y="310"/>
                  </a:lnTo>
                  <a:lnTo>
                    <a:pt x="499" y="310"/>
                  </a:lnTo>
                  <a:lnTo>
                    <a:pt x="499" y="310"/>
                  </a:lnTo>
                  <a:lnTo>
                    <a:pt x="499" y="310"/>
                  </a:lnTo>
                  <a:lnTo>
                    <a:pt x="503" y="310"/>
                  </a:lnTo>
                  <a:lnTo>
                    <a:pt x="508" y="310"/>
                  </a:lnTo>
                  <a:lnTo>
                    <a:pt x="511" y="310"/>
                  </a:lnTo>
                  <a:lnTo>
                    <a:pt x="515" y="310"/>
                  </a:lnTo>
                  <a:lnTo>
                    <a:pt x="522" y="310"/>
                  </a:lnTo>
                  <a:lnTo>
                    <a:pt x="529" y="313"/>
                  </a:lnTo>
                  <a:lnTo>
                    <a:pt x="537" y="313"/>
                  </a:lnTo>
                  <a:lnTo>
                    <a:pt x="544" y="313"/>
                  </a:lnTo>
                  <a:lnTo>
                    <a:pt x="548" y="313"/>
                  </a:lnTo>
                  <a:lnTo>
                    <a:pt x="551" y="313"/>
                  </a:lnTo>
                  <a:lnTo>
                    <a:pt x="556" y="313"/>
                  </a:lnTo>
                  <a:lnTo>
                    <a:pt x="558" y="313"/>
                  </a:lnTo>
                  <a:lnTo>
                    <a:pt x="563" y="313"/>
                  </a:lnTo>
                  <a:lnTo>
                    <a:pt x="567" y="313"/>
                  </a:lnTo>
                  <a:lnTo>
                    <a:pt x="570" y="313"/>
                  </a:lnTo>
                  <a:lnTo>
                    <a:pt x="572" y="313"/>
                  </a:lnTo>
                  <a:lnTo>
                    <a:pt x="574" y="313"/>
                  </a:lnTo>
                  <a:lnTo>
                    <a:pt x="577" y="313"/>
                  </a:lnTo>
                  <a:lnTo>
                    <a:pt x="579" y="313"/>
                  </a:lnTo>
                  <a:lnTo>
                    <a:pt x="582" y="313"/>
                  </a:lnTo>
                  <a:lnTo>
                    <a:pt x="584" y="313"/>
                  </a:lnTo>
                  <a:lnTo>
                    <a:pt x="584" y="313"/>
                  </a:lnTo>
                  <a:lnTo>
                    <a:pt x="586" y="313"/>
                  </a:lnTo>
                  <a:lnTo>
                    <a:pt x="586" y="313"/>
                  </a:lnTo>
                  <a:lnTo>
                    <a:pt x="589" y="313"/>
                  </a:lnTo>
                  <a:lnTo>
                    <a:pt x="589" y="315"/>
                  </a:lnTo>
                  <a:lnTo>
                    <a:pt x="591" y="315"/>
                  </a:lnTo>
                  <a:lnTo>
                    <a:pt x="591" y="315"/>
                  </a:lnTo>
                  <a:lnTo>
                    <a:pt x="591" y="315"/>
                  </a:lnTo>
                  <a:lnTo>
                    <a:pt x="591" y="317"/>
                  </a:lnTo>
                  <a:lnTo>
                    <a:pt x="593" y="317"/>
                  </a:lnTo>
                  <a:lnTo>
                    <a:pt x="593" y="317"/>
                  </a:lnTo>
                  <a:lnTo>
                    <a:pt x="593" y="320"/>
                  </a:lnTo>
                  <a:lnTo>
                    <a:pt x="593" y="320"/>
                  </a:lnTo>
                  <a:lnTo>
                    <a:pt x="593" y="320"/>
                  </a:lnTo>
                  <a:lnTo>
                    <a:pt x="593" y="322"/>
                  </a:lnTo>
                  <a:lnTo>
                    <a:pt x="593" y="322"/>
                  </a:lnTo>
                  <a:lnTo>
                    <a:pt x="593" y="322"/>
                  </a:lnTo>
                  <a:lnTo>
                    <a:pt x="593" y="324"/>
                  </a:lnTo>
                  <a:lnTo>
                    <a:pt x="593" y="324"/>
                  </a:lnTo>
                  <a:lnTo>
                    <a:pt x="593" y="324"/>
                  </a:lnTo>
                  <a:lnTo>
                    <a:pt x="591" y="327"/>
                  </a:lnTo>
                  <a:lnTo>
                    <a:pt x="591" y="327"/>
                  </a:lnTo>
                  <a:lnTo>
                    <a:pt x="591" y="327"/>
                  </a:lnTo>
                  <a:lnTo>
                    <a:pt x="589" y="329"/>
                  </a:lnTo>
                  <a:lnTo>
                    <a:pt x="586" y="332"/>
                  </a:lnTo>
                  <a:lnTo>
                    <a:pt x="586" y="332"/>
                  </a:lnTo>
                  <a:lnTo>
                    <a:pt x="584" y="334"/>
                  </a:lnTo>
                  <a:lnTo>
                    <a:pt x="582" y="334"/>
                  </a:lnTo>
                  <a:lnTo>
                    <a:pt x="579" y="336"/>
                  </a:lnTo>
                  <a:lnTo>
                    <a:pt x="579" y="336"/>
                  </a:lnTo>
                  <a:lnTo>
                    <a:pt x="577" y="336"/>
                  </a:lnTo>
                  <a:lnTo>
                    <a:pt x="574" y="339"/>
                  </a:lnTo>
                  <a:lnTo>
                    <a:pt x="574" y="339"/>
                  </a:lnTo>
                  <a:lnTo>
                    <a:pt x="570" y="339"/>
                  </a:lnTo>
                  <a:lnTo>
                    <a:pt x="567" y="339"/>
                  </a:lnTo>
                  <a:lnTo>
                    <a:pt x="565" y="339"/>
                  </a:lnTo>
                  <a:lnTo>
                    <a:pt x="560" y="341"/>
                  </a:lnTo>
                  <a:lnTo>
                    <a:pt x="558" y="341"/>
                  </a:lnTo>
                  <a:lnTo>
                    <a:pt x="553" y="341"/>
                  </a:lnTo>
                  <a:lnTo>
                    <a:pt x="551" y="341"/>
                  </a:lnTo>
                  <a:lnTo>
                    <a:pt x="546" y="341"/>
                  </a:lnTo>
                  <a:lnTo>
                    <a:pt x="541" y="341"/>
                  </a:lnTo>
                  <a:lnTo>
                    <a:pt x="539" y="341"/>
                  </a:lnTo>
                  <a:lnTo>
                    <a:pt x="534" y="341"/>
                  </a:lnTo>
                  <a:lnTo>
                    <a:pt x="532" y="341"/>
                  </a:lnTo>
                  <a:lnTo>
                    <a:pt x="527" y="341"/>
                  </a:lnTo>
                  <a:lnTo>
                    <a:pt x="525" y="339"/>
                  </a:lnTo>
                  <a:lnTo>
                    <a:pt x="520" y="339"/>
                  </a:lnTo>
                  <a:lnTo>
                    <a:pt x="518" y="339"/>
                  </a:lnTo>
                  <a:lnTo>
                    <a:pt x="513" y="336"/>
                  </a:lnTo>
                  <a:lnTo>
                    <a:pt x="508" y="336"/>
                  </a:lnTo>
                  <a:lnTo>
                    <a:pt x="506" y="334"/>
                  </a:lnTo>
                  <a:lnTo>
                    <a:pt x="503" y="334"/>
                  </a:lnTo>
                  <a:lnTo>
                    <a:pt x="501" y="332"/>
                  </a:lnTo>
                  <a:lnTo>
                    <a:pt x="499" y="332"/>
                  </a:lnTo>
                  <a:lnTo>
                    <a:pt x="496" y="329"/>
                  </a:lnTo>
                  <a:lnTo>
                    <a:pt x="494" y="329"/>
                  </a:lnTo>
                  <a:lnTo>
                    <a:pt x="494" y="329"/>
                  </a:lnTo>
                  <a:lnTo>
                    <a:pt x="492" y="327"/>
                  </a:lnTo>
                  <a:lnTo>
                    <a:pt x="492" y="327"/>
                  </a:lnTo>
                  <a:lnTo>
                    <a:pt x="492" y="327"/>
                  </a:lnTo>
                  <a:lnTo>
                    <a:pt x="489" y="324"/>
                  </a:lnTo>
                  <a:lnTo>
                    <a:pt x="489" y="324"/>
                  </a:lnTo>
                  <a:lnTo>
                    <a:pt x="489" y="322"/>
                  </a:lnTo>
                  <a:lnTo>
                    <a:pt x="487" y="322"/>
                  </a:lnTo>
                  <a:lnTo>
                    <a:pt x="487" y="322"/>
                  </a:lnTo>
                  <a:lnTo>
                    <a:pt x="487" y="320"/>
                  </a:lnTo>
                  <a:lnTo>
                    <a:pt x="487" y="320"/>
                  </a:lnTo>
                  <a:lnTo>
                    <a:pt x="485" y="317"/>
                  </a:lnTo>
                  <a:lnTo>
                    <a:pt x="485" y="317"/>
                  </a:lnTo>
                  <a:close/>
                  <a:moveTo>
                    <a:pt x="489" y="419"/>
                  </a:moveTo>
                  <a:lnTo>
                    <a:pt x="489" y="419"/>
                  </a:lnTo>
                  <a:lnTo>
                    <a:pt x="489" y="417"/>
                  </a:lnTo>
                  <a:lnTo>
                    <a:pt x="489" y="417"/>
                  </a:lnTo>
                  <a:lnTo>
                    <a:pt x="489" y="414"/>
                  </a:lnTo>
                  <a:lnTo>
                    <a:pt x="489" y="414"/>
                  </a:lnTo>
                  <a:lnTo>
                    <a:pt x="489" y="414"/>
                  </a:lnTo>
                  <a:lnTo>
                    <a:pt x="489" y="412"/>
                  </a:lnTo>
                  <a:lnTo>
                    <a:pt x="492" y="412"/>
                  </a:lnTo>
                  <a:lnTo>
                    <a:pt x="492" y="410"/>
                  </a:lnTo>
                  <a:lnTo>
                    <a:pt x="492" y="410"/>
                  </a:lnTo>
                  <a:lnTo>
                    <a:pt x="492" y="410"/>
                  </a:lnTo>
                  <a:lnTo>
                    <a:pt x="494" y="407"/>
                  </a:lnTo>
                  <a:lnTo>
                    <a:pt x="494" y="407"/>
                  </a:lnTo>
                  <a:lnTo>
                    <a:pt x="494" y="407"/>
                  </a:lnTo>
                  <a:lnTo>
                    <a:pt x="494" y="407"/>
                  </a:lnTo>
                  <a:lnTo>
                    <a:pt x="496" y="405"/>
                  </a:lnTo>
                  <a:lnTo>
                    <a:pt x="496" y="405"/>
                  </a:lnTo>
                  <a:lnTo>
                    <a:pt x="499" y="405"/>
                  </a:lnTo>
                  <a:lnTo>
                    <a:pt x="499" y="405"/>
                  </a:lnTo>
                  <a:lnTo>
                    <a:pt x="501" y="405"/>
                  </a:lnTo>
                  <a:lnTo>
                    <a:pt x="501" y="405"/>
                  </a:lnTo>
                  <a:lnTo>
                    <a:pt x="503" y="405"/>
                  </a:lnTo>
                  <a:lnTo>
                    <a:pt x="503" y="405"/>
                  </a:lnTo>
                  <a:lnTo>
                    <a:pt x="506" y="405"/>
                  </a:lnTo>
                  <a:lnTo>
                    <a:pt x="508" y="405"/>
                  </a:lnTo>
                  <a:lnTo>
                    <a:pt x="511" y="405"/>
                  </a:lnTo>
                  <a:lnTo>
                    <a:pt x="513" y="405"/>
                  </a:lnTo>
                  <a:lnTo>
                    <a:pt x="518" y="405"/>
                  </a:lnTo>
                  <a:lnTo>
                    <a:pt x="522" y="407"/>
                  </a:lnTo>
                  <a:lnTo>
                    <a:pt x="529" y="407"/>
                  </a:lnTo>
                  <a:lnTo>
                    <a:pt x="532" y="410"/>
                  </a:lnTo>
                  <a:lnTo>
                    <a:pt x="534" y="410"/>
                  </a:lnTo>
                  <a:lnTo>
                    <a:pt x="537" y="410"/>
                  </a:lnTo>
                  <a:lnTo>
                    <a:pt x="539" y="410"/>
                  </a:lnTo>
                  <a:lnTo>
                    <a:pt x="541" y="410"/>
                  </a:lnTo>
                  <a:lnTo>
                    <a:pt x="544" y="410"/>
                  </a:lnTo>
                  <a:lnTo>
                    <a:pt x="546" y="410"/>
                  </a:lnTo>
                  <a:lnTo>
                    <a:pt x="548" y="410"/>
                  </a:lnTo>
                  <a:lnTo>
                    <a:pt x="551" y="410"/>
                  </a:lnTo>
                  <a:lnTo>
                    <a:pt x="556" y="410"/>
                  </a:lnTo>
                  <a:lnTo>
                    <a:pt x="560" y="410"/>
                  </a:lnTo>
                  <a:lnTo>
                    <a:pt x="565" y="410"/>
                  </a:lnTo>
                  <a:lnTo>
                    <a:pt x="570" y="407"/>
                  </a:lnTo>
                  <a:lnTo>
                    <a:pt x="572" y="407"/>
                  </a:lnTo>
                  <a:lnTo>
                    <a:pt x="577" y="407"/>
                  </a:lnTo>
                  <a:lnTo>
                    <a:pt x="582" y="405"/>
                  </a:lnTo>
                  <a:lnTo>
                    <a:pt x="586" y="405"/>
                  </a:lnTo>
                  <a:lnTo>
                    <a:pt x="589" y="405"/>
                  </a:lnTo>
                  <a:lnTo>
                    <a:pt x="593" y="405"/>
                  </a:lnTo>
                  <a:lnTo>
                    <a:pt x="598" y="405"/>
                  </a:lnTo>
                  <a:lnTo>
                    <a:pt x="598" y="405"/>
                  </a:lnTo>
                  <a:lnTo>
                    <a:pt x="600" y="405"/>
                  </a:lnTo>
                  <a:lnTo>
                    <a:pt x="603" y="405"/>
                  </a:lnTo>
                  <a:lnTo>
                    <a:pt x="605" y="405"/>
                  </a:lnTo>
                  <a:lnTo>
                    <a:pt x="605" y="405"/>
                  </a:lnTo>
                  <a:lnTo>
                    <a:pt x="605" y="405"/>
                  </a:lnTo>
                  <a:lnTo>
                    <a:pt x="608" y="405"/>
                  </a:lnTo>
                  <a:lnTo>
                    <a:pt x="608" y="407"/>
                  </a:lnTo>
                  <a:lnTo>
                    <a:pt x="610" y="407"/>
                  </a:lnTo>
                  <a:lnTo>
                    <a:pt x="610" y="407"/>
                  </a:lnTo>
                  <a:lnTo>
                    <a:pt x="610" y="407"/>
                  </a:lnTo>
                  <a:lnTo>
                    <a:pt x="612" y="410"/>
                  </a:lnTo>
                  <a:lnTo>
                    <a:pt x="612" y="410"/>
                  </a:lnTo>
                  <a:lnTo>
                    <a:pt x="612" y="410"/>
                  </a:lnTo>
                  <a:lnTo>
                    <a:pt x="615" y="412"/>
                  </a:lnTo>
                  <a:lnTo>
                    <a:pt x="615" y="412"/>
                  </a:lnTo>
                  <a:lnTo>
                    <a:pt x="615" y="412"/>
                  </a:lnTo>
                  <a:lnTo>
                    <a:pt x="615" y="414"/>
                  </a:lnTo>
                  <a:lnTo>
                    <a:pt x="615" y="414"/>
                  </a:lnTo>
                  <a:lnTo>
                    <a:pt x="615" y="414"/>
                  </a:lnTo>
                  <a:lnTo>
                    <a:pt x="615" y="417"/>
                  </a:lnTo>
                  <a:lnTo>
                    <a:pt x="615" y="419"/>
                  </a:lnTo>
                  <a:lnTo>
                    <a:pt x="612" y="421"/>
                  </a:lnTo>
                  <a:lnTo>
                    <a:pt x="612" y="424"/>
                  </a:lnTo>
                  <a:lnTo>
                    <a:pt x="612" y="424"/>
                  </a:lnTo>
                  <a:lnTo>
                    <a:pt x="612" y="426"/>
                  </a:lnTo>
                  <a:lnTo>
                    <a:pt x="610" y="429"/>
                  </a:lnTo>
                  <a:lnTo>
                    <a:pt x="610" y="429"/>
                  </a:lnTo>
                  <a:lnTo>
                    <a:pt x="608" y="433"/>
                  </a:lnTo>
                  <a:lnTo>
                    <a:pt x="608" y="436"/>
                  </a:lnTo>
                  <a:lnTo>
                    <a:pt x="605" y="438"/>
                  </a:lnTo>
                  <a:lnTo>
                    <a:pt x="603" y="443"/>
                  </a:lnTo>
                  <a:lnTo>
                    <a:pt x="589" y="431"/>
                  </a:lnTo>
                  <a:lnTo>
                    <a:pt x="577" y="445"/>
                  </a:lnTo>
                  <a:lnTo>
                    <a:pt x="563" y="433"/>
                  </a:lnTo>
                  <a:lnTo>
                    <a:pt x="551" y="445"/>
                  </a:lnTo>
                  <a:lnTo>
                    <a:pt x="539" y="431"/>
                  </a:lnTo>
                  <a:lnTo>
                    <a:pt x="527" y="445"/>
                  </a:lnTo>
                  <a:lnTo>
                    <a:pt x="515" y="429"/>
                  </a:lnTo>
                  <a:lnTo>
                    <a:pt x="501" y="443"/>
                  </a:lnTo>
                  <a:lnTo>
                    <a:pt x="501" y="438"/>
                  </a:lnTo>
                  <a:lnTo>
                    <a:pt x="499" y="436"/>
                  </a:lnTo>
                  <a:lnTo>
                    <a:pt x="496" y="433"/>
                  </a:lnTo>
                  <a:lnTo>
                    <a:pt x="494" y="431"/>
                  </a:lnTo>
                  <a:lnTo>
                    <a:pt x="494" y="429"/>
                  </a:lnTo>
                  <a:lnTo>
                    <a:pt x="492" y="429"/>
                  </a:lnTo>
                  <a:lnTo>
                    <a:pt x="492" y="426"/>
                  </a:lnTo>
                  <a:lnTo>
                    <a:pt x="492" y="426"/>
                  </a:lnTo>
                  <a:lnTo>
                    <a:pt x="489" y="424"/>
                  </a:lnTo>
                  <a:lnTo>
                    <a:pt x="489" y="421"/>
                  </a:lnTo>
                  <a:lnTo>
                    <a:pt x="489" y="421"/>
                  </a:lnTo>
                  <a:lnTo>
                    <a:pt x="489" y="419"/>
                  </a:lnTo>
                  <a:lnTo>
                    <a:pt x="489" y="419"/>
                  </a:lnTo>
                  <a:close/>
                  <a:moveTo>
                    <a:pt x="470" y="490"/>
                  </a:moveTo>
                  <a:lnTo>
                    <a:pt x="470" y="488"/>
                  </a:lnTo>
                  <a:lnTo>
                    <a:pt x="473" y="485"/>
                  </a:lnTo>
                  <a:lnTo>
                    <a:pt x="475" y="485"/>
                  </a:lnTo>
                  <a:lnTo>
                    <a:pt x="475" y="483"/>
                  </a:lnTo>
                  <a:lnTo>
                    <a:pt x="475" y="483"/>
                  </a:lnTo>
                  <a:lnTo>
                    <a:pt x="477" y="483"/>
                  </a:lnTo>
                  <a:lnTo>
                    <a:pt x="477" y="481"/>
                  </a:lnTo>
                  <a:lnTo>
                    <a:pt x="480" y="481"/>
                  </a:lnTo>
                  <a:lnTo>
                    <a:pt x="480" y="481"/>
                  </a:lnTo>
                  <a:lnTo>
                    <a:pt x="482" y="481"/>
                  </a:lnTo>
                  <a:lnTo>
                    <a:pt x="482" y="481"/>
                  </a:lnTo>
                  <a:lnTo>
                    <a:pt x="485" y="481"/>
                  </a:lnTo>
                  <a:lnTo>
                    <a:pt x="487" y="481"/>
                  </a:lnTo>
                  <a:lnTo>
                    <a:pt x="489" y="481"/>
                  </a:lnTo>
                  <a:lnTo>
                    <a:pt x="494" y="481"/>
                  </a:lnTo>
                  <a:lnTo>
                    <a:pt x="499" y="481"/>
                  </a:lnTo>
                  <a:lnTo>
                    <a:pt x="503" y="483"/>
                  </a:lnTo>
                  <a:lnTo>
                    <a:pt x="508" y="483"/>
                  </a:lnTo>
                  <a:lnTo>
                    <a:pt x="513" y="485"/>
                  </a:lnTo>
                  <a:lnTo>
                    <a:pt x="518" y="485"/>
                  </a:lnTo>
                  <a:lnTo>
                    <a:pt x="522" y="488"/>
                  </a:lnTo>
                  <a:lnTo>
                    <a:pt x="527" y="488"/>
                  </a:lnTo>
                  <a:lnTo>
                    <a:pt x="532" y="488"/>
                  </a:lnTo>
                  <a:lnTo>
                    <a:pt x="537" y="490"/>
                  </a:lnTo>
                  <a:lnTo>
                    <a:pt x="539" y="490"/>
                  </a:lnTo>
                  <a:lnTo>
                    <a:pt x="541" y="490"/>
                  </a:lnTo>
                  <a:lnTo>
                    <a:pt x="544" y="490"/>
                  </a:lnTo>
                  <a:lnTo>
                    <a:pt x="546" y="490"/>
                  </a:lnTo>
                  <a:lnTo>
                    <a:pt x="548" y="490"/>
                  </a:lnTo>
                  <a:lnTo>
                    <a:pt x="551" y="492"/>
                  </a:lnTo>
                  <a:lnTo>
                    <a:pt x="553" y="492"/>
                  </a:lnTo>
                  <a:lnTo>
                    <a:pt x="558" y="492"/>
                  </a:lnTo>
                  <a:lnTo>
                    <a:pt x="560" y="492"/>
                  </a:lnTo>
                  <a:lnTo>
                    <a:pt x="563" y="490"/>
                  </a:lnTo>
                  <a:lnTo>
                    <a:pt x="565" y="490"/>
                  </a:lnTo>
                  <a:lnTo>
                    <a:pt x="567" y="490"/>
                  </a:lnTo>
                  <a:lnTo>
                    <a:pt x="572" y="490"/>
                  </a:lnTo>
                  <a:lnTo>
                    <a:pt x="574" y="490"/>
                  </a:lnTo>
                  <a:lnTo>
                    <a:pt x="577" y="490"/>
                  </a:lnTo>
                  <a:lnTo>
                    <a:pt x="579" y="490"/>
                  </a:lnTo>
                  <a:lnTo>
                    <a:pt x="582" y="490"/>
                  </a:lnTo>
                  <a:lnTo>
                    <a:pt x="584" y="490"/>
                  </a:lnTo>
                  <a:lnTo>
                    <a:pt x="584" y="490"/>
                  </a:lnTo>
                  <a:lnTo>
                    <a:pt x="586" y="490"/>
                  </a:lnTo>
                  <a:lnTo>
                    <a:pt x="589" y="490"/>
                  </a:lnTo>
                  <a:lnTo>
                    <a:pt x="589" y="490"/>
                  </a:lnTo>
                  <a:lnTo>
                    <a:pt x="589" y="490"/>
                  </a:lnTo>
                  <a:lnTo>
                    <a:pt x="591" y="492"/>
                  </a:lnTo>
                  <a:lnTo>
                    <a:pt x="591" y="492"/>
                  </a:lnTo>
                  <a:lnTo>
                    <a:pt x="591" y="492"/>
                  </a:lnTo>
                  <a:lnTo>
                    <a:pt x="591" y="492"/>
                  </a:lnTo>
                  <a:lnTo>
                    <a:pt x="593" y="495"/>
                  </a:lnTo>
                  <a:lnTo>
                    <a:pt x="593" y="495"/>
                  </a:lnTo>
                  <a:lnTo>
                    <a:pt x="593" y="495"/>
                  </a:lnTo>
                  <a:lnTo>
                    <a:pt x="593" y="497"/>
                  </a:lnTo>
                  <a:lnTo>
                    <a:pt x="593" y="497"/>
                  </a:lnTo>
                  <a:lnTo>
                    <a:pt x="593" y="500"/>
                  </a:lnTo>
                  <a:lnTo>
                    <a:pt x="593" y="504"/>
                  </a:lnTo>
                  <a:lnTo>
                    <a:pt x="593" y="507"/>
                  </a:lnTo>
                  <a:lnTo>
                    <a:pt x="593" y="509"/>
                  </a:lnTo>
                  <a:lnTo>
                    <a:pt x="593" y="509"/>
                  </a:lnTo>
                  <a:lnTo>
                    <a:pt x="593" y="511"/>
                  </a:lnTo>
                  <a:lnTo>
                    <a:pt x="591" y="511"/>
                  </a:lnTo>
                  <a:lnTo>
                    <a:pt x="591" y="514"/>
                  </a:lnTo>
                  <a:lnTo>
                    <a:pt x="591" y="514"/>
                  </a:lnTo>
                  <a:lnTo>
                    <a:pt x="591" y="516"/>
                  </a:lnTo>
                  <a:lnTo>
                    <a:pt x="591" y="516"/>
                  </a:lnTo>
                  <a:lnTo>
                    <a:pt x="589" y="516"/>
                  </a:lnTo>
                  <a:lnTo>
                    <a:pt x="589" y="518"/>
                  </a:lnTo>
                  <a:lnTo>
                    <a:pt x="586" y="521"/>
                  </a:lnTo>
                  <a:lnTo>
                    <a:pt x="586" y="523"/>
                  </a:lnTo>
                  <a:lnTo>
                    <a:pt x="584" y="523"/>
                  </a:lnTo>
                  <a:lnTo>
                    <a:pt x="582" y="526"/>
                  </a:lnTo>
                  <a:lnTo>
                    <a:pt x="579" y="528"/>
                  </a:lnTo>
                  <a:lnTo>
                    <a:pt x="577" y="530"/>
                  </a:lnTo>
                  <a:lnTo>
                    <a:pt x="574" y="533"/>
                  </a:lnTo>
                  <a:lnTo>
                    <a:pt x="567" y="511"/>
                  </a:lnTo>
                  <a:lnTo>
                    <a:pt x="548" y="528"/>
                  </a:lnTo>
                  <a:lnTo>
                    <a:pt x="539" y="509"/>
                  </a:lnTo>
                  <a:lnTo>
                    <a:pt x="522" y="526"/>
                  </a:lnTo>
                  <a:lnTo>
                    <a:pt x="515" y="504"/>
                  </a:lnTo>
                  <a:lnTo>
                    <a:pt x="492" y="521"/>
                  </a:lnTo>
                  <a:lnTo>
                    <a:pt x="489" y="500"/>
                  </a:lnTo>
                  <a:lnTo>
                    <a:pt x="468" y="511"/>
                  </a:lnTo>
                  <a:lnTo>
                    <a:pt x="468" y="511"/>
                  </a:lnTo>
                  <a:lnTo>
                    <a:pt x="468" y="509"/>
                  </a:lnTo>
                  <a:lnTo>
                    <a:pt x="468" y="504"/>
                  </a:lnTo>
                  <a:lnTo>
                    <a:pt x="468" y="502"/>
                  </a:lnTo>
                  <a:lnTo>
                    <a:pt x="468" y="497"/>
                  </a:lnTo>
                  <a:lnTo>
                    <a:pt x="468" y="495"/>
                  </a:lnTo>
                  <a:lnTo>
                    <a:pt x="468" y="492"/>
                  </a:lnTo>
                  <a:lnTo>
                    <a:pt x="468" y="492"/>
                  </a:lnTo>
                  <a:lnTo>
                    <a:pt x="470" y="490"/>
                  </a:lnTo>
                  <a:lnTo>
                    <a:pt x="470" y="490"/>
                  </a:lnTo>
                  <a:lnTo>
                    <a:pt x="470" y="490"/>
                  </a:lnTo>
                  <a:close/>
                  <a:moveTo>
                    <a:pt x="435" y="587"/>
                  </a:moveTo>
                  <a:lnTo>
                    <a:pt x="437" y="585"/>
                  </a:lnTo>
                  <a:lnTo>
                    <a:pt x="440" y="582"/>
                  </a:lnTo>
                  <a:lnTo>
                    <a:pt x="440" y="580"/>
                  </a:lnTo>
                  <a:lnTo>
                    <a:pt x="442" y="575"/>
                  </a:lnTo>
                  <a:lnTo>
                    <a:pt x="442" y="573"/>
                  </a:lnTo>
                  <a:lnTo>
                    <a:pt x="444" y="571"/>
                  </a:lnTo>
                  <a:lnTo>
                    <a:pt x="447" y="571"/>
                  </a:lnTo>
                  <a:lnTo>
                    <a:pt x="447" y="568"/>
                  </a:lnTo>
                  <a:lnTo>
                    <a:pt x="447" y="568"/>
                  </a:lnTo>
                  <a:lnTo>
                    <a:pt x="449" y="566"/>
                  </a:lnTo>
                  <a:lnTo>
                    <a:pt x="449" y="566"/>
                  </a:lnTo>
                  <a:lnTo>
                    <a:pt x="451" y="566"/>
                  </a:lnTo>
                  <a:lnTo>
                    <a:pt x="451" y="566"/>
                  </a:lnTo>
                  <a:lnTo>
                    <a:pt x="451" y="563"/>
                  </a:lnTo>
                  <a:lnTo>
                    <a:pt x="454" y="563"/>
                  </a:lnTo>
                  <a:lnTo>
                    <a:pt x="454" y="563"/>
                  </a:lnTo>
                  <a:lnTo>
                    <a:pt x="456" y="563"/>
                  </a:lnTo>
                  <a:lnTo>
                    <a:pt x="456" y="561"/>
                  </a:lnTo>
                  <a:lnTo>
                    <a:pt x="459" y="561"/>
                  </a:lnTo>
                  <a:lnTo>
                    <a:pt x="459" y="561"/>
                  </a:lnTo>
                  <a:lnTo>
                    <a:pt x="461" y="561"/>
                  </a:lnTo>
                  <a:lnTo>
                    <a:pt x="461" y="561"/>
                  </a:lnTo>
                  <a:lnTo>
                    <a:pt x="463" y="561"/>
                  </a:lnTo>
                  <a:lnTo>
                    <a:pt x="463" y="561"/>
                  </a:lnTo>
                  <a:lnTo>
                    <a:pt x="466" y="561"/>
                  </a:lnTo>
                  <a:lnTo>
                    <a:pt x="466" y="561"/>
                  </a:lnTo>
                  <a:lnTo>
                    <a:pt x="468" y="561"/>
                  </a:lnTo>
                  <a:lnTo>
                    <a:pt x="468" y="561"/>
                  </a:lnTo>
                  <a:lnTo>
                    <a:pt x="468" y="561"/>
                  </a:lnTo>
                  <a:lnTo>
                    <a:pt x="470" y="563"/>
                  </a:lnTo>
                  <a:lnTo>
                    <a:pt x="470" y="563"/>
                  </a:lnTo>
                  <a:lnTo>
                    <a:pt x="470" y="563"/>
                  </a:lnTo>
                  <a:lnTo>
                    <a:pt x="473" y="563"/>
                  </a:lnTo>
                  <a:lnTo>
                    <a:pt x="473" y="566"/>
                  </a:lnTo>
                  <a:lnTo>
                    <a:pt x="475" y="566"/>
                  </a:lnTo>
                  <a:lnTo>
                    <a:pt x="475" y="568"/>
                  </a:lnTo>
                  <a:lnTo>
                    <a:pt x="475" y="568"/>
                  </a:lnTo>
                  <a:lnTo>
                    <a:pt x="477" y="571"/>
                  </a:lnTo>
                  <a:lnTo>
                    <a:pt x="477" y="571"/>
                  </a:lnTo>
                  <a:lnTo>
                    <a:pt x="480" y="571"/>
                  </a:lnTo>
                  <a:lnTo>
                    <a:pt x="482" y="573"/>
                  </a:lnTo>
                  <a:lnTo>
                    <a:pt x="485" y="575"/>
                  </a:lnTo>
                  <a:lnTo>
                    <a:pt x="489" y="578"/>
                  </a:lnTo>
                  <a:lnTo>
                    <a:pt x="492" y="578"/>
                  </a:lnTo>
                  <a:lnTo>
                    <a:pt x="494" y="580"/>
                  </a:lnTo>
                  <a:lnTo>
                    <a:pt x="499" y="582"/>
                  </a:lnTo>
                  <a:lnTo>
                    <a:pt x="501" y="582"/>
                  </a:lnTo>
                  <a:lnTo>
                    <a:pt x="503" y="585"/>
                  </a:lnTo>
                  <a:lnTo>
                    <a:pt x="506" y="587"/>
                  </a:lnTo>
                  <a:lnTo>
                    <a:pt x="508" y="587"/>
                  </a:lnTo>
                  <a:lnTo>
                    <a:pt x="513" y="589"/>
                  </a:lnTo>
                  <a:lnTo>
                    <a:pt x="515" y="589"/>
                  </a:lnTo>
                  <a:lnTo>
                    <a:pt x="518" y="592"/>
                  </a:lnTo>
                  <a:lnTo>
                    <a:pt x="520" y="592"/>
                  </a:lnTo>
                  <a:lnTo>
                    <a:pt x="522" y="592"/>
                  </a:lnTo>
                  <a:lnTo>
                    <a:pt x="525" y="594"/>
                  </a:lnTo>
                  <a:lnTo>
                    <a:pt x="527" y="594"/>
                  </a:lnTo>
                  <a:lnTo>
                    <a:pt x="532" y="594"/>
                  </a:lnTo>
                  <a:lnTo>
                    <a:pt x="534" y="597"/>
                  </a:lnTo>
                  <a:lnTo>
                    <a:pt x="539" y="597"/>
                  </a:lnTo>
                  <a:lnTo>
                    <a:pt x="541" y="597"/>
                  </a:lnTo>
                  <a:lnTo>
                    <a:pt x="541" y="597"/>
                  </a:lnTo>
                  <a:lnTo>
                    <a:pt x="544" y="599"/>
                  </a:lnTo>
                  <a:lnTo>
                    <a:pt x="546" y="599"/>
                  </a:lnTo>
                  <a:lnTo>
                    <a:pt x="548" y="599"/>
                  </a:lnTo>
                  <a:lnTo>
                    <a:pt x="548" y="599"/>
                  </a:lnTo>
                  <a:lnTo>
                    <a:pt x="551" y="601"/>
                  </a:lnTo>
                  <a:lnTo>
                    <a:pt x="553" y="601"/>
                  </a:lnTo>
                  <a:lnTo>
                    <a:pt x="553" y="601"/>
                  </a:lnTo>
                  <a:lnTo>
                    <a:pt x="553" y="604"/>
                  </a:lnTo>
                  <a:lnTo>
                    <a:pt x="553" y="604"/>
                  </a:lnTo>
                  <a:lnTo>
                    <a:pt x="556" y="604"/>
                  </a:lnTo>
                  <a:lnTo>
                    <a:pt x="556" y="606"/>
                  </a:lnTo>
                  <a:lnTo>
                    <a:pt x="556" y="606"/>
                  </a:lnTo>
                  <a:lnTo>
                    <a:pt x="556" y="606"/>
                  </a:lnTo>
                  <a:lnTo>
                    <a:pt x="556" y="608"/>
                  </a:lnTo>
                  <a:lnTo>
                    <a:pt x="558" y="608"/>
                  </a:lnTo>
                  <a:lnTo>
                    <a:pt x="558" y="611"/>
                  </a:lnTo>
                  <a:lnTo>
                    <a:pt x="558" y="613"/>
                  </a:lnTo>
                  <a:lnTo>
                    <a:pt x="558" y="615"/>
                  </a:lnTo>
                  <a:lnTo>
                    <a:pt x="558" y="615"/>
                  </a:lnTo>
                  <a:lnTo>
                    <a:pt x="558" y="618"/>
                  </a:lnTo>
                  <a:lnTo>
                    <a:pt x="558" y="618"/>
                  </a:lnTo>
                  <a:lnTo>
                    <a:pt x="558" y="620"/>
                  </a:lnTo>
                  <a:lnTo>
                    <a:pt x="558" y="620"/>
                  </a:lnTo>
                  <a:lnTo>
                    <a:pt x="558" y="623"/>
                  </a:lnTo>
                  <a:lnTo>
                    <a:pt x="558" y="623"/>
                  </a:lnTo>
                  <a:lnTo>
                    <a:pt x="558" y="625"/>
                  </a:lnTo>
                  <a:lnTo>
                    <a:pt x="556" y="625"/>
                  </a:lnTo>
                  <a:lnTo>
                    <a:pt x="556" y="627"/>
                  </a:lnTo>
                  <a:lnTo>
                    <a:pt x="556" y="627"/>
                  </a:lnTo>
                  <a:lnTo>
                    <a:pt x="553" y="627"/>
                  </a:lnTo>
                  <a:lnTo>
                    <a:pt x="553" y="630"/>
                  </a:lnTo>
                  <a:lnTo>
                    <a:pt x="553" y="630"/>
                  </a:lnTo>
                  <a:lnTo>
                    <a:pt x="551" y="630"/>
                  </a:lnTo>
                  <a:lnTo>
                    <a:pt x="551" y="632"/>
                  </a:lnTo>
                  <a:lnTo>
                    <a:pt x="548" y="632"/>
                  </a:lnTo>
                  <a:lnTo>
                    <a:pt x="548" y="634"/>
                  </a:lnTo>
                  <a:lnTo>
                    <a:pt x="546" y="634"/>
                  </a:lnTo>
                  <a:lnTo>
                    <a:pt x="544" y="637"/>
                  </a:lnTo>
                  <a:lnTo>
                    <a:pt x="539" y="639"/>
                  </a:lnTo>
                  <a:lnTo>
                    <a:pt x="534" y="642"/>
                  </a:lnTo>
                  <a:lnTo>
                    <a:pt x="529" y="620"/>
                  </a:lnTo>
                  <a:lnTo>
                    <a:pt x="503" y="627"/>
                  </a:lnTo>
                  <a:lnTo>
                    <a:pt x="501" y="606"/>
                  </a:lnTo>
                  <a:lnTo>
                    <a:pt x="480" y="613"/>
                  </a:lnTo>
                  <a:lnTo>
                    <a:pt x="480" y="597"/>
                  </a:lnTo>
                  <a:lnTo>
                    <a:pt x="456" y="601"/>
                  </a:lnTo>
                  <a:lnTo>
                    <a:pt x="459" y="585"/>
                  </a:lnTo>
                  <a:lnTo>
                    <a:pt x="435" y="587"/>
                  </a:lnTo>
                  <a:lnTo>
                    <a:pt x="435" y="587"/>
                  </a:lnTo>
                  <a:close/>
                  <a:moveTo>
                    <a:pt x="539" y="765"/>
                  </a:moveTo>
                  <a:lnTo>
                    <a:pt x="544" y="760"/>
                  </a:lnTo>
                  <a:lnTo>
                    <a:pt x="546" y="755"/>
                  </a:lnTo>
                  <a:lnTo>
                    <a:pt x="551" y="750"/>
                  </a:lnTo>
                  <a:lnTo>
                    <a:pt x="553" y="746"/>
                  </a:lnTo>
                  <a:lnTo>
                    <a:pt x="558" y="743"/>
                  </a:lnTo>
                  <a:lnTo>
                    <a:pt x="560" y="739"/>
                  </a:lnTo>
                  <a:lnTo>
                    <a:pt x="565" y="734"/>
                  </a:lnTo>
                  <a:lnTo>
                    <a:pt x="567" y="729"/>
                  </a:lnTo>
                  <a:lnTo>
                    <a:pt x="572" y="724"/>
                  </a:lnTo>
                  <a:lnTo>
                    <a:pt x="577" y="720"/>
                  </a:lnTo>
                  <a:lnTo>
                    <a:pt x="579" y="715"/>
                  </a:lnTo>
                  <a:lnTo>
                    <a:pt x="584" y="710"/>
                  </a:lnTo>
                  <a:lnTo>
                    <a:pt x="586" y="705"/>
                  </a:lnTo>
                  <a:lnTo>
                    <a:pt x="591" y="703"/>
                  </a:lnTo>
                  <a:lnTo>
                    <a:pt x="593" y="698"/>
                  </a:lnTo>
                  <a:lnTo>
                    <a:pt x="598" y="694"/>
                  </a:lnTo>
                  <a:lnTo>
                    <a:pt x="603" y="684"/>
                  </a:lnTo>
                  <a:lnTo>
                    <a:pt x="608" y="679"/>
                  </a:lnTo>
                  <a:lnTo>
                    <a:pt x="612" y="672"/>
                  </a:lnTo>
                  <a:lnTo>
                    <a:pt x="617" y="668"/>
                  </a:lnTo>
                  <a:lnTo>
                    <a:pt x="619" y="660"/>
                  </a:lnTo>
                  <a:lnTo>
                    <a:pt x="622" y="656"/>
                  </a:lnTo>
                  <a:lnTo>
                    <a:pt x="624" y="653"/>
                  </a:lnTo>
                  <a:lnTo>
                    <a:pt x="624" y="651"/>
                  </a:lnTo>
                  <a:lnTo>
                    <a:pt x="626" y="649"/>
                  </a:lnTo>
                  <a:lnTo>
                    <a:pt x="626" y="646"/>
                  </a:lnTo>
                  <a:lnTo>
                    <a:pt x="629" y="646"/>
                  </a:lnTo>
                  <a:lnTo>
                    <a:pt x="629" y="644"/>
                  </a:lnTo>
                  <a:lnTo>
                    <a:pt x="631" y="642"/>
                  </a:lnTo>
                  <a:lnTo>
                    <a:pt x="631" y="639"/>
                  </a:lnTo>
                  <a:lnTo>
                    <a:pt x="634" y="637"/>
                  </a:lnTo>
                  <a:lnTo>
                    <a:pt x="634" y="632"/>
                  </a:lnTo>
                  <a:lnTo>
                    <a:pt x="634" y="630"/>
                  </a:lnTo>
                  <a:lnTo>
                    <a:pt x="636" y="627"/>
                  </a:lnTo>
                  <a:lnTo>
                    <a:pt x="638" y="623"/>
                  </a:lnTo>
                  <a:lnTo>
                    <a:pt x="638" y="615"/>
                  </a:lnTo>
                  <a:lnTo>
                    <a:pt x="641" y="608"/>
                  </a:lnTo>
                  <a:lnTo>
                    <a:pt x="643" y="601"/>
                  </a:lnTo>
                  <a:lnTo>
                    <a:pt x="648" y="580"/>
                  </a:lnTo>
                  <a:lnTo>
                    <a:pt x="667" y="601"/>
                  </a:lnTo>
                  <a:lnTo>
                    <a:pt x="674" y="578"/>
                  </a:lnTo>
                  <a:lnTo>
                    <a:pt x="695" y="597"/>
                  </a:lnTo>
                  <a:lnTo>
                    <a:pt x="697" y="578"/>
                  </a:lnTo>
                  <a:lnTo>
                    <a:pt x="716" y="594"/>
                  </a:lnTo>
                  <a:lnTo>
                    <a:pt x="723" y="575"/>
                  </a:lnTo>
                  <a:lnTo>
                    <a:pt x="726" y="578"/>
                  </a:lnTo>
                  <a:lnTo>
                    <a:pt x="726" y="580"/>
                  </a:lnTo>
                  <a:lnTo>
                    <a:pt x="728" y="580"/>
                  </a:lnTo>
                  <a:lnTo>
                    <a:pt x="731" y="582"/>
                  </a:lnTo>
                  <a:lnTo>
                    <a:pt x="733" y="582"/>
                  </a:lnTo>
                  <a:lnTo>
                    <a:pt x="735" y="585"/>
                  </a:lnTo>
                  <a:lnTo>
                    <a:pt x="735" y="585"/>
                  </a:lnTo>
                  <a:lnTo>
                    <a:pt x="738" y="587"/>
                  </a:lnTo>
                  <a:lnTo>
                    <a:pt x="738" y="587"/>
                  </a:lnTo>
                  <a:lnTo>
                    <a:pt x="738" y="589"/>
                  </a:lnTo>
                  <a:lnTo>
                    <a:pt x="740" y="589"/>
                  </a:lnTo>
                  <a:lnTo>
                    <a:pt x="740" y="592"/>
                  </a:lnTo>
                  <a:lnTo>
                    <a:pt x="740" y="594"/>
                  </a:lnTo>
                  <a:lnTo>
                    <a:pt x="742" y="597"/>
                  </a:lnTo>
                  <a:lnTo>
                    <a:pt x="742" y="601"/>
                  </a:lnTo>
                  <a:lnTo>
                    <a:pt x="742" y="604"/>
                  </a:lnTo>
                  <a:lnTo>
                    <a:pt x="742" y="606"/>
                  </a:lnTo>
                  <a:lnTo>
                    <a:pt x="742" y="611"/>
                  </a:lnTo>
                  <a:lnTo>
                    <a:pt x="742" y="613"/>
                  </a:lnTo>
                  <a:lnTo>
                    <a:pt x="740" y="618"/>
                  </a:lnTo>
                  <a:lnTo>
                    <a:pt x="740" y="620"/>
                  </a:lnTo>
                  <a:lnTo>
                    <a:pt x="740" y="625"/>
                  </a:lnTo>
                  <a:lnTo>
                    <a:pt x="740" y="630"/>
                  </a:lnTo>
                  <a:lnTo>
                    <a:pt x="738" y="632"/>
                  </a:lnTo>
                  <a:lnTo>
                    <a:pt x="738" y="637"/>
                  </a:lnTo>
                  <a:lnTo>
                    <a:pt x="738" y="639"/>
                  </a:lnTo>
                  <a:lnTo>
                    <a:pt x="735" y="644"/>
                  </a:lnTo>
                  <a:lnTo>
                    <a:pt x="735" y="649"/>
                  </a:lnTo>
                  <a:lnTo>
                    <a:pt x="733" y="651"/>
                  </a:lnTo>
                  <a:lnTo>
                    <a:pt x="733" y="656"/>
                  </a:lnTo>
                  <a:lnTo>
                    <a:pt x="731" y="660"/>
                  </a:lnTo>
                  <a:lnTo>
                    <a:pt x="731" y="663"/>
                  </a:lnTo>
                  <a:lnTo>
                    <a:pt x="728" y="668"/>
                  </a:lnTo>
                  <a:lnTo>
                    <a:pt x="728" y="670"/>
                  </a:lnTo>
                  <a:lnTo>
                    <a:pt x="726" y="672"/>
                  </a:lnTo>
                  <a:lnTo>
                    <a:pt x="726" y="677"/>
                  </a:lnTo>
                  <a:lnTo>
                    <a:pt x="723" y="679"/>
                  </a:lnTo>
                  <a:lnTo>
                    <a:pt x="723" y="682"/>
                  </a:lnTo>
                  <a:lnTo>
                    <a:pt x="721" y="684"/>
                  </a:lnTo>
                  <a:lnTo>
                    <a:pt x="721" y="686"/>
                  </a:lnTo>
                  <a:lnTo>
                    <a:pt x="719" y="689"/>
                  </a:lnTo>
                  <a:lnTo>
                    <a:pt x="719" y="691"/>
                  </a:lnTo>
                  <a:lnTo>
                    <a:pt x="716" y="694"/>
                  </a:lnTo>
                  <a:lnTo>
                    <a:pt x="714" y="698"/>
                  </a:lnTo>
                  <a:lnTo>
                    <a:pt x="712" y="703"/>
                  </a:lnTo>
                  <a:lnTo>
                    <a:pt x="709" y="705"/>
                  </a:lnTo>
                  <a:lnTo>
                    <a:pt x="705" y="715"/>
                  </a:lnTo>
                  <a:lnTo>
                    <a:pt x="702" y="722"/>
                  </a:lnTo>
                  <a:lnTo>
                    <a:pt x="700" y="727"/>
                  </a:lnTo>
                  <a:lnTo>
                    <a:pt x="697" y="729"/>
                  </a:lnTo>
                  <a:lnTo>
                    <a:pt x="695" y="734"/>
                  </a:lnTo>
                  <a:lnTo>
                    <a:pt x="693" y="739"/>
                  </a:lnTo>
                  <a:lnTo>
                    <a:pt x="690" y="739"/>
                  </a:lnTo>
                  <a:lnTo>
                    <a:pt x="690" y="741"/>
                  </a:lnTo>
                  <a:lnTo>
                    <a:pt x="688" y="743"/>
                  </a:lnTo>
                  <a:lnTo>
                    <a:pt x="686" y="746"/>
                  </a:lnTo>
                  <a:lnTo>
                    <a:pt x="686" y="746"/>
                  </a:lnTo>
                  <a:lnTo>
                    <a:pt x="683" y="748"/>
                  </a:lnTo>
                  <a:lnTo>
                    <a:pt x="683" y="750"/>
                  </a:lnTo>
                  <a:lnTo>
                    <a:pt x="681" y="750"/>
                  </a:lnTo>
                  <a:lnTo>
                    <a:pt x="674" y="757"/>
                  </a:lnTo>
                  <a:lnTo>
                    <a:pt x="669" y="762"/>
                  </a:lnTo>
                  <a:lnTo>
                    <a:pt x="662" y="767"/>
                  </a:lnTo>
                  <a:lnTo>
                    <a:pt x="657" y="772"/>
                  </a:lnTo>
                  <a:lnTo>
                    <a:pt x="652" y="779"/>
                  </a:lnTo>
                  <a:lnTo>
                    <a:pt x="645" y="783"/>
                  </a:lnTo>
                  <a:lnTo>
                    <a:pt x="641" y="788"/>
                  </a:lnTo>
                  <a:lnTo>
                    <a:pt x="634" y="793"/>
                  </a:lnTo>
                  <a:lnTo>
                    <a:pt x="629" y="798"/>
                  </a:lnTo>
                  <a:lnTo>
                    <a:pt x="622" y="802"/>
                  </a:lnTo>
                  <a:lnTo>
                    <a:pt x="617" y="810"/>
                  </a:lnTo>
                  <a:lnTo>
                    <a:pt x="610" y="814"/>
                  </a:lnTo>
                  <a:lnTo>
                    <a:pt x="605" y="819"/>
                  </a:lnTo>
                  <a:lnTo>
                    <a:pt x="598" y="824"/>
                  </a:lnTo>
                  <a:lnTo>
                    <a:pt x="593" y="828"/>
                  </a:lnTo>
                  <a:lnTo>
                    <a:pt x="586" y="833"/>
                  </a:lnTo>
                  <a:lnTo>
                    <a:pt x="584" y="836"/>
                  </a:lnTo>
                  <a:lnTo>
                    <a:pt x="582" y="838"/>
                  </a:lnTo>
                  <a:lnTo>
                    <a:pt x="579" y="840"/>
                  </a:lnTo>
                  <a:lnTo>
                    <a:pt x="577" y="843"/>
                  </a:lnTo>
                  <a:lnTo>
                    <a:pt x="574" y="845"/>
                  </a:lnTo>
                  <a:lnTo>
                    <a:pt x="572" y="847"/>
                  </a:lnTo>
                  <a:lnTo>
                    <a:pt x="572" y="850"/>
                  </a:lnTo>
                  <a:lnTo>
                    <a:pt x="570" y="850"/>
                  </a:lnTo>
                  <a:lnTo>
                    <a:pt x="567" y="852"/>
                  </a:lnTo>
                  <a:lnTo>
                    <a:pt x="565" y="854"/>
                  </a:lnTo>
                  <a:lnTo>
                    <a:pt x="565" y="857"/>
                  </a:lnTo>
                  <a:lnTo>
                    <a:pt x="563" y="859"/>
                  </a:lnTo>
                  <a:lnTo>
                    <a:pt x="563" y="859"/>
                  </a:lnTo>
                  <a:lnTo>
                    <a:pt x="560" y="862"/>
                  </a:lnTo>
                  <a:lnTo>
                    <a:pt x="558" y="864"/>
                  </a:lnTo>
                  <a:lnTo>
                    <a:pt x="558" y="866"/>
                  </a:lnTo>
                  <a:lnTo>
                    <a:pt x="556" y="871"/>
                  </a:lnTo>
                  <a:lnTo>
                    <a:pt x="553" y="873"/>
                  </a:lnTo>
                  <a:lnTo>
                    <a:pt x="551" y="878"/>
                  </a:lnTo>
                  <a:lnTo>
                    <a:pt x="548" y="883"/>
                  </a:lnTo>
                  <a:lnTo>
                    <a:pt x="546" y="888"/>
                  </a:lnTo>
                  <a:lnTo>
                    <a:pt x="544" y="892"/>
                  </a:lnTo>
                  <a:lnTo>
                    <a:pt x="541" y="899"/>
                  </a:lnTo>
                  <a:lnTo>
                    <a:pt x="539" y="904"/>
                  </a:lnTo>
                  <a:lnTo>
                    <a:pt x="537" y="909"/>
                  </a:lnTo>
                  <a:lnTo>
                    <a:pt x="534" y="916"/>
                  </a:lnTo>
                  <a:lnTo>
                    <a:pt x="532" y="921"/>
                  </a:lnTo>
                  <a:lnTo>
                    <a:pt x="532" y="923"/>
                  </a:lnTo>
                  <a:lnTo>
                    <a:pt x="529" y="928"/>
                  </a:lnTo>
                  <a:lnTo>
                    <a:pt x="527" y="933"/>
                  </a:lnTo>
                  <a:lnTo>
                    <a:pt x="527" y="937"/>
                  </a:lnTo>
                  <a:lnTo>
                    <a:pt x="525" y="940"/>
                  </a:lnTo>
                  <a:lnTo>
                    <a:pt x="522" y="944"/>
                  </a:lnTo>
                  <a:lnTo>
                    <a:pt x="520" y="949"/>
                  </a:lnTo>
                  <a:lnTo>
                    <a:pt x="520" y="951"/>
                  </a:lnTo>
                  <a:lnTo>
                    <a:pt x="518" y="956"/>
                  </a:lnTo>
                  <a:lnTo>
                    <a:pt x="513" y="961"/>
                  </a:lnTo>
                  <a:lnTo>
                    <a:pt x="511" y="966"/>
                  </a:lnTo>
                  <a:lnTo>
                    <a:pt x="508" y="968"/>
                  </a:lnTo>
                  <a:lnTo>
                    <a:pt x="503" y="973"/>
                  </a:lnTo>
                  <a:lnTo>
                    <a:pt x="503" y="978"/>
                  </a:lnTo>
                  <a:lnTo>
                    <a:pt x="501" y="980"/>
                  </a:lnTo>
                  <a:lnTo>
                    <a:pt x="499" y="982"/>
                  </a:lnTo>
                  <a:lnTo>
                    <a:pt x="496" y="985"/>
                  </a:lnTo>
                  <a:lnTo>
                    <a:pt x="494" y="987"/>
                  </a:lnTo>
                  <a:lnTo>
                    <a:pt x="492" y="989"/>
                  </a:lnTo>
                  <a:lnTo>
                    <a:pt x="489" y="992"/>
                  </a:lnTo>
                  <a:lnTo>
                    <a:pt x="487" y="994"/>
                  </a:lnTo>
                  <a:lnTo>
                    <a:pt x="485" y="996"/>
                  </a:lnTo>
                  <a:lnTo>
                    <a:pt x="482" y="996"/>
                  </a:lnTo>
                  <a:lnTo>
                    <a:pt x="482" y="999"/>
                  </a:lnTo>
                  <a:lnTo>
                    <a:pt x="480" y="999"/>
                  </a:lnTo>
                  <a:lnTo>
                    <a:pt x="477" y="999"/>
                  </a:lnTo>
                  <a:lnTo>
                    <a:pt x="477" y="999"/>
                  </a:lnTo>
                  <a:lnTo>
                    <a:pt x="477" y="999"/>
                  </a:lnTo>
                  <a:lnTo>
                    <a:pt x="475" y="1001"/>
                  </a:lnTo>
                  <a:lnTo>
                    <a:pt x="475" y="1001"/>
                  </a:lnTo>
                  <a:lnTo>
                    <a:pt x="475" y="1001"/>
                  </a:lnTo>
                  <a:lnTo>
                    <a:pt x="473" y="1001"/>
                  </a:lnTo>
                  <a:lnTo>
                    <a:pt x="473" y="1001"/>
                  </a:lnTo>
                  <a:lnTo>
                    <a:pt x="473" y="999"/>
                  </a:lnTo>
                  <a:lnTo>
                    <a:pt x="473" y="999"/>
                  </a:lnTo>
                  <a:lnTo>
                    <a:pt x="470" y="999"/>
                  </a:lnTo>
                  <a:lnTo>
                    <a:pt x="470" y="999"/>
                  </a:lnTo>
                  <a:lnTo>
                    <a:pt x="470" y="999"/>
                  </a:lnTo>
                  <a:lnTo>
                    <a:pt x="470" y="999"/>
                  </a:lnTo>
                  <a:lnTo>
                    <a:pt x="468" y="996"/>
                  </a:lnTo>
                  <a:lnTo>
                    <a:pt x="468" y="996"/>
                  </a:lnTo>
                  <a:lnTo>
                    <a:pt x="468" y="996"/>
                  </a:lnTo>
                  <a:lnTo>
                    <a:pt x="468" y="996"/>
                  </a:lnTo>
                  <a:lnTo>
                    <a:pt x="468" y="994"/>
                  </a:lnTo>
                  <a:lnTo>
                    <a:pt x="468" y="994"/>
                  </a:lnTo>
                  <a:lnTo>
                    <a:pt x="468" y="992"/>
                  </a:lnTo>
                  <a:lnTo>
                    <a:pt x="468" y="992"/>
                  </a:lnTo>
                  <a:lnTo>
                    <a:pt x="468" y="989"/>
                  </a:lnTo>
                  <a:lnTo>
                    <a:pt x="468" y="989"/>
                  </a:lnTo>
                  <a:lnTo>
                    <a:pt x="468" y="987"/>
                  </a:lnTo>
                  <a:lnTo>
                    <a:pt x="470" y="985"/>
                  </a:lnTo>
                  <a:lnTo>
                    <a:pt x="470" y="982"/>
                  </a:lnTo>
                  <a:lnTo>
                    <a:pt x="470" y="982"/>
                  </a:lnTo>
                  <a:lnTo>
                    <a:pt x="473" y="980"/>
                  </a:lnTo>
                  <a:lnTo>
                    <a:pt x="473" y="980"/>
                  </a:lnTo>
                  <a:lnTo>
                    <a:pt x="475" y="978"/>
                  </a:lnTo>
                  <a:lnTo>
                    <a:pt x="475" y="975"/>
                  </a:lnTo>
                  <a:lnTo>
                    <a:pt x="477" y="973"/>
                  </a:lnTo>
                  <a:lnTo>
                    <a:pt x="480" y="970"/>
                  </a:lnTo>
                  <a:lnTo>
                    <a:pt x="480" y="968"/>
                  </a:lnTo>
                  <a:lnTo>
                    <a:pt x="482" y="968"/>
                  </a:lnTo>
                  <a:lnTo>
                    <a:pt x="482" y="966"/>
                  </a:lnTo>
                  <a:lnTo>
                    <a:pt x="485" y="963"/>
                  </a:lnTo>
                  <a:lnTo>
                    <a:pt x="485" y="961"/>
                  </a:lnTo>
                  <a:lnTo>
                    <a:pt x="487" y="959"/>
                  </a:lnTo>
                  <a:lnTo>
                    <a:pt x="489" y="959"/>
                  </a:lnTo>
                  <a:lnTo>
                    <a:pt x="489" y="956"/>
                  </a:lnTo>
                  <a:lnTo>
                    <a:pt x="494" y="951"/>
                  </a:lnTo>
                  <a:lnTo>
                    <a:pt x="496" y="947"/>
                  </a:lnTo>
                  <a:lnTo>
                    <a:pt x="499" y="944"/>
                  </a:lnTo>
                  <a:lnTo>
                    <a:pt x="499" y="942"/>
                  </a:lnTo>
                  <a:lnTo>
                    <a:pt x="501" y="940"/>
                  </a:lnTo>
                  <a:lnTo>
                    <a:pt x="501" y="937"/>
                  </a:lnTo>
                  <a:lnTo>
                    <a:pt x="503" y="935"/>
                  </a:lnTo>
                  <a:lnTo>
                    <a:pt x="503" y="933"/>
                  </a:lnTo>
                  <a:lnTo>
                    <a:pt x="503" y="933"/>
                  </a:lnTo>
                  <a:lnTo>
                    <a:pt x="506" y="930"/>
                  </a:lnTo>
                  <a:lnTo>
                    <a:pt x="506" y="930"/>
                  </a:lnTo>
                  <a:lnTo>
                    <a:pt x="506" y="928"/>
                  </a:lnTo>
                  <a:lnTo>
                    <a:pt x="515" y="878"/>
                  </a:lnTo>
                  <a:lnTo>
                    <a:pt x="527" y="890"/>
                  </a:lnTo>
                  <a:lnTo>
                    <a:pt x="525" y="854"/>
                  </a:lnTo>
                  <a:lnTo>
                    <a:pt x="539" y="864"/>
                  </a:lnTo>
                  <a:lnTo>
                    <a:pt x="534" y="824"/>
                  </a:lnTo>
                  <a:lnTo>
                    <a:pt x="548" y="833"/>
                  </a:lnTo>
                  <a:lnTo>
                    <a:pt x="541" y="798"/>
                  </a:lnTo>
                  <a:lnTo>
                    <a:pt x="553" y="802"/>
                  </a:lnTo>
                  <a:lnTo>
                    <a:pt x="539" y="765"/>
                  </a:lnTo>
                  <a:lnTo>
                    <a:pt x="539" y="765"/>
                  </a:lnTo>
                  <a:close/>
                  <a:moveTo>
                    <a:pt x="667" y="798"/>
                  </a:moveTo>
                  <a:lnTo>
                    <a:pt x="686" y="812"/>
                  </a:lnTo>
                  <a:lnTo>
                    <a:pt x="690" y="781"/>
                  </a:lnTo>
                  <a:lnTo>
                    <a:pt x="702" y="788"/>
                  </a:lnTo>
                  <a:lnTo>
                    <a:pt x="705" y="760"/>
                  </a:lnTo>
                  <a:lnTo>
                    <a:pt x="719" y="765"/>
                  </a:lnTo>
                  <a:lnTo>
                    <a:pt x="716" y="736"/>
                  </a:lnTo>
                  <a:lnTo>
                    <a:pt x="735" y="741"/>
                  </a:lnTo>
                  <a:lnTo>
                    <a:pt x="733" y="717"/>
                  </a:lnTo>
                  <a:lnTo>
                    <a:pt x="747" y="722"/>
                  </a:lnTo>
                  <a:lnTo>
                    <a:pt x="747" y="691"/>
                  </a:lnTo>
                  <a:lnTo>
                    <a:pt x="761" y="703"/>
                  </a:lnTo>
                  <a:lnTo>
                    <a:pt x="759" y="675"/>
                  </a:lnTo>
                  <a:lnTo>
                    <a:pt x="761" y="675"/>
                  </a:lnTo>
                  <a:lnTo>
                    <a:pt x="764" y="677"/>
                  </a:lnTo>
                  <a:lnTo>
                    <a:pt x="766" y="679"/>
                  </a:lnTo>
                  <a:lnTo>
                    <a:pt x="768" y="679"/>
                  </a:lnTo>
                  <a:lnTo>
                    <a:pt x="768" y="682"/>
                  </a:lnTo>
                  <a:lnTo>
                    <a:pt x="771" y="682"/>
                  </a:lnTo>
                  <a:lnTo>
                    <a:pt x="773" y="684"/>
                  </a:lnTo>
                  <a:lnTo>
                    <a:pt x="775" y="684"/>
                  </a:lnTo>
                  <a:lnTo>
                    <a:pt x="775" y="686"/>
                  </a:lnTo>
                  <a:lnTo>
                    <a:pt x="778" y="686"/>
                  </a:lnTo>
                  <a:lnTo>
                    <a:pt x="780" y="686"/>
                  </a:lnTo>
                  <a:lnTo>
                    <a:pt x="780" y="686"/>
                  </a:lnTo>
                  <a:lnTo>
                    <a:pt x="783" y="686"/>
                  </a:lnTo>
                  <a:lnTo>
                    <a:pt x="783" y="689"/>
                  </a:lnTo>
                  <a:lnTo>
                    <a:pt x="785" y="689"/>
                  </a:lnTo>
                  <a:lnTo>
                    <a:pt x="787" y="689"/>
                  </a:lnTo>
                  <a:lnTo>
                    <a:pt x="787" y="689"/>
                  </a:lnTo>
                  <a:lnTo>
                    <a:pt x="790" y="689"/>
                  </a:lnTo>
                  <a:lnTo>
                    <a:pt x="790" y="689"/>
                  </a:lnTo>
                  <a:lnTo>
                    <a:pt x="792" y="689"/>
                  </a:lnTo>
                  <a:lnTo>
                    <a:pt x="794" y="689"/>
                  </a:lnTo>
                  <a:lnTo>
                    <a:pt x="799" y="686"/>
                  </a:lnTo>
                  <a:lnTo>
                    <a:pt x="806" y="686"/>
                  </a:lnTo>
                  <a:lnTo>
                    <a:pt x="816" y="684"/>
                  </a:lnTo>
                  <a:lnTo>
                    <a:pt x="818" y="684"/>
                  </a:lnTo>
                  <a:lnTo>
                    <a:pt x="818" y="684"/>
                  </a:lnTo>
                  <a:lnTo>
                    <a:pt x="820" y="684"/>
                  </a:lnTo>
                  <a:lnTo>
                    <a:pt x="823" y="684"/>
                  </a:lnTo>
                  <a:lnTo>
                    <a:pt x="825" y="684"/>
                  </a:lnTo>
                  <a:lnTo>
                    <a:pt x="828" y="684"/>
                  </a:lnTo>
                  <a:lnTo>
                    <a:pt x="830" y="684"/>
                  </a:lnTo>
                  <a:lnTo>
                    <a:pt x="832" y="684"/>
                  </a:lnTo>
                  <a:lnTo>
                    <a:pt x="832" y="686"/>
                  </a:lnTo>
                  <a:lnTo>
                    <a:pt x="835" y="686"/>
                  </a:lnTo>
                  <a:lnTo>
                    <a:pt x="837" y="686"/>
                  </a:lnTo>
                  <a:lnTo>
                    <a:pt x="839" y="686"/>
                  </a:lnTo>
                  <a:lnTo>
                    <a:pt x="842" y="689"/>
                  </a:lnTo>
                  <a:lnTo>
                    <a:pt x="844" y="689"/>
                  </a:lnTo>
                  <a:lnTo>
                    <a:pt x="844" y="689"/>
                  </a:lnTo>
                  <a:lnTo>
                    <a:pt x="846" y="691"/>
                  </a:lnTo>
                  <a:lnTo>
                    <a:pt x="849" y="691"/>
                  </a:lnTo>
                  <a:lnTo>
                    <a:pt x="851" y="691"/>
                  </a:lnTo>
                  <a:lnTo>
                    <a:pt x="854" y="694"/>
                  </a:lnTo>
                  <a:lnTo>
                    <a:pt x="854" y="694"/>
                  </a:lnTo>
                  <a:lnTo>
                    <a:pt x="856" y="696"/>
                  </a:lnTo>
                  <a:lnTo>
                    <a:pt x="858" y="696"/>
                  </a:lnTo>
                  <a:lnTo>
                    <a:pt x="861" y="698"/>
                  </a:lnTo>
                  <a:lnTo>
                    <a:pt x="861" y="698"/>
                  </a:lnTo>
                  <a:lnTo>
                    <a:pt x="863" y="701"/>
                  </a:lnTo>
                  <a:lnTo>
                    <a:pt x="865" y="701"/>
                  </a:lnTo>
                  <a:lnTo>
                    <a:pt x="865" y="703"/>
                  </a:lnTo>
                  <a:lnTo>
                    <a:pt x="868" y="705"/>
                  </a:lnTo>
                  <a:lnTo>
                    <a:pt x="870" y="708"/>
                  </a:lnTo>
                  <a:lnTo>
                    <a:pt x="875" y="710"/>
                  </a:lnTo>
                  <a:lnTo>
                    <a:pt x="875" y="710"/>
                  </a:lnTo>
                  <a:lnTo>
                    <a:pt x="877" y="712"/>
                  </a:lnTo>
                  <a:lnTo>
                    <a:pt x="880" y="715"/>
                  </a:lnTo>
                  <a:lnTo>
                    <a:pt x="882" y="717"/>
                  </a:lnTo>
                  <a:lnTo>
                    <a:pt x="884" y="720"/>
                  </a:lnTo>
                  <a:lnTo>
                    <a:pt x="884" y="722"/>
                  </a:lnTo>
                  <a:lnTo>
                    <a:pt x="887" y="722"/>
                  </a:lnTo>
                  <a:lnTo>
                    <a:pt x="887" y="722"/>
                  </a:lnTo>
                  <a:lnTo>
                    <a:pt x="887" y="724"/>
                  </a:lnTo>
                  <a:lnTo>
                    <a:pt x="887" y="724"/>
                  </a:lnTo>
                  <a:lnTo>
                    <a:pt x="887" y="727"/>
                  </a:lnTo>
                  <a:lnTo>
                    <a:pt x="887" y="727"/>
                  </a:lnTo>
                  <a:lnTo>
                    <a:pt x="887" y="729"/>
                  </a:lnTo>
                  <a:lnTo>
                    <a:pt x="887" y="731"/>
                  </a:lnTo>
                  <a:lnTo>
                    <a:pt x="887" y="734"/>
                  </a:lnTo>
                  <a:lnTo>
                    <a:pt x="887" y="734"/>
                  </a:lnTo>
                  <a:lnTo>
                    <a:pt x="887" y="736"/>
                  </a:lnTo>
                  <a:lnTo>
                    <a:pt x="887" y="739"/>
                  </a:lnTo>
                  <a:lnTo>
                    <a:pt x="884" y="741"/>
                  </a:lnTo>
                  <a:lnTo>
                    <a:pt x="884" y="743"/>
                  </a:lnTo>
                  <a:lnTo>
                    <a:pt x="884" y="746"/>
                  </a:lnTo>
                  <a:lnTo>
                    <a:pt x="884" y="748"/>
                  </a:lnTo>
                  <a:lnTo>
                    <a:pt x="882" y="748"/>
                  </a:lnTo>
                  <a:lnTo>
                    <a:pt x="882" y="750"/>
                  </a:lnTo>
                  <a:lnTo>
                    <a:pt x="882" y="753"/>
                  </a:lnTo>
                  <a:lnTo>
                    <a:pt x="880" y="753"/>
                  </a:lnTo>
                  <a:lnTo>
                    <a:pt x="877" y="757"/>
                  </a:lnTo>
                  <a:lnTo>
                    <a:pt x="872" y="762"/>
                  </a:lnTo>
                  <a:lnTo>
                    <a:pt x="870" y="767"/>
                  </a:lnTo>
                  <a:lnTo>
                    <a:pt x="865" y="772"/>
                  </a:lnTo>
                  <a:lnTo>
                    <a:pt x="863" y="774"/>
                  </a:lnTo>
                  <a:lnTo>
                    <a:pt x="858" y="779"/>
                  </a:lnTo>
                  <a:lnTo>
                    <a:pt x="856" y="783"/>
                  </a:lnTo>
                  <a:lnTo>
                    <a:pt x="851" y="788"/>
                  </a:lnTo>
                  <a:lnTo>
                    <a:pt x="846" y="793"/>
                  </a:lnTo>
                  <a:lnTo>
                    <a:pt x="842" y="795"/>
                  </a:lnTo>
                  <a:lnTo>
                    <a:pt x="839" y="800"/>
                  </a:lnTo>
                  <a:lnTo>
                    <a:pt x="835" y="805"/>
                  </a:lnTo>
                  <a:lnTo>
                    <a:pt x="830" y="807"/>
                  </a:lnTo>
                  <a:lnTo>
                    <a:pt x="825" y="812"/>
                  </a:lnTo>
                  <a:lnTo>
                    <a:pt x="820" y="817"/>
                  </a:lnTo>
                  <a:lnTo>
                    <a:pt x="818" y="819"/>
                  </a:lnTo>
                  <a:lnTo>
                    <a:pt x="811" y="824"/>
                  </a:lnTo>
                  <a:lnTo>
                    <a:pt x="806" y="828"/>
                  </a:lnTo>
                  <a:lnTo>
                    <a:pt x="799" y="833"/>
                  </a:lnTo>
                  <a:lnTo>
                    <a:pt x="790" y="840"/>
                  </a:lnTo>
                  <a:lnTo>
                    <a:pt x="787" y="843"/>
                  </a:lnTo>
                  <a:lnTo>
                    <a:pt x="783" y="847"/>
                  </a:lnTo>
                  <a:lnTo>
                    <a:pt x="778" y="850"/>
                  </a:lnTo>
                  <a:lnTo>
                    <a:pt x="773" y="854"/>
                  </a:lnTo>
                  <a:lnTo>
                    <a:pt x="768" y="857"/>
                  </a:lnTo>
                  <a:lnTo>
                    <a:pt x="764" y="859"/>
                  </a:lnTo>
                  <a:lnTo>
                    <a:pt x="759" y="862"/>
                  </a:lnTo>
                  <a:lnTo>
                    <a:pt x="754" y="866"/>
                  </a:lnTo>
                  <a:lnTo>
                    <a:pt x="749" y="869"/>
                  </a:lnTo>
                  <a:lnTo>
                    <a:pt x="745" y="871"/>
                  </a:lnTo>
                  <a:lnTo>
                    <a:pt x="740" y="873"/>
                  </a:lnTo>
                  <a:lnTo>
                    <a:pt x="735" y="873"/>
                  </a:lnTo>
                  <a:lnTo>
                    <a:pt x="731" y="876"/>
                  </a:lnTo>
                  <a:lnTo>
                    <a:pt x="728" y="878"/>
                  </a:lnTo>
                  <a:lnTo>
                    <a:pt x="723" y="878"/>
                  </a:lnTo>
                  <a:lnTo>
                    <a:pt x="719" y="881"/>
                  </a:lnTo>
                  <a:lnTo>
                    <a:pt x="714" y="881"/>
                  </a:lnTo>
                  <a:lnTo>
                    <a:pt x="712" y="881"/>
                  </a:lnTo>
                  <a:lnTo>
                    <a:pt x="707" y="878"/>
                  </a:lnTo>
                  <a:lnTo>
                    <a:pt x="702" y="878"/>
                  </a:lnTo>
                  <a:lnTo>
                    <a:pt x="700" y="876"/>
                  </a:lnTo>
                  <a:lnTo>
                    <a:pt x="697" y="876"/>
                  </a:lnTo>
                  <a:lnTo>
                    <a:pt x="693" y="873"/>
                  </a:lnTo>
                  <a:lnTo>
                    <a:pt x="690" y="869"/>
                  </a:lnTo>
                  <a:lnTo>
                    <a:pt x="688" y="866"/>
                  </a:lnTo>
                  <a:lnTo>
                    <a:pt x="688" y="866"/>
                  </a:lnTo>
                  <a:lnTo>
                    <a:pt x="686" y="864"/>
                  </a:lnTo>
                  <a:lnTo>
                    <a:pt x="683" y="862"/>
                  </a:lnTo>
                  <a:lnTo>
                    <a:pt x="683" y="859"/>
                  </a:lnTo>
                  <a:lnTo>
                    <a:pt x="681" y="857"/>
                  </a:lnTo>
                  <a:lnTo>
                    <a:pt x="681" y="854"/>
                  </a:lnTo>
                  <a:lnTo>
                    <a:pt x="679" y="852"/>
                  </a:lnTo>
                  <a:lnTo>
                    <a:pt x="679" y="850"/>
                  </a:lnTo>
                  <a:lnTo>
                    <a:pt x="679" y="847"/>
                  </a:lnTo>
                  <a:lnTo>
                    <a:pt x="676" y="845"/>
                  </a:lnTo>
                  <a:lnTo>
                    <a:pt x="676" y="845"/>
                  </a:lnTo>
                  <a:lnTo>
                    <a:pt x="674" y="843"/>
                  </a:lnTo>
                  <a:lnTo>
                    <a:pt x="674" y="840"/>
                  </a:lnTo>
                  <a:lnTo>
                    <a:pt x="674" y="838"/>
                  </a:lnTo>
                  <a:lnTo>
                    <a:pt x="671" y="836"/>
                  </a:lnTo>
                  <a:lnTo>
                    <a:pt x="671" y="833"/>
                  </a:lnTo>
                  <a:lnTo>
                    <a:pt x="671" y="831"/>
                  </a:lnTo>
                  <a:lnTo>
                    <a:pt x="671" y="828"/>
                  </a:lnTo>
                  <a:lnTo>
                    <a:pt x="669" y="826"/>
                  </a:lnTo>
                  <a:lnTo>
                    <a:pt x="669" y="821"/>
                  </a:lnTo>
                  <a:lnTo>
                    <a:pt x="669" y="817"/>
                  </a:lnTo>
                  <a:lnTo>
                    <a:pt x="667" y="812"/>
                  </a:lnTo>
                  <a:lnTo>
                    <a:pt x="667" y="807"/>
                  </a:lnTo>
                  <a:lnTo>
                    <a:pt x="667" y="802"/>
                  </a:lnTo>
                  <a:lnTo>
                    <a:pt x="667" y="798"/>
                  </a:lnTo>
                  <a:lnTo>
                    <a:pt x="667" y="798"/>
                  </a:lnTo>
                  <a:close/>
                  <a:moveTo>
                    <a:pt x="565" y="1143"/>
                  </a:moveTo>
                  <a:lnTo>
                    <a:pt x="563" y="1141"/>
                  </a:lnTo>
                  <a:lnTo>
                    <a:pt x="563" y="1136"/>
                  </a:lnTo>
                  <a:lnTo>
                    <a:pt x="563" y="1134"/>
                  </a:lnTo>
                  <a:lnTo>
                    <a:pt x="563" y="1131"/>
                  </a:lnTo>
                  <a:lnTo>
                    <a:pt x="563" y="1129"/>
                  </a:lnTo>
                  <a:lnTo>
                    <a:pt x="563" y="1127"/>
                  </a:lnTo>
                  <a:lnTo>
                    <a:pt x="563" y="1124"/>
                  </a:lnTo>
                  <a:lnTo>
                    <a:pt x="563" y="1124"/>
                  </a:lnTo>
                  <a:lnTo>
                    <a:pt x="565" y="1119"/>
                  </a:lnTo>
                  <a:lnTo>
                    <a:pt x="565" y="1115"/>
                  </a:lnTo>
                  <a:lnTo>
                    <a:pt x="565" y="1112"/>
                  </a:lnTo>
                  <a:lnTo>
                    <a:pt x="565" y="1110"/>
                  </a:lnTo>
                  <a:lnTo>
                    <a:pt x="565" y="1108"/>
                  </a:lnTo>
                  <a:lnTo>
                    <a:pt x="565" y="1105"/>
                  </a:lnTo>
                  <a:lnTo>
                    <a:pt x="567" y="1103"/>
                  </a:lnTo>
                  <a:lnTo>
                    <a:pt x="567" y="1101"/>
                  </a:lnTo>
                  <a:lnTo>
                    <a:pt x="567" y="1101"/>
                  </a:lnTo>
                  <a:lnTo>
                    <a:pt x="565" y="1098"/>
                  </a:lnTo>
                  <a:lnTo>
                    <a:pt x="565" y="1098"/>
                  </a:lnTo>
                  <a:lnTo>
                    <a:pt x="565" y="1096"/>
                  </a:lnTo>
                  <a:lnTo>
                    <a:pt x="565" y="1096"/>
                  </a:lnTo>
                  <a:lnTo>
                    <a:pt x="565" y="1093"/>
                  </a:lnTo>
                  <a:lnTo>
                    <a:pt x="565" y="1093"/>
                  </a:lnTo>
                  <a:lnTo>
                    <a:pt x="565" y="1091"/>
                  </a:lnTo>
                  <a:lnTo>
                    <a:pt x="563" y="1089"/>
                  </a:lnTo>
                  <a:lnTo>
                    <a:pt x="563" y="1089"/>
                  </a:lnTo>
                  <a:lnTo>
                    <a:pt x="560" y="1084"/>
                  </a:lnTo>
                  <a:lnTo>
                    <a:pt x="558" y="1082"/>
                  </a:lnTo>
                  <a:lnTo>
                    <a:pt x="558" y="1082"/>
                  </a:lnTo>
                  <a:lnTo>
                    <a:pt x="558" y="1079"/>
                  </a:lnTo>
                  <a:lnTo>
                    <a:pt x="556" y="1079"/>
                  </a:lnTo>
                  <a:lnTo>
                    <a:pt x="556" y="1077"/>
                  </a:lnTo>
                  <a:lnTo>
                    <a:pt x="556" y="1077"/>
                  </a:lnTo>
                  <a:lnTo>
                    <a:pt x="556" y="1077"/>
                  </a:lnTo>
                  <a:lnTo>
                    <a:pt x="556" y="1075"/>
                  </a:lnTo>
                  <a:lnTo>
                    <a:pt x="556" y="1072"/>
                  </a:lnTo>
                  <a:lnTo>
                    <a:pt x="556" y="1072"/>
                  </a:lnTo>
                  <a:lnTo>
                    <a:pt x="556" y="1070"/>
                  </a:lnTo>
                  <a:lnTo>
                    <a:pt x="556" y="1065"/>
                  </a:lnTo>
                  <a:lnTo>
                    <a:pt x="556" y="1063"/>
                  </a:lnTo>
                  <a:lnTo>
                    <a:pt x="556" y="1058"/>
                  </a:lnTo>
                  <a:lnTo>
                    <a:pt x="556" y="1053"/>
                  </a:lnTo>
                  <a:lnTo>
                    <a:pt x="556" y="1051"/>
                  </a:lnTo>
                  <a:lnTo>
                    <a:pt x="556" y="1046"/>
                  </a:lnTo>
                  <a:lnTo>
                    <a:pt x="556" y="1037"/>
                  </a:lnTo>
                  <a:lnTo>
                    <a:pt x="558" y="1030"/>
                  </a:lnTo>
                  <a:lnTo>
                    <a:pt x="558" y="1022"/>
                  </a:lnTo>
                  <a:lnTo>
                    <a:pt x="558" y="1015"/>
                  </a:lnTo>
                  <a:lnTo>
                    <a:pt x="570" y="1020"/>
                  </a:lnTo>
                  <a:lnTo>
                    <a:pt x="574" y="985"/>
                  </a:lnTo>
                  <a:lnTo>
                    <a:pt x="591" y="1006"/>
                  </a:lnTo>
                  <a:lnTo>
                    <a:pt x="600" y="968"/>
                  </a:lnTo>
                  <a:lnTo>
                    <a:pt x="615" y="985"/>
                  </a:lnTo>
                  <a:lnTo>
                    <a:pt x="624" y="959"/>
                  </a:lnTo>
                  <a:lnTo>
                    <a:pt x="626" y="963"/>
                  </a:lnTo>
                  <a:lnTo>
                    <a:pt x="626" y="968"/>
                  </a:lnTo>
                  <a:lnTo>
                    <a:pt x="629" y="973"/>
                  </a:lnTo>
                  <a:lnTo>
                    <a:pt x="629" y="978"/>
                  </a:lnTo>
                  <a:lnTo>
                    <a:pt x="631" y="980"/>
                  </a:lnTo>
                  <a:lnTo>
                    <a:pt x="631" y="980"/>
                  </a:lnTo>
                  <a:lnTo>
                    <a:pt x="634" y="982"/>
                  </a:lnTo>
                  <a:lnTo>
                    <a:pt x="634" y="985"/>
                  </a:lnTo>
                  <a:lnTo>
                    <a:pt x="634" y="987"/>
                  </a:lnTo>
                  <a:lnTo>
                    <a:pt x="636" y="989"/>
                  </a:lnTo>
                  <a:lnTo>
                    <a:pt x="636" y="992"/>
                  </a:lnTo>
                  <a:lnTo>
                    <a:pt x="638" y="994"/>
                  </a:lnTo>
                  <a:lnTo>
                    <a:pt x="638" y="996"/>
                  </a:lnTo>
                  <a:lnTo>
                    <a:pt x="641" y="996"/>
                  </a:lnTo>
                  <a:lnTo>
                    <a:pt x="643" y="999"/>
                  </a:lnTo>
                  <a:lnTo>
                    <a:pt x="643" y="1001"/>
                  </a:lnTo>
                  <a:lnTo>
                    <a:pt x="645" y="1004"/>
                  </a:lnTo>
                  <a:lnTo>
                    <a:pt x="648" y="1006"/>
                  </a:lnTo>
                  <a:lnTo>
                    <a:pt x="648" y="1006"/>
                  </a:lnTo>
                  <a:lnTo>
                    <a:pt x="650" y="1008"/>
                  </a:lnTo>
                  <a:lnTo>
                    <a:pt x="652" y="1011"/>
                  </a:lnTo>
                  <a:lnTo>
                    <a:pt x="655" y="1011"/>
                  </a:lnTo>
                  <a:lnTo>
                    <a:pt x="655" y="1013"/>
                  </a:lnTo>
                  <a:lnTo>
                    <a:pt x="657" y="1015"/>
                  </a:lnTo>
                  <a:lnTo>
                    <a:pt x="660" y="1015"/>
                  </a:lnTo>
                  <a:lnTo>
                    <a:pt x="662" y="1018"/>
                  </a:lnTo>
                  <a:lnTo>
                    <a:pt x="664" y="1020"/>
                  </a:lnTo>
                  <a:lnTo>
                    <a:pt x="667" y="1020"/>
                  </a:lnTo>
                  <a:lnTo>
                    <a:pt x="669" y="1022"/>
                  </a:lnTo>
                  <a:lnTo>
                    <a:pt x="669" y="1022"/>
                  </a:lnTo>
                  <a:lnTo>
                    <a:pt x="671" y="1022"/>
                  </a:lnTo>
                  <a:lnTo>
                    <a:pt x="671" y="1022"/>
                  </a:lnTo>
                  <a:lnTo>
                    <a:pt x="674" y="1022"/>
                  </a:lnTo>
                  <a:lnTo>
                    <a:pt x="676" y="1025"/>
                  </a:lnTo>
                  <a:lnTo>
                    <a:pt x="676" y="1025"/>
                  </a:lnTo>
                  <a:lnTo>
                    <a:pt x="679" y="1025"/>
                  </a:lnTo>
                  <a:lnTo>
                    <a:pt x="681" y="1025"/>
                  </a:lnTo>
                  <a:lnTo>
                    <a:pt x="683" y="1025"/>
                  </a:lnTo>
                  <a:lnTo>
                    <a:pt x="686" y="1025"/>
                  </a:lnTo>
                  <a:lnTo>
                    <a:pt x="690" y="1025"/>
                  </a:lnTo>
                  <a:lnTo>
                    <a:pt x="690" y="1025"/>
                  </a:lnTo>
                  <a:lnTo>
                    <a:pt x="693" y="1025"/>
                  </a:lnTo>
                  <a:lnTo>
                    <a:pt x="695" y="1022"/>
                  </a:lnTo>
                  <a:lnTo>
                    <a:pt x="697" y="1022"/>
                  </a:lnTo>
                  <a:lnTo>
                    <a:pt x="700" y="1022"/>
                  </a:lnTo>
                  <a:lnTo>
                    <a:pt x="702" y="1020"/>
                  </a:lnTo>
                  <a:lnTo>
                    <a:pt x="707" y="1020"/>
                  </a:lnTo>
                  <a:lnTo>
                    <a:pt x="709" y="1018"/>
                  </a:lnTo>
                  <a:lnTo>
                    <a:pt x="712" y="1015"/>
                  </a:lnTo>
                  <a:lnTo>
                    <a:pt x="716" y="1013"/>
                  </a:lnTo>
                  <a:lnTo>
                    <a:pt x="719" y="1011"/>
                  </a:lnTo>
                  <a:lnTo>
                    <a:pt x="721" y="1011"/>
                  </a:lnTo>
                  <a:lnTo>
                    <a:pt x="728" y="1006"/>
                  </a:lnTo>
                  <a:lnTo>
                    <a:pt x="735" y="1001"/>
                  </a:lnTo>
                  <a:lnTo>
                    <a:pt x="742" y="996"/>
                  </a:lnTo>
                  <a:lnTo>
                    <a:pt x="749" y="992"/>
                  </a:lnTo>
                  <a:lnTo>
                    <a:pt x="757" y="987"/>
                  </a:lnTo>
                  <a:lnTo>
                    <a:pt x="764" y="982"/>
                  </a:lnTo>
                  <a:lnTo>
                    <a:pt x="768" y="978"/>
                  </a:lnTo>
                  <a:lnTo>
                    <a:pt x="775" y="973"/>
                  </a:lnTo>
                  <a:lnTo>
                    <a:pt x="780" y="970"/>
                  </a:lnTo>
                  <a:lnTo>
                    <a:pt x="785" y="966"/>
                  </a:lnTo>
                  <a:lnTo>
                    <a:pt x="794" y="973"/>
                  </a:lnTo>
                  <a:lnTo>
                    <a:pt x="787" y="1063"/>
                  </a:lnTo>
                  <a:lnTo>
                    <a:pt x="787" y="1067"/>
                  </a:lnTo>
                  <a:lnTo>
                    <a:pt x="787" y="1072"/>
                  </a:lnTo>
                  <a:lnTo>
                    <a:pt x="787" y="1077"/>
                  </a:lnTo>
                  <a:lnTo>
                    <a:pt x="787" y="1082"/>
                  </a:lnTo>
                  <a:lnTo>
                    <a:pt x="787" y="1086"/>
                  </a:lnTo>
                  <a:lnTo>
                    <a:pt x="787" y="1091"/>
                  </a:lnTo>
                  <a:lnTo>
                    <a:pt x="787" y="1096"/>
                  </a:lnTo>
                  <a:lnTo>
                    <a:pt x="787" y="1101"/>
                  </a:lnTo>
                  <a:lnTo>
                    <a:pt x="790" y="1105"/>
                  </a:lnTo>
                  <a:lnTo>
                    <a:pt x="790" y="1110"/>
                  </a:lnTo>
                  <a:lnTo>
                    <a:pt x="790" y="1115"/>
                  </a:lnTo>
                  <a:lnTo>
                    <a:pt x="790" y="1119"/>
                  </a:lnTo>
                  <a:lnTo>
                    <a:pt x="790" y="1124"/>
                  </a:lnTo>
                  <a:lnTo>
                    <a:pt x="790" y="1129"/>
                  </a:lnTo>
                  <a:lnTo>
                    <a:pt x="790" y="1134"/>
                  </a:lnTo>
                  <a:lnTo>
                    <a:pt x="792" y="1138"/>
                  </a:lnTo>
                  <a:lnTo>
                    <a:pt x="792" y="1138"/>
                  </a:lnTo>
                  <a:lnTo>
                    <a:pt x="792" y="1138"/>
                  </a:lnTo>
                  <a:lnTo>
                    <a:pt x="792" y="1141"/>
                  </a:lnTo>
                  <a:lnTo>
                    <a:pt x="792" y="1141"/>
                  </a:lnTo>
                  <a:lnTo>
                    <a:pt x="792" y="1143"/>
                  </a:lnTo>
                  <a:lnTo>
                    <a:pt x="794" y="1143"/>
                  </a:lnTo>
                  <a:lnTo>
                    <a:pt x="797" y="1148"/>
                  </a:lnTo>
                  <a:lnTo>
                    <a:pt x="797" y="1150"/>
                  </a:lnTo>
                  <a:lnTo>
                    <a:pt x="799" y="1150"/>
                  </a:lnTo>
                  <a:lnTo>
                    <a:pt x="799" y="1153"/>
                  </a:lnTo>
                  <a:lnTo>
                    <a:pt x="799" y="1153"/>
                  </a:lnTo>
                  <a:lnTo>
                    <a:pt x="799" y="1155"/>
                  </a:lnTo>
                  <a:lnTo>
                    <a:pt x="799" y="1155"/>
                  </a:lnTo>
                  <a:lnTo>
                    <a:pt x="799" y="1155"/>
                  </a:lnTo>
                  <a:lnTo>
                    <a:pt x="799" y="1157"/>
                  </a:lnTo>
                  <a:lnTo>
                    <a:pt x="799" y="1157"/>
                  </a:lnTo>
                  <a:lnTo>
                    <a:pt x="799" y="1157"/>
                  </a:lnTo>
                  <a:lnTo>
                    <a:pt x="799" y="1157"/>
                  </a:lnTo>
                  <a:lnTo>
                    <a:pt x="799" y="1157"/>
                  </a:lnTo>
                  <a:lnTo>
                    <a:pt x="797" y="1157"/>
                  </a:lnTo>
                  <a:lnTo>
                    <a:pt x="797" y="1157"/>
                  </a:lnTo>
                  <a:lnTo>
                    <a:pt x="797" y="1157"/>
                  </a:lnTo>
                  <a:lnTo>
                    <a:pt x="794" y="1157"/>
                  </a:lnTo>
                  <a:lnTo>
                    <a:pt x="794" y="1157"/>
                  </a:lnTo>
                  <a:lnTo>
                    <a:pt x="794" y="1157"/>
                  </a:lnTo>
                  <a:lnTo>
                    <a:pt x="792" y="1157"/>
                  </a:lnTo>
                  <a:lnTo>
                    <a:pt x="792" y="1157"/>
                  </a:lnTo>
                  <a:lnTo>
                    <a:pt x="792" y="1157"/>
                  </a:lnTo>
                  <a:lnTo>
                    <a:pt x="790" y="1155"/>
                  </a:lnTo>
                  <a:lnTo>
                    <a:pt x="787" y="1155"/>
                  </a:lnTo>
                  <a:lnTo>
                    <a:pt x="787" y="1153"/>
                  </a:lnTo>
                  <a:lnTo>
                    <a:pt x="785" y="1150"/>
                  </a:lnTo>
                  <a:lnTo>
                    <a:pt x="783" y="1148"/>
                  </a:lnTo>
                  <a:lnTo>
                    <a:pt x="783" y="1148"/>
                  </a:lnTo>
                  <a:lnTo>
                    <a:pt x="783" y="1148"/>
                  </a:lnTo>
                  <a:lnTo>
                    <a:pt x="780" y="1146"/>
                  </a:lnTo>
                  <a:lnTo>
                    <a:pt x="780" y="1146"/>
                  </a:lnTo>
                  <a:lnTo>
                    <a:pt x="780" y="1146"/>
                  </a:lnTo>
                  <a:lnTo>
                    <a:pt x="778" y="1146"/>
                  </a:lnTo>
                  <a:lnTo>
                    <a:pt x="778" y="1143"/>
                  </a:lnTo>
                  <a:lnTo>
                    <a:pt x="778" y="1143"/>
                  </a:lnTo>
                  <a:lnTo>
                    <a:pt x="775" y="1143"/>
                  </a:lnTo>
                  <a:lnTo>
                    <a:pt x="775" y="1143"/>
                  </a:lnTo>
                  <a:lnTo>
                    <a:pt x="775" y="1143"/>
                  </a:lnTo>
                  <a:lnTo>
                    <a:pt x="773" y="1143"/>
                  </a:lnTo>
                  <a:lnTo>
                    <a:pt x="773" y="1146"/>
                  </a:lnTo>
                  <a:lnTo>
                    <a:pt x="773" y="1146"/>
                  </a:lnTo>
                  <a:lnTo>
                    <a:pt x="771" y="1146"/>
                  </a:lnTo>
                  <a:lnTo>
                    <a:pt x="771" y="1146"/>
                  </a:lnTo>
                  <a:lnTo>
                    <a:pt x="771" y="1146"/>
                  </a:lnTo>
                  <a:lnTo>
                    <a:pt x="771" y="1148"/>
                  </a:lnTo>
                  <a:lnTo>
                    <a:pt x="771" y="1148"/>
                  </a:lnTo>
                  <a:lnTo>
                    <a:pt x="771" y="1148"/>
                  </a:lnTo>
                  <a:lnTo>
                    <a:pt x="771" y="1150"/>
                  </a:lnTo>
                  <a:lnTo>
                    <a:pt x="771" y="1150"/>
                  </a:lnTo>
                  <a:lnTo>
                    <a:pt x="771" y="1150"/>
                  </a:lnTo>
                  <a:lnTo>
                    <a:pt x="771" y="1153"/>
                  </a:lnTo>
                  <a:lnTo>
                    <a:pt x="771" y="1153"/>
                  </a:lnTo>
                  <a:lnTo>
                    <a:pt x="771" y="1155"/>
                  </a:lnTo>
                  <a:lnTo>
                    <a:pt x="773" y="1157"/>
                  </a:lnTo>
                  <a:lnTo>
                    <a:pt x="773" y="1160"/>
                  </a:lnTo>
                  <a:lnTo>
                    <a:pt x="775" y="1164"/>
                  </a:lnTo>
                  <a:lnTo>
                    <a:pt x="775" y="1167"/>
                  </a:lnTo>
                  <a:lnTo>
                    <a:pt x="775" y="1167"/>
                  </a:lnTo>
                  <a:lnTo>
                    <a:pt x="775" y="1169"/>
                  </a:lnTo>
                  <a:lnTo>
                    <a:pt x="775" y="1169"/>
                  </a:lnTo>
                  <a:lnTo>
                    <a:pt x="775" y="1172"/>
                  </a:lnTo>
                  <a:lnTo>
                    <a:pt x="775" y="1172"/>
                  </a:lnTo>
                  <a:lnTo>
                    <a:pt x="775" y="1174"/>
                  </a:lnTo>
                  <a:lnTo>
                    <a:pt x="773" y="1174"/>
                  </a:lnTo>
                  <a:lnTo>
                    <a:pt x="773" y="1176"/>
                  </a:lnTo>
                  <a:lnTo>
                    <a:pt x="773" y="1179"/>
                  </a:lnTo>
                  <a:lnTo>
                    <a:pt x="771" y="1181"/>
                  </a:lnTo>
                  <a:lnTo>
                    <a:pt x="771" y="1181"/>
                  </a:lnTo>
                  <a:lnTo>
                    <a:pt x="768" y="1183"/>
                  </a:lnTo>
                  <a:lnTo>
                    <a:pt x="768" y="1186"/>
                  </a:lnTo>
                  <a:lnTo>
                    <a:pt x="768" y="1186"/>
                  </a:lnTo>
                  <a:lnTo>
                    <a:pt x="766" y="1188"/>
                  </a:lnTo>
                  <a:lnTo>
                    <a:pt x="764" y="1190"/>
                  </a:lnTo>
                  <a:lnTo>
                    <a:pt x="764" y="1190"/>
                  </a:lnTo>
                  <a:lnTo>
                    <a:pt x="761" y="1193"/>
                  </a:lnTo>
                  <a:lnTo>
                    <a:pt x="761" y="1193"/>
                  </a:lnTo>
                  <a:lnTo>
                    <a:pt x="759" y="1195"/>
                  </a:lnTo>
                  <a:lnTo>
                    <a:pt x="759" y="1198"/>
                  </a:lnTo>
                  <a:lnTo>
                    <a:pt x="757" y="1198"/>
                  </a:lnTo>
                  <a:lnTo>
                    <a:pt x="757" y="1198"/>
                  </a:lnTo>
                  <a:lnTo>
                    <a:pt x="754" y="1200"/>
                  </a:lnTo>
                  <a:lnTo>
                    <a:pt x="754" y="1200"/>
                  </a:lnTo>
                  <a:lnTo>
                    <a:pt x="752" y="1200"/>
                  </a:lnTo>
                  <a:lnTo>
                    <a:pt x="752" y="1200"/>
                  </a:lnTo>
                  <a:lnTo>
                    <a:pt x="749" y="1202"/>
                  </a:lnTo>
                  <a:lnTo>
                    <a:pt x="749" y="1202"/>
                  </a:lnTo>
                  <a:lnTo>
                    <a:pt x="747" y="1202"/>
                  </a:lnTo>
                  <a:lnTo>
                    <a:pt x="747" y="1202"/>
                  </a:lnTo>
                  <a:lnTo>
                    <a:pt x="745" y="1202"/>
                  </a:lnTo>
                  <a:lnTo>
                    <a:pt x="742" y="1202"/>
                  </a:lnTo>
                  <a:lnTo>
                    <a:pt x="742" y="1202"/>
                  </a:lnTo>
                  <a:lnTo>
                    <a:pt x="740" y="1202"/>
                  </a:lnTo>
                  <a:lnTo>
                    <a:pt x="740" y="1202"/>
                  </a:lnTo>
                  <a:lnTo>
                    <a:pt x="738" y="1202"/>
                  </a:lnTo>
                  <a:lnTo>
                    <a:pt x="738" y="1202"/>
                  </a:lnTo>
                  <a:lnTo>
                    <a:pt x="738" y="1202"/>
                  </a:lnTo>
                  <a:lnTo>
                    <a:pt x="738" y="1202"/>
                  </a:lnTo>
                  <a:lnTo>
                    <a:pt x="738" y="1202"/>
                  </a:lnTo>
                  <a:lnTo>
                    <a:pt x="735" y="1202"/>
                  </a:lnTo>
                  <a:lnTo>
                    <a:pt x="735" y="1200"/>
                  </a:lnTo>
                  <a:lnTo>
                    <a:pt x="735" y="1200"/>
                  </a:lnTo>
                  <a:lnTo>
                    <a:pt x="735" y="1198"/>
                  </a:lnTo>
                  <a:lnTo>
                    <a:pt x="735" y="1198"/>
                  </a:lnTo>
                  <a:lnTo>
                    <a:pt x="735" y="1195"/>
                  </a:lnTo>
                  <a:lnTo>
                    <a:pt x="735" y="1195"/>
                  </a:lnTo>
                  <a:lnTo>
                    <a:pt x="735" y="1193"/>
                  </a:lnTo>
                  <a:lnTo>
                    <a:pt x="735" y="1193"/>
                  </a:lnTo>
                  <a:lnTo>
                    <a:pt x="735" y="1190"/>
                  </a:lnTo>
                  <a:lnTo>
                    <a:pt x="735" y="1190"/>
                  </a:lnTo>
                  <a:lnTo>
                    <a:pt x="735" y="1188"/>
                  </a:lnTo>
                  <a:lnTo>
                    <a:pt x="735" y="1188"/>
                  </a:lnTo>
                  <a:lnTo>
                    <a:pt x="735" y="1186"/>
                  </a:lnTo>
                  <a:lnTo>
                    <a:pt x="738" y="1183"/>
                  </a:lnTo>
                  <a:lnTo>
                    <a:pt x="740" y="1181"/>
                  </a:lnTo>
                  <a:lnTo>
                    <a:pt x="740" y="1179"/>
                  </a:lnTo>
                  <a:lnTo>
                    <a:pt x="740" y="1179"/>
                  </a:lnTo>
                  <a:lnTo>
                    <a:pt x="740" y="1179"/>
                  </a:lnTo>
                  <a:lnTo>
                    <a:pt x="740" y="1179"/>
                  </a:lnTo>
                  <a:lnTo>
                    <a:pt x="740" y="1176"/>
                  </a:lnTo>
                  <a:lnTo>
                    <a:pt x="740" y="1176"/>
                  </a:lnTo>
                  <a:lnTo>
                    <a:pt x="740" y="1174"/>
                  </a:lnTo>
                  <a:lnTo>
                    <a:pt x="740" y="1174"/>
                  </a:lnTo>
                  <a:lnTo>
                    <a:pt x="740" y="1174"/>
                  </a:lnTo>
                  <a:lnTo>
                    <a:pt x="740" y="1172"/>
                  </a:lnTo>
                  <a:lnTo>
                    <a:pt x="740" y="1172"/>
                  </a:lnTo>
                  <a:lnTo>
                    <a:pt x="740" y="1172"/>
                  </a:lnTo>
                  <a:lnTo>
                    <a:pt x="740" y="1172"/>
                  </a:lnTo>
                  <a:lnTo>
                    <a:pt x="738" y="1169"/>
                  </a:lnTo>
                  <a:lnTo>
                    <a:pt x="738" y="1169"/>
                  </a:lnTo>
                  <a:lnTo>
                    <a:pt x="738" y="1169"/>
                  </a:lnTo>
                  <a:lnTo>
                    <a:pt x="735" y="1167"/>
                  </a:lnTo>
                  <a:lnTo>
                    <a:pt x="735" y="1167"/>
                  </a:lnTo>
                  <a:lnTo>
                    <a:pt x="733" y="1164"/>
                  </a:lnTo>
                  <a:lnTo>
                    <a:pt x="731" y="1164"/>
                  </a:lnTo>
                  <a:lnTo>
                    <a:pt x="728" y="1162"/>
                  </a:lnTo>
                  <a:lnTo>
                    <a:pt x="726" y="1162"/>
                  </a:lnTo>
                  <a:lnTo>
                    <a:pt x="726" y="1160"/>
                  </a:lnTo>
                  <a:lnTo>
                    <a:pt x="723" y="1160"/>
                  </a:lnTo>
                  <a:lnTo>
                    <a:pt x="721" y="1160"/>
                  </a:lnTo>
                  <a:lnTo>
                    <a:pt x="719" y="1157"/>
                  </a:lnTo>
                  <a:lnTo>
                    <a:pt x="719" y="1157"/>
                  </a:lnTo>
                  <a:lnTo>
                    <a:pt x="716" y="1157"/>
                  </a:lnTo>
                  <a:lnTo>
                    <a:pt x="716" y="1157"/>
                  </a:lnTo>
                  <a:lnTo>
                    <a:pt x="714" y="1157"/>
                  </a:lnTo>
                  <a:lnTo>
                    <a:pt x="714" y="1157"/>
                  </a:lnTo>
                  <a:lnTo>
                    <a:pt x="712" y="1157"/>
                  </a:lnTo>
                  <a:lnTo>
                    <a:pt x="712" y="1157"/>
                  </a:lnTo>
                  <a:lnTo>
                    <a:pt x="712" y="1157"/>
                  </a:lnTo>
                  <a:lnTo>
                    <a:pt x="709" y="1157"/>
                  </a:lnTo>
                  <a:lnTo>
                    <a:pt x="709" y="1160"/>
                  </a:lnTo>
                  <a:lnTo>
                    <a:pt x="707" y="1160"/>
                  </a:lnTo>
                  <a:lnTo>
                    <a:pt x="707" y="1160"/>
                  </a:lnTo>
                  <a:lnTo>
                    <a:pt x="705" y="1160"/>
                  </a:lnTo>
                  <a:lnTo>
                    <a:pt x="705" y="1162"/>
                  </a:lnTo>
                  <a:lnTo>
                    <a:pt x="702" y="1164"/>
                  </a:lnTo>
                  <a:lnTo>
                    <a:pt x="700" y="1164"/>
                  </a:lnTo>
                  <a:lnTo>
                    <a:pt x="697" y="1167"/>
                  </a:lnTo>
                  <a:lnTo>
                    <a:pt x="697" y="1167"/>
                  </a:lnTo>
                  <a:lnTo>
                    <a:pt x="697" y="1167"/>
                  </a:lnTo>
                  <a:lnTo>
                    <a:pt x="695" y="1167"/>
                  </a:lnTo>
                  <a:lnTo>
                    <a:pt x="695" y="1167"/>
                  </a:lnTo>
                  <a:lnTo>
                    <a:pt x="693" y="1169"/>
                  </a:lnTo>
                  <a:lnTo>
                    <a:pt x="693" y="1169"/>
                  </a:lnTo>
                  <a:lnTo>
                    <a:pt x="693" y="1169"/>
                  </a:lnTo>
                  <a:lnTo>
                    <a:pt x="693" y="1169"/>
                  </a:lnTo>
                  <a:lnTo>
                    <a:pt x="690" y="1169"/>
                  </a:lnTo>
                  <a:lnTo>
                    <a:pt x="690" y="1169"/>
                  </a:lnTo>
                  <a:lnTo>
                    <a:pt x="690" y="1172"/>
                  </a:lnTo>
                  <a:lnTo>
                    <a:pt x="690" y="1172"/>
                  </a:lnTo>
                  <a:lnTo>
                    <a:pt x="690" y="1172"/>
                  </a:lnTo>
                  <a:lnTo>
                    <a:pt x="690" y="1174"/>
                  </a:lnTo>
                  <a:lnTo>
                    <a:pt x="690" y="1174"/>
                  </a:lnTo>
                  <a:lnTo>
                    <a:pt x="690" y="1174"/>
                  </a:lnTo>
                  <a:lnTo>
                    <a:pt x="690" y="1176"/>
                  </a:lnTo>
                  <a:lnTo>
                    <a:pt x="690" y="1176"/>
                  </a:lnTo>
                  <a:lnTo>
                    <a:pt x="690" y="1179"/>
                  </a:lnTo>
                  <a:lnTo>
                    <a:pt x="690" y="1181"/>
                  </a:lnTo>
                  <a:lnTo>
                    <a:pt x="690" y="1183"/>
                  </a:lnTo>
                  <a:lnTo>
                    <a:pt x="690" y="1186"/>
                  </a:lnTo>
                  <a:lnTo>
                    <a:pt x="693" y="1188"/>
                  </a:lnTo>
                  <a:lnTo>
                    <a:pt x="693" y="1190"/>
                  </a:lnTo>
                  <a:lnTo>
                    <a:pt x="695" y="1195"/>
                  </a:lnTo>
                  <a:lnTo>
                    <a:pt x="695" y="1198"/>
                  </a:lnTo>
                  <a:lnTo>
                    <a:pt x="695" y="1198"/>
                  </a:lnTo>
                  <a:lnTo>
                    <a:pt x="695" y="1198"/>
                  </a:lnTo>
                  <a:lnTo>
                    <a:pt x="695" y="1198"/>
                  </a:lnTo>
                  <a:lnTo>
                    <a:pt x="695" y="1200"/>
                  </a:lnTo>
                  <a:lnTo>
                    <a:pt x="695" y="1200"/>
                  </a:lnTo>
                  <a:lnTo>
                    <a:pt x="693" y="1200"/>
                  </a:lnTo>
                  <a:lnTo>
                    <a:pt x="693" y="1202"/>
                  </a:lnTo>
                  <a:lnTo>
                    <a:pt x="690" y="1202"/>
                  </a:lnTo>
                  <a:lnTo>
                    <a:pt x="688" y="1202"/>
                  </a:lnTo>
                  <a:lnTo>
                    <a:pt x="688" y="1205"/>
                  </a:lnTo>
                  <a:lnTo>
                    <a:pt x="686" y="1205"/>
                  </a:lnTo>
                  <a:lnTo>
                    <a:pt x="683" y="1205"/>
                  </a:lnTo>
                  <a:lnTo>
                    <a:pt x="683" y="1205"/>
                  </a:lnTo>
                  <a:lnTo>
                    <a:pt x="681" y="1205"/>
                  </a:lnTo>
                  <a:lnTo>
                    <a:pt x="679" y="1205"/>
                  </a:lnTo>
                  <a:lnTo>
                    <a:pt x="676" y="1205"/>
                  </a:lnTo>
                  <a:lnTo>
                    <a:pt x="676" y="1202"/>
                  </a:lnTo>
                  <a:lnTo>
                    <a:pt x="674" y="1202"/>
                  </a:lnTo>
                  <a:lnTo>
                    <a:pt x="671" y="1202"/>
                  </a:lnTo>
                  <a:lnTo>
                    <a:pt x="669" y="1202"/>
                  </a:lnTo>
                  <a:lnTo>
                    <a:pt x="669" y="1202"/>
                  </a:lnTo>
                  <a:lnTo>
                    <a:pt x="664" y="1200"/>
                  </a:lnTo>
                  <a:lnTo>
                    <a:pt x="662" y="1198"/>
                  </a:lnTo>
                  <a:lnTo>
                    <a:pt x="657" y="1198"/>
                  </a:lnTo>
                  <a:lnTo>
                    <a:pt x="655" y="1198"/>
                  </a:lnTo>
                  <a:lnTo>
                    <a:pt x="652" y="1195"/>
                  </a:lnTo>
                  <a:lnTo>
                    <a:pt x="652" y="1195"/>
                  </a:lnTo>
                  <a:lnTo>
                    <a:pt x="650" y="1195"/>
                  </a:lnTo>
                  <a:lnTo>
                    <a:pt x="648" y="1195"/>
                  </a:lnTo>
                  <a:lnTo>
                    <a:pt x="648" y="1195"/>
                  </a:lnTo>
                  <a:lnTo>
                    <a:pt x="645" y="1195"/>
                  </a:lnTo>
                  <a:lnTo>
                    <a:pt x="645" y="1195"/>
                  </a:lnTo>
                  <a:lnTo>
                    <a:pt x="643" y="1195"/>
                  </a:lnTo>
                  <a:lnTo>
                    <a:pt x="643" y="1195"/>
                  </a:lnTo>
                  <a:lnTo>
                    <a:pt x="641" y="1195"/>
                  </a:lnTo>
                  <a:lnTo>
                    <a:pt x="641" y="1195"/>
                  </a:lnTo>
                  <a:lnTo>
                    <a:pt x="641" y="1195"/>
                  </a:lnTo>
                  <a:lnTo>
                    <a:pt x="638" y="1195"/>
                  </a:lnTo>
                  <a:lnTo>
                    <a:pt x="638" y="1195"/>
                  </a:lnTo>
                  <a:lnTo>
                    <a:pt x="638" y="1195"/>
                  </a:lnTo>
                  <a:lnTo>
                    <a:pt x="638" y="1195"/>
                  </a:lnTo>
                  <a:lnTo>
                    <a:pt x="638" y="1193"/>
                  </a:lnTo>
                  <a:lnTo>
                    <a:pt x="638" y="1193"/>
                  </a:lnTo>
                  <a:lnTo>
                    <a:pt x="638" y="1193"/>
                  </a:lnTo>
                  <a:lnTo>
                    <a:pt x="638" y="1190"/>
                  </a:lnTo>
                  <a:lnTo>
                    <a:pt x="638" y="1188"/>
                  </a:lnTo>
                  <a:lnTo>
                    <a:pt x="638" y="1188"/>
                  </a:lnTo>
                  <a:lnTo>
                    <a:pt x="638" y="1183"/>
                  </a:lnTo>
                  <a:lnTo>
                    <a:pt x="638" y="1179"/>
                  </a:lnTo>
                  <a:lnTo>
                    <a:pt x="638" y="1176"/>
                  </a:lnTo>
                  <a:lnTo>
                    <a:pt x="638" y="1176"/>
                  </a:lnTo>
                  <a:lnTo>
                    <a:pt x="638" y="1176"/>
                  </a:lnTo>
                  <a:lnTo>
                    <a:pt x="638" y="1174"/>
                  </a:lnTo>
                  <a:lnTo>
                    <a:pt x="638" y="1174"/>
                  </a:lnTo>
                  <a:lnTo>
                    <a:pt x="638" y="1174"/>
                  </a:lnTo>
                  <a:lnTo>
                    <a:pt x="638" y="1172"/>
                  </a:lnTo>
                  <a:lnTo>
                    <a:pt x="638" y="1172"/>
                  </a:lnTo>
                  <a:lnTo>
                    <a:pt x="634" y="1169"/>
                  </a:lnTo>
                  <a:lnTo>
                    <a:pt x="631" y="1167"/>
                  </a:lnTo>
                  <a:lnTo>
                    <a:pt x="629" y="1164"/>
                  </a:lnTo>
                  <a:lnTo>
                    <a:pt x="626" y="1162"/>
                  </a:lnTo>
                  <a:lnTo>
                    <a:pt x="624" y="1162"/>
                  </a:lnTo>
                  <a:lnTo>
                    <a:pt x="622" y="1160"/>
                  </a:lnTo>
                  <a:lnTo>
                    <a:pt x="619" y="1157"/>
                  </a:lnTo>
                  <a:lnTo>
                    <a:pt x="617" y="1155"/>
                  </a:lnTo>
                  <a:lnTo>
                    <a:pt x="612" y="1155"/>
                  </a:lnTo>
                  <a:lnTo>
                    <a:pt x="610" y="1153"/>
                  </a:lnTo>
                  <a:lnTo>
                    <a:pt x="608" y="1150"/>
                  </a:lnTo>
                  <a:lnTo>
                    <a:pt x="603" y="1150"/>
                  </a:lnTo>
                  <a:lnTo>
                    <a:pt x="600" y="1148"/>
                  </a:lnTo>
                  <a:lnTo>
                    <a:pt x="598" y="1148"/>
                  </a:lnTo>
                  <a:lnTo>
                    <a:pt x="598" y="1148"/>
                  </a:lnTo>
                  <a:lnTo>
                    <a:pt x="596" y="1148"/>
                  </a:lnTo>
                  <a:lnTo>
                    <a:pt x="591" y="1146"/>
                  </a:lnTo>
                  <a:lnTo>
                    <a:pt x="586" y="1146"/>
                  </a:lnTo>
                  <a:lnTo>
                    <a:pt x="584" y="1146"/>
                  </a:lnTo>
                  <a:lnTo>
                    <a:pt x="584" y="1146"/>
                  </a:lnTo>
                  <a:lnTo>
                    <a:pt x="582" y="1146"/>
                  </a:lnTo>
                  <a:lnTo>
                    <a:pt x="579" y="1146"/>
                  </a:lnTo>
                  <a:lnTo>
                    <a:pt x="577" y="1146"/>
                  </a:lnTo>
                  <a:lnTo>
                    <a:pt x="572" y="1148"/>
                  </a:lnTo>
                  <a:lnTo>
                    <a:pt x="572" y="1148"/>
                  </a:lnTo>
                  <a:lnTo>
                    <a:pt x="570" y="1148"/>
                  </a:lnTo>
                  <a:lnTo>
                    <a:pt x="570" y="1148"/>
                  </a:lnTo>
                  <a:lnTo>
                    <a:pt x="567" y="1148"/>
                  </a:lnTo>
                  <a:lnTo>
                    <a:pt x="567" y="1148"/>
                  </a:lnTo>
                  <a:lnTo>
                    <a:pt x="567" y="1148"/>
                  </a:lnTo>
                  <a:lnTo>
                    <a:pt x="565" y="1148"/>
                  </a:lnTo>
                  <a:lnTo>
                    <a:pt x="565" y="1146"/>
                  </a:lnTo>
                  <a:lnTo>
                    <a:pt x="565" y="1146"/>
                  </a:lnTo>
                  <a:lnTo>
                    <a:pt x="565" y="1146"/>
                  </a:lnTo>
                  <a:lnTo>
                    <a:pt x="565" y="1146"/>
                  </a:lnTo>
                  <a:lnTo>
                    <a:pt x="565" y="1146"/>
                  </a:lnTo>
                  <a:lnTo>
                    <a:pt x="565" y="1146"/>
                  </a:lnTo>
                  <a:lnTo>
                    <a:pt x="565" y="1143"/>
                  </a:lnTo>
                  <a:lnTo>
                    <a:pt x="565" y="1143"/>
                  </a:lnTo>
                  <a:close/>
                  <a:moveTo>
                    <a:pt x="844" y="1001"/>
                  </a:moveTo>
                  <a:lnTo>
                    <a:pt x="844" y="1001"/>
                  </a:lnTo>
                  <a:lnTo>
                    <a:pt x="844" y="1001"/>
                  </a:lnTo>
                  <a:lnTo>
                    <a:pt x="844" y="1001"/>
                  </a:lnTo>
                  <a:lnTo>
                    <a:pt x="846" y="1001"/>
                  </a:lnTo>
                  <a:lnTo>
                    <a:pt x="846" y="1001"/>
                  </a:lnTo>
                  <a:lnTo>
                    <a:pt x="849" y="1001"/>
                  </a:lnTo>
                  <a:lnTo>
                    <a:pt x="849" y="1001"/>
                  </a:lnTo>
                  <a:lnTo>
                    <a:pt x="851" y="999"/>
                  </a:lnTo>
                  <a:lnTo>
                    <a:pt x="851" y="999"/>
                  </a:lnTo>
                  <a:lnTo>
                    <a:pt x="851" y="996"/>
                  </a:lnTo>
                  <a:lnTo>
                    <a:pt x="854" y="996"/>
                  </a:lnTo>
                  <a:lnTo>
                    <a:pt x="854" y="996"/>
                  </a:lnTo>
                  <a:lnTo>
                    <a:pt x="856" y="994"/>
                  </a:lnTo>
                  <a:lnTo>
                    <a:pt x="856" y="994"/>
                  </a:lnTo>
                  <a:lnTo>
                    <a:pt x="858" y="992"/>
                  </a:lnTo>
                  <a:lnTo>
                    <a:pt x="858" y="989"/>
                  </a:lnTo>
                  <a:lnTo>
                    <a:pt x="872" y="970"/>
                  </a:lnTo>
                  <a:lnTo>
                    <a:pt x="872" y="975"/>
                  </a:lnTo>
                  <a:lnTo>
                    <a:pt x="872" y="978"/>
                  </a:lnTo>
                  <a:lnTo>
                    <a:pt x="872" y="980"/>
                  </a:lnTo>
                  <a:lnTo>
                    <a:pt x="872" y="985"/>
                  </a:lnTo>
                  <a:lnTo>
                    <a:pt x="870" y="987"/>
                  </a:lnTo>
                  <a:lnTo>
                    <a:pt x="870" y="992"/>
                  </a:lnTo>
                  <a:lnTo>
                    <a:pt x="870" y="994"/>
                  </a:lnTo>
                  <a:lnTo>
                    <a:pt x="870" y="999"/>
                  </a:lnTo>
                  <a:lnTo>
                    <a:pt x="870" y="1001"/>
                  </a:lnTo>
                  <a:lnTo>
                    <a:pt x="868" y="1006"/>
                  </a:lnTo>
                  <a:lnTo>
                    <a:pt x="868" y="1008"/>
                  </a:lnTo>
                  <a:lnTo>
                    <a:pt x="868" y="1011"/>
                  </a:lnTo>
                  <a:lnTo>
                    <a:pt x="868" y="1013"/>
                  </a:lnTo>
                  <a:lnTo>
                    <a:pt x="868" y="1015"/>
                  </a:lnTo>
                  <a:lnTo>
                    <a:pt x="868" y="1018"/>
                  </a:lnTo>
                  <a:lnTo>
                    <a:pt x="868" y="1018"/>
                  </a:lnTo>
                  <a:lnTo>
                    <a:pt x="868" y="1020"/>
                  </a:lnTo>
                  <a:lnTo>
                    <a:pt x="868" y="1022"/>
                  </a:lnTo>
                  <a:lnTo>
                    <a:pt x="868" y="1025"/>
                  </a:lnTo>
                  <a:lnTo>
                    <a:pt x="868" y="1025"/>
                  </a:lnTo>
                  <a:lnTo>
                    <a:pt x="868" y="1027"/>
                  </a:lnTo>
                  <a:lnTo>
                    <a:pt x="868" y="1027"/>
                  </a:lnTo>
                  <a:lnTo>
                    <a:pt x="868" y="1030"/>
                  </a:lnTo>
                  <a:lnTo>
                    <a:pt x="868" y="1030"/>
                  </a:lnTo>
                  <a:lnTo>
                    <a:pt x="868" y="1032"/>
                  </a:lnTo>
                  <a:lnTo>
                    <a:pt x="870" y="1032"/>
                  </a:lnTo>
                  <a:lnTo>
                    <a:pt x="870" y="1034"/>
                  </a:lnTo>
                  <a:lnTo>
                    <a:pt x="870" y="1034"/>
                  </a:lnTo>
                  <a:lnTo>
                    <a:pt x="870" y="1037"/>
                  </a:lnTo>
                  <a:lnTo>
                    <a:pt x="872" y="1037"/>
                  </a:lnTo>
                  <a:lnTo>
                    <a:pt x="872" y="1037"/>
                  </a:lnTo>
                  <a:lnTo>
                    <a:pt x="872" y="1039"/>
                  </a:lnTo>
                  <a:lnTo>
                    <a:pt x="875" y="1041"/>
                  </a:lnTo>
                  <a:lnTo>
                    <a:pt x="877" y="1041"/>
                  </a:lnTo>
                  <a:lnTo>
                    <a:pt x="880" y="1044"/>
                  </a:lnTo>
                  <a:lnTo>
                    <a:pt x="882" y="1046"/>
                  </a:lnTo>
                  <a:lnTo>
                    <a:pt x="882" y="1046"/>
                  </a:lnTo>
                  <a:lnTo>
                    <a:pt x="884" y="1049"/>
                  </a:lnTo>
                  <a:lnTo>
                    <a:pt x="887" y="1049"/>
                  </a:lnTo>
                  <a:lnTo>
                    <a:pt x="889" y="1049"/>
                  </a:lnTo>
                  <a:lnTo>
                    <a:pt x="891" y="1051"/>
                  </a:lnTo>
                  <a:lnTo>
                    <a:pt x="894" y="1051"/>
                  </a:lnTo>
                  <a:lnTo>
                    <a:pt x="896" y="1051"/>
                  </a:lnTo>
                  <a:lnTo>
                    <a:pt x="898" y="1051"/>
                  </a:lnTo>
                  <a:lnTo>
                    <a:pt x="901" y="1051"/>
                  </a:lnTo>
                  <a:lnTo>
                    <a:pt x="903" y="1053"/>
                  </a:lnTo>
                  <a:lnTo>
                    <a:pt x="906" y="1053"/>
                  </a:lnTo>
                  <a:lnTo>
                    <a:pt x="908" y="1053"/>
                  </a:lnTo>
                  <a:lnTo>
                    <a:pt x="910" y="1053"/>
                  </a:lnTo>
                  <a:lnTo>
                    <a:pt x="913" y="1051"/>
                  </a:lnTo>
                  <a:lnTo>
                    <a:pt x="915" y="1051"/>
                  </a:lnTo>
                  <a:lnTo>
                    <a:pt x="917" y="1051"/>
                  </a:lnTo>
                  <a:lnTo>
                    <a:pt x="920" y="1051"/>
                  </a:lnTo>
                  <a:lnTo>
                    <a:pt x="920" y="1051"/>
                  </a:lnTo>
                  <a:lnTo>
                    <a:pt x="922" y="1051"/>
                  </a:lnTo>
                  <a:lnTo>
                    <a:pt x="924" y="1049"/>
                  </a:lnTo>
                  <a:lnTo>
                    <a:pt x="927" y="1049"/>
                  </a:lnTo>
                  <a:lnTo>
                    <a:pt x="927" y="1049"/>
                  </a:lnTo>
                  <a:lnTo>
                    <a:pt x="929" y="1049"/>
                  </a:lnTo>
                  <a:lnTo>
                    <a:pt x="932" y="1046"/>
                  </a:lnTo>
                  <a:lnTo>
                    <a:pt x="932" y="1046"/>
                  </a:lnTo>
                  <a:lnTo>
                    <a:pt x="934" y="1044"/>
                  </a:lnTo>
                  <a:lnTo>
                    <a:pt x="936" y="1044"/>
                  </a:lnTo>
                  <a:lnTo>
                    <a:pt x="939" y="1041"/>
                  </a:lnTo>
                  <a:lnTo>
                    <a:pt x="939" y="1041"/>
                  </a:lnTo>
                  <a:lnTo>
                    <a:pt x="941" y="1039"/>
                  </a:lnTo>
                  <a:lnTo>
                    <a:pt x="943" y="1037"/>
                  </a:lnTo>
                  <a:lnTo>
                    <a:pt x="948" y="1034"/>
                  </a:lnTo>
                  <a:lnTo>
                    <a:pt x="951" y="1032"/>
                  </a:lnTo>
                  <a:lnTo>
                    <a:pt x="955" y="1027"/>
                  </a:lnTo>
                  <a:lnTo>
                    <a:pt x="960" y="1022"/>
                  </a:lnTo>
                  <a:lnTo>
                    <a:pt x="967" y="1018"/>
                  </a:lnTo>
                  <a:lnTo>
                    <a:pt x="969" y="1015"/>
                  </a:lnTo>
                  <a:lnTo>
                    <a:pt x="972" y="1013"/>
                  </a:lnTo>
                  <a:lnTo>
                    <a:pt x="974" y="1011"/>
                  </a:lnTo>
                  <a:lnTo>
                    <a:pt x="974" y="1008"/>
                  </a:lnTo>
                  <a:lnTo>
                    <a:pt x="977" y="1008"/>
                  </a:lnTo>
                  <a:lnTo>
                    <a:pt x="977" y="1006"/>
                  </a:lnTo>
                  <a:lnTo>
                    <a:pt x="979" y="1004"/>
                  </a:lnTo>
                  <a:lnTo>
                    <a:pt x="979" y="1004"/>
                  </a:lnTo>
                  <a:lnTo>
                    <a:pt x="981" y="1001"/>
                  </a:lnTo>
                  <a:lnTo>
                    <a:pt x="981" y="999"/>
                  </a:lnTo>
                  <a:lnTo>
                    <a:pt x="984" y="996"/>
                  </a:lnTo>
                  <a:lnTo>
                    <a:pt x="984" y="996"/>
                  </a:lnTo>
                  <a:lnTo>
                    <a:pt x="984" y="994"/>
                  </a:lnTo>
                  <a:lnTo>
                    <a:pt x="986" y="992"/>
                  </a:lnTo>
                  <a:lnTo>
                    <a:pt x="986" y="992"/>
                  </a:lnTo>
                  <a:lnTo>
                    <a:pt x="986" y="989"/>
                  </a:lnTo>
                  <a:lnTo>
                    <a:pt x="986" y="987"/>
                  </a:lnTo>
                  <a:lnTo>
                    <a:pt x="986" y="985"/>
                  </a:lnTo>
                  <a:lnTo>
                    <a:pt x="986" y="982"/>
                  </a:lnTo>
                  <a:lnTo>
                    <a:pt x="986" y="982"/>
                  </a:lnTo>
                  <a:lnTo>
                    <a:pt x="986" y="980"/>
                  </a:lnTo>
                  <a:lnTo>
                    <a:pt x="986" y="978"/>
                  </a:lnTo>
                  <a:lnTo>
                    <a:pt x="984" y="973"/>
                  </a:lnTo>
                  <a:lnTo>
                    <a:pt x="981" y="968"/>
                  </a:lnTo>
                  <a:lnTo>
                    <a:pt x="979" y="963"/>
                  </a:lnTo>
                  <a:lnTo>
                    <a:pt x="977" y="959"/>
                  </a:lnTo>
                  <a:lnTo>
                    <a:pt x="974" y="954"/>
                  </a:lnTo>
                  <a:lnTo>
                    <a:pt x="969" y="949"/>
                  </a:lnTo>
                  <a:lnTo>
                    <a:pt x="967" y="944"/>
                  </a:lnTo>
                  <a:lnTo>
                    <a:pt x="962" y="942"/>
                  </a:lnTo>
                  <a:lnTo>
                    <a:pt x="958" y="937"/>
                  </a:lnTo>
                  <a:lnTo>
                    <a:pt x="953" y="935"/>
                  </a:lnTo>
                  <a:lnTo>
                    <a:pt x="948" y="930"/>
                  </a:lnTo>
                  <a:lnTo>
                    <a:pt x="943" y="928"/>
                  </a:lnTo>
                  <a:lnTo>
                    <a:pt x="939" y="925"/>
                  </a:lnTo>
                  <a:lnTo>
                    <a:pt x="934" y="923"/>
                  </a:lnTo>
                  <a:lnTo>
                    <a:pt x="929" y="921"/>
                  </a:lnTo>
                  <a:lnTo>
                    <a:pt x="922" y="918"/>
                  </a:lnTo>
                  <a:lnTo>
                    <a:pt x="917" y="918"/>
                  </a:lnTo>
                  <a:lnTo>
                    <a:pt x="913" y="916"/>
                  </a:lnTo>
                  <a:lnTo>
                    <a:pt x="906" y="916"/>
                  </a:lnTo>
                  <a:lnTo>
                    <a:pt x="901" y="916"/>
                  </a:lnTo>
                  <a:lnTo>
                    <a:pt x="896" y="916"/>
                  </a:lnTo>
                  <a:lnTo>
                    <a:pt x="889" y="916"/>
                  </a:lnTo>
                  <a:lnTo>
                    <a:pt x="884" y="916"/>
                  </a:lnTo>
                  <a:lnTo>
                    <a:pt x="880" y="918"/>
                  </a:lnTo>
                  <a:lnTo>
                    <a:pt x="875" y="918"/>
                  </a:lnTo>
                  <a:lnTo>
                    <a:pt x="868" y="921"/>
                  </a:lnTo>
                  <a:lnTo>
                    <a:pt x="863" y="923"/>
                  </a:lnTo>
                  <a:lnTo>
                    <a:pt x="858" y="928"/>
                  </a:lnTo>
                  <a:lnTo>
                    <a:pt x="854" y="930"/>
                  </a:lnTo>
                  <a:lnTo>
                    <a:pt x="851" y="935"/>
                  </a:lnTo>
                  <a:lnTo>
                    <a:pt x="846" y="940"/>
                  </a:lnTo>
                  <a:lnTo>
                    <a:pt x="842" y="944"/>
                  </a:lnTo>
                  <a:lnTo>
                    <a:pt x="842" y="947"/>
                  </a:lnTo>
                  <a:lnTo>
                    <a:pt x="839" y="949"/>
                  </a:lnTo>
                  <a:lnTo>
                    <a:pt x="839" y="951"/>
                  </a:lnTo>
                  <a:lnTo>
                    <a:pt x="837" y="951"/>
                  </a:lnTo>
                  <a:lnTo>
                    <a:pt x="837" y="954"/>
                  </a:lnTo>
                  <a:lnTo>
                    <a:pt x="837" y="954"/>
                  </a:lnTo>
                  <a:lnTo>
                    <a:pt x="837" y="956"/>
                  </a:lnTo>
                  <a:lnTo>
                    <a:pt x="835" y="959"/>
                  </a:lnTo>
                  <a:lnTo>
                    <a:pt x="835" y="959"/>
                  </a:lnTo>
                  <a:lnTo>
                    <a:pt x="835" y="961"/>
                  </a:lnTo>
                  <a:lnTo>
                    <a:pt x="835" y="961"/>
                  </a:lnTo>
                  <a:lnTo>
                    <a:pt x="835" y="963"/>
                  </a:lnTo>
                  <a:lnTo>
                    <a:pt x="835" y="966"/>
                  </a:lnTo>
                  <a:lnTo>
                    <a:pt x="835" y="966"/>
                  </a:lnTo>
                  <a:lnTo>
                    <a:pt x="835" y="970"/>
                  </a:lnTo>
                  <a:lnTo>
                    <a:pt x="832" y="975"/>
                  </a:lnTo>
                  <a:lnTo>
                    <a:pt x="832" y="978"/>
                  </a:lnTo>
                  <a:lnTo>
                    <a:pt x="832" y="980"/>
                  </a:lnTo>
                  <a:lnTo>
                    <a:pt x="835" y="985"/>
                  </a:lnTo>
                  <a:lnTo>
                    <a:pt x="835" y="987"/>
                  </a:lnTo>
                  <a:lnTo>
                    <a:pt x="835" y="987"/>
                  </a:lnTo>
                  <a:lnTo>
                    <a:pt x="835" y="989"/>
                  </a:lnTo>
                  <a:lnTo>
                    <a:pt x="835" y="992"/>
                  </a:lnTo>
                  <a:lnTo>
                    <a:pt x="835" y="992"/>
                  </a:lnTo>
                  <a:lnTo>
                    <a:pt x="835" y="994"/>
                  </a:lnTo>
                  <a:lnTo>
                    <a:pt x="835" y="994"/>
                  </a:lnTo>
                  <a:lnTo>
                    <a:pt x="837" y="996"/>
                  </a:lnTo>
                  <a:lnTo>
                    <a:pt x="837" y="996"/>
                  </a:lnTo>
                  <a:lnTo>
                    <a:pt x="837" y="996"/>
                  </a:lnTo>
                  <a:lnTo>
                    <a:pt x="837" y="999"/>
                  </a:lnTo>
                  <a:lnTo>
                    <a:pt x="839" y="999"/>
                  </a:lnTo>
                  <a:lnTo>
                    <a:pt x="839" y="1001"/>
                  </a:lnTo>
                  <a:lnTo>
                    <a:pt x="839" y="1001"/>
                  </a:lnTo>
                  <a:lnTo>
                    <a:pt x="842" y="1001"/>
                  </a:lnTo>
                  <a:lnTo>
                    <a:pt x="842" y="1001"/>
                  </a:lnTo>
                  <a:lnTo>
                    <a:pt x="844" y="1001"/>
                  </a:lnTo>
                  <a:lnTo>
                    <a:pt x="844" y="1001"/>
                  </a:lnTo>
                  <a:close/>
                  <a:moveTo>
                    <a:pt x="842" y="1067"/>
                  </a:moveTo>
                  <a:lnTo>
                    <a:pt x="851" y="1065"/>
                  </a:lnTo>
                  <a:lnTo>
                    <a:pt x="870" y="1077"/>
                  </a:lnTo>
                  <a:lnTo>
                    <a:pt x="875" y="1079"/>
                  </a:lnTo>
                  <a:lnTo>
                    <a:pt x="880" y="1082"/>
                  </a:lnTo>
                  <a:lnTo>
                    <a:pt x="882" y="1084"/>
                  </a:lnTo>
                  <a:lnTo>
                    <a:pt x="887" y="1084"/>
                  </a:lnTo>
                  <a:lnTo>
                    <a:pt x="889" y="1086"/>
                  </a:lnTo>
                  <a:lnTo>
                    <a:pt x="894" y="1086"/>
                  </a:lnTo>
                  <a:lnTo>
                    <a:pt x="898" y="1089"/>
                  </a:lnTo>
                  <a:lnTo>
                    <a:pt x="901" y="1089"/>
                  </a:lnTo>
                  <a:lnTo>
                    <a:pt x="906" y="1089"/>
                  </a:lnTo>
                  <a:lnTo>
                    <a:pt x="908" y="1089"/>
                  </a:lnTo>
                  <a:lnTo>
                    <a:pt x="913" y="1089"/>
                  </a:lnTo>
                  <a:lnTo>
                    <a:pt x="915" y="1089"/>
                  </a:lnTo>
                  <a:lnTo>
                    <a:pt x="920" y="1089"/>
                  </a:lnTo>
                  <a:lnTo>
                    <a:pt x="922" y="1086"/>
                  </a:lnTo>
                  <a:lnTo>
                    <a:pt x="927" y="1086"/>
                  </a:lnTo>
                  <a:lnTo>
                    <a:pt x="929" y="1086"/>
                  </a:lnTo>
                  <a:lnTo>
                    <a:pt x="934" y="1084"/>
                  </a:lnTo>
                  <a:lnTo>
                    <a:pt x="936" y="1084"/>
                  </a:lnTo>
                  <a:lnTo>
                    <a:pt x="939" y="1082"/>
                  </a:lnTo>
                  <a:lnTo>
                    <a:pt x="943" y="1079"/>
                  </a:lnTo>
                  <a:lnTo>
                    <a:pt x="946" y="1077"/>
                  </a:lnTo>
                  <a:lnTo>
                    <a:pt x="951" y="1077"/>
                  </a:lnTo>
                  <a:lnTo>
                    <a:pt x="953" y="1075"/>
                  </a:lnTo>
                  <a:lnTo>
                    <a:pt x="955" y="1072"/>
                  </a:lnTo>
                  <a:lnTo>
                    <a:pt x="960" y="1070"/>
                  </a:lnTo>
                  <a:lnTo>
                    <a:pt x="962" y="1067"/>
                  </a:lnTo>
                  <a:lnTo>
                    <a:pt x="967" y="1065"/>
                  </a:lnTo>
                  <a:lnTo>
                    <a:pt x="969" y="1063"/>
                  </a:lnTo>
                  <a:lnTo>
                    <a:pt x="972" y="1060"/>
                  </a:lnTo>
                  <a:lnTo>
                    <a:pt x="977" y="1058"/>
                  </a:lnTo>
                  <a:lnTo>
                    <a:pt x="979" y="1053"/>
                  </a:lnTo>
                  <a:lnTo>
                    <a:pt x="984" y="1051"/>
                  </a:lnTo>
                  <a:lnTo>
                    <a:pt x="984" y="1051"/>
                  </a:lnTo>
                  <a:lnTo>
                    <a:pt x="986" y="1049"/>
                  </a:lnTo>
                  <a:lnTo>
                    <a:pt x="986" y="1049"/>
                  </a:lnTo>
                  <a:lnTo>
                    <a:pt x="988" y="1046"/>
                  </a:lnTo>
                  <a:lnTo>
                    <a:pt x="991" y="1044"/>
                  </a:lnTo>
                  <a:lnTo>
                    <a:pt x="993" y="1041"/>
                  </a:lnTo>
                  <a:lnTo>
                    <a:pt x="993" y="1039"/>
                  </a:lnTo>
                  <a:lnTo>
                    <a:pt x="995" y="1037"/>
                  </a:lnTo>
                  <a:lnTo>
                    <a:pt x="995" y="1037"/>
                  </a:lnTo>
                  <a:lnTo>
                    <a:pt x="998" y="1034"/>
                  </a:lnTo>
                  <a:lnTo>
                    <a:pt x="998" y="1034"/>
                  </a:lnTo>
                  <a:lnTo>
                    <a:pt x="1000" y="1032"/>
                  </a:lnTo>
                  <a:lnTo>
                    <a:pt x="1003" y="1032"/>
                  </a:lnTo>
                  <a:lnTo>
                    <a:pt x="1003" y="1032"/>
                  </a:lnTo>
                  <a:lnTo>
                    <a:pt x="1005" y="1032"/>
                  </a:lnTo>
                  <a:lnTo>
                    <a:pt x="1005" y="1030"/>
                  </a:lnTo>
                  <a:lnTo>
                    <a:pt x="1007" y="1030"/>
                  </a:lnTo>
                  <a:lnTo>
                    <a:pt x="1007" y="1030"/>
                  </a:lnTo>
                  <a:lnTo>
                    <a:pt x="1010" y="1030"/>
                  </a:lnTo>
                  <a:lnTo>
                    <a:pt x="1010" y="1032"/>
                  </a:lnTo>
                  <a:lnTo>
                    <a:pt x="1012" y="1032"/>
                  </a:lnTo>
                  <a:lnTo>
                    <a:pt x="1012" y="1032"/>
                  </a:lnTo>
                  <a:lnTo>
                    <a:pt x="1012" y="1032"/>
                  </a:lnTo>
                  <a:lnTo>
                    <a:pt x="1014" y="1032"/>
                  </a:lnTo>
                  <a:lnTo>
                    <a:pt x="1014" y="1032"/>
                  </a:lnTo>
                  <a:lnTo>
                    <a:pt x="1017" y="1034"/>
                  </a:lnTo>
                  <a:lnTo>
                    <a:pt x="1017" y="1034"/>
                  </a:lnTo>
                  <a:lnTo>
                    <a:pt x="1017" y="1034"/>
                  </a:lnTo>
                  <a:lnTo>
                    <a:pt x="1019" y="1037"/>
                  </a:lnTo>
                  <a:lnTo>
                    <a:pt x="1019" y="1037"/>
                  </a:lnTo>
                  <a:lnTo>
                    <a:pt x="1021" y="1041"/>
                  </a:lnTo>
                  <a:lnTo>
                    <a:pt x="1024" y="1044"/>
                  </a:lnTo>
                  <a:lnTo>
                    <a:pt x="1024" y="1049"/>
                  </a:lnTo>
                  <a:lnTo>
                    <a:pt x="1026" y="1051"/>
                  </a:lnTo>
                  <a:lnTo>
                    <a:pt x="1029" y="1056"/>
                  </a:lnTo>
                  <a:lnTo>
                    <a:pt x="1029" y="1058"/>
                  </a:lnTo>
                  <a:lnTo>
                    <a:pt x="1031" y="1063"/>
                  </a:lnTo>
                  <a:lnTo>
                    <a:pt x="1031" y="1067"/>
                  </a:lnTo>
                  <a:lnTo>
                    <a:pt x="1033" y="1070"/>
                  </a:lnTo>
                  <a:lnTo>
                    <a:pt x="1033" y="1075"/>
                  </a:lnTo>
                  <a:lnTo>
                    <a:pt x="1033" y="1079"/>
                  </a:lnTo>
                  <a:lnTo>
                    <a:pt x="1036" y="1084"/>
                  </a:lnTo>
                  <a:lnTo>
                    <a:pt x="1036" y="1086"/>
                  </a:lnTo>
                  <a:lnTo>
                    <a:pt x="1036" y="1091"/>
                  </a:lnTo>
                  <a:lnTo>
                    <a:pt x="1036" y="1096"/>
                  </a:lnTo>
                  <a:lnTo>
                    <a:pt x="1036" y="1101"/>
                  </a:lnTo>
                  <a:lnTo>
                    <a:pt x="1036" y="1103"/>
                  </a:lnTo>
                  <a:lnTo>
                    <a:pt x="1036" y="1108"/>
                  </a:lnTo>
                  <a:lnTo>
                    <a:pt x="1036" y="1112"/>
                  </a:lnTo>
                  <a:lnTo>
                    <a:pt x="1036" y="1117"/>
                  </a:lnTo>
                  <a:lnTo>
                    <a:pt x="1036" y="1119"/>
                  </a:lnTo>
                  <a:lnTo>
                    <a:pt x="1036" y="1124"/>
                  </a:lnTo>
                  <a:lnTo>
                    <a:pt x="1033" y="1129"/>
                  </a:lnTo>
                  <a:lnTo>
                    <a:pt x="1033" y="1134"/>
                  </a:lnTo>
                  <a:lnTo>
                    <a:pt x="1033" y="1136"/>
                  </a:lnTo>
                  <a:lnTo>
                    <a:pt x="1031" y="1141"/>
                  </a:lnTo>
                  <a:lnTo>
                    <a:pt x="1031" y="1146"/>
                  </a:lnTo>
                  <a:lnTo>
                    <a:pt x="1029" y="1148"/>
                  </a:lnTo>
                  <a:lnTo>
                    <a:pt x="1029" y="1153"/>
                  </a:lnTo>
                  <a:lnTo>
                    <a:pt x="1026" y="1157"/>
                  </a:lnTo>
                  <a:lnTo>
                    <a:pt x="1026" y="1160"/>
                  </a:lnTo>
                  <a:lnTo>
                    <a:pt x="1024" y="1164"/>
                  </a:lnTo>
                  <a:lnTo>
                    <a:pt x="1014" y="1186"/>
                  </a:lnTo>
                  <a:lnTo>
                    <a:pt x="1064" y="1131"/>
                  </a:lnTo>
                  <a:lnTo>
                    <a:pt x="1057" y="1176"/>
                  </a:lnTo>
                  <a:lnTo>
                    <a:pt x="1047" y="1207"/>
                  </a:lnTo>
                  <a:lnTo>
                    <a:pt x="1104" y="1148"/>
                  </a:lnTo>
                  <a:lnTo>
                    <a:pt x="1104" y="1172"/>
                  </a:lnTo>
                  <a:lnTo>
                    <a:pt x="1088" y="1212"/>
                  </a:lnTo>
                  <a:lnTo>
                    <a:pt x="1137" y="1174"/>
                  </a:lnTo>
                  <a:lnTo>
                    <a:pt x="1133" y="1209"/>
                  </a:lnTo>
                  <a:lnTo>
                    <a:pt x="1118" y="1235"/>
                  </a:lnTo>
                  <a:lnTo>
                    <a:pt x="1097" y="1257"/>
                  </a:lnTo>
                  <a:lnTo>
                    <a:pt x="1135" y="1254"/>
                  </a:lnTo>
                  <a:lnTo>
                    <a:pt x="1130" y="1257"/>
                  </a:lnTo>
                  <a:lnTo>
                    <a:pt x="1128" y="1259"/>
                  </a:lnTo>
                  <a:lnTo>
                    <a:pt x="1123" y="1261"/>
                  </a:lnTo>
                  <a:lnTo>
                    <a:pt x="1118" y="1266"/>
                  </a:lnTo>
                  <a:lnTo>
                    <a:pt x="1114" y="1269"/>
                  </a:lnTo>
                  <a:lnTo>
                    <a:pt x="1111" y="1273"/>
                  </a:lnTo>
                  <a:lnTo>
                    <a:pt x="1107" y="1276"/>
                  </a:lnTo>
                  <a:lnTo>
                    <a:pt x="1102" y="1280"/>
                  </a:lnTo>
                  <a:lnTo>
                    <a:pt x="1097" y="1283"/>
                  </a:lnTo>
                  <a:lnTo>
                    <a:pt x="1092" y="1285"/>
                  </a:lnTo>
                  <a:lnTo>
                    <a:pt x="1088" y="1290"/>
                  </a:lnTo>
                  <a:lnTo>
                    <a:pt x="1085" y="1292"/>
                  </a:lnTo>
                  <a:lnTo>
                    <a:pt x="1081" y="1295"/>
                  </a:lnTo>
                  <a:lnTo>
                    <a:pt x="1076" y="1297"/>
                  </a:lnTo>
                  <a:lnTo>
                    <a:pt x="1073" y="1299"/>
                  </a:lnTo>
                  <a:lnTo>
                    <a:pt x="1071" y="1299"/>
                  </a:lnTo>
                  <a:lnTo>
                    <a:pt x="1071" y="1302"/>
                  </a:lnTo>
                  <a:lnTo>
                    <a:pt x="1069" y="1302"/>
                  </a:lnTo>
                  <a:lnTo>
                    <a:pt x="1066" y="1304"/>
                  </a:lnTo>
                  <a:lnTo>
                    <a:pt x="1066" y="1304"/>
                  </a:lnTo>
                  <a:lnTo>
                    <a:pt x="1064" y="1304"/>
                  </a:lnTo>
                  <a:lnTo>
                    <a:pt x="1062" y="1304"/>
                  </a:lnTo>
                  <a:lnTo>
                    <a:pt x="1059" y="1306"/>
                  </a:lnTo>
                  <a:lnTo>
                    <a:pt x="1055" y="1306"/>
                  </a:lnTo>
                  <a:lnTo>
                    <a:pt x="1050" y="1309"/>
                  </a:lnTo>
                  <a:lnTo>
                    <a:pt x="1045" y="1309"/>
                  </a:lnTo>
                  <a:lnTo>
                    <a:pt x="1040" y="1309"/>
                  </a:lnTo>
                  <a:lnTo>
                    <a:pt x="1036" y="1311"/>
                  </a:lnTo>
                  <a:lnTo>
                    <a:pt x="1031" y="1311"/>
                  </a:lnTo>
                  <a:lnTo>
                    <a:pt x="1026" y="1311"/>
                  </a:lnTo>
                  <a:lnTo>
                    <a:pt x="1021" y="1311"/>
                  </a:lnTo>
                  <a:lnTo>
                    <a:pt x="1017" y="1314"/>
                  </a:lnTo>
                  <a:lnTo>
                    <a:pt x="1012" y="1314"/>
                  </a:lnTo>
                  <a:lnTo>
                    <a:pt x="1010" y="1314"/>
                  </a:lnTo>
                  <a:lnTo>
                    <a:pt x="1007" y="1314"/>
                  </a:lnTo>
                  <a:lnTo>
                    <a:pt x="1005" y="1314"/>
                  </a:lnTo>
                  <a:lnTo>
                    <a:pt x="1005" y="1311"/>
                  </a:lnTo>
                  <a:lnTo>
                    <a:pt x="1003" y="1311"/>
                  </a:lnTo>
                  <a:lnTo>
                    <a:pt x="1000" y="1311"/>
                  </a:lnTo>
                  <a:lnTo>
                    <a:pt x="998" y="1311"/>
                  </a:lnTo>
                  <a:lnTo>
                    <a:pt x="995" y="1311"/>
                  </a:lnTo>
                  <a:lnTo>
                    <a:pt x="993" y="1311"/>
                  </a:lnTo>
                  <a:lnTo>
                    <a:pt x="993" y="1309"/>
                  </a:lnTo>
                  <a:lnTo>
                    <a:pt x="991" y="1309"/>
                  </a:lnTo>
                  <a:lnTo>
                    <a:pt x="988" y="1309"/>
                  </a:lnTo>
                  <a:lnTo>
                    <a:pt x="986" y="1306"/>
                  </a:lnTo>
                  <a:lnTo>
                    <a:pt x="981" y="1304"/>
                  </a:lnTo>
                  <a:lnTo>
                    <a:pt x="977" y="1304"/>
                  </a:lnTo>
                  <a:lnTo>
                    <a:pt x="972" y="1302"/>
                  </a:lnTo>
                  <a:lnTo>
                    <a:pt x="967" y="1299"/>
                  </a:lnTo>
                  <a:lnTo>
                    <a:pt x="962" y="1297"/>
                  </a:lnTo>
                  <a:lnTo>
                    <a:pt x="958" y="1295"/>
                  </a:lnTo>
                  <a:lnTo>
                    <a:pt x="953" y="1290"/>
                  </a:lnTo>
                  <a:lnTo>
                    <a:pt x="948" y="1288"/>
                  </a:lnTo>
                  <a:lnTo>
                    <a:pt x="943" y="1285"/>
                  </a:lnTo>
                  <a:lnTo>
                    <a:pt x="939" y="1283"/>
                  </a:lnTo>
                  <a:lnTo>
                    <a:pt x="936" y="1280"/>
                  </a:lnTo>
                  <a:lnTo>
                    <a:pt x="932" y="1278"/>
                  </a:lnTo>
                  <a:lnTo>
                    <a:pt x="929" y="1276"/>
                  </a:lnTo>
                  <a:lnTo>
                    <a:pt x="927" y="1273"/>
                  </a:lnTo>
                  <a:lnTo>
                    <a:pt x="922" y="1271"/>
                  </a:lnTo>
                  <a:lnTo>
                    <a:pt x="920" y="1269"/>
                  </a:lnTo>
                  <a:lnTo>
                    <a:pt x="917" y="1264"/>
                  </a:lnTo>
                  <a:lnTo>
                    <a:pt x="913" y="1261"/>
                  </a:lnTo>
                  <a:lnTo>
                    <a:pt x="910" y="1259"/>
                  </a:lnTo>
                  <a:lnTo>
                    <a:pt x="908" y="1257"/>
                  </a:lnTo>
                  <a:lnTo>
                    <a:pt x="906" y="1254"/>
                  </a:lnTo>
                  <a:lnTo>
                    <a:pt x="903" y="1250"/>
                  </a:lnTo>
                  <a:lnTo>
                    <a:pt x="898" y="1247"/>
                  </a:lnTo>
                  <a:lnTo>
                    <a:pt x="896" y="1245"/>
                  </a:lnTo>
                  <a:lnTo>
                    <a:pt x="894" y="1240"/>
                  </a:lnTo>
                  <a:lnTo>
                    <a:pt x="891" y="1238"/>
                  </a:lnTo>
                  <a:lnTo>
                    <a:pt x="889" y="1235"/>
                  </a:lnTo>
                  <a:lnTo>
                    <a:pt x="887" y="1231"/>
                  </a:lnTo>
                  <a:lnTo>
                    <a:pt x="884" y="1228"/>
                  </a:lnTo>
                  <a:lnTo>
                    <a:pt x="882" y="1226"/>
                  </a:lnTo>
                  <a:lnTo>
                    <a:pt x="880" y="1221"/>
                  </a:lnTo>
                  <a:lnTo>
                    <a:pt x="877" y="1219"/>
                  </a:lnTo>
                  <a:lnTo>
                    <a:pt x="875" y="1214"/>
                  </a:lnTo>
                  <a:lnTo>
                    <a:pt x="872" y="1212"/>
                  </a:lnTo>
                  <a:lnTo>
                    <a:pt x="870" y="1207"/>
                  </a:lnTo>
                  <a:lnTo>
                    <a:pt x="868" y="1205"/>
                  </a:lnTo>
                  <a:lnTo>
                    <a:pt x="865" y="1200"/>
                  </a:lnTo>
                  <a:lnTo>
                    <a:pt x="865" y="1198"/>
                  </a:lnTo>
                  <a:lnTo>
                    <a:pt x="863" y="1193"/>
                  </a:lnTo>
                  <a:lnTo>
                    <a:pt x="861" y="1190"/>
                  </a:lnTo>
                  <a:lnTo>
                    <a:pt x="861" y="1186"/>
                  </a:lnTo>
                  <a:lnTo>
                    <a:pt x="858" y="1181"/>
                  </a:lnTo>
                  <a:lnTo>
                    <a:pt x="856" y="1179"/>
                  </a:lnTo>
                  <a:lnTo>
                    <a:pt x="856" y="1174"/>
                  </a:lnTo>
                  <a:lnTo>
                    <a:pt x="854" y="1172"/>
                  </a:lnTo>
                  <a:lnTo>
                    <a:pt x="854" y="1169"/>
                  </a:lnTo>
                  <a:lnTo>
                    <a:pt x="854" y="1164"/>
                  </a:lnTo>
                  <a:lnTo>
                    <a:pt x="851" y="1162"/>
                  </a:lnTo>
                  <a:lnTo>
                    <a:pt x="851" y="1160"/>
                  </a:lnTo>
                  <a:lnTo>
                    <a:pt x="851" y="1155"/>
                  </a:lnTo>
                  <a:lnTo>
                    <a:pt x="849" y="1153"/>
                  </a:lnTo>
                  <a:lnTo>
                    <a:pt x="849" y="1150"/>
                  </a:lnTo>
                  <a:lnTo>
                    <a:pt x="849" y="1143"/>
                  </a:lnTo>
                  <a:lnTo>
                    <a:pt x="846" y="1136"/>
                  </a:lnTo>
                  <a:lnTo>
                    <a:pt x="846" y="1129"/>
                  </a:lnTo>
                  <a:lnTo>
                    <a:pt x="844" y="1122"/>
                  </a:lnTo>
                  <a:lnTo>
                    <a:pt x="844" y="1115"/>
                  </a:lnTo>
                  <a:lnTo>
                    <a:pt x="844" y="1108"/>
                  </a:lnTo>
                  <a:lnTo>
                    <a:pt x="844" y="1101"/>
                  </a:lnTo>
                  <a:lnTo>
                    <a:pt x="844" y="1093"/>
                  </a:lnTo>
                  <a:lnTo>
                    <a:pt x="842" y="1086"/>
                  </a:lnTo>
                  <a:lnTo>
                    <a:pt x="842" y="1082"/>
                  </a:lnTo>
                  <a:lnTo>
                    <a:pt x="842" y="1075"/>
                  </a:lnTo>
                  <a:lnTo>
                    <a:pt x="842" y="1067"/>
                  </a:lnTo>
                  <a:lnTo>
                    <a:pt x="842" y="1067"/>
                  </a:lnTo>
                  <a:close/>
                  <a:moveTo>
                    <a:pt x="1078" y="959"/>
                  </a:moveTo>
                  <a:lnTo>
                    <a:pt x="1081" y="961"/>
                  </a:lnTo>
                  <a:lnTo>
                    <a:pt x="1083" y="963"/>
                  </a:lnTo>
                  <a:lnTo>
                    <a:pt x="1085" y="966"/>
                  </a:lnTo>
                  <a:lnTo>
                    <a:pt x="1088" y="966"/>
                  </a:lnTo>
                  <a:lnTo>
                    <a:pt x="1090" y="970"/>
                  </a:lnTo>
                  <a:lnTo>
                    <a:pt x="1095" y="975"/>
                  </a:lnTo>
                  <a:lnTo>
                    <a:pt x="1100" y="978"/>
                  </a:lnTo>
                  <a:lnTo>
                    <a:pt x="1104" y="982"/>
                  </a:lnTo>
                  <a:lnTo>
                    <a:pt x="1107" y="985"/>
                  </a:lnTo>
                  <a:lnTo>
                    <a:pt x="1111" y="987"/>
                  </a:lnTo>
                  <a:lnTo>
                    <a:pt x="1114" y="992"/>
                  </a:lnTo>
                  <a:lnTo>
                    <a:pt x="1118" y="994"/>
                  </a:lnTo>
                  <a:lnTo>
                    <a:pt x="1121" y="996"/>
                  </a:lnTo>
                  <a:lnTo>
                    <a:pt x="1121" y="999"/>
                  </a:lnTo>
                  <a:lnTo>
                    <a:pt x="1123" y="1001"/>
                  </a:lnTo>
                  <a:lnTo>
                    <a:pt x="1126" y="1004"/>
                  </a:lnTo>
                  <a:lnTo>
                    <a:pt x="1128" y="1004"/>
                  </a:lnTo>
                  <a:lnTo>
                    <a:pt x="1130" y="1006"/>
                  </a:lnTo>
                  <a:lnTo>
                    <a:pt x="1130" y="1008"/>
                  </a:lnTo>
                  <a:lnTo>
                    <a:pt x="1133" y="1013"/>
                  </a:lnTo>
                  <a:lnTo>
                    <a:pt x="1135" y="1015"/>
                  </a:lnTo>
                  <a:lnTo>
                    <a:pt x="1137" y="1018"/>
                  </a:lnTo>
                  <a:lnTo>
                    <a:pt x="1140" y="1020"/>
                  </a:lnTo>
                  <a:lnTo>
                    <a:pt x="1140" y="1022"/>
                  </a:lnTo>
                  <a:lnTo>
                    <a:pt x="1144" y="1030"/>
                  </a:lnTo>
                  <a:lnTo>
                    <a:pt x="1147" y="1034"/>
                  </a:lnTo>
                  <a:lnTo>
                    <a:pt x="1149" y="1039"/>
                  </a:lnTo>
                  <a:lnTo>
                    <a:pt x="1152" y="1044"/>
                  </a:lnTo>
                  <a:lnTo>
                    <a:pt x="1154" y="1051"/>
                  </a:lnTo>
                  <a:lnTo>
                    <a:pt x="1156" y="1056"/>
                  </a:lnTo>
                  <a:lnTo>
                    <a:pt x="1159" y="1060"/>
                  </a:lnTo>
                  <a:lnTo>
                    <a:pt x="1161" y="1065"/>
                  </a:lnTo>
                  <a:lnTo>
                    <a:pt x="1163" y="1070"/>
                  </a:lnTo>
                  <a:lnTo>
                    <a:pt x="1163" y="1075"/>
                  </a:lnTo>
                  <a:lnTo>
                    <a:pt x="1166" y="1082"/>
                  </a:lnTo>
                  <a:lnTo>
                    <a:pt x="1168" y="1086"/>
                  </a:lnTo>
                  <a:lnTo>
                    <a:pt x="1168" y="1091"/>
                  </a:lnTo>
                  <a:lnTo>
                    <a:pt x="1170" y="1098"/>
                  </a:lnTo>
                  <a:lnTo>
                    <a:pt x="1173" y="1103"/>
                  </a:lnTo>
                  <a:lnTo>
                    <a:pt x="1173" y="1110"/>
                  </a:lnTo>
                  <a:lnTo>
                    <a:pt x="1182" y="1169"/>
                  </a:lnTo>
                  <a:lnTo>
                    <a:pt x="1189" y="1167"/>
                  </a:lnTo>
                  <a:lnTo>
                    <a:pt x="1194" y="1162"/>
                  </a:lnTo>
                  <a:lnTo>
                    <a:pt x="1201" y="1157"/>
                  </a:lnTo>
                  <a:lnTo>
                    <a:pt x="1206" y="1153"/>
                  </a:lnTo>
                  <a:lnTo>
                    <a:pt x="1208" y="1150"/>
                  </a:lnTo>
                  <a:lnTo>
                    <a:pt x="1213" y="1148"/>
                  </a:lnTo>
                  <a:lnTo>
                    <a:pt x="1215" y="1146"/>
                  </a:lnTo>
                  <a:lnTo>
                    <a:pt x="1218" y="1146"/>
                  </a:lnTo>
                  <a:lnTo>
                    <a:pt x="1220" y="1141"/>
                  </a:lnTo>
                  <a:lnTo>
                    <a:pt x="1222" y="1138"/>
                  </a:lnTo>
                  <a:lnTo>
                    <a:pt x="1225" y="1136"/>
                  </a:lnTo>
                  <a:lnTo>
                    <a:pt x="1227" y="1134"/>
                  </a:lnTo>
                  <a:lnTo>
                    <a:pt x="1234" y="1129"/>
                  </a:lnTo>
                  <a:lnTo>
                    <a:pt x="1239" y="1122"/>
                  </a:lnTo>
                  <a:lnTo>
                    <a:pt x="1244" y="1117"/>
                  </a:lnTo>
                  <a:lnTo>
                    <a:pt x="1249" y="1110"/>
                  </a:lnTo>
                  <a:lnTo>
                    <a:pt x="1253" y="1105"/>
                  </a:lnTo>
                  <a:lnTo>
                    <a:pt x="1258" y="1098"/>
                  </a:lnTo>
                  <a:lnTo>
                    <a:pt x="1263" y="1093"/>
                  </a:lnTo>
                  <a:lnTo>
                    <a:pt x="1265" y="1086"/>
                  </a:lnTo>
                  <a:lnTo>
                    <a:pt x="1270" y="1082"/>
                  </a:lnTo>
                  <a:lnTo>
                    <a:pt x="1275" y="1075"/>
                  </a:lnTo>
                  <a:lnTo>
                    <a:pt x="1277" y="1070"/>
                  </a:lnTo>
                  <a:lnTo>
                    <a:pt x="1282" y="1063"/>
                  </a:lnTo>
                  <a:lnTo>
                    <a:pt x="1284" y="1056"/>
                  </a:lnTo>
                  <a:lnTo>
                    <a:pt x="1289" y="1049"/>
                  </a:lnTo>
                  <a:lnTo>
                    <a:pt x="1293" y="1041"/>
                  </a:lnTo>
                  <a:lnTo>
                    <a:pt x="1296" y="1034"/>
                  </a:lnTo>
                  <a:lnTo>
                    <a:pt x="1298" y="1030"/>
                  </a:lnTo>
                  <a:lnTo>
                    <a:pt x="1301" y="1027"/>
                  </a:lnTo>
                  <a:lnTo>
                    <a:pt x="1301" y="1022"/>
                  </a:lnTo>
                  <a:lnTo>
                    <a:pt x="1303" y="1018"/>
                  </a:lnTo>
                  <a:lnTo>
                    <a:pt x="1305" y="1013"/>
                  </a:lnTo>
                  <a:lnTo>
                    <a:pt x="1305" y="1008"/>
                  </a:lnTo>
                  <a:lnTo>
                    <a:pt x="1308" y="1004"/>
                  </a:lnTo>
                  <a:lnTo>
                    <a:pt x="1308" y="999"/>
                  </a:lnTo>
                  <a:lnTo>
                    <a:pt x="1310" y="994"/>
                  </a:lnTo>
                  <a:lnTo>
                    <a:pt x="1310" y="989"/>
                  </a:lnTo>
                  <a:lnTo>
                    <a:pt x="1312" y="985"/>
                  </a:lnTo>
                  <a:lnTo>
                    <a:pt x="1312" y="980"/>
                  </a:lnTo>
                  <a:lnTo>
                    <a:pt x="1312" y="975"/>
                  </a:lnTo>
                  <a:lnTo>
                    <a:pt x="1312" y="970"/>
                  </a:lnTo>
                  <a:lnTo>
                    <a:pt x="1315" y="963"/>
                  </a:lnTo>
                  <a:lnTo>
                    <a:pt x="1315" y="959"/>
                  </a:lnTo>
                  <a:lnTo>
                    <a:pt x="1315" y="954"/>
                  </a:lnTo>
                  <a:lnTo>
                    <a:pt x="1315" y="949"/>
                  </a:lnTo>
                  <a:lnTo>
                    <a:pt x="1315" y="944"/>
                  </a:lnTo>
                  <a:lnTo>
                    <a:pt x="1315" y="940"/>
                  </a:lnTo>
                  <a:lnTo>
                    <a:pt x="1312" y="933"/>
                  </a:lnTo>
                  <a:lnTo>
                    <a:pt x="1312" y="928"/>
                  </a:lnTo>
                  <a:lnTo>
                    <a:pt x="1312" y="923"/>
                  </a:lnTo>
                  <a:lnTo>
                    <a:pt x="1312" y="918"/>
                  </a:lnTo>
                  <a:lnTo>
                    <a:pt x="1310" y="914"/>
                  </a:lnTo>
                  <a:lnTo>
                    <a:pt x="1310" y="909"/>
                  </a:lnTo>
                  <a:lnTo>
                    <a:pt x="1308" y="904"/>
                  </a:lnTo>
                  <a:lnTo>
                    <a:pt x="1308" y="899"/>
                  </a:lnTo>
                  <a:lnTo>
                    <a:pt x="1305" y="895"/>
                  </a:lnTo>
                  <a:lnTo>
                    <a:pt x="1305" y="890"/>
                  </a:lnTo>
                  <a:lnTo>
                    <a:pt x="1303" y="888"/>
                  </a:lnTo>
                  <a:lnTo>
                    <a:pt x="1301" y="883"/>
                  </a:lnTo>
                  <a:lnTo>
                    <a:pt x="1301" y="881"/>
                  </a:lnTo>
                  <a:lnTo>
                    <a:pt x="1298" y="878"/>
                  </a:lnTo>
                  <a:lnTo>
                    <a:pt x="1296" y="873"/>
                  </a:lnTo>
                  <a:lnTo>
                    <a:pt x="1293" y="871"/>
                  </a:lnTo>
                  <a:lnTo>
                    <a:pt x="1293" y="869"/>
                  </a:lnTo>
                  <a:lnTo>
                    <a:pt x="1291" y="866"/>
                  </a:lnTo>
                  <a:lnTo>
                    <a:pt x="1289" y="862"/>
                  </a:lnTo>
                  <a:lnTo>
                    <a:pt x="1286" y="859"/>
                  </a:lnTo>
                  <a:lnTo>
                    <a:pt x="1282" y="857"/>
                  </a:lnTo>
                  <a:lnTo>
                    <a:pt x="1279" y="852"/>
                  </a:lnTo>
                  <a:lnTo>
                    <a:pt x="1277" y="850"/>
                  </a:lnTo>
                  <a:lnTo>
                    <a:pt x="1275" y="845"/>
                  </a:lnTo>
                  <a:lnTo>
                    <a:pt x="1272" y="843"/>
                  </a:lnTo>
                  <a:lnTo>
                    <a:pt x="1267" y="840"/>
                  </a:lnTo>
                  <a:lnTo>
                    <a:pt x="1265" y="836"/>
                  </a:lnTo>
                  <a:lnTo>
                    <a:pt x="1263" y="833"/>
                  </a:lnTo>
                  <a:lnTo>
                    <a:pt x="1256" y="826"/>
                  </a:lnTo>
                  <a:lnTo>
                    <a:pt x="1249" y="819"/>
                  </a:lnTo>
                  <a:lnTo>
                    <a:pt x="1241" y="814"/>
                  </a:lnTo>
                  <a:lnTo>
                    <a:pt x="1237" y="807"/>
                  </a:lnTo>
                  <a:lnTo>
                    <a:pt x="1230" y="802"/>
                  </a:lnTo>
                  <a:lnTo>
                    <a:pt x="1222" y="798"/>
                  </a:lnTo>
                  <a:lnTo>
                    <a:pt x="1218" y="793"/>
                  </a:lnTo>
                  <a:lnTo>
                    <a:pt x="1213" y="788"/>
                  </a:lnTo>
                  <a:lnTo>
                    <a:pt x="1211" y="788"/>
                  </a:lnTo>
                  <a:lnTo>
                    <a:pt x="1208" y="786"/>
                  </a:lnTo>
                  <a:lnTo>
                    <a:pt x="1206" y="783"/>
                  </a:lnTo>
                  <a:lnTo>
                    <a:pt x="1201" y="781"/>
                  </a:lnTo>
                  <a:lnTo>
                    <a:pt x="1196" y="779"/>
                  </a:lnTo>
                  <a:lnTo>
                    <a:pt x="1192" y="776"/>
                  </a:lnTo>
                  <a:lnTo>
                    <a:pt x="1187" y="774"/>
                  </a:lnTo>
                  <a:lnTo>
                    <a:pt x="1182" y="772"/>
                  </a:lnTo>
                  <a:lnTo>
                    <a:pt x="1180" y="772"/>
                  </a:lnTo>
                  <a:lnTo>
                    <a:pt x="1178" y="772"/>
                  </a:lnTo>
                  <a:lnTo>
                    <a:pt x="1175" y="769"/>
                  </a:lnTo>
                  <a:lnTo>
                    <a:pt x="1173" y="769"/>
                  </a:lnTo>
                  <a:lnTo>
                    <a:pt x="1170" y="769"/>
                  </a:lnTo>
                  <a:lnTo>
                    <a:pt x="1168" y="767"/>
                  </a:lnTo>
                  <a:lnTo>
                    <a:pt x="1166" y="767"/>
                  </a:lnTo>
                  <a:lnTo>
                    <a:pt x="1163" y="767"/>
                  </a:lnTo>
                  <a:lnTo>
                    <a:pt x="1163" y="767"/>
                  </a:lnTo>
                  <a:lnTo>
                    <a:pt x="1161" y="767"/>
                  </a:lnTo>
                  <a:lnTo>
                    <a:pt x="1159" y="767"/>
                  </a:lnTo>
                  <a:lnTo>
                    <a:pt x="1159" y="769"/>
                  </a:lnTo>
                  <a:lnTo>
                    <a:pt x="1156" y="769"/>
                  </a:lnTo>
                  <a:lnTo>
                    <a:pt x="1156" y="769"/>
                  </a:lnTo>
                  <a:lnTo>
                    <a:pt x="1154" y="772"/>
                  </a:lnTo>
                  <a:lnTo>
                    <a:pt x="1154" y="772"/>
                  </a:lnTo>
                  <a:lnTo>
                    <a:pt x="1154" y="774"/>
                  </a:lnTo>
                  <a:lnTo>
                    <a:pt x="1152" y="776"/>
                  </a:lnTo>
                  <a:lnTo>
                    <a:pt x="1152" y="779"/>
                  </a:lnTo>
                  <a:lnTo>
                    <a:pt x="1152" y="781"/>
                  </a:lnTo>
                  <a:lnTo>
                    <a:pt x="1149" y="786"/>
                  </a:lnTo>
                  <a:lnTo>
                    <a:pt x="1149" y="791"/>
                  </a:lnTo>
                  <a:lnTo>
                    <a:pt x="1149" y="795"/>
                  </a:lnTo>
                  <a:lnTo>
                    <a:pt x="1149" y="800"/>
                  </a:lnTo>
                  <a:lnTo>
                    <a:pt x="1147" y="802"/>
                  </a:lnTo>
                  <a:lnTo>
                    <a:pt x="1147" y="805"/>
                  </a:lnTo>
                  <a:lnTo>
                    <a:pt x="1147" y="807"/>
                  </a:lnTo>
                  <a:lnTo>
                    <a:pt x="1147" y="810"/>
                  </a:lnTo>
                  <a:lnTo>
                    <a:pt x="1144" y="812"/>
                  </a:lnTo>
                  <a:lnTo>
                    <a:pt x="1142" y="817"/>
                  </a:lnTo>
                  <a:lnTo>
                    <a:pt x="1142" y="819"/>
                  </a:lnTo>
                  <a:lnTo>
                    <a:pt x="1140" y="824"/>
                  </a:lnTo>
                  <a:lnTo>
                    <a:pt x="1135" y="831"/>
                  </a:lnTo>
                  <a:lnTo>
                    <a:pt x="1133" y="838"/>
                  </a:lnTo>
                  <a:lnTo>
                    <a:pt x="1128" y="847"/>
                  </a:lnTo>
                  <a:lnTo>
                    <a:pt x="1123" y="854"/>
                  </a:lnTo>
                  <a:lnTo>
                    <a:pt x="1121" y="862"/>
                  </a:lnTo>
                  <a:lnTo>
                    <a:pt x="1116" y="869"/>
                  </a:lnTo>
                  <a:lnTo>
                    <a:pt x="1111" y="876"/>
                  </a:lnTo>
                  <a:lnTo>
                    <a:pt x="1109" y="883"/>
                  </a:lnTo>
                  <a:lnTo>
                    <a:pt x="1104" y="890"/>
                  </a:lnTo>
                  <a:lnTo>
                    <a:pt x="1100" y="897"/>
                  </a:lnTo>
                  <a:lnTo>
                    <a:pt x="1095" y="904"/>
                  </a:lnTo>
                  <a:lnTo>
                    <a:pt x="1092" y="911"/>
                  </a:lnTo>
                  <a:lnTo>
                    <a:pt x="1090" y="914"/>
                  </a:lnTo>
                  <a:lnTo>
                    <a:pt x="1088" y="918"/>
                  </a:lnTo>
                  <a:lnTo>
                    <a:pt x="1085" y="921"/>
                  </a:lnTo>
                  <a:lnTo>
                    <a:pt x="1085" y="925"/>
                  </a:lnTo>
                  <a:lnTo>
                    <a:pt x="1083" y="928"/>
                  </a:lnTo>
                  <a:lnTo>
                    <a:pt x="1081" y="933"/>
                  </a:lnTo>
                  <a:lnTo>
                    <a:pt x="1081" y="935"/>
                  </a:lnTo>
                  <a:lnTo>
                    <a:pt x="1081" y="937"/>
                  </a:lnTo>
                  <a:lnTo>
                    <a:pt x="1078" y="940"/>
                  </a:lnTo>
                  <a:lnTo>
                    <a:pt x="1078" y="942"/>
                  </a:lnTo>
                  <a:lnTo>
                    <a:pt x="1078" y="944"/>
                  </a:lnTo>
                  <a:lnTo>
                    <a:pt x="1078" y="947"/>
                  </a:lnTo>
                  <a:lnTo>
                    <a:pt x="1076" y="949"/>
                  </a:lnTo>
                  <a:lnTo>
                    <a:pt x="1076" y="951"/>
                  </a:lnTo>
                  <a:lnTo>
                    <a:pt x="1076" y="951"/>
                  </a:lnTo>
                  <a:lnTo>
                    <a:pt x="1076" y="954"/>
                  </a:lnTo>
                  <a:lnTo>
                    <a:pt x="1076" y="954"/>
                  </a:lnTo>
                  <a:lnTo>
                    <a:pt x="1076" y="956"/>
                  </a:lnTo>
                  <a:lnTo>
                    <a:pt x="1076" y="956"/>
                  </a:lnTo>
                  <a:lnTo>
                    <a:pt x="1078" y="956"/>
                  </a:lnTo>
                  <a:lnTo>
                    <a:pt x="1078" y="956"/>
                  </a:lnTo>
                  <a:lnTo>
                    <a:pt x="1078" y="959"/>
                  </a:lnTo>
                  <a:lnTo>
                    <a:pt x="1078" y="959"/>
                  </a:lnTo>
                  <a:close/>
                  <a:moveTo>
                    <a:pt x="861" y="876"/>
                  </a:moveTo>
                  <a:lnTo>
                    <a:pt x="863" y="873"/>
                  </a:lnTo>
                  <a:lnTo>
                    <a:pt x="865" y="871"/>
                  </a:lnTo>
                  <a:lnTo>
                    <a:pt x="865" y="869"/>
                  </a:lnTo>
                  <a:lnTo>
                    <a:pt x="868" y="869"/>
                  </a:lnTo>
                  <a:lnTo>
                    <a:pt x="870" y="864"/>
                  </a:lnTo>
                  <a:lnTo>
                    <a:pt x="872" y="859"/>
                  </a:lnTo>
                  <a:lnTo>
                    <a:pt x="875" y="857"/>
                  </a:lnTo>
                  <a:lnTo>
                    <a:pt x="877" y="854"/>
                  </a:lnTo>
                  <a:lnTo>
                    <a:pt x="877" y="854"/>
                  </a:lnTo>
                  <a:lnTo>
                    <a:pt x="880" y="852"/>
                  </a:lnTo>
                  <a:lnTo>
                    <a:pt x="880" y="850"/>
                  </a:lnTo>
                  <a:lnTo>
                    <a:pt x="882" y="847"/>
                  </a:lnTo>
                  <a:lnTo>
                    <a:pt x="882" y="845"/>
                  </a:lnTo>
                  <a:lnTo>
                    <a:pt x="882" y="843"/>
                  </a:lnTo>
                  <a:lnTo>
                    <a:pt x="884" y="838"/>
                  </a:lnTo>
                  <a:lnTo>
                    <a:pt x="884" y="833"/>
                  </a:lnTo>
                  <a:lnTo>
                    <a:pt x="887" y="828"/>
                  </a:lnTo>
                  <a:lnTo>
                    <a:pt x="889" y="824"/>
                  </a:lnTo>
                  <a:lnTo>
                    <a:pt x="889" y="817"/>
                  </a:lnTo>
                  <a:lnTo>
                    <a:pt x="891" y="810"/>
                  </a:lnTo>
                  <a:lnTo>
                    <a:pt x="894" y="802"/>
                  </a:lnTo>
                  <a:lnTo>
                    <a:pt x="896" y="795"/>
                  </a:lnTo>
                  <a:lnTo>
                    <a:pt x="896" y="793"/>
                  </a:lnTo>
                  <a:lnTo>
                    <a:pt x="898" y="788"/>
                  </a:lnTo>
                  <a:lnTo>
                    <a:pt x="898" y="786"/>
                  </a:lnTo>
                  <a:lnTo>
                    <a:pt x="901" y="783"/>
                  </a:lnTo>
                  <a:lnTo>
                    <a:pt x="901" y="779"/>
                  </a:lnTo>
                  <a:lnTo>
                    <a:pt x="903" y="776"/>
                  </a:lnTo>
                  <a:lnTo>
                    <a:pt x="903" y="774"/>
                  </a:lnTo>
                  <a:lnTo>
                    <a:pt x="906" y="769"/>
                  </a:lnTo>
                  <a:lnTo>
                    <a:pt x="908" y="767"/>
                  </a:lnTo>
                  <a:lnTo>
                    <a:pt x="908" y="765"/>
                  </a:lnTo>
                  <a:lnTo>
                    <a:pt x="910" y="762"/>
                  </a:lnTo>
                  <a:lnTo>
                    <a:pt x="910" y="760"/>
                  </a:lnTo>
                  <a:lnTo>
                    <a:pt x="913" y="760"/>
                  </a:lnTo>
                  <a:lnTo>
                    <a:pt x="915" y="757"/>
                  </a:lnTo>
                  <a:lnTo>
                    <a:pt x="915" y="755"/>
                  </a:lnTo>
                  <a:lnTo>
                    <a:pt x="917" y="755"/>
                  </a:lnTo>
                  <a:lnTo>
                    <a:pt x="917" y="755"/>
                  </a:lnTo>
                  <a:lnTo>
                    <a:pt x="920" y="755"/>
                  </a:lnTo>
                  <a:lnTo>
                    <a:pt x="920" y="755"/>
                  </a:lnTo>
                  <a:lnTo>
                    <a:pt x="920" y="755"/>
                  </a:lnTo>
                  <a:lnTo>
                    <a:pt x="920" y="753"/>
                  </a:lnTo>
                  <a:lnTo>
                    <a:pt x="922" y="753"/>
                  </a:lnTo>
                  <a:lnTo>
                    <a:pt x="922" y="755"/>
                  </a:lnTo>
                  <a:lnTo>
                    <a:pt x="924" y="755"/>
                  </a:lnTo>
                  <a:lnTo>
                    <a:pt x="924" y="755"/>
                  </a:lnTo>
                  <a:lnTo>
                    <a:pt x="927" y="755"/>
                  </a:lnTo>
                  <a:lnTo>
                    <a:pt x="929" y="755"/>
                  </a:lnTo>
                  <a:lnTo>
                    <a:pt x="932" y="757"/>
                  </a:lnTo>
                  <a:lnTo>
                    <a:pt x="934" y="757"/>
                  </a:lnTo>
                  <a:lnTo>
                    <a:pt x="934" y="757"/>
                  </a:lnTo>
                  <a:lnTo>
                    <a:pt x="936" y="757"/>
                  </a:lnTo>
                  <a:lnTo>
                    <a:pt x="936" y="757"/>
                  </a:lnTo>
                  <a:lnTo>
                    <a:pt x="939" y="760"/>
                  </a:lnTo>
                  <a:lnTo>
                    <a:pt x="943" y="760"/>
                  </a:lnTo>
                  <a:lnTo>
                    <a:pt x="946" y="760"/>
                  </a:lnTo>
                  <a:lnTo>
                    <a:pt x="948" y="760"/>
                  </a:lnTo>
                  <a:lnTo>
                    <a:pt x="951" y="760"/>
                  </a:lnTo>
                  <a:lnTo>
                    <a:pt x="953" y="760"/>
                  </a:lnTo>
                  <a:lnTo>
                    <a:pt x="958" y="760"/>
                  </a:lnTo>
                  <a:lnTo>
                    <a:pt x="960" y="760"/>
                  </a:lnTo>
                  <a:lnTo>
                    <a:pt x="962" y="760"/>
                  </a:lnTo>
                  <a:lnTo>
                    <a:pt x="965" y="760"/>
                  </a:lnTo>
                  <a:lnTo>
                    <a:pt x="967" y="760"/>
                  </a:lnTo>
                  <a:lnTo>
                    <a:pt x="972" y="760"/>
                  </a:lnTo>
                  <a:lnTo>
                    <a:pt x="974" y="757"/>
                  </a:lnTo>
                  <a:lnTo>
                    <a:pt x="977" y="757"/>
                  </a:lnTo>
                  <a:lnTo>
                    <a:pt x="979" y="757"/>
                  </a:lnTo>
                  <a:lnTo>
                    <a:pt x="981" y="755"/>
                  </a:lnTo>
                  <a:lnTo>
                    <a:pt x="984" y="755"/>
                  </a:lnTo>
                  <a:lnTo>
                    <a:pt x="984" y="755"/>
                  </a:lnTo>
                  <a:lnTo>
                    <a:pt x="984" y="755"/>
                  </a:lnTo>
                  <a:lnTo>
                    <a:pt x="986" y="753"/>
                  </a:lnTo>
                  <a:lnTo>
                    <a:pt x="986" y="753"/>
                  </a:lnTo>
                  <a:lnTo>
                    <a:pt x="986" y="753"/>
                  </a:lnTo>
                  <a:lnTo>
                    <a:pt x="988" y="753"/>
                  </a:lnTo>
                  <a:lnTo>
                    <a:pt x="988" y="750"/>
                  </a:lnTo>
                  <a:lnTo>
                    <a:pt x="988" y="750"/>
                  </a:lnTo>
                  <a:lnTo>
                    <a:pt x="988" y="750"/>
                  </a:lnTo>
                  <a:lnTo>
                    <a:pt x="991" y="748"/>
                  </a:lnTo>
                  <a:lnTo>
                    <a:pt x="991" y="748"/>
                  </a:lnTo>
                  <a:lnTo>
                    <a:pt x="991" y="748"/>
                  </a:lnTo>
                  <a:lnTo>
                    <a:pt x="991" y="746"/>
                  </a:lnTo>
                  <a:lnTo>
                    <a:pt x="991" y="746"/>
                  </a:lnTo>
                  <a:lnTo>
                    <a:pt x="991" y="743"/>
                  </a:lnTo>
                  <a:lnTo>
                    <a:pt x="991" y="743"/>
                  </a:lnTo>
                  <a:lnTo>
                    <a:pt x="993" y="741"/>
                  </a:lnTo>
                  <a:lnTo>
                    <a:pt x="991" y="741"/>
                  </a:lnTo>
                  <a:lnTo>
                    <a:pt x="991" y="741"/>
                  </a:lnTo>
                  <a:lnTo>
                    <a:pt x="991" y="739"/>
                  </a:lnTo>
                  <a:lnTo>
                    <a:pt x="991" y="739"/>
                  </a:lnTo>
                  <a:lnTo>
                    <a:pt x="991" y="736"/>
                  </a:lnTo>
                  <a:lnTo>
                    <a:pt x="991" y="736"/>
                  </a:lnTo>
                  <a:lnTo>
                    <a:pt x="991" y="734"/>
                  </a:lnTo>
                  <a:lnTo>
                    <a:pt x="988" y="731"/>
                  </a:lnTo>
                  <a:lnTo>
                    <a:pt x="988" y="729"/>
                  </a:lnTo>
                  <a:lnTo>
                    <a:pt x="986" y="727"/>
                  </a:lnTo>
                  <a:lnTo>
                    <a:pt x="986" y="724"/>
                  </a:lnTo>
                  <a:lnTo>
                    <a:pt x="986" y="722"/>
                  </a:lnTo>
                  <a:lnTo>
                    <a:pt x="984" y="720"/>
                  </a:lnTo>
                  <a:lnTo>
                    <a:pt x="984" y="720"/>
                  </a:lnTo>
                  <a:lnTo>
                    <a:pt x="984" y="717"/>
                  </a:lnTo>
                  <a:lnTo>
                    <a:pt x="981" y="715"/>
                  </a:lnTo>
                  <a:lnTo>
                    <a:pt x="981" y="715"/>
                  </a:lnTo>
                  <a:lnTo>
                    <a:pt x="979" y="712"/>
                  </a:lnTo>
                  <a:lnTo>
                    <a:pt x="979" y="712"/>
                  </a:lnTo>
                  <a:lnTo>
                    <a:pt x="977" y="710"/>
                  </a:lnTo>
                  <a:lnTo>
                    <a:pt x="977" y="710"/>
                  </a:lnTo>
                  <a:lnTo>
                    <a:pt x="977" y="710"/>
                  </a:lnTo>
                  <a:lnTo>
                    <a:pt x="974" y="708"/>
                  </a:lnTo>
                  <a:lnTo>
                    <a:pt x="972" y="705"/>
                  </a:lnTo>
                  <a:lnTo>
                    <a:pt x="969" y="705"/>
                  </a:lnTo>
                  <a:lnTo>
                    <a:pt x="967" y="703"/>
                  </a:lnTo>
                  <a:lnTo>
                    <a:pt x="965" y="701"/>
                  </a:lnTo>
                  <a:lnTo>
                    <a:pt x="965" y="701"/>
                  </a:lnTo>
                  <a:lnTo>
                    <a:pt x="965" y="701"/>
                  </a:lnTo>
                  <a:lnTo>
                    <a:pt x="962" y="698"/>
                  </a:lnTo>
                  <a:lnTo>
                    <a:pt x="962" y="698"/>
                  </a:lnTo>
                  <a:lnTo>
                    <a:pt x="960" y="696"/>
                  </a:lnTo>
                  <a:lnTo>
                    <a:pt x="960" y="696"/>
                  </a:lnTo>
                  <a:lnTo>
                    <a:pt x="960" y="694"/>
                  </a:lnTo>
                  <a:lnTo>
                    <a:pt x="958" y="691"/>
                  </a:lnTo>
                  <a:lnTo>
                    <a:pt x="958" y="691"/>
                  </a:lnTo>
                  <a:lnTo>
                    <a:pt x="958" y="689"/>
                  </a:lnTo>
                  <a:lnTo>
                    <a:pt x="958" y="686"/>
                  </a:lnTo>
                  <a:lnTo>
                    <a:pt x="958" y="684"/>
                  </a:lnTo>
                  <a:lnTo>
                    <a:pt x="955" y="682"/>
                  </a:lnTo>
                  <a:lnTo>
                    <a:pt x="955" y="679"/>
                  </a:lnTo>
                  <a:lnTo>
                    <a:pt x="955" y="677"/>
                  </a:lnTo>
                  <a:lnTo>
                    <a:pt x="955" y="675"/>
                  </a:lnTo>
                  <a:lnTo>
                    <a:pt x="955" y="672"/>
                  </a:lnTo>
                  <a:lnTo>
                    <a:pt x="958" y="670"/>
                  </a:lnTo>
                  <a:lnTo>
                    <a:pt x="958" y="668"/>
                  </a:lnTo>
                  <a:lnTo>
                    <a:pt x="958" y="663"/>
                  </a:lnTo>
                  <a:lnTo>
                    <a:pt x="960" y="660"/>
                  </a:lnTo>
                  <a:lnTo>
                    <a:pt x="960" y="656"/>
                  </a:lnTo>
                  <a:lnTo>
                    <a:pt x="962" y="651"/>
                  </a:lnTo>
                  <a:lnTo>
                    <a:pt x="965" y="644"/>
                  </a:lnTo>
                  <a:lnTo>
                    <a:pt x="967" y="637"/>
                  </a:lnTo>
                  <a:lnTo>
                    <a:pt x="969" y="630"/>
                  </a:lnTo>
                  <a:lnTo>
                    <a:pt x="972" y="623"/>
                  </a:lnTo>
                  <a:lnTo>
                    <a:pt x="974" y="615"/>
                  </a:lnTo>
                  <a:lnTo>
                    <a:pt x="977" y="608"/>
                  </a:lnTo>
                  <a:lnTo>
                    <a:pt x="979" y="604"/>
                  </a:lnTo>
                  <a:lnTo>
                    <a:pt x="979" y="599"/>
                  </a:lnTo>
                  <a:lnTo>
                    <a:pt x="981" y="594"/>
                  </a:lnTo>
                  <a:lnTo>
                    <a:pt x="984" y="589"/>
                  </a:lnTo>
                  <a:lnTo>
                    <a:pt x="984" y="585"/>
                  </a:lnTo>
                  <a:lnTo>
                    <a:pt x="986" y="578"/>
                  </a:lnTo>
                  <a:lnTo>
                    <a:pt x="988" y="573"/>
                  </a:lnTo>
                  <a:lnTo>
                    <a:pt x="988" y="568"/>
                  </a:lnTo>
                  <a:lnTo>
                    <a:pt x="991" y="563"/>
                  </a:lnTo>
                  <a:lnTo>
                    <a:pt x="993" y="559"/>
                  </a:lnTo>
                  <a:lnTo>
                    <a:pt x="993" y="554"/>
                  </a:lnTo>
                  <a:lnTo>
                    <a:pt x="995" y="549"/>
                  </a:lnTo>
                  <a:lnTo>
                    <a:pt x="998" y="544"/>
                  </a:lnTo>
                  <a:lnTo>
                    <a:pt x="998" y="540"/>
                  </a:lnTo>
                  <a:lnTo>
                    <a:pt x="1000" y="535"/>
                  </a:lnTo>
                  <a:lnTo>
                    <a:pt x="1003" y="530"/>
                  </a:lnTo>
                  <a:lnTo>
                    <a:pt x="1003" y="528"/>
                  </a:lnTo>
                  <a:lnTo>
                    <a:pt x="1005" y="526"/>
                  </a:lnTo>
                  <a:lnTo>
                    <a:pt x="1005" y="523"/>
                  </a:lnTo>
                  <a:lnTo>
                    <a:pt x="1007" y="521"/>
                  </a:lnTo>
                  <a:lnTo>
                    <a:pt x="1010" y="516"/>
                  </a:lnTo>
                  <a:lnTo>
                    <a:pt x="1012" y="511"/>
                  </a:lnTo>
                  <a:lnTo>
                    <a:pt x="1017" y="507"/>
                  </a:lnTo>
                  <a:lnTo>
                    <a:pt x="1019" y="502"/>
                  </a:lnTo>
                  <a:lnTo>
                    <a:pt x="1019" y="497"/>
                  </a:lnTo>
                  <a:lnTo>
                    <a:pt x="1021" y="495"/>
                  </a:lnTo>
                  <a:lnTo>
                    <a:pt x="1021" y="492"/>
                  </a:lnTo>
                  <a:lnTo>
                    <a:pt x="1024" y="490"/>
                  </a:lnTo>
                  <a:lnTo>
                    <a:pt x="1024" y="488"/>
                  </a:lnTo>
                  <a:lnTo>
                    <a:pt x="1024" y="485"/>
                  </a:lnTo>
                  <a:lnTo>
                    <a:pt x="1026" y="483"/>
                  </a:lnTo>
                  <a:lnTo>
                    <a:pt x="1026" y="481"/>
                  </a:lnTo>
                  <a:lnTo>
                    <a:pt x="1026" y="481"/>
                  </a:lnTo>
                  <a:lnTo>
                    <a:pt x="1026" y="478"/>
                  </a:lnTo>
                  <a:lnTo>
                    <a:pt x="1026" y="476"/>
                  </a:lnTo>
                  <a:lnTo>
                    <a:pt x="1026" y="476"/>
                  </a:lnTo>
                  <a:lnTo>
                    <a:pt x="1029" y="474"/>
                  </a:lnTo>
                  <a:lnTo>
                    <a:pt x="1029" y="471"/>
                  </a:lnTo>
                  <a:lnTo>
                    <a:pt x="1029" y="469"/>
                  </a:lnTo>
                  <a:lnTo>
                    <a:pt x="1029" y="469"/>
                  </a:lnTo>
                  <a:lnTo>
                    <a:pt x="1029" y="466"/>
                  </a:lnTo>
                  <a:lnTo>
                    <a:pt x="1029" y="466"/>
                  </a:lnTo>
                  <a:lnTo>
                    <a:pt x="1029" y="466"/>
                  </a:lnTo>
                  <a:lnTo>
                    <a:pt x="1029" y="466"/>
                  </a:lnTo>
                  <a:lnTo>
                    <a:pt x="1029" y="464"/>
                  </a:lnTo>
                  <a:lnTo>
                    <a:pt x="1031" y="464"/>
                  </a:lnTo>
                  <a:lnTo>
                    <a:pt x="1031" y="464"/>
                  </a:lnTo>
                  <a:lnTo>
                    <a:pt x="1031" y="462"/>
                  </a:lnTo>
                  <a:lnTo>
                    <a:pt x="1033" y="462"/>
                  </a:lnTo>
                  <a:lnTo>
                    <a:pt x="1033" y="462"/>
                  </a:lnTo>
                  <a:lnTo>
                    <a:pt x="1038" y="459"/>
                  </a:lnTo>
                  <a:lnTo>
                    <a:pt x="1043" y="457"/>
                  </a:lnTo>
                  <a:lnTo>
                    <a:pt x="1047" y="455"/>
                  </a:lnTo>
                  <a:lnTo>
                    <a:pt x="1052" y="452"/>
                  </a:lnTo>
                  <a:lnTo>
                    <a:pt x="1059" y="450"/>
                  </a:lnTo>
                  <a:lnTo>
                    <a:pt x="1066" y="447"/>
                  </a:lnTo>
                  <a:lnTo>
                    <a:pt x="1069" y="445"/>
                  </a:lnTo>
                  <a:lnTo>
                    <a:pt x="1073" y="445"/>
                  </a:lnTo>
                  <a:lnTo>
                    <a:pt x="1076" y="443"/>
                  </a:lnTo>
                  <a:lnTo>
                    <a:pt x="1081" y="443"/>
                  </a:lnTo>
                  <a:lnTo>
                    <a:pt x="1083" y="443"/>
                  </a:lnTo>
                  <a:lnTo>
                    <a:pt x="1088" y="440"/>
                  </a:lnTo>
                  <a:lnTo>
                    <a:pt x="1090" y="440"/>
                  </a:lnTo>
                  <a:lnTo>
                    <a:pt x="1095" y="440"/>
                  </a:lnTo>
                  <a:lnTo>
                    <a:pt x="1095" y="440"/>
                  </a:lnTo>
                  <a:lnTo>
                    <a:pt x="1097" y="440"/>
                  </a:lnTo>
                  <a:lnTo>
                    <a:pt x="1100" y="440"/>
                  </a:lnTo>
                  <a:lnTo>
                    <a:pt x="1102" y="440"/>
                  </a:lnTo>
                  <a:lnTo>
                    <a:pt x="1102" y="440"/>
                  </a:lnTo>
                  <a:lnTo>
                    <a:pt x="1104" y="440"/>
                  </a:lnTo>
                  <a:lnTo>
                    <a:pt x="1107" y="440"/>
                  </a:lnTo>
                  <a:lnTo>
                    <a:pt x="1109" y="443"/>
                  </a:lnTo>
                  <a:lnTo>
                    <a:pt x="1109" y="443"/>
                  </a:lnTo>
                  <a:lnTo>
                    <a:pt x="1111" y="443"/>
                  </a:lnTo>
                  <a:lnTo>
                    <a:pt x="1114" y="443"/>
                  </a:lnTo>
                  <a:lnTo>
                    <a:pt x="1116" y="445"/>
                  </a:lnTo>
                  <a:lnTo>
                    <a:pt x="1118" y="445"/>
                  </a:lnTo>
                  <a:lnTo>
                    <a:pt x="1121" y="447"/>
                  </a:lnTo>
                  <a:lnTo>
                    <a:pt x="1123" y="447"/>
                  </a:lnTo>
                  <a:lnTo>
                    <a:pt x="1126" y="447"/>
                  </a:lnTo>
                  <a:lnTo>
                    <a:pt x="1128" y="450"/>
                  </a:lnTo>
                  <a:lnTo>
                    <a:pt x="1130" y="452"/>
                  </a:lnTo>
                  <a:lnTo>
                    <a:pt x="1133" y="452"/>
                  </a:lnTo>
                  <a:lnTo>
                    <a:pt x="1135" y="455"/>
                  </a:lnTo>
                  <a:lnTo>
                    <a:pt x="1135" y="455"/>
                  </a:lnTo>
                  <a:lnTo>
                    <a:pt x="1137" y="457"/>
                  </a:lnTo>
                  <a:lnTo>
                    <a:pt x="1140" y="459"/>
                  </a:lnTo>
                  <a:lnTo>
                    <a:pt x="1140" y="459"/>
                  </a:lnTo>
                  <a:lnTo>
                    <a:pt x="1142" y="462"/>
                  </a:lnTo>
                  <a:lnTo>
                    <a:pt x="1142" y="464"/>
                  </a:lnTo>
                  <a:lnTo>
                    <a:pt x="1142" y="466"/>
                  </a:lnTo>
                  <a:lnTo>
                    <a:pt x="1144" y="466"/>
                  </a:lnTo>
                  <a:lnTo>
                    <a:pt x="1144" y="469"/>
                  </a:lnTo>
                  <a:lnTo>
                    <a:pt x="1144" y="469"/>
                  </a:lnTo>
                  <a:lnTo>
                    <a:pt x="1144" y="471"/>
                  </a:lnTo>
                  <a:lnTo>
                    <a:pt x="1144" y="471"/>
                  </a:lnTo>
                  <a:lnTo>
                    <a:pt x="1144" y="471"/>
                  </a:lnTo>
                  <a:lnTo>
                    <a:pt x="1144" y="474"/>
                  </a:lnTo>
                  <a:lnTo>
                    <a:pt x="1144" y="474"/>
                  </a:lnTo>
                  <a:lnTo>
                    <a:pt x="1144" y="476"/>
                  </a:lnTo>
                  <a:lnTo>
                    <a:pt x="1144" y="476"/>
                  </a:lnTo>
                  <a:lnTo>
                    <a:pt x="1144" y="478"/>
                  </a:lnTo>
                  <a:lnTo>
                    <a:pt x="1144" y="478"/>
                  </a:lnTo>
                  <a:lnTo>
                    <a:pt x="1142" y="481"/>
                  </a:lnTo>
                  <a:lnTo>
                    <a:pt x="1142" y="483"/>
                  </a:lnTo>
                  <a:lnTo>
                    <a:pt x="1140" y="488"/>
                  </a:lnTo>
                  <a:lnTo>
                    <a:pt x="1137" y="490"/>
                  </a:lnTo>
                  <a:lnTo>
                    <a:pt x="1135" y="495"/>
                  </a:lnTo>
                  <a:lnTo>
                    <a:pt x="1133" y="497"/>
                  </a:lnTo>
                  <a:lnTo>
                    <a:pt x="1130" y="502"/>
                  </a:lnTo>
                  <a:lnTo>
                    <a:pt x="1126" y="509"/>
                  </a:lnTo>
                  <a:lnTo>
                    <a:pt x="1121" y="516"/>
                  </a:lnTo>
                  <a:lnTo>
                    <a:pt x="1116" y="523"/>
                  </a:lnTo>
                  <a:lnTo>
                    <a:pt x="1114" y="528"/>
                  </a:lnTo>
                  <a:lnTo>
                    <a:pt x="1111" y="533"/>
                  </a:lnTo>
                  <a:lnTo>
                    <a:pt x="1109" y="535"/>
                  </a:lnTo>
                  <a:lnTo>
                    <a:pt x="1107" y="540"/>
                  </a:lnTo>
                  <a:lnTo>
                    <a:pt x="1104" y="544"/>
                  </a:lnTo>
                  <a:lnTo>
                    <a:pt x="1102" y="547"/>
                  </a:lnTo>
                  <a:lnTo>
                    <a:pt x="1097" y="552"/>
                  </a:lnTo>
                  <a:lnTo>
                    <a:pt x="1097" y="554"/>
                  </a:lnTo>
                  <a:lnTo>
                    <a:pt x="1095" y="554"/>
                  </a:lnTo>
                  <a:lnTo>
                    <a:pt x="1095" y="556"/>
                  </a:lnTo>
                  <a:lnTo>
                    <a:pt x="1092" y="559"/>
                  </a:lnTo>
                  <a:lnTo>
                    <a:pt x="1090" y="561"/>
                  </a:lnTo>
                  <a:lnTo>
                    <a:pt x="1088" y="566"/>
                  </a:lnTo>
                  <a:lnTo>
                    <a:pt x="1083" y="568"/>
                  </a:lnTo>
                  <a:lnTo>
                    <a:pt x="1081" y="571"/>
                  </a:lnTo>
                  <a:lnTo>
                    <a:pt x="1078" y="575"/>
                  </a:lnTo>
                  <a:lnTo>
                    <a:pt x="1073" y="578"/>
                  </a:lnTo>
                  <a:lnTo>
                    <a:pt x="1071" y="580"/>
                  </a:lnTo>
                  <a:lnTo>
                    <a:pt x="1066" y="582"/>
                  </a:lnTo>
                  <a:lnTo>
                    <a:pt x="1059" y="587"/>
                  </a:lnTo>
                  <a:lnTo>
                    <a:pt x="1055" y="592"/>
                  </a:lnTo>
                  <a:lnTo>
                    <a:pt x="1047" y="599"/>
                  </a:lnTo>
                  <a:lnTo>
                    <a:pt x="1040" y="604"/>
                  </a:lnTo>
                  <a:lnTo>
                    <a:pt x="1036" y="606"/>
                  </a:lnTo>
                  <a:lnTo>
                    <a:pt x="1033" y="608"/>
                  </a:lnTo>
                  <a:lnTo>
                    <a:pt x="1031" y="611"/>
                  </a:lnTo>
                  <a:lnTo>
                    <a:pt x="1026" y="613"/>
                  </a:lnTo>
                  <a:lnTo>
                    <a:pt x="1026" y="613"/>
                  </a:lnTo>
                  <a:lnTo>
                    <a:pt x="1024" y="615"/>
                  </a:lnTo>
                  <a:lnTo>
                    <a:pt x="1021" y="615"/>
                  </a:lnTo>
                  <a:lnTo>
                    <a:pt x="1021" y="618"/>
                  </a:lnTo>
                  <a:lnTo>
                    <a:pt x="1019" y="620"/>
                  </a:lnTo>
                  <a:lnTo>
                    <a:pt x="1019" y="620"/>
                  </a:lnTo>
                  <a:lnTo>
                    <a:pt x="1017" y="623"/>
                  </a:lnTo>
                  <a:lnTo>
                    <a:pt x="1017" y="623"/>
                  </a:lnTo>
                  <a:lnTo>
                    <a:pt x="1014" y="625"/>
                  </a:lnTo>
                  <a:lnTo>
                    <a:pt x="1014" y="627"/>
                  </a:lnTo>
                  <a:lnTo>
                    <a:pt x="1012" y="627"/>
                  </a:lnTo>
                  <a:lnTo>
                    <a:pt x="1012" y="630"/>
                  </a:lnTo>
                  <a:lnTo>
                    <a:pt x="1012" y="630"/>
                  </a:lnTo>
                  <a:lnTo>
                    <a:pt x="1010" y="632"/>
                  </a:lnTo>
                  <a:lnTo>
                    <a:pt x="1010" y="634"/>
                  </a:lnTo>
                  <a:lnTo>
                    <a:pt x="1010" y="634"/>
                  </a:lnTo>
                  <a:lnTo>
                    <a:pt x="1007" y="637"/>
                  </a:lnTo>
                  <a:lnTo>
                    <a:pt x="1007" y="639"/>
                  </a:lnTo>
                  <a:lnTo>
                    <a:pt x="1007" y="639"/>
                  </a:lnTo>
                  <a:lnTo>
                    <a:pt x="1007" y="642"/>
                  </a:lnTo>
                  <a:lnTo>
                    <a:pt x="1005" y="644"/>
                  </a:lnTo>
                  <a:lnTo>
                    <a:pt x="1005" y="644"/>
                  </a:lnTo>
                  <a:lnTo>
                    <a:pt x="1005" y="646"/>
                  </a:lnTo>
                  <a:lnTo>
                    <a:pt x="1005" y="649"/>
                  </a:lnTo>
                  <a:lnTo>
                    <a:pt x="1005" y="649"/>
                  </a:lnTo>
                  <a:lnTo>
                    <a:pt x="1005" y="651"/>
                  </a:lnTo>
                  <a:lnTo>
                    <a:pt x="1005" y="653"/>
                  </a:lnTo>
                  <a:lnTo>
                    <a:pt x="1005" y="653"/>
                  </a:lnTo>
                  <a:lnTo>
                    <a:pt x="1005" y="656"/>
                  </a:lnTo>
                  <a:lnTo>
                    <a:pt x="1007" y="658"/>
                  </a:lnTo>
                  <a:lnTo>
                    <a:pt x="1007" y="658"/>
                  </a:lnTo>
                  <a:lnTo>
                    <a:pt x="1007" y="660"/>
                  </a:lnTo>
                  <a:lnTo>
                    <a:pt x="1007" y="663"/>
                  </a:lnTo>
                  <a:lnTo>
                    <a:pt x="1007" y="663"/>
                  </a:lnTo>
                  <a:lnTo>
                    <a:pt x="1010" y="665"/>
                  </a:lnTo>
                  <a:lnTo>
                    <a:pt x="1010" y="665"/>
                  </a:lnTo>
                  <a:lnTo>
                    <a:pt x="1010" y="670"/>
                  </a:lnTo>
                  <a:lnTo>
                    <a:pt x="1012" y="672"/>
                  </a:lnTo>
                  <a:lnTo>
                    <a:pt x="1012" y="672"/>
                  </a:lnTo>
                  <a:lnTo>
                    <a:pt x="1014" y="675"/>
                  </a:lnTo>
                  <a:lnTo>
                    <a:pt x="1014" y="675"/>
                  </a:lnTo>
                  <a:lnTo>
                    <a:pt x="1014" y="675"/>
                  </a:lnTo>
                  <a:lnTo>
                    <a:pt x="1017" y="677"/>
                  </a:lnTo>
                  <a:lnTo>
                    <a:pt x="1019" y="679"/>
                  </a:lnTo>
                  <a:lnTo>
                    <a:pt x="1021" y="682"/>
                  </a:lnTo>
                  <a:lnTo>
                    <a:pt x="1021" y="684"/>
                  </a:lnTo>
                  <a:lnTo>
                    <a:pt x="1024" y="684"/>
                  </a:lnTo>
                  <a:lnTo>
                    <a:pt x="1026" y="686"/>
                  </a:lnTo>
                  <a:lnTo>
                    <a:pt x="1029" y="686"/>
                  </a:lnTo>
                  <a:lnTo>
                    <a:pt x="1029" y="686"/>
                  </a:lnTo>
                  <a:lnTo>
                    <a:pt x="1031" y="686"/>
                  </a:lnTo>
                  <a:lnTo>
                    <a:pt x="1033" y="689"/>
                  </a:lnTo>
                  <a:lnTo>
                    <a:pt x="1036" y="689"/>
                  </a:lnTo>
                  <a:lnTo>
                    <a:pt x="1038" y="689"/>
                  </a:lnTo>
                  <a:lnTo>
                    <a:pt x="1040" y="691"/>
                  </a:lnTo>
                  <a:lnTo>
                    <a:pt x="1043" y="691"/>
                  </a:lnTo>
                  <a:lnTo>
                    <a:pt x="1045" y="691"/>
                  </a:lnTo>
                  <a:lnTo>
                    <a:pt x="1047" y="691"/>
                  </a:lnTo>
                  <a:lnTo>
                    <a:pt x="1047" y="691"/>
                  </a:lnTo>
                  <a:lnTo>
                    <a:pt x="1050" y="694"/>
                  </a:lnTo>
                  <a:lnTo>
                    <a:pt x="1052" y="694"/>
                  </a:lnTo>
                  <a:lnTo>
                    <a:pt x="1055" y="696"/>
                  </a:lnTo>
                  <a:lnTo>
                    <a:pt x="1057" y="696"/>
                  </a:lnTo>
                  <a:lnTo>
                    <a:pt x="1059" y="698"/>
                  </a:lnTo>
                  <a:lnTo>
                    <a:pt x="1059" y="698"/>
                  </a:lnTo>
                  <a:lnTo>
                    <a:pt x="1062" y="701"/>
                  </a:lnTo>
                  <a:lnTo>
                    <a:pt x="1064" y="703"/>
                  </a:lnTo>
                  <a:lnTo>
                    <a:pt x="1066" y="703"/>
                  </a:lnTo>
                  <a:lnTo>
                    <a:pt x="1069" y="703"/>
                  </a:lnTo>
                  <a:lnTo>
                    <a:pt x="1069" y="705"/>
                  </a:lnTo>
                  <a:lnTo>
                    <a:pt x="1071" y="705"/>
                  </a:lnTo>
                  <a:lnTo>
                    <a:pt x="1071" y="705"/>
                  </a:lnTo>
                  <a:lnTo>
                    <a:pt x="1073" y="705"/>
                  </a:lnTo>
                  <a:lnTo>
                    <a:pt x="1076" y="705"/>
                  </a:lnTo>
                  <a:lnTo>
                    <a:pt x="1076" y="705"/>
                  </a:lnTo>
                  <a:lnTo>
                    <a:pt x="1078" y="708"/>
                  </a:lnTo>
                  <a:lnTo>
                    <a:pt x="1078" y="708"/>
                  </a:lnTo>
                  <a:lnTo>
                    <a:pt x="1081" y="708"/>
                  </a:lnTo>
                  <a:lnTo>
                    <a:pt x="1081" y="708"/>
                  </a:lnTo>
                  <a:lnTo>
                    <a:pt x="1081" y="710"/>
                  </a:lnTo>
                  <a:lnTo>
                    <a:pt x="1083" y="710"/>
                  </a:lnTo>
                  <a:lnTo>
                    <a:pt x="1083" y="710"/>
                  </a:lnTo>
                  <a:lnTo>
                    <a:pt x="1083" y="712"/>
                  </a:lnTo>
                  <a:lnTo>
                    <a:pt x="1083" y="712"/>
                  </a:lnTo>
                  <a:lnTo>
                    <a:pt x="1083" y="712"/>
                  </a:lnTo>
                  <a:lnTo>
                    <a:pt x="1083" y="715"/>
                  </a:lnTo>
                  <a:lnTo>
                    <a:pt x="1083" y="715"/>
                  </a:lnTo>
                  <a:lnTo>
                    <a:pt x="1083" y="715"/>
                  </a:lnTo>
                  <a:lnTo>
                    <a:pt x="1083" y="717"/>
                  </a:lnTo>
                  <a:lnTo>
                    <a:pt x="1083" y="717"/>
                  </a:lnTo>
                  <a:lnTo>
                    <a:pt x="1081" y="717"/>
                  </a:lnTo>
                  <a:lnTo>
                    <a:pt x="1081" y="717"/>
                  </a:lnTo>
                  <a:lnTo>
                    <a:pt x="1081" y="720"/>
                  </a:lnTo>
                  <a:lnTo>
                    <a:pt x="1081" y="720"/>
                  </a:lnTo>
                  <a:lnTo>
                    <a:pt x="1078" y="720"/>
                  </a:lnTo>
                  <a:lnTo>
                    <a:pt x="1078" y="720"/>
                  </a:lnTo>
                  <a:lnTo>
                    <a:pt x="1078" y="722"/>
                  </a:lnTo>
                  <a:lnTo>
                    <a:pt x="1076" y="722"/>
                  </a:lnTo>
                  <a:lnTo>
                    <a:pt x="1076" y="722"/>
                  </a:lnTo>
                  <a:lnTo>
                    <a:pt x="1076" y="722"/>
                  </a:lnTo>
                  <a:lnTo>
                    <a:pt x="1076" y="722"/>
                  </a:lnTo>
                  <a:lnTo>
                    <a:pt x="1073" y="722"/>
                  </a:lnTo>
                  <a:lnTo>
                    <a:pt x="1073" y="722"/>
                  </a:lnTo>
                  <a:lnTo>
                    <a:pt x="1071" y="722"/>
                  </a:lnTo>
                  <a:lnTo>
                    <a:pt x="1069" y="722"/>
                  </a:lnTo>
                  <a:lnTo>
                    <a:pt x="1066" y="722"/>
                  </a:lnTo>
                  <a:lnTo>
                    <a:pt x="1064" y="722"/>
                  </a:lnTo>
                  <a:lnTo>
                    <a:pt x="1062" y="722"/>
                  </a:lnTo>
                  <a:lnTo>
                    <a:pt x="1062" y="722"/>
                  </a:lnTo>
                  <a:lnTo>
                    <a:pt x="1059" y="722"/>
                  </a:lnTo>
                  <a:lnTo>
                    <a:pt x="1059" y="722"/>
                  </a:lnTo>
                  <a:lnTo>
                    <a:pt x="1057" y="722"/>
                  </a:lnTo>
                  <a:lnTo>
                    <a:pt x="1057" y="722"/>
                  </a:lnTo>
                  <a:lnTo>
                    <a:pt x="1057" y="722"/>
                  </a:lnTo>
                  <a:lnTo>
                    <a:pt x="1055" y="722"/>
                  </a:lnTo>
                  <a:lnTo>
                    <a:pt x="1055" y="722"/>
                  </a:lnTo>
                  <a:lnTo>
                    <a:pt x="1055" y="724"/>
                  </a:lnTo>
                  <a:lnTo>
                    <a:pt x="1055" y="724"/>
                  </a:lnTo>
                  <a:lnTo>
                    <a:pt x="1055" y="724"/>
                  </a:lnTo>
                  <a:lnTo>
                    <a:pt x="1052" y="727"/>
                  </a:lnTo>
                  <a:lnTo>
                    <a:pt x="1052" y="727"/>
                  </a:lnTo>
                  <a:lnTo>
                    <a:pt x="1052" y="727"/>
                  </a:lnTo>
                  <a:lnTo>
                    <a:pt x="1052" y="729"/>
                  </a:lnTo>
                  <a:lnTo>
                    <a:pt x="1055" y="729"/>
                  </a:lnTo>
                  <a:lnTo>
                    <a:pt x="1055" y="731"/>
                  </a:lnTo>
                  <a:lnTo>
                    <a:pt x="1055" y="731"/>
                  </a:lnTo>
                  <a:lnTo>
                    <a:pt x="1055" y="734"/>
                  </a:lnTo>
                  <a:lnTo>
                    <a:pt x="1055" y="734"/>
                  </a:lnTo>
                  <a:lnTo>
                    <a:pt x="1057" y="734"/>
                  </a:lnTo>
                  <a:lnTo>
                    <a:pt x="1057" y="736"/>
                  </a:lnTo>
                  <a:lnTo>
                    <a:pt x="1057" y="736"/>
                  </a:lnTo>
                  <a:lnTo>
                    <a:pt x="1059" y="736"/>
                  </a:lnTo>
                  <a:lnTo>
                    <a:pt x="1062" y="741"/>
                  </a:lnTo>
                  <a:lnTo>
                    <a:pt x="1064" y="743"/>
                  </a:lnTo>
                  <a:lnTo>
                    <a:pt x="1069" y="748"/>
                  </a:lnTo>
                  <a:lnTo>
                    <a:pt x="1073" y="753"/>
                  </a:lnTo>
                  <a:lnTo>
                    <a:pt x="1076" y="753"/>
                  </a:lnTo>
                  <a:lnTo>
                    <a:pt x="1078" y="755"/>
                  </a:lnTo>
                  <a:lnTo>
                    <a:pt x="1081" y="757"/>
                  </a:lnTo>
                  <a:lnTo>
                    <a:pt x="1083" y="760"/>
                  </a:lnTo>
                  <a:lnTo>
                    <a:pt x="1083" y="762"/>
                  </a:lnTo>
                  <a:lnTo>
                    <a:pt x="1085" y="765"/>
                  </a:lnTo>
                  <a:lnTo>
                    <a:pt x="1085" y="767"/>
                  </a:lnTo>
                  <a:lnTo>
                    <a:pt x="1088" y="767"/>
                  </a:lnTo>
                  <a:lnTo>
                    <a:pt x="1088" y="769"/>
                  </a:lnTo>
                  <a:lnTo>
                    <a:pt x="1088" y="769"/>
                  </a:lnTo>
                  <a:lnTo>
                    <a:pt x="1090" y="772"/>
                  </a:lnTo>
                  <a:lnTo>
                    <a:pt x="1090" y="772"/>
                  </a:lnTo>
                  <a:lnTo>
                    <a:pt x="1090" y="774"/>
                  </a:lnTo>
                  <a:lnTo>
                    <a:pt x="1090" y="774"/>
                  </a:lnTo>
                  <a:lnTo>
                    <a:pt x="1092" y="776"/>
                  </a:lnTo>
                  <a:lnTo>
                    <a:pt x="1092" y="779"/>
                  </a:lnTo>
                  <a:lnTo>
                    <a:pt x="1092" y="779"/>
                  </a:lnTo>
                  <a:lnTo>
                    <a:pt x="1092" y="781"/>
                  </a:lnTo>
                  <a:lnTo>
                    <a:pt x="1095" y="786"/>
                  </a:lnTo>
                  <a:lnTo>
                    <a:pt x="1095" y="791"/>
                  </a:lnTo>
                  <a:lnTo>
                    <a:pt x="1095" y="793"/>
                  </a:lnTo>
                  <a:lnTo>
                    <a:pt x="1095" y="798"/>
                  </a:lnTo>
                  <a:lnTo>
                    <a:pt x="1095" y="800"/>
                  </a:lnTo>
                  <a:lnTo>
                    <a:pt x="1095" y="800"/>
                  </a:lnTo>
                  <a:lnTo>
                    <a:pt x="1095" y="802"/>
                  </a:lnTo>
                  <a:lnTo>
                    <a:pt x="1095" y="805"/>
                  </a:lnTo>
                  <a:lnTo>
                    <a:pt x="1095" y="807"/>
                  </a:lnTo>
                  <a:lnTo>
                    <a:pt x="1095" y="812"/>
                  </a:lnTo>
                  <a:lnTo>
                    <a:pt x="1095" y="814"/>
                  </a:lnTo>
                  <a:lnTo>
                    <a:pt x="1092" y="817"/>
                  </a:lnTo>
                  <a:lnTo>
                    <a:pt x="1092" y="821"/>
                  </a:lnTo>
                  <a:lnTo>
                    <a:pt x="1090" y="824"/>
                  </a:lnTo>
                  <a:lnTo>
                    <a:pt x="1090" y="826"/>
                  </a:lnTo>
                  <a:lnTo>
                    <a:pt x="1088" y="831"/>
                  </a:lnTo>
                  <a:lnTo>
                    <a:pt x="1088" y="833"/>
                  </a:lnTo>
                  <a:lnTo>
                    <a:pt x="1085" y="838"/>
                  </a:lnTo>
                  <a:lnTo>
                    <a:pt x="1083" y="843"/>
                  </a:lnTo>
                  <a:lnTo>
                    <a:pt x="1081" y="850"/>
                  </a:lnTo>
                  <a:lnTo>
                    <a:pt x="1078" y="854"/>
                  </a:lnTo>
                  <a:lnTo>
                    <a:pt x="1076" y="859"/>
                  </a:lnTo>
                  <a:lnTo>
                    <a:pt x="1073" y="866"/>
                  </a:lnTo>
                  <a:lnTo>
                    <a:pt x="1071" y="871"/>
                  </a:lnTo>
                  <a:lnTo>
                    <a:pt x="1069" y="873"/>
                  </a:lnTo>
                  <a:lnTo>
                    <a:pt x="1066" y="876"/>
                  </a:lnTo>
                  <a:lnTo>
                    <a:pt x="1066" y="878"/>
                  </a:lnTo>
                  <a:lnTo>
                    <a:pt x="1064" y="881"/>
                  </a:lnTo>
                  <a:lnTo>
                    <a:pt x="1062" y="883"/>
                  </a:lnTo>
                  <a:lnTo>
                    <a:pt x="1059" y="890"/>
                  </a:lnTo>
                  <a:lnTo>
                    <a:pt x="1057" y="892"/>
                  </a:lnTo>
                  <a:lnTo>
                    <a:pt x="1055" y="895"/>
                  </a:lnTo>
                  <a:lnTo>
                    <a:pt x="1052" y="899"/>
                  </a:lnTo>
                  <a:lnTo>
                    <a:pt x="1047" y="902"/>
                  </a:lnTo>
                  <a:lnTo>
                    <a:pt x="1045" y="904"/>
                  </a:lnTo>
                  <a:lnTo>
                    <a:pt x="1043" y="907"/>
                  </a:lnTo>
                  <a:lnTo>
                    <a:pt x="1040" y="911"/>
                  </a:lnTo>
                  <a:lnTo>
                    <a:pt x="1038" y="914"/>
                  </a:lnTo>
                  <a:lnTo>
                    <a:pt x="1036" y="914"/>
                  </a:lnTo>
                  <a:lnTo>
                    <a:pt x="1036" y="914"/>
                  </a:lnTo>
                  <a:lnTo>
                    <a:pt x="1033" y="916"/>
                  </a:lnTo>
                  <a:lnTo>
                    <a:pt x="1033" y="916"/>
                  </a:lnTo>
                  <a:lnTo>
                    <a:pt x="1031" y="916"/>
                  </a:lnTo>
                  <a:lnTo>
                    <a:pt x="1031" y="916"/>
                  </a:lnTo>
                  <a:lnTo>
                    <a:pt x="1031" y="916"/>
                  </a:lnTo>
                  <a:lnTo>
                    <a:pt x="1029" y="916"/>
                  </a:lnTo>
                  <a:lnTo>
                    <a:pt x="1026" y="916"/>
                  </a:lnTo>
                  <a:lnTo>
                    <a:pt x="1026" y="916"/>
                  </a:lnTo>
                  <a:lnTo>
                    <a:pt x="1024" y="916"/>
                  </a:lnTo>
                  <a:lnTo>
                    <a:pt x="1021" y="914"/>
                  </a:lnTo>
                  <a:lnTo>
                    <a:pt x="1019" y="914"/>
                  </a:lnTo>
                  <a:lnTo>
                    <a:pt x="1017" y="914"/>
                  </a:lnTo>
                  <a:lnTo>
                    <a:pt x="1014" y="911"/>
                  </a:lnTo>
                  <a:lnTo>
                    <a:pt x="1012" y="911"/>
                  </a:lnTo>
                  <a:lnTo>
                    <a:pt x="1010" y="907"/>
                  </a:lnTo>
                  <a:lnTo>
                    <a:pt x="1005" y="904"/>
                  </a:lnTo>
                  <a:lnTo>
                    <a:pt x="1003" y="904"/>
                  </a:lnTo>
                  <a:lnTo>
                    <a:pt x="1003" y="902"/>
                  </a:lnTo>
                  <a:lnTo>
                    <a:pt x="1000" y="902"/>
                  </a:lnTo>
                  <a:lnTo>
                    <a:pt x="998" y="899"/>
                  </a:lnTo>
                  <a:lnTo>
                    <a:pt x="993" y="899"/>
                  </a:lnTo>
                  <a:lnTo>
                    <a:pt x="988" y="897"/>
                  </a:lnTo>
                  <a:lnTo>
                    <a:pt x="986" y="895"/>
                  </a:lnTo>
                  <a:lnTo>
                    <a:pt x="981" y="892"/>
                  </a:lnTo>
                  <a:lnTo>
                    <a:pt x="979" y="892"/>
                  </a:lnTo>
                  <a:lnTo>
                    <a:pt x="974" y="890"/>
                  </a:lnTo>
                  <a:lnTo>
                    <a:pt x="972" y="888"/>
                  </a:lnTo>
                  <a:lnTo>
                    <a:pt x="967" y="888"/>
                  </a:lnTo>
                  <a:lnTo>
                    <a:pt x="965" y="885"/>
                  </a:lnTo>
                  <a:lnTo>
                    <a:pt x="962" y="885"/>
                  </a:lnTo>
                  <a:lnTo>
                    <a:pt x="958" y="883"/>
                  </a:lnTo>
                  <a:lnTo>
                    <a:pt x="955" y="883"/>
                  </a:lnTo>
                  <a:lnTo>
                    <a:pt x="953" y="883"/>
                  </a:lnTo>
                  <a:lnTo>
                    <a:pt x="948" y="881"/>
                  </a:lnTo>
                  <a:lnTo>
                    <a:pt x="946" y="881"/>
                  </a:lnTo>
                  <a:lnTo>
                    <a:pt x="943" y="881"/>
                  </a:lnTo>
                  <a:lnTo>
                    <a:pt x="941" y="881"/>
                  </a:lnTo>
                  <a:lnTo>
                    <a:pt x="936" y="878"/>
                  </a:lnTo>
                  <a:lnTo>
                    <a:pt x="934" y="878"/>
                  </a:lnTo>
                  <a:lnTo>
                    <a:pt x="932" y="878"/>
                  </a:lnTo>
                  <a:lnTo>
                    <a:pt x="927" y="878"/>
                  </a:lnTo>
                  <a:lnTo>
                    <a:pt x="924" y="878"/>
                  </a:lnTo>
                  <a:lnTo>
                    <a:pt x="920" y="878"/>
                  </a:lnTo>
                  <a:lnTo>
                    <a:pt x="917" y="878"/>
                  </a:lnTo>
                  <a:lnTo>
                    <a:pt x="910" y="878"/>
                  </a:lnTo>
                  <a:lnTo>
                    <a:pt x="903" y="878"/>
                  </a:lnTo>
                  <a:lnTo>
                    <a:pt x="894" y="878"/>
                  </a:lnTo>
                  <a:lnTo>
                    <a:pt x="887" y="881"/>
                  </a:lnTo>
                  <a:lnTo>
                    <a:pt x="861" y="876"/>
                  </a:lnTo>
                  <a:lnTo>
                    <a:pt x="861" y="876"/>
                  </a:lnTo>
                  <a:close/>
                  <a:moveTo>
                    <a:pt x="1085" y="608"/>
                  </a:moveTo>
                  <a:lnTo>
                    <a:pt x="1083" y="611"/>
                  </a:lnTo>
                  <a:lnTo>
                    <a:pt x="1083" y="611"/>
                  </a:lnTo>
                  <a:lnTo>
                    <a:pt x="1083" y="611"/>
                  </a:lnTo>
                  <a:lnTo>
                    <a:pt x="1083" y="613"/>
                  </a:lnTo>
                  <a:lnTo>
                    <a:pt x="1083" y="613"/>
                  </a:lnTo>
                  <a:lnTo>
                    <a:pt x="1081" y="615"/>
                  </a:lnTo>
                  <a:lnTo>
                    <a:pt x="1081" y="615"/>
                  </a:lnTo>
                  <a:lnTo>
                    <a:pt x="1081" y="618"/>
                  </a:lnTo>
                  <a:lnTo>
                    <a:pt x="1081" y="620"/>
                  </a:lnTo>
                  <a:lnTo>
                    <a:pt x="1081" y="623"/>
                  </a:lnTo>
                  <a:lnTo>
                    <a:pt x="1081" y="625"/>
                  </a:lnTo>
                  <a:lnTo>
                    <a:pt x="1081" y="627"/>
                  </a:lnTo>
                  <a:lnTo>
                    <a:pt x="1081" y="630"/>
                  </a:lnTo>
                  <a:lnTo>
                    <a:pt x="1081" y="632"/>
                  </a:lnTo>
                  <a:lnTo>
                    <a:pt x="1081" y="634"/>
                  </a:lnTo>
                  <a:lnTo>
                    <a:pt x="1083" y="639"/>
                  </a:lnTo>
                  <a:lnTo>
                    <a:pt x="1083" y="639"/>
                  </a:lnTo>
                  <a:lnTo>
                    <a:pt x="1083" y="642"/>
                  </a:lnTo>
                  <a:lnTo>
                    <a:pt x="1083" y="642"/>
                  </a:lnTo>
                  <a:lnTo>
                    <a:pt x="1085" y="644"/>
                  </a:lnTo>
                  <a:lnTo>
                    <a:pt x="1085" y="644"/>
                  </a:lnTo>
                  <a:lnTo>
                    <a:pt x="1085" y="646"/>
                  </a:lnTo>
                  <a:lnTo>
                    <a:pt x="1085" y="646"/>
                  </a:lnTo>
                  <a:lnTo>
                    <a:pt x="1088" y="649"/>
                  </a:lnTo>
                  <a:lnTo>
                    <a:pt x="1088" y="649"/>
                  </a:lnTo>
                  <a:lnTo>
                    <a:pt x="1090" y="649"/>
                  </a:lnTo>
                  <a:lnTo>
                    <a:pt x="1090" y="651"/>
                  </a:lnTo>
                  <a:lnTo>
                    <a:pt x="1092" y="651"/>
                  </a:lnTo>
                  <a:lnTo>
                    <a:pt x="1092" y="653"/>
                  </a:lnTo>
                  <a:lnTo>
                    <a:pt x="1095" y="653"/>
                  </a:lnTo>
                  <a:lnTo>
                    <a:pt x="1095" y="653"/>
                  </a:lnTo>
                  <a:lnTo>
                    <a:pt x="1097" y="656"/>
                  </a:lnTo>
                  <a:lnTo>
                    <a:pt x="1100" y="656"/>
                  </a:lnTo>
                  <a:lnTo>
                    <a:pt x="1102" y="658"/>
                  </a:lnTo>
                  <a:lnTo>
                    <a:pt x="1107" y="660"/>
                  </a:lnTo>
                  <a:lnTo>
                    <a:pt x="1109" y="660"/>
                  </a:lnTo>
                  <a:lnTo>
                    <a:pt x="1114" y="665"/>
                  </a:lnTo>
                  <a:lnTo>
                    <a:pt x="1118" y="668"/>
                  </a:lnTo>
                  <a:lnTo>
                    <a:pt x="1123" y="670"/>
                  </a:lnTo>
                  <a:lnTo>
                    <a:pt x="1128" y="672"/>
                  </a:lnTo>
                  <a:lnTo>
                    <a:pt x="1133" y="675"/>
                  </a:lnTo>
                  <a:lnTo>
                    <a:pt x="1137" y="677"/>
                  </a:lnTo>
                  <a:lnTo>
                    <a:pt x="1142" y="679"/>
                  </a:lnTo>
                  <a:lnTo>
                    <a:pt x="1144" y="682"/>
                  </a:lnTo>
                  <a:lnTo>
                    <a:pt x="1149" y="684"/>
                  </a:lnTo>
                  <a:lnTo>
                    <a:pt x="1152" y="686"/>
                  </a:lnTo>
                  <a:lnTo>
                    <a:pt x="1156" y="689"/>
                  </a:lnTo>
                  <a:lnTo>
                    <a:pt x="1159" y="689"/>
                  </a:lnTo>
                  <a:lnTo>
                    <a:pt x="1166" y="694"/>
                  </a:lnTo>
                  <a:lnTo>
                    <a:pt x="1173" y="696"/>
                  </a:lnTo>
                  <a:lnTo>
                    <a:pt x="1180" y="698"/>
                  </a:lnTo>
                  <a:lnTo>
                    <a:pt x="1187" y="701"/>
                  </a:lnTo>
                  <a:lnTo>
                    <a:pt x="1192" y="705"/>
                  </a:lnTo>
                  <a:lnTo>
                    <a:pt x="1201" y="708"/>
                  </a:lnTo>
                  <a:lnTo>
                    <a:pt x="1201" y="708"/>
                  </a:lnTo>
                  <a:lnTo>
                    <a:pt x="1201" y="710"/>
                  </a:lnTo>
                  <a:lnTo>
                    <a:pt x="1204" y="710"/>
                  </a:lnTo>
                  <a:lnTo>
                    <a:pt x="1204" y="710"/>
                  </a:lnTo>
                  <a:lnTo>
                    <a:pt x="1206" y="712"/>
                  </a:lnTo>
                  <a:lnTo>
                    <a:pt x="1208" y="715"/>
                  </a:lnTo>
                  <a:lnTo>
                    <a:pt x="1208" y="715"/>
                  </a:lnTo>
                  <a:lnTo>
                    <a:pt x="1211" y="717"/>
                  </a:lnTo>
                  <a:lnTo>
                    <a:pt x="1211" y="717"/>
                  </a:lnTo>
                  <a:lnTo>
                    <a:pt x="1211" y="717"/>
                  </a:lnTo>
                  <a:lnTo>
                    <a:pt x="1213" y="717"/>
                  </a:lnTo>
                  <a:lnTo>
                    <a:pt x="1213" y="717"/>
                  </a:lnTo>
                  <a:lnTo>
                    <a:pt x="1213" y="720"/>
                  </a:lnTo>
                  <a:lnTo>
                    <a:pt x="1213" y="720"/>
                  </a:lnTo>
                  <a:lnTo>
                    <a:pt x="1215" y="720"/>
                  </a:lnTo>
                  <a:lnTo>
                    <a:pt x="1215" y="720"/>
                  </a:lnTo>
                  <a:lnTo>
                    <a:pt x="1215" y="720"/>
                  </a:lnTo>
                  <a:lnTo>
                    <a:pt x="1215" y="717"/>
                  </a:lnTo>
                  <a:lnTo>
                    <a:pt x="1218" y="717"/>
                  </a:lnTo>
                  <a:lnTo>
                    <a:pt x="1218" y="717"/>
                  </a:lnTo>
                  <a:lnTo>
                    <a:pt x="1220" y="717"/>
                  </a:lnTo>
                  <a:lnTo>
                    <a:pt x="1222" y="717"/>
                  </a:lnTo>
                  <a:lnTo>
                    <a:pt x="1225" y="715"/>
                  </a:lnTo>
                  <a:lnTo>
                    <a:pt x="1227" y="715"/>
                  </a:lnTo>
                  <a:lnTo>
                    <a:pt x="1230" y="712"/>
                  </a:lnTo>
                  <a:lnTo>
                    <a:pt x="1232" y="710"/>
                  </a:lnTo>
                  <a:lnTo>
                    <a:pt x="1234" y="710"/>
                  </a:lnTo>
                  <a:lnTo>
                    <a:pt x="1237" y="708"/>
                  </a:lnTo>
                  <a:lnTo>
                    <a:pt x="1239" y="705"/>
                  </a:lnTo>
                  <a:lnTo>
                    <a:pt x="1241" y="703"/>
                  </a:lnTo>
                  <a:lnTo>
                    <a:pt x="1244" y="701"/>
                  </a:lnTo>
                  <a:lnTo>
                    <a:pt x="1244" y="701"/>
                  </a:lnTo>
                  <a:lnTo>
                    <a:pt x="1249" y="696"/>
                  </a:lnTo>
                  <a:lnTo>
                    <a:pt x="1253" y="691"/>
                  </a:lnTo>
                  <a:lnTo>
                    <a:pt x="1256" y="691"/>
                  </a:lnTo>
                  <a:lnTo>
                    <a:pt x="1256" y="689"/>
                  </a:lnTo>
                  <a:lnTo>
                    <a:pt x="1258" y="689"/>
                  </a:lnTo>
                  <a:lnTo>
                    <a:pt x="1260" y="686"/>
                  </a:lnTo>
                  <a:lnTo>
                    <a:pt x="1263" y="684"/>
                  </a:lnTo>
                  <a:lnTo>
                    <a:pt x="1265" y="679"/>
                  </a:lnTo>
                  <a:lnTo>
                    <a:pt x="1267" y="677"/>
                  </a:lnTo>
                  <a:lnTo>
                    <a:pt x="1270" y="675"/>
                  </a:lnTo>
                  <a:lnTo>
                    <a:pt x="1272" y="670"/>
                  </a:lnTo>
                  <a:lnTo>
                    <a:pt x="1275" y="668"/>
                  </a:lnTo>
                  <a:lnTo>
                    <a:pt x="1277" y="663"/>
                  </a:lnTo>
                  <a:lnTo>
                    <a:pt x="1279" y="658"/>
                  </a:lnTo>
                  <a:lnTo>
                    <a:pt x="1282" y="656"/>
                  </a:lnTo>
                  <a:lnTo>
                    <a:pt x="1284" y="651"/>
                  </a:lnTo>
                  <a:lnTo>
                    <a:pt x="1284" y="649"/>
                  </a:lnTo>
                  <a:lnTo>
                    <a:pt x="1286" y="649"/>
                  </a:lnTo>
                  <a:lnTo>
                    <a:pt x="1286" y="646"/>
                  </a:lnTo>
                  <a:lnTo>
                    <a:pt x="1286" y="644"/>
                  </a:lnTo>
                  <a:lnTo>
                    <a:pt x="1289" y="642"/>
                  </a:lnTo>
                  <a:lnTo>
                    <a:pt x="1289" y="639"/>
                  </a:lnTo>
                  <a:lnTo>
                    <a:pt x="1289" y="637"/>
                  </a:lnTo>
                  <a:lnTo>
                    <a:pt x="1291" y="634"/>
                  </a:lnTo>
                  <a:lnTo>
                    <a:pt x="1291" y="632"/>
                  </a:lnTo>
                  <a:lnTo>
                    <a:pt x="1291" y="630"/>
                  </a:lnTo>
                  <a:lnTo>
                    <a:pt x="1291" y="627"/>
                  </a:lnTo>
                  <a:lnTo>
                    <a:pt x="1291" y="625"/>
                  </a:lnTo>
                  <a:lnTo>
                    <a:pt x="1291" y="623"/>
                  </a:lnTo>
                  <a:lnTo>
                    <a:pt x="1293" y="620"/>
                  </a:lnTo>
                  <a:lnTo>
                    <a:pt x="1293" y="618"/>
                  </a:lnTo>
                  <a:lnTo>
                    <a:pt x="1293" y="613"/>
                  </a:lnTo>
                  <a:lnTo>
                    <a:pt x="1293" y="611"/>
                  </a:lnTo>
                  <a:lnTo>
                    <a:pt x="1293" y="608"/>
                  </a:lnTo>
                  <a:lnTo>
                    <a:pt x="1291" y="606"/>
                  </a:lnTo>
                  <a:lnTo>
                    <a:pt x="1291" y="604"/>
                  </a:lnTo>
                  <a:lnTo>
                    <a:pt x="1291" y="601"/>
                  </a:lnTo>
                  <a:lnTo>
                    <a:pt x="1291" y="599"/>
                  </a:lnTo>
                  <a:lnTo>
                    <a:pt x="1291" y="597"/>
                  </a:lnTo>
                  <a:lnTo>
                    <a:pt x="1289" y="594"/>
                  </a:lnTo>
                  <a:lnTo>
                    <a:pt x="1289" y="594"/>
                  </a:lnTo>
                  <a:lnTo>
                    <a:pt x="1289" y="592"/>
                  </a:lnTo>
                  <a:lnTo>
                    <a:pt x="1289" y="592"/>
                  </a:lnTo>
                  <a:lnTo>
                    <a:pt x="1286" y="592"/>
                  </a:lnTo>
                  <a:lnTo>
                    <a:pt x="1286" y="592"/>
                  </a:lnTo>
                  <a:lnTo>
                    <a:pt x="1286" y="592"/>
                  </a:lnTo>
                  <a:lnTo>
                    <a:pt x="1284" y="592"/>
                  </a:lnTo>
                  <a:lnTo>
                    <a:pt x="1284" y="592"/>
                  </a:lnTo>
                  <a:lnTo>
                    <a:pt x="1284" y="594"/>
                  </a:lnTo>
                  <a:lnTo>
                    <a:pt x="1282" y="594"/>
                  </a:lnTo>
                  <a:lnTo>
                    <a:pt x="1279" y="594"/>
                  </a:lnTo>
                  <a:lnTo>
                    <a:pt x="1279" y="594"/>
                  </a:lnTo>
                  <a:lnTo>
                    <a:pt x="1279" y="594"/>
                  </a:lnTo>
                  <a:lnTo>
                    <a:pt x="1277" y="594"/>
                  </a:lnTo>
                  <a:lnTo>
                    <a:pt x="1277" y="594"/>
                  </a:lnTo>
                  <a:lnTo>
                    <a:pt x="1277" y="594"/>
                  </a:lnTo>
                  <a:lnTo>
                    <a:pt x="1277" y="594"/>
                  </a:lnTo>
                  <a:lnTo>
                    <a:pt x="1275" y="597"/>
                  </a:lnTo>
                  <a:lnTo>
                    <a:pt x="1275" y="597"/>
                  </a:lnTo>
                  <a:lnTo>
                    <a:pt x="1275" y="597"/>
                  </a:lnTo>
                  <a:lnTo>
                    <a:pt x="1275" y="597"/>
                  </a:lnTo>
                  <a:lnTo>
                    <a:pt x="1272" y="597"/>
                  </a:lnTo>
                  <a:lnTo>
                    <a:pt x="1272" y="599"/>
                  </a:lnTo>
                  <a:lnTo>
                    <a:pt x="1272" y="599"/>
                  </a:lnTo>
                  <a:lnTo>
                    <a:pt x="1272" y="599"/>
                  </a:lnTo>
                  <a:lnTo>
                    <a:pt x="1272" y="599"/>
                  </a:lnTo>
                  <a:lnTo>
                    <a:pt x="1272" y="601"/>
                  </a:lnTo>
                  <a:lnTo>
                    <a:pt x="1272" y="601"/>
                  </a:lnTo>
                  <a:lnTo>
                    <a:pt x="1272" y="601"/>
                  </a:lnTo>
                  <a:lnTo>
                    <a:pt x="1270" y="601"/>
                  </a:lnTo>
                  <a:lnTo>
                    <a:pt x="1270" y="601"/>
                  </a:lnTo>
                  <a:lnTo>
                    <a:pt x="1270" y="601"/>
                  </a:lnTo>
                  <a:lnTo>
                    <a:pt x="1270" y="601"/>
                  </a:lnTo>
                  <a:lnTo>
                    <a:pt x="1267" y="599"/>
                  </a:lnTo>
                  <a:lnTo>
                    <a:pt x="1267" y="599"/>
                  </a:lnTo>
                  <a:lnTo>
                    <a:pt x="1265" y="599"/>
                  </a:lnTo>
                  <a:lnTo>
                    <a:pt x="1263" y="597"/>
                  </a:lnTo>
                  <a:lnTo>
                    <a:pt x="1260" y="594"/>
                  </a:lnTo>
                  <a:lnTo>
                    <a:pt x="1258" y="594"/>
                  </a:lnTo>
                  <a:lnTo>
                    <a:pt x="1256" y="592"/>
                  </a:lnTo>
                  <a:lnTo>
                    <a:pt x="1256" y="592"/>
                  </a:lnTo>
                  <a:lnTo>
                    <a:pt x="1253" y="589"/>
                  </a:lnTo>
                  <a:lnTo>
                    <a:pt x="1253" y="589"/>
                  </a:lnTo>
                  <a:lnTo>
                    <a:pt x="1251" y="589"/>
                  </a:lnTo>
                  <a:lnTo>
                    <a:pt x="1251" y="589"/>
                  </a:lnTo>
                  <a:lnTo>
                    <a:pt x="1251" y="589"/>
                  </a:lnTo>
                  <a:lnTo>
                    <a:pt x="1249" y="589"/>
                  </a:lnTo>
                  <a:lnTo>
                    <a:pt x="1249" y="589"/>
                  </a:lnTo>
                  <a:lnTo>
                    <a:pt x="1249" y="589"/>
                  </a:lnTo>
                  <a:lnTo>
                    <a:pt x="1246" y="589"/>
                  </a:lnTo>
                  <a:lnTo>
                    <a:pt x="1246" y="589"/>
                  </a:lnTo>
                  <a:lnTo>
                    <a:pt x="1246" y="589"/>
                  </a:lnTo>
                  <a:lnTo>
                    <a:pt x="1246" y="589"/>
                  </a:lnTo>
                  <a:lnTo>
                    <a:pt x="1244" y="589"/>
                  </a:lnTo>
                  <a:lnTo>
                    <a:pt x="1244" y="589"/>
                  </a:lnTo>
                  <a:lnTo>
                    <a:pt x="1244" y="589"/>
                  </a:lnTo>
                  <a:lnTo>
                    <a:pt x="1244" y="587"/>
                  </a:lnTo>
                  <a:lnTo>
                    <a:pt x="1244" y="587"/>
                  </a:lnTo>
                  <a:lnTo>
                    <a:pt x="1244" y="585"/>
                  </a:lnTo>
                  <a:lnTo>
                    <a:pt x="1244" y="585"/>
                  </a:lnTo>
                  <a:lnTo>
                    <a:pt x="1246" y="582"/>
                  </a:lnTo>
                  <a:lnTo>
                    <a:pt x="1246" y="582"/>
                  </a:lnTo>
                  <a:lnTo>
                    <a:pt x="1246" y="582"/>
                  </a:lnTo>
                  <a:lnTo>
                    <a:pt x="1246" y="580"/>
                  </a:lnTo>
                  <a:lnTo>
                    <a:pt x="1249" y="578"/>
                  </a:lnTo>
                  <a:lnTo>
                    <a:pt x="1249" y="578"/>
                  </a:lnTo>
                  <a:lnTo>
                    <a:pt x="1249" y="575"/>
                  </a:lnTo>
                  <a:lnTo>
                    <a:pt x="1251" y="575"/>
                  </a:lnTo>
                  <a:lnTo>
                    <a:pt x="1251" y="573"/>
                  </a:lnTo>
                  <a:lnTo>
                    <a:pt x="1251" y="573"/>
                  </a:lnTo>
                  <a:lnTo>
                    <a:pt x="1251" y="573"/>
                  </a:lnTo>
                  <a:lnTo>
                    <a:pt x="1251" y="571"/>
                  </a:lnTo>
                  <a:lnTo>
                    <a:pt x="1251" y="571"/>
                  </a:lnTo>
                  <a:lnTo>
                    <a:pt x="1249" y="571"/>
                  </a:lnTo>
                  <a:lnTo>
                    <a:pt x="1249" y="571"/>
                  </a:lnTo>
                  <a:lnTo>
                    <a:pt x="1249" y="568"/>
                  </a:lnTo>
                  <a:lnTo>
                    <a:pt x="1246" y="568"/>
                  </a:lnTo>
                  <a:lnTo>
                    <a:pt x="1246" y="566"/>
                  </a:lnTo>
                  <a:lnTo>
                    <a:pt x="1244" y="563"/>
                  </a:lnTo>
                  <a:lnTo>
                    <a:pt x="1241" y="563"/>
                  </a:lnTo>
                  <a:lnTo>
                    <a:pt x="1241" y="563"/>
                  </a:lnTo>
                  <a:lnTo>
                    <a:pt x="1241" y="561"/>
                  </a:lnTo>
                  <a:lnTo>
                    <a:pt x="1241" y="561"/>
                  </a:lnTo>
                  <a:lnTo>
                    <a:pt x="1241" y="561"/>
                  </a:lnTo>
                  <a:lnTo>
                    <a:pt x="1241" y="561"/>
                  </a:lnTo>
                  <a:lnTo>
                    <a:pt x="1241" y="561"/>
                  </a:lnTo>
                  <a:lnTo>
                    <a:pt x="1241" y="559"/>
                  </a:lnTo>
                  <a:lnTo>
                    <a:pt x="1241" y="559"/>
                  </a:lnTo>
                  <a:lnTo>
                    <a:pt x="1241" y="559"/>
                  </a:lnTo>
                  <a:lnTo>
                    <a:pt x="1241" y="559"/>
                  </a:lnTo>
                  <a:lnTo>
                    <a:pt x="1241" y="559"/>
                  </a:lnTo>
                  <a:lnTo>
                    <a:pt x="1244" y="556"/>
                  </a:lnTo>
                  <a:lnTo>
                    <a:pt x="1244" y="556"/>
                  </a:lnTo>
                  <a:lnTo>
                    <a:pt x="1244" y="556"/>
                  </a:lnTo>
                  <a:lnTo>
                    <a:pt x="1246" y="554"/>
                  </a:lnTo>
                  <a:lnTo>
                    <a:pt x="1246" y="554"/>
                  </a:lnTo>
                  <a:lnTo>
                    <a:pt x="1249" y="554"/>
                  </a:lnTo>
                  <a:lnTo>
                    <a:pt x="1251" y="552"/>
                  </a:lnTo>
                  <a:lnTo>
                    <a:pt x="1251" y="552"/>
                  </a:lnTo>
                  <a:lnTo>
                    <a:pt x="1253" y="552"/>
                  </a:lnTo>
                  <a:lnTo>
                    <a:pt x="1253" y="549"/>
                  </a:lnTo>
                  <a:lnTo>
                    <a:pt x="1253" y="549"/>
                  </a:lnTo>
                  <a:lnTo>
                    <a:pt x="1253" y="547"/>
                  </a:lnTo>
                  <a:lnTo>
                    <a:pt x="1253" y="547"/>
                  </a:lnTo>
                  <a:lnTo>
                    <a:pt x="1253" y="544"/>
                  </a:lnTo>
                  <a:lnTo>
                    <a:pt x="1253" y="544"/>
                  </a:lnTo>
                  <a:lnTo>
                    <a:pt x="1253" y="542"/>
                  </a:lnTo>
                  <a:lnTo>
                    <a:pt x="1253" y="542"/>
                  </a:lnTo>
                  <a:lnTo>
                    <a:pt x="1253" y="540"/>
                  </a:lnTo>
                  <a:lnTo>
                    <a:pt x="1253" y="540"/>
                  </a:lnTo>
                  <a:lnTo>
                    <a:pt x="1253" y="540"/>
                  </a:lnTo>
                  <a:lnTo>
                    <a:pt x="1253" y="540"/>
                  </a:lnTo>
                  <a:lnTo>
                    <a:pt x="1251" y="537"/>
                  </a:lnTo>
                  <a:lnTo>
                    <a:pt x="1251" y="535"/>
                  </a:lnTo>
                  <a:lnTo>
                    <a:pt x="1249" y="535"/>
                  </a:lnTo>
                  <a:lnTo>
                    <a:pt x="1249" y="533"/>
                  </a:lnTo>
                  <a:lnTo>
                    <a:pt x="1246" y="533"/>
                  </a:lnTo>
                  <a:lnTo>
                    <a:pt x="1246" y="533"/>
                  </a:lnTo>
                  <a:lnTo>
                    <a:pt x="1244" y="530"/>
                  </a:lnTo>
                  <a:lnTo>
                    <a:pt x="1244" y="530"/>
                  </a:lnTo>
                  <a:lnTo>
                    <a:pt x="1244" y="530"/>
                  </a:lnTo>
                  <a:lnTo>
                    <a:pt x="1241" y="530"/>
                  </a:lnTo>
                  <a:lnTo>
                    <a:pt x="1241" y="530"/>
                  </a:lnTo>
                  <a:lnTo>
                    <a:pt x="1241" y="530"/>
                  </a:lnTo>
                  <a:lnTo>
                    <a:pt x="1239" y="530"/>
                  </a:lnTo>
                  <a:lnTo>
                    <a:pt x="1239" y="530"/>
                  </a:lnTo>
                  <a:lnTo>
                    <a:pt x="1237" y="528"/>
                  </a:lnTo>
                  <a:lnTo>
                    <a:pt x="1237" y="528"/>
                  </a:lnTo>
                  <a:lnTo>
                    <a:pt x="1234" y="530"/>
                  </a:lnTo>
                  <a:lnTo>
                    <a:pt x="1232" y="530"/>
                  </a:lnTo>
                  <a:lnTo>
                    <a:pt x="1230" y="530"/>
                  </a:lnTo>
                  <a:lnTo>
                    <a:pt x="1227" y="530"/>
                  </a:lnTo>
                  <a:lnTo>
                    <a:pt x="1225" y="530"/>
                  </a:lnTo>
                  <a:lnTo>
                    <a:pt x="1222" y="530"/>
                  </a:lnTo>
                  <a:lnTo>
                    <a:pt x="1220" y="530"/>
                  </a:lnTo>
                  <a:lnTo>
                    <a:pt x="1218" y="530"/>
                  </a:lnTo>
                  <a:lnTo>
                    <a:pt x="1215" y="533"/>
                  </a:lnTo>
                  <a:lnTo>
                    <a:pt x="1215" y="533"/>
                  </a:lnTo>
                  <a:lnTo>
                    <a:pt x="1213" y="533"/>
                  </a:lnTo>
                  <a:lnTo>
                    <a:pt x="1213" y="533"/>
                  </a:lnTo>
                  <a:lnTo>
                    <a:pt x="1213" y="533"/>
                  </a:lnTo>
                  <a:lnTo>
                    <a:pt x="1211" y="533"/>
                  </a:lnTo>
                  <a:lnTo>
                    <a:pt x="1211" y="533"/>
                  </a:lnTo>
                  <a:lnTo>
                    <a:pt x="1211" y="533"/>
                  </a:lnTo>
                  <a:lnTo>
                    <a:pt x="1208" y="533"/>
                  </a:lnTo>
                  <a:lnTo>
                    <a:pt x="1208" y="533"/>
                  </a:lnTo>
                  <a:lnTo>
                    <a:pt x="1208" y="530"/>
                  </a:lnTo>
                  <a:lnTo>
                    <a:pt x="1206" y="530"/>
                  </a:lnTo>
                  <a:lnTo>
                    <a:pt x="1206" y="530"/>
                  </a:lnTo>
                  <a:lnTo>
                    <a:pt x="1206" y="530"/>
                  </a:lnTo>
                  <a:lnTo>
                    <a:pt x="1204" y="528"/>
                  </a:lnTo>
                  <a:lnTo>
                    <a:pt x="1204" y="528"/>
                  </a:lnTo>
                  <a:lnTo>
                    <a:pt x="1204" y="528"/>
                  </a:lnTo>
                  <a:lnTo>
                    <a:pt x="1201" y="526"/>
                  </a:lnTo>
                  <a:lnTo>
                    <a:pt x="1201" y="526"/>
                  </a:lnTo>
                  <a:lnTo>
                    <a:pt x="1201" y="523"/>
                  </a:lnTo>
                  <a:lnTo>
                    <a:pt x="1199" y="521"/>
                  </a:lnTo>
                  <a:lnTo>
                    <a:pt x="1199" y="518"/>
                  </a:lnTo>
                  <a:lnTo>
                    <a:pt x="1199" y="518"/>
                  </a:lnTo>
                  <a:lnTo>
                    <a:pt x="1199" y="516"/>
                  </a:lnTo>
                  <a:lnTo>
                    <a:pt x="1199" y="516"/>
                  </a:lnTo>
                  <a:lnTo>
                    <a:pt x="1199" y="516"/>
                  </a:lnTo>
                  <a:lnTo>
                    <a:pt x="1199" y="514"/>
                  </a:lnTo>
                  <a:lnTo>
                    <a:pt x="1199" y="511"/>
                  </a:lnTo>
                  <a:lnTo>
                    <a:pt x="1199" y="509"/>
                  </a:lnTo>
                  <a:lnTo>
                    <a:pt x="1199" y="507"/>
                  </a:lnTo>
                  <a:lnTo>
                    <a:pt x="1199" y="507"/>
                  </a:lnTo>
                  <a:lnTo>
                    <a:pt x="1199" y="504"/>
                  </a:lnTo>
                  <a:lnTo>
                    <a:pt x="1199" y="504"/>
                  </a:lnTo>
                  <a:lnTo>
                    <a:pt x="1199" y="504"/>
                  </a:lnTo>
                  <a:lnTo>
                    <a:pt x="1199" y="502"/>
                  </a:lnTo>
                  <a:lnTo>
                    <a:pt x="1199" y="502"/>
                  </a:lnTo>
                  <a:lnTo>
                    <a:pt x="1199" y="502"/>
                  </a:lnTo>
                  <a:lnTo>
                    <a:pt x="1196" y="502"/>
                  </a:lnTo>
                  <a:lnTo>
                    <a:pt x="1196" y="500"/>
                  </a:lnTo>
                  <a:lnTo>
                    <a:pt x="1196" y="500"/>
                  </a:lnTo>
                  <a:lnTo>
                    <a:pt x="1196" y="500"/>
                  </a:lnTo>
                  <a:lnTo>
                    <a:pt x="1194" y="500"/>
                  </a:lnTo>
                  <a:lnTo>
                    <a:pt x="1194" y="500"/>
                  </a:lnTo>
                  <a:lnTo>
                    <a:pt x="1194" y="500"/>
                  </a:lnTo>
                  <a:lnTo>
                    <a:pt x="1192" y="500"/>
                  </a:lnTo>
                  <a:lnTo>
                    <a:pt x="1192" y="500"/>
                  </a:lnTo>
                  <a:lnTo>
                    <a:pt x="1192" y="500"/>
                  </a:lnTo>
                  <a:lnTo>
                    <a:pt x="1189" y="500"/>
                  </a:lnTo>
                  <a:lnTo>
                    <a:pt x="1189" y="500"/>
                  </a:lnTo>
                  <a:lnTo>
                    <a:pt x="1189" y="500"/>
                  </a:lnTo>
                  <a:lnTo>
                    <a:pt x="1187" y="500"/>
                  </a:lnTo>
                  <a:lnTo>
                    <a:pt x="1187" y="502"/>
                  </a:lnTo>
                  <a:lnTo>
                    <a:pt x="1185" y="502"/>
                  </a:lnTo>
                  <a:lnTo>
                    <a:pt x="1185" y="504"/>
                  </a:lnTo>
                  <a:lnTo>
                    <a:pt x="1180" y="509"/>
                  </a:lnTo>
                  <a:lnTo>
                    <a:pt x="1175" y="516"/>
                  </a:lnTo>
                  <a:lnTo>
                    <a:pt x="1170" y="523"/>
                  </a:lnTo>
                  <a:lnTo>
                    <a:pt x="1166" y="528"/>
                  </a:lnTo>
                  <a:lnTo>
                    <a:pt x="1161" y="533"/>
                  </a:lnTo>
                  <a:lnTo>
                    <a:pt x="1159" y="535"/>
                  </a:lnTo>
                  <a:lnTo>
                    <a:pt x="1154" y="542"/>
                  </a:lnTo>
                  <a:lnTo>
                    <a:pt x="1149" y="547"/>
                  </a:lnTo>
                  <a:lnTo>
                    <a:pt x="1144" y="554"/>
                  </a:lnTo>
                  <a:lnTo>
                    <a:pt x="1140" y="559"/>
                  </a:lnTo>
                  <a:lnTo>
                    <a:pt x="1137" y="561"/>
                  </a:lnTo>
                  <a:lnTo>
                    <a:pt x="1135" y="563"/>
                  </a:lnTo>
                  <a:lnTo>
                    <a:pt x="1133" y="568"/>
                  </a:lnTo>
                  <a:lnTo>
                    <a:pt x="1128" y="571"/>
                  </a:lnTo>
                  <a:lnTo>
                    <a:pt x="1126" y="573"/>
                  </a:lnTo>
                  <a:lnTo>
                    <a:pt x="1123" y="575"/>
                  </a:lnTo>
                  <a:lnTo>
                    <a:pt x="1121" y="578"/>
                  </a:lnTo>
                  <a:lnTo>
                    <a:pt x="1116" y="580"/>
                  </a:lnTo>
                  <a:lnTo>
                    <a:pt x="1111" y="585"/>
                  </a:lnTo>
                  <a:lnTo>
                    <a:pt x="1109" y="587"/>
                  </a:lnTo>
                  <a:lnTo>
                    <a:pt x="1104" y="589"/>
                  </a:lnTo>
                  <a:lnTo>
                    <a:pt x="1100" y="594"/>
                  </a:lnTo>
                  <a:lnTo>
                    <a:pt x="1097" y="597"/>
                  </a:lnTo>
                  <a:lnTo>
                    <a:pt x="1095" y="597"/>
                  </a:lnTo>
                  <a:lnTo>
                    <a:pt x="1092" y="599"/>
                  </a:lnTo>
                  <a:lnTo>
                    <a:pt x="1090" y="601"/>
                  </a:lnTo>
                  <a:lnTo>
                    <a:pt x="1088" y="604"/>
                  </a:lnTo>
                  <a:lnTo>
                    <a:pt x="1088" y="604"/>
                  </a:lnTo>
                  <a:lnTo>
                    <a:pt x="1085" y="606"/>
                  </a:lnTo>
                  <a:lnTo>
                    <a:pt x="1085" y="606"/>
                  </a:lnTo>
                  <a:lnTo>
                    <a:pt x="1085" y="608"/>
                  </a:lnTo>
                  <a:lnTo>
                    <a:pt x="1085" y="608"/>
                  </a:lnTo>
                  <a:lnTo>
                    <a:pt x="1085" y="608"/>
                  </a:lnTo>
                  <a:close/>
                  <a:moveTo>
                    <a:pt x="780" y="571"/>
                  </a:moveTo>
                  <a:lnTo>
                    <a:pt x="787" y="554"/>
                  </a:lnTo>
                  <a:lnTo>
                    <a:pt x="811" y="533"/>
                  </a:lnTo>
                  <a:lnTo>
                    <a:pt x="813" y="530"/>
                  </a:lnTo>
                  <a:lnTo>
                    <a:pt x="816" y="528"/>
                  </a:lnTo>
                  <a:lnTo>
                    <a:pt x="818" y="528"/>
                  </a:lnTo>
                  <a:lnTo>
                    <a:pt x="820" y="526"/>
                  </a:lnTo>
                  <a:lnTo>
                    <a:pt x="828" y="523"/>
                  </a:lnTo>
                  <a:lnTo>
                    <a:pt x="832" y="521"/>
                  </a:lnTo>
                  <a:lnTo>
                    <a:pt x="835" y="518"/>
                  </a:lnTo>
                  <a:lnTo>
                    <a:pt x="837" y="516"/>
                  </a:lnTo>
                  <a:lnTo>
                    <a:pt x="839" y="516"/>
                  </a:lnTo>
                  <a:lnTo>
                    <a:pt x="839" y="514"/>
                  </a:lnTo>
                  <a:lnTo>
                    <a:pt x="842" y="514"/>
                  </a:lnTo>
                  <a:lnTo>
                    <a:pt x="844" y="511"/>
                  </a:lnTo>
                  <a:lnTo>
                    <a:pt x="844" y="511"/>
                  </a:lnTo>
                  <a:lnTo>
                    <a:pt x="846" y="509"/>
                  </a:lnTo>
                  <a:lnTo>
                    <a:pt x="846" y="509"/>
                  </a:lnTo>
                  <a:lnTo>
                    <a:pt x="849" y="507"/>
                  </a:lnTo>
                  <a:lnTo>
                    <a:pt x="849" y="507"/>
                  </a:lnTo>
                  <a:lnTo>
                    <a:pt x="851" y="504"/>
                  </a:lnTo>
                  <a:lnTo>
                    <a:pt x="851" y="502"/>
                  </a:lnTo>
                  <a:lnTo>
                    <a:pt x="851" y="500"/>
                  </a:lnTo>
                  <a:lnTo>
                    <a:pt x="880" y="452"/>
                  </a:lnTo>
                  <a:lnTo>
                    <a:pt x="882" y="450"/>
                  </a:lnTo>
                  <a:lnTo>
                    <a:pt x="884" y="445"/>
                  </a:lnTo>
                  <a:lnTo>
                    <a:pt x="884" y="440"/>
                  </a:lnTo>
                  <a:lnTo>
                    <a:pt x="887" y="436"/>
                  </a:lnTo>
                  <a:lnTo>
                    <a:pt x="889" y="433"/>
                  </a:lnTo>
                  <a:lnTo>
                    <a:pt x="891" y="429"/>
                  </a:lnTo>
                  <a:lnTo>
                    <a:pt x="891" y="426"/>
                  </a:lnTo>
                  <a:lnTo>
                    <a:pt x="894" y="424"/>
                  </a:lnTo>
                  <a:lnTo>
                    <a:pt x="894" y="424"/>
                  </a:lnTo>
                  <a:lnTo>
                    <a:pt x="896" y="421"/>
                  </a:lnTo>
                  <a:lnTo>
                    <a:pt x="898" y="419"/>
                  </a:lnTo>
                  <a:lnTo>
                    <a:pt x="898" y="417"/>
                  </a:lnTo>
                  <a:lnTo>
                    <a:pt x="901" y="414"/>
                  </a:lnTo>
                  <a:lnTo>
                    <a:pt x="901" y="414"/>
                  </a:lnTo>
                  <a:lnTo>
                    <a:pt x="906" y="410"/>
                  </a:lnTo>
                  <a:lnTo>
                    <a:pt x="908" y="407"/>
                  </a:lnTo>
                  <a:lnTo>
                    <a:pt x="913" y="403"/>
                  </a:lnTo>
                  <a:lnTo>
                    <a:pt x="915" y="400"/>
                  </a:lnTo>
                  <a:lnTo>
                    <a:pt x="920" y="398"/>
                  </a:lnTo>
                  <a:lnTo>
                    <a:pt x="922" y="393"/>
                  </a:lnTo>
                  <a:lnTo>
                    <a:pt x="924" y="393"/>
                  </a:lnTo>
                  <a:lnTo>
                    <a:pt x="927" y="391"/>
                  </a:lnTo>
                  <a:lnTo>
                    <a:pt x="927" y="388"/>
                  </a:lnTo>
                  <a:lnTo>
                    <a:pt x="929" y="388"/>
                  </a:lnTo>
                  <a:lnTo>
                    <a:pt x="934" y="386"/>
                  </a:lnTo>
                  <a:lnTo>
                    <a:pt x="936" y="381"/>
                  </a:lnTo>
                  <a:lnTo>
                    <a:pt x="941" y="379"/>
                  </a:lnTo>
                  <a:lnTo>
                    <a:pt x="943" y="376"/>
                  </a:lnTo>
                  <a:lnTo>
                    <a:pt x="946" y="374"/>
                  </a:lnTo>
                  <a:lnTo>
                    <a:pt x="948" y="372"/>
                  </a:lnTo>
                  <a:lnTo>
                    <a:pt x="948" y="372"/>
                  </a:lnTo>
                  <a:lnTo>
                    <a:pt x="951" y="369"/>
                  </a:lnTo>
                  <a:lnTo>
                    <a:pt x="951" y="367"/>
                  </a:lnTo>
                  <a:lnTo>
                    <a:pt x="953" y="367"/>
                  </a:lnTo>
                  <a:lnTo>
                    <a:pt x="953" y="365"/>
                  </a:lnTo>
                  <a:lnTo>
                    <a:pt x="953" y="365"/>
                  </a:lnTo>
                  <a:lnTo>
                    <a:pt x="955" y="362"/>
                  </a:lnTo>
                  <a:lnTo>
                    <a:pt x="955" y="362"/>
                  </a:lnTo>
                  <a:lnTo>
                    <a:pt x="955" y="360"/>
                  </a:lnTo>
                  <a:lnTo>
                    <a:pt x="955" y="360"/>
                  </a:lnTo>
                  <a:lnTo>
                    <a:pt x="955" y="358"/>
                  </a:lnTo>
                  <a:lnTo>
                    <a:pt x="955" y="358"/>
                  </a:lnTo>
                  <a:lnTo>
                    <a:pt x="955" y="355"/>
                  </a:lnTo>
                  <a:lnTo>
                    <a:pt x="955" y="355"/>
                  </a:lnTo>
                  <a:lnTo>
                    <a:pt x="955" y="355"/>
                  </a:lnTo>
                  <a:lnTo>
                    <a:pt x="955" y="355"/>
                  </a:lnTo>
                  <a:lnTo>
                    <a:pt x="955" y="355"/>
                  </a:lnTo>
                  <a:lnTo>
                    <a:pt x="953" y="353"/>
                  </a:lnTo>
                  <a:lnTo>
                    <a:pt x="953" y="353"/>
                  </a:lnTo>
                  <a:lnTo>
                    <a:pt x="951" y="350"/>
                  </a:lnTo>
                  <a:lnTo>
                    <a:pt x="948" y="348"/>
                  </a:lnTo>
                  <a:lnTo>
                    <a:pt x="948" y="348"/>
                  </a:lnTo>
                  <a:lnTo>
                    <a:pt x="946" y="346"/>
                  </a:lnTo>
                  <a:lnTo>
                    <a:pt x="943" y="343"/>
                  </a:lnTo>
                  <a:lnTo>
                    <a:pt x="943" y="343"/>
                  </a:lnTo>
                  <a:lnTo>
                    <a:pt x="941" y="343"/>
                  </a:lnTo>
                  <a:lnTo>
                    <a:pt x="941" y="341"/>
                  </a:lnTo>
                  <a:lnTo>
                    <a:pt x="939" y="341"/>
                  </a:lnTo>
                  <a:lnTo>
                    <a:pt x="939" y="341"/>
                  </a:lnTo>
                  <a:lnTo>
                    <a:pt x="939" y="341"/>
                  </a:lnTo>
                  <a:lnTo>
                    <a:pt x="936" y="341"/>
                  </a:lnTo>
                  <a:lnTo>
                    <a:pt x="936" y="341"/>
                  </a:lnTo>
                  <a:lnTo>
                    <a:pt x="934" y="341"/>
                  </a:lnTo>
                  <a:lnTo>
                    <a:pt x="934" y="341"/>
                  </a:lnTo>
                  <a:lnTo>
                    <a:pt x="932" y="341"/>
                  </a:lnTo>
                  <a:lnTo>
                    <a:pt x="932" y="341"/>
                  </a:lnTo>
                  <a:lnTo>
                    <a:pt x="932" y="341"/>
                  </a:lnTo>
                  <a:lnTo>
                    <a:pt x="929" y="341"/>
                  </a:lnTo>
                  <a:lnTo>
                    <a:pt x="929" y="341"/>
                  </a:lnTo>
                  <a:lnTo>
                    <a:pt x="929" y="341"/>
                  </a:lnTo>
                  <a:lnTo>
                    <a:pt x="929" y="341"/>
                  </a:lnTo>
                  <a:lnTo>
                    <a:pt x="929" y="341"/>
                  </a:lnTo>
                  <a:lnTo>
                    <a:pt x="929" y="341"/>
                  </a:lnTo>
                  <a:lnTo>
                    <a:pt x="929" y="341"/>
                  </a:lnTo>
                  <a:lnTo>
                    <a:pt x="929" y="339"/>
                  </a:lnTo>
                  <a:lnTo>
                    <a:pt x="929" y="336"/>
                  </a:lnTo>
                  <a:lnTo>
                    <a:pt x="932" y="336"/>
                  </a:lnTo>
                  <a:lnTo>
                    <a:pt x="932" y="334"/>
                  </a:lnTo>
                  <a:lnTo>
                    <a:pt x="932" y="334"/>
                  </a:lnTo>
                  <a:lnTo>
                    <a:pt x="934" y="332"/>
                  </a:lnTo>
                  <a:lnTo>
                    <a:pt x="934" y="332"/>
                  </a:lnTo>
                  <a:lnTo>
                    <a:pt x="936" y="329"/>
                  </a:lnTo>
                  <a:lnTo>
                    <a:pt x="939" y="327"/>
                  </a:lnTo>
                  <a:lnTo>
                    <a:pt x="941" y="324"/>
                  </a:lnTo>
                  <a:lnTo>
                    <a:pt x="941" y="322"/>
                  </a:lnTo>
                  <a:lnTo>
                    <a:pt x="943" y="322"/>
                  </a:lnTo>
                  <a:lnTo>
                    <a:pt x="943" y="320"/>
                  </a:lnTo>
                  <a:lnTo>
                    <a:pt x="946" y="320"/>
                  </a:lnTo>
                  <a:lnTo>
                    <a:pt x="948" y="313"/>
                  </a:lnTo>
                  <a:lnTo>
                    <a:pt x="953" y="306"/>
                  </a:lnTo>
                  <a:lnTo>
                    <a:pt x="958" y="298"/>
                  </a:lnTo>
                  <a:lnTo>
                    <a:pt x="962" y="294"/>
                  </a:lnTo>
                  <a:lnTo>
                    <a:pt x="967" y="287"/>
                  </a:lnTo>
                  <a:lnTo>
                    <a:pt x="972" y="279"/>
                  </a:lnTo>
                  <a:lnTo>
                    <a:pt x="974" y="277"/>
                  </a:lnTo>
                  <a:lnTo>
                    <a:pt x="977" y="272"/>
                  </a:lnTo>
                  <a:lnTo>
                    <a:pt x="979" y="270"/>
                  </a:lnTo>
                  <a:lnTo>
                    <a:pt x="981" y="268"/>
                  </a:lnTo>
                  <a:lnTo>
                    <a:pt x="981" y="265"/>
                  </a:lnTo>
                  <a:lnTo>
                    <a:pt x="984" y="263"/>
                  </a:lnTo>
                  <a:lnTo>
                    <a:pt x="988" y="261"/>
                  </a:lnTo>
                  <a:lnTo>
                    <a:pt x="991" y="256"/>
                  </a:lnTo>
                  <a:lnTo>
                    <a:pt x="993" y="253"/>
                  </a:lnTo>
                  <a:lnTo>
                    <a:pt x="995" y="251"/>
                  </a:lnTo>
                  <a:lnTo>
                    <a:pt x="1000" y="249"/>
                  </a:lnTo>
                  <a:lnTo>
                    <a:pt x="1003" y="244"/>
                  </a:lnTo>
                  <a:lnTo>
                    <a:pt x="1007" y="242"/>
                  </a:lnTo>
                  <a:lnTo>
                    <a:pt x="1010" y="239"/>
                  </a:lnTo>
                  <a:lnTo>
                    <a:pt x="1014" y="237"/>
                  </a:lnTo>
                  <a:lnTo>
                    <a:pt x="1017" y="235"/>
                  </a:lnTo>
                  <a:lnTo>
                    <a:pt x="1019" y="232"/>
                  </a:lnTo>
                  <a:lnTo>
                    <a:pt x="1021" y="232"/>
                  </a:lnTo>
                  <a:lnTo>
                    <a:pt x="1021" y="232"/>
                  </a:lnTo>
                  <a:lnTo>
                    <a:pt x="1024" y="230"/>
                  </a:lnTo>
                  <a:lnTo>
                    <a:pt x="1026" y="230"/>
                  </a:lnTo>
                  <a:lnTo>
                    <a:pt x="1026" y="230"/>
                  </a:lnTo>
                  <a:lnTo>
                    <a:pt x="1029" y="227"/>
                  </a:lnTo>
                  <a:lnTo>
                    <a:pt x="1031" y="227"/>
                  </a:lnTo>
                  <a:lnTo>
                    <a:pt x="1033" y="227"/>
                  </a:lnTo>
                  <a:lnTo>
                    <a:pt x="1036" y="227"/>
                  </a:lnTo>
                  <a:lnTo>
                    <a:pt x="1038" y="225"/>
                  </a:lnTo>
                  <a:lnTo>
                    <a:pt x="1043" y="225"/>
                  </a:lnTo>
                  <a:lnTo>
                    <a:pt x="1047" y="225"/>
                  </a:lnTo>
                  <a:lnTo>
                    <a:pt x="1052" y="223"/>
                  </a:lnTo>
                  <a:lnTo>
                    <a:pt x="1057" y="223"/>
                  </a:lnTo>
                  <a:lnTo>
                    <a:pt x="1062" y="223"/>
                  </a:lnTo>
                  <a:lnTo>
                    <a:pt x="1066" y="220"/>
                  </a:lnTo>
                  <a:lnTo>
                    <a:pt x="1071" y="220"/>
                  </a:lnTo>
                  <a:lnTo>
                    <a:pt x="1076" y="220"/>
                  </a:lnTo>
                  <a:lnTo>
                    <a:pt x="1081" y="220"/>
                  </a:lnTo>
                  <a:lnTo>
                    <a:pt x="1083" y="220"/>
                  </a:lnTo>
                  <a:lnTo>
                    <a:pt x="1088" y="220"/>
                  </a:lnTo>
                  <a:lnTo>
                    <a:pt x="1090" y="220"/>
                  </a:lnTo>
                  <a:lnTo>
                    <a:pt x="1090" y="220"/>
                  </a:lnTo>
                  <a:lnTo>
                    <a:pt x="1092" y="220"/>
                  </a:lnTo>
                  <a:lnTo>
                    <a:pt x="1092" y="220"/>
                  </a:lnTo>
                  <a:lnTo>
                    <a:pt x="1095" y="220"/>
                  </a:lnTo>
                  <a:lnTo>
                    <a:pt x="1095" y="220"/>
                  </a:lnTo>
                  <a:lnTo>
                    <a:pt x="1095" y="220"/>
                  </a:lnTo>
                  <a:lnTo>
                    <a:pt x="1097" y="220"/>
                  </a:lnTo>
                  <a:lnTo>
                    <a:pt x="1097" y="223"/>
                  </a:lnTo>
                  <a:lnTo>
                    <a:pt x="1100" y="223"/>
                  </a:lnTo>
                  <a:lnTo>
                    <a:pt x="1100" y="223"/>
                  </a:lnTo>
                  <a:lnTo>
                    <a:pt x="1102" y="225"/>
                  </a:lnTo>
                  <a:lnTo>
                    <a:pt x="1102" y="225"/>
                  </a:lnTo>
                  <a:lnTo>
                    <a:pt x="1102" y="225"/>
                  </a:lnTo>
                  <a:lnTo>
                    <a:pt x="1104" y="225"/>
                  </a:lnTo>
                  <a:lnTo>
                    <a:pt x="1104" y="227"/>
                  </a:lnTo>
                  <a:lnTo>
                    <a:pt x="1104" y="227"/>
                  </a:lnTo>
                  <a:lnTo>
                    <a:pt x="1107" y="230"/>
                  </a:lnTo>
                  <a:lnTo>
                    <a:pt x="1107" y="230"/>
                  </a:lnTo>
                  <a:lnTo>
                    <a:pt x="1107" y="230"/>
                  </a:lnTo>
                  <a:lnTo>
                    <a:pt x="1107" y="232"/>
                  </a:lnTo>
                  <a:lnTo>
                    <a:pt x="1109" y="232"/>
                  </a:lnTo>
                  <a:lnTo>
                    <a:pt x="1109" y="235"/>
                  </a:lnTo>
                  <a:lnTo>
                    <a:pt x="1109" y="235"/>
                  </a:lnTo>
                  <a:lnTo>
                    <a:pt x="1109" y="237"/>
                  </a:lnTo>
                  <a:lnTo>
                    <a:pt x="1109" y="237"/>
                  </a:lnTo>
                  <a:lnTo>
                    <a:pt x="1109" y="239"/>
                  </a:lnTo>
                  <a:lnTo>
                    <a:pt x="1109" y="239"/>
                  </a:lnTo>
                  <a:lnTo>
                    <a:pt x="1109" y="239"/>
                  </a:lnTo>
                  <a:lnTo>
                    <a:pt x="1109" y="242"/>
                  </a:lnTo>
                  <a:lnTo>
                    <a:pt x="1109" y="242"/>
                  </a:lnTo>
                  <a:lnTo>
                    <a:pt x="1109" y="244"/>
                  </a:lnTo>
                  <a:lnTo>
                    <a:pt x="1109" y="244"/>
                  </a:lnTo>
                  <a:lnTo>
                    <a:pt x="1109" y="246"/>
                  </a:lnTo>
                  <a:lnTo>
                    <a:pt x="1109" y="246"/>
                  </a:lnTo>
                  <a:lnTo>
                    <a:pt x="1107" y="249"/>
                  </a:lnTo>
                  <a:lnTo>
                    <a:pt x="1107" y="251"/>
                  </a:lnTo>
                  <a:lnTo>
                    <a:pt x="1107" y="251"/>
                  </a:lnTo>
                  <a:lnTo>
                    <a:pt x="1104" y="253"/>
                  </a:lnTo>
                  <a:lnTo>
                    <a:pt x="1102" y="256"/>
                  </a:lnTo>
                  <a:lnTo>
                    <a:pt x="1102" y="258"/>
                  </a:lnTo>
                  <a:lnTo>
                    <a:pt x="1100" y="258"/>
                  </a:lnTo>
                  <a:lnTo>
                    <a:pt x="1100" y="261"/>
                  </a:lnTo>
                  <a:lnTo>
                    <a:pt x="1097" y="263"/>
                  </a:lnTo>
                  <a:lnTo>
                    <a:pt x="1095" y="265"/>
                  </a:lnTo>
                  <a:lnTo>
                    <a:pt x="1092" y="268"/>
                  </a:lnTo>
                  <a:lnTo>
                    <a:pt x="1090" y="270"/>
                  </a:lnTo>
                  <a:lnTo>
                    <a:pt x="1088" y="270"/>
                  </a:lnTo>
                  <a:lnTo>
                    <a:pt x="1083" y="275"/>
                  </a:lnTo>
                  <a:lnTo>
                    <a:pt x="1076" y="279"/>
                  </a:lnTo>
                  <a:lnTo>
                    <a:pt x="1071" y="284"/>
                  </a:lnTo>
                  <a:lnTo>
                    <a:pt x="1066" y="287"/>
                  </a:lnTo>
                  <a:lnTo>
                    <a:pt x="1062" y="291"/>
                  </a:lnTo>
                  <a:lnTo>
                    <a:pt x="1055" y="296"/>
                  </a:lnTo>
                  <a:lnTo>
                    <a:pt x="1052" y="298"/>
                  </a:lnTo>
                  <a:lnTo>
                    <a:pt x="1047" y="303"/>
                  </a:lnTo>
                  <a:lnTo>
                    <a:pt x="1043" y="306"/>
                  </a:lnTo>
                  <a:lnTo>
                    <a:pt x="1040" y="310"/>
                  </a:lnTo>
                  <a:lnTo>
                    <a:pt x="1036" y="313"/>
                  </a:lnTo>
                  <a:lnTo>
                    <a:pt x="1033" y="317"/>
                  </a:lnTo>
                  <a:lnTo>
                    <a:pt x="1029" y="320"/>
                  </a:lnTo>
                  <a:lnTo>
                    <a:pt x="1026" y="324"/>
                  </a:lnTo>
                  <a:lnTo>
                    <a:pt x="1021" y="327"/>
                  </a:lnTo>
                  <a:lnTo>
                    <a:pt x="1019" y="329"/>
                  </a:lnTo>
                  <a:lnTo>
                    <a:pt x="1017" y="332"/>
                  </a:lnTo>
                  <a:lnTo>
                    <a:pt x="1014" y="334"/>
                  </a:lnTo>
                  <a:lnTo>
                    <a:pt x="1014" y="336"/>
                  </a:lnTo>
                  <a:lnTo>
                    <a:pt x="1012" y="339"/>
                  </a:lnTo>
                  <a:lnTo>
                    <a:pt x="1012" y="341"/>
                  </a:lnTo>
                  <a:lnTo>
                    <a:pt x="1010" y="341"/>
                  </a:lnTo>
                  <a:lnTo>
                    <a:pt x="1010" y="343"/>
                  </a:lnTo>
                  <a:lnTo>
                    <a:pt x="1010" y="343"/>
                  </a:lnTo>
                  <a:lnTo>
                    <a:pt x="1010" y="346"/>
                  </a:lnTo>
                  <a:lnTo>
                    <a:pt x="1010" y="348"/>
                  </a:lnTo>
                  <a:lnTo>
                    <a:pt x="1007" y="348"/>
                  </a:lnTo>
                  <a:lnTo>
                    <a:pt x="1007" y="350"/>
                  </a:lnTo>
                  <a:lnTo>
                    <a:pt x="1007" y="350"/>
                  </a:lnTo>
                  <a:lnTo>
                    <a:pt x="1007" y="353"/>
                  </a:lnTo>
                  <a:lnTo>
                    <a:pt x="1007" y="355"/>
                  </a:lnTo>
                  <a:lnTo>
                    <a:pt x="1007" y="355"/>
                  </a:lnTo>
                  <a:lnTo>
                    <a:pt x="1007" y="360"/>
                  </a:lnTo>
                  <a:lnTo>
                    <a:pt x="1007" y="362"/>
                  </a:lnTo>
                  <a:lnTo>
                    <a:pt x="1007" y="367"/>
                  </a:lnTo>
                  <a:lnTo>
                    <a:pt x="1007" y="372"/>
                  </a:lnTo>
                  <a:lnTo>
                    <a:pt x="1007" y="372"/>
                  </a:lnTo>
                  <a:lnTo>
                    <a:pt x="1007" y="372"/>
                  </a:lnTo>
                  <a:lnTo>
                    <a:pt x="1007" y="374"/>
                  </a:lnTo>
                  <a:lnTo>
                    <a:pt x="1007" y="374"/>
                  </a:lnTo>
                  <a:lnTo>
                    <a:pt x="1007" y="376"/>
                  </a:lnTo>
                  <a:lnTo>
                    <a:pt x="1007" y="379"/>
                  </a:lnTo>
                  <a:lnTo>
                    <a:pt x="1010" y="384"/>
                  </a:lnTo>
                  <a:lnTo>
                    <a:pt x="1012" y="386"/>
                  </a:lnTo>
                  <a:lnTo>
                    <a:pt x="1012" y="388"/>
                  </a:lnTo>
                  <a:lnTo>
                    <a:pt x="1012" y="391"/>
                  </a:lnTo>
                  <a:lnTo>
                    <a:pt x="1012" y="391"/>
                  </a:lnTo>
                  <a:lnTo>
                    <a:pt x="1014" y="393"/>
                  </a:lnTo>
                  <a:lnTo>
                    <a:pt x="1014" y="393"/>
                  </a:lnTo>
                  <a:lnTo>
                    <a:pt x="1014" y="393"/>
                  </a:lnTo>
                  <a:lnTo>
                    <a:pt x="1014" y="395"/>
                  </a:lnTo>
                  <a:lnTo>
                    <a:pt x="1014" y="395"/>
                  </a:lnTo>
                  <a:lnTo>
                    <a:pt x="1014" y="398"/>
                  </a:lnTo>
                  <a:lnTo>
                    <a:pt x="1014" y="398"/>
                  </a:lnTo>
                  <a:lnTo>
                    <a:pt x="1012" y="398"/>
                  </a:lnTo>
                  <a:lnTo>
                    <a:pt x="1012" y="400"/>
                  </a:lnTo>
                  <a:lnTo>
                    <a:pt x="1012" y="400"/>
                  </a:lnTo>
                  <a:lnTo>
                    <a:pt x="1012" y="400"/>
                  </a:lnTo>
                  <a:lnTo>
                    <a:pt x="1010" y="403"/>
                  </a:lnTo>
                  <a:lnTo>
                    <a:pt x="1007" y="405"/>
                  </a:lnTo>
                  <a:lnTo>
                    <a:pt x="1007" y="407"/>
                  </a:lnTo>
                  <a:lnTo>
                    <a:pt x="1005" y="410"/>
                  </a:lnTo>
                  <a:lnTo>
                    <a:pt x="1003" y="412"/>
                  </a:lnTo>
                  <a:lnTo>
                    <a:pt x="1000" y="414"/>
                  </a:lnTo>
                  <a:lnTo>
                    <a:pt x="998" y="414"/>
                  </a:lnTo>
                  <a:lnTo>
                    <a:pt x="998" y="417"/>
                  </a:lnTo>
                  <a:lnTo>
                    <a:pt x="995" y="419"/>
                  </a:lnTo>
                  <a:lnTo>
                    <a:pt x="993" y="419"/>
                  </a:lnTo>
                  <a:lnTo>
                    <a:pt x="991" y="421"/>
                  </a:lnTo>
                  <a:lnTo>
                    <a:pt x="988" y="424"/>
                  </a:lnTo>
                  <a:lnTo>
                    <a:pt x="986" y="424"/>
                  </a:lnTo>
                  <a:lnTo>
                    <a:pt x="984" y="426"/>
                  </a:lnTo>
                  <a:lnTo>
                    <a:pt x="981" y="426"/>
                  </a:lnTo>
                  <a:lnTo>
                    <a:pt x="979" y="429"/>
                  </a:lnTo>
                  <a:lnTo>
                    <a:pt x="977" y="431"/>
                  </a:lnTo>
                  <a:lnTo>
                    <a:pt x="974" y="431"/>
                  </a:lnTo>
                  <a:lnTo>
                    <a:pt x="972" y="433"/>
                  </a:lnTo>
                  <a:lnTo>
                    <a:pt x="969" y="433"/>
                  </a:lnTo>
                  <a:lnTo>
                    <a:pt x="962" y="436"/>
                  </a:lnTo>
                  <a:lnTo>
                    <a:pt x="958" y="438"/>
                  </a:lnTo>
                  <a:lnTo>
                    <a:pt x="955" y="438"/>
                  </a:lnTo>
                  <a:lnTo>
                    <a:pt x="953" y="438"/>
                  </a:lnTo>
                  <a:lnTo>
                    <a:pt x="951" y="440"/>
                  </a:lnTo>
                  <a:lnTo>
                    <a:pt x="948" y="440"/>
                  </a:lnTo>
                  <a:lnTo>
                    <a:pt x="946" y="443"/>
                  </a:lnTo>
                  <a:lnTo>
                    <a:pt x="943" y="443"/>
                  </a:lnTo>
                  <a:lnTo>
                    <a:pt x="941" y="445"/>
                  </a:lnTo>
                  <a:lnTo>
                    <a:pt x="941" y="447"/>
                  </a:lnTo>
                  <a:lnTo>
                    <a:pt x="894" y="488"/>
                  </a:lnTo>
                  <a:lnTo>
                    <a:pt x="880" y="518"/>
                  </a:lnTo>
                  <a:lnTo>
                    <a:pt x="898" y="516"/>
                  </a:lnTo>
                  <a:lnTo>
                    <a:pt x="903" y="514"/>
                  </a:lnTo>
                  <a:lnTo>
                    <a:pt x="908" y="511"/>
                  </a:lnTo>
                  <a:lnTo>
                    <a:pt x="913" y="509"/>
                  </a:lnTo>
                  <a:lnTo>
                    <a:pt x="917" y="507"/>
                  </a:lnTo>
                  <a:lnTo>
                    <a:pt x="922" y="504"/>
                  </a:lnTo>
                  <a:lnTo>
                    <a:pt x="927" y="502"/>
                  </a:lnTo>
                  <a:lnTo>
                    <a:pt x="932" y="500"/>
                  </a:lnTo>
                  <a:lnTo>
                    <a:pt x="936" y="497"/>
                  </a:lnTo>
                  <a:lnTo>
                    <a:pt x="936" y="495"/>
                  </a:lnTo>
                  <a:lnTo>
                    <a:pt x="939" y="495"/>
                  </a:lnTo>
                  <a:lnTo>
                    <a:pt x="941" y="495"/>
                  </a:lnTo>
                  <a:lnTo>
                    <a:pt x="946" y="492"/>
                  </a:lnTo>
                  <a:lnTo>
                    <a:pt x="948" y="492"/>
                  </a:lnTo>
                  <a:lnTo>
                    <a:pt x="951" y="490"/>
                  </a:lnTo>
                  <a:lnTo>
                    <a:pt x="953" y="490"/>
                  </a:lnTo>
                  <a:lnTo>
                    <a:pt x="955" y="490"/>
                  </a:lnTo>
                  <a:lnTo>
                    <a:pt x="958" y="490"/>
                  </a:lnTo>
                  <a:lnTo>
                    <a:pt x="960" y="490"/>
                  </a:lnTo>
                  <a:lnTo>
                    <a:pt x="960" y="490"/>
                  </a:lnTo>
                  <a:lnTo>
                    <a:pt x="962" y="490"/>
                  </a:lnTo>
                  <a:lnTo>
                    <a:pt x="962" y="490"/>
                  </a:lnTo>
                  <a:lnTo>
                    <a:pt x="965" y="490"/>
                  </a:lnTo>
                  <a:lnTo>
                    <a:pt x="965" y="490"/>
                  </a:lnTo>
                  <a:lnTo>
                    <a:pt x="967" y="490"/>
                  </a:lnTo>
                  <a:lnTo>
                    <a:pt x="969" y="490"/>
                  </a:lnTo>
                  <a:lnTo>
                    <a:pt x="969" y="490"/>
                  </a:lnTo>
                  <a:lnTo>
                    <a:pt x="972" y="492"/>
                  </a:lnTo>
                  <a:lnTo>
                    <a:pt x="972" y="492"/>
                  </a:lnTo>
                  <a:lnTo>
                    <a:pt x="974" y="492"/>
                  </a:lnTo>
                  <a:lnTo>
                    <a:pt x="974" y="492"/>
                  </a:lnTo>
                  <a:lnTo>
                    <a:pt x="974" y="495"/>
                  </a:lnTo>
                  <a:lnTo>
                    <a:pt x="977" y="495"/>
                  </a:lnTo>
                  <a:lnTo>
                    <a:pt x="977" y="495"/>
                  </a:lnTo>
                  <a:lnTo>
                    <a:pt x="977" y="497"/>
                  </a:lnTo>
                  <a:lnTo>
                    <a:pt x="977" y="497"/>
                  </a:lnTo>
                  <a:lnTo>
                    <a:pt x="977" y="497"/>
                  </a:lnTo>
                  <a:lnTo>
                    <a:pt x="977" y="497"/>
                  </a:lnTo>
                  <a:lnTo>
                    <a:pt x="977" y="497"/>
                  </a:lnTo>
                  <a:lnTo>
                    <a:pt x="977" y="497"/>
                  </a:lnTo>
                  <a:lnTo>
                    <a:pt x="977" y="500"/>
                  </a:lnTo>
                  <a:lnTo>
                    <a:pt x="977" y="500"/>
                  </a:lnTo>
                  <a:lnTo>
                    <a:pt x="977" y="500"/>
                  </a:lnTo>
                  <a:lnTo>
                    <a:pt x="974" y="502"/>
                  </a:lnTo>
                  <a:lnTo>
                    <a:pt x="974" y="502"/>
                  </a:lnTo>
                  <a:lnTo>
                    <a:pt x="974" y="504"/>
                  </a:lnTo>
                  <a:lnTo>
                    <a:pt x="972" y="507"/>
                  </a:lnTo>
                  <a:lnTo>
                    <a:pt x="972" y="507"/>
                  </a:lnTo>
                  <a:lnTo>
                    <a:pt x="972" y="507"/>
                  </a:lnTo>
                  <a:lnTo>
                    <a:pt x="969" y="509"/>
                  </a:lnTo>
                  <a:lnTo>
                    <a:pt x="969" y="509"/>
                  </a:lnTo>
                  <a:lnTo>
                    <a:pt x="969" y="514"/>
                  </a:lnTo>
                  <a:lnTo>
                    <a:pt x="969" y="516"/>
                  </a:lnTo>
                  <a:lnTo>
                    <a:pt x="967" y="518"/>
                  </a:lnTo>
                  <a:lnTo>
                    <a:pt x="967" y="523"/>
                  </a:lnTo>
                  <a:lnTo>
                    <a:pt x="967" y="528"/>
                  </a:lnTo>
                  <a:lnTo>
                    <a:pt x="967" y="535"/>
                  </a:lnTo>
                  <a:lnTo>
                    <a:pt x="965" y="542"/>
                  </a:lnTo>
                  <a:lnTo>
                    <a:pt x="965" y="549"/>
                  </a:lnTo>
                  <a:lnTo>
                    <a:pt x="965" y="552"/>
                  </a:lnTo>
                  <a:lnTo>
                    <a:pt x="962" y="554"/>
                  </a:lnTo>
                  <a:lnTo>
                    <a:pt x="962" y="559"/>
                  </a:lnTo>
                  <a:lnTo>
                    <a:pt x="962" y="561"/>
                  </a:lnTo>
                  <a:lnTo>
                    <a:pt x="960" y="566"/>
                  </a:lnTo>
                  <a:lnTo>
                    <a:pt x="960" y="568"/>
                  </a:lnTo>
                  <a:lnTo>
                    <a:pt x="960" y="573"/>
                  </a:lnTo>
                  <a:lnTo>
                    <a:pt x="958" y="575"/>
                  </a:lnTo>
                  <a:lnTo>
                    <a:pt x="958" y="580"/>
                  </a:lnTo>
                  <a:lnTo>
                    <a:pt x="955" y="582"/>
                  </a:lnTo>
                  <a:lnTo>
                    <a:pt x="955" y="587"/>
                  </a:lnTo>
                  <a:lnTo>
                    <a:pt x="953" y="589"/>
                  </a:lnTo>
                  <a:lnTo>
                    <a:pt x="953" y="594"/>
                  </a:lnTo>
                  <a:lnTo>
                    <a:pt x="951" y="597"/>
                  </a:lnTo>
                  <a:lnTo>
                    <a:pt x="951" y="601"/>
                  </a:lnTo>
                  <a:lnTo>
                    <a:pt x="948" y="604"/>
                  </a:lnTo>
                  <a:lnTo>
                    <a:pt x="946" y="608"/>
                  </a:lnTo>
                  <a:lnTo>
                    <a:pt x="946" y="611"/>
                  </a:lnTo>
                  <a:lnTo>
                    <a:pt x="943" y="615"/>
                  </a:lnTo>
                  <a:lnTo>
                    <a:pt x="941" y="618"/>
                  </a:lnTo>
                  <a:lnTo>
                    <a:pt x="927" y="653"/>
                  </a:lnTo>
                  <a:lnTo>
                    <a:pt x="910" y="656"/>
                  </a:lnTo>
                  <a:lnTo>
                    <a:pt x="896" y="642"/>
                  </a:lnTo>
                  <a:lnTo>
                    <a:pt x="851" y="611"/>
                  </a:lnTo>
                  <a:lnTo>
                    <a:pt x="813" y="594"/>
                  </a:lnTo>
                  <a:lnTo>
                    <a:pt x="780" y="571"/>
                  </a:lnTo>
                  <a:lnTo>
                    <a:pt x="780" y="571"/>
                  </a:lnTo>
                  <a:close/>
                  <a:moveTo>
                    <a:pt x="1208" y="495"/>
                  </a:moveTo>
                  <a:lnTo>
                    <a:pt x="1208" y="495"/>
                  </a:lnTo>
                  <a:lnTo>
                    <a:pt x="1206" y="495"/>
                  </a:lnTo>
                  <a:lnTo>
                    <a:pt x="1206" y="492"/>
                  </a:lnTo>
                  <a:lnTo>
                    <a:pt x="1206" y="492"/>
                  </a:lnTo>
                  <a:lnTo>
                    <a:pt x="1206" y="490"/>
                  </a:lnTo>
                  <a:lnTo>
                    <a:pt x="1206" y="490"/>
                  </a:lnTo>
                  <a:lnTo>
                    <a:pt x="1206" y="488"/>
                  </a:lnTo>
                  <a:lnTo>
                    <a:pt x="1206" y="488"/>
                  </a:lnTo>
                  <a:lnTo>
                    <a:pt x="1206" y="485"/>
                  </a:lnTo>
                  <a:lnTo>
                    <a:pt x="1208" y="485"/>
                  </a:lnTo>
                  <a:lnTo>
                    <a:pt x="1208" y="483"/>
                  </a:lnTo>
                  <a:lnTo>
                    <a:pt x="1208" y="483"/>
                  </a:lnTo>
                  <a:lnTo>
                    <a:pt x="1208" y="481"/>
                  </a:lnTo>
                  <a:lnTo>
                    <a:pt x="1211" y="481"/>
                  </a:lnTo>
                  <a:lnTo>
                    <a:pt x="1211" y="481"/>
                  </a:lnTo>
                  <a:lnTo>
                    <a:pt x="1213" y="478"/>
                  </a:lnTo>
                  <a:lnTo>
                    <a:pt x="1215" y="478"/>
                  </a:lnTo>
                  <a:lnTo>
                    <a:pt x="1215" y="478"/>
                  </a:lnTo>
                  <a:lnTo>
                    <a:pt x="1218" y="476"/>
                  </a:lnTo>
                  <a:lnTo>
                    <a:pt x="1218" y="476"/>
                  </a:lnTo>
                  <a:lnTo>
                    <a:pt x="1220" y="476"/>
                  </a:lnTo>
                  <a:lnTo>
                    <a:pt x="1220" y="476"/>
                  </a:lnTo>
                  <a:lnTo>
                    <a:pt x="1222" y="476"/>
                  </a:lnTo>
                  <a:lnTo>
                    <a:pt x="1222" y="476"/>
                  </a:lnTo>
                  <a:lnTo>
                    <a:pt x="1225" y="476"/>
                  </a:lnTo>
                  <a:lnTo>
                    <a:pt x="1225" y="476"/>
                  </a:lnTo>
                  <a:lnTo>
                    <a:pt x="1225" y="476"/>
                  </a:lnTo>
                  <a:lnTo>
                    <a:pt x="1227" y="476"/>
                  </a:lnTo>
                  <a:lnTo>
                    <a:pt x="1227" y="476"/>
                  </a:lnTo>
                  <a:lnTo>
                    <a:pt x="1230" y="478"/>
                  </a:lnTo>
                  <a:lnTo>
                    <a:pt x="1230" y="478"/>
                  </a:lnTo>
                  <a:lnTo>
                    <a:pt x="1232" y="478"/>
                  </a:lnTo>
                  <a:lnTo>
                    <a:pt x="1232" y="478"/>
                  </a:lnTo>
                  <a:lnTo>
                    <a:pt x="1232" y="481"/>
                  </a:lnTo>
                  <a:lnTo>
                    <a:pt x="1232" y="481"/>
                  </a:lnTo>
                  <a:lnTo>
                    <a:pt x="1232" y="481"/>
                  </a:lnTo>
                  <a:lnTo>
                    <a:pt x="1232" y="481"/>
                  </a:lnTo>
                  <a:lnTo>
                    <a:pt x="1232" y="481"/>
                  </a:lnTo>
                  <a:lnTo>
                    <a:pt x="1232" y="481"/>
                  </a:lnTo>
                  <a:lnTo>
                    <a:pt x="1232" y="481"/>
                  </a:lnTo>
                  <a:lnTo>
                    <a:pt x="1232" y="481"/>
                  </a:lnTo>
                  <a:lnTo>
                    <a:pt x="1232" y="483"/>
                  </a:lnTo>
                  <a:lnTo>
                    <a:pt x="1232" y="483"/>
                  </a:lnTo>
                  <a:lnTo>
                    <a:pt x="1232" y="483"/>
                  </a:lnTo>
                  <a:lnTo>
                    <a:pt x="1232" y="483"/>
                  </a:lnTo>
                  <a:lnTo>
                    <a:pt x="1230" y="483"/>
                  </a:lnTo>
                  <a:lnTo>
                    <a:pt x="1230" y="483"/>
                  </a:lnTo>
                  <a:lnTo>
                    <a:pt x="1227" y="483"/>
                  </a:lnTo>
                  <a:lnTo>
                    <a:pt x="1227" y="485"/>
                  </a:lnTo>
                  <a:lnTo>
                    <a:pt x="1225" y="485"/>
                  </a:lnTo>
                  <a:lnTo>
                    <a:pt x="1225" y="485"/>
                  </a:lnTo>
                  <a:lnTo>
                    <a:pt x="1222" y="485"/>
                  </a:lnTo>
                  <a:lnTo>
                    <a:pt x="1222" y="485"/>
                  </a:lnTo>
                  <a:lnTo>
                    <a:pt x="1220" y="485"/>
                  </a:lnTo>
                  <a:lnTo>
                    <a:pt x="1220" y="485"/>
                  </a:lnTo>
                  <a:lnTo>
                    <a:pt x="1218" y="485"/>
                  </a:lnTo>
                  <a:lnTo>
                    <a:pt x="1218" y="485"/>
                  </a:lnTo>
                  <a:lnTo>
                    <a:pt x="1218" y="488"/>
                  </a:lnTo>
                  <a:lnTo>
                    <a:pt x="1218" y="488"/>
                  </a:lnTo>
                  <a:lnTo>
                    <a:pt x="1215" y="488"/>
                  </a:lnTo>
                  <a:lnTo>
                    <a:pt x="1215" y="488"/>
                  </a:lnTo>
                  <a:lnTo>
                    <a:pt x="1215" y="490"/>
                  </a:lnTo>
                  <a:lnTo>
                    <a:pt x="1215" y="490"/>
                  </a:lnTo>
                  <a:lnTo>
                    <a:pt x="1215" y="490"/>
                  </a:lnTo>
                  <a:lnTo>
                    <a:pt x="1213" y="492"/>
                  </a:lnTo>
                  <a:lnTo>
                    <a:pt x="1213" y="492"/>
                  </a:lnTo>
                  <a:lnTo>
                    <a:pt x="1213" y="495"/>
                  </a:lnTo>
                  <a:lnTo>
                    <a:pt x="1213" y="495"/>
                  </a:lnTo>
                  <a:lnTo>
                    <a:pt x="1213" y="495"/>
                  </a:lnTo>
                  <a:lnTo>
                    <a:pt x="1211" y="497"/>
                  </a:lnTo>
                  <a:lnTo>
                    <a:pt x="1211" y="497"/>
                  </a:lnTo>
                  <a:lnTo>
                    <a:pt x="1211" y="497"/>
                  </a:lnTo>
                  <a:lnTo>
                    <a:pt x="1211" y="497"/>
                  </a:lnTo>
                  <a:lnTo>
                    <a:pt x="1211" y="497"/>
                  </a:lnTo>
                  <a:lnTo>
                    <a:pt x="1211" y="497"/>
                  </a:lnTo>
                  <a:lnTo>
                    <a:pt x="1211" y="497"/>
                  </a:lnTo>
                  <a:lnTo>
                    <a:pt x="1208" y="497"/>
                  </a:lnTo>
                  <a:lnTo>
                    <a:pt x="1208" y="497"/>
                  </a:lnTo>
                  <a:lnTo>
                    <a:pt x="1208" y="497"/>
                  </a:lnTo>
                  <a:lnTo>
                    <a:pt x="1208" y="495"/>
                  </a:lnTo>
                  <a:lnTo>
                    <a:pt x="1208" y="495"/>
                  </a:lnTo>
                  <a:close/>
                  <a:moveTo>
                    <a:pt x="1225" y="516"/>
                  </a:moveTo>
                  <a:lnTo>
                    <a:pt x="1225" y="516"/>
                  </a:lnTo>
                  <a:lnTo>
                    <a:pt x="1222" y="514"/>
                  </a:lnTo>
                  <a:lnTo>
                    <a:pt x="1222" y="514"/>
                  </a:lnTo>
                  <a:lnTo>
                    <a:pt x="1222" y="514"/>
                  </a:lnTo>
                  <a:lnTo>
                    <a:pt x="1225" y="511"/>
                  </a:lnTo>
                  <a:lnTo>
                    <a:pt x="1225" y="511"/>
                  </a:lnTo>
                  <a:lnTo>
                    <a:pt x="1225" y="509"/>
                  </a:lnTo>
                  <a:lnTo>
                    <a:pt x="1225" y="507"/>
                  </a:lnTo>
                  <a:lnTo>
                    <a:pt x="1225" y="507"/>
                  </a:lnTo>
                  <a:lnTo>
                    <a:pt x="1227" y="504"/>
                  </a:lnTo>
                  <a:lnTo>
                    <a:pt x="1227" y="502"/>
                  </a:lnTo>
                  <a:lnTo>
                    <a:pt x="1230" y="500"/>
                  </a:lnTo>
                  <a:lnTo>
                    <a:pt x="1230" y="500"/>
                  </a:lnTo>
                  <a:lnTo>
                    <a:pt x="1230" y="500"/>
                  </a:lnTo>
                  <a:lnTo>
                    <a:pt x="1232" y="497"/>
                  </a:lnTo>
                  <a:lnTo>
                    <a:pt x="1232" y="497"/>
                  </a:lnTo>
                  <a:lnTo>
                    <a:pt x="1234" y="495"/>
                  </a:lnTo>
                  <a:lnTo>
                    <a:pt x="1234" y="495"/>
                  </a:lnTo>
                  <a:lnTo>
                    <a:pt x="1237" y="492"/>
                  </a:lnTo>
                  <a:lnTo>
                    <a:pt x="1237" y="492"/>
                  </a:lnTo>
                  <a:lnTo>
                    <a:pt x="1237" y="492"/>
                  </a:lnTo>
                  <a:lnTo>
                    <a:pt x="1239" y="492"/>
                  </a:lnTo>
                  <a:lnTo>
                    <a:pt x="1239" y="492"/>
                  </a:lnTo>
                  <a:lnTo>
                    <a:pt x="1239" y="492"/>
                  </a:lnTo>
                  <a:lnTo>
                    <a:pt x="1241" y="492"/>
                  </a:lnTo>
                  <a:lnTo>
                    <a:pt x="1241" y="492"/>
                  </a:lnTo>
                  <a:lnTo>
                    <a:pt x="1244" y="492"/>
                  </a:lnTo>
                  <a:lnTo>
                    <a:pt x="1246" y="492"/>
                  </a:lnTo>
                  <a:lnTo>
                    <a:pt x="1249" y="492"/>
                  </a:lnTo>
                  <a:lnTo>
                    <a:pt x="1251" y="492"/>
                  </a:lnTo>
                  <a:lnTo>
                    <a:pt x="1253" y="492"/>
                  </a:lnTo>
                  <a:lnTo>
                    <a:pt x="1253" y="492"/>
                  </a:lnTo>
                  <a:lnTo>
                    <a:pt x="1256" y="495"/>
                  </a:lnTo>
                  <a:lnTo>
                    <a:pt x="1256" y="495"/>
                  </a:lnTo>
                  <a:lnTo>
                    <a:pt x="1256" y="495"/>
                  </a:lnTo>
                  <a:lnTo>
                    <a:pt x="1256" y="495"/>
                  </a:lnTo>
                  <a:lnTo>
                    <a:pt x="1256" y="495"/>
                  </a:lnTo>
                  <a:lnTo>
                    <a:pt x="1256" y="497"/>
                  </a:lnTo>
                  <a:lnTo>
                    <a:pt x="1253" y="497"/>
                  </a:lnTo>
                  <a:lnTo>
                    <a:pt x="1253" y="497"/>
                  </a:lnTo>
                  <a:lnTo>
                    <a:pt x="1251" y="500"/>
                  </a:lnTo>
                  <a:lnTo>
                    <a:pt x="1251" y="500"/>
                  </a:lnTo>
                  <a:lnTo>
                    <a:pt x="1249" y="502"/>
                  </a:lnTo>
                  <a:lnTo>
                    <a:pt x="1246" y="502"/>
                  </a:lnTo>
                  <a:lnTo>
                    <a:pt x="1246" y="502"/>
                  </a:lnTo>
                  <a:lnTo>
                    <a:pt x="1244" y="504"/>
                  </a:lnTo>
                  <a:lnTo>
                    <a:pt x="1241" y="504"/>
                  </a:lnTo>
                  <a:lnTo>
                    <a:pt x="1241" y="504"/>
                  </a:lnTo>
                  <a:lnTo>
                    <a:pt x="1241" y="504"/>
                  </a:lnTo>
                  <a:lnTo>
                    <a:pt x="1239" y="504"/>
                  </a:lnTo>
                  <a:lnTo>
                    <a:pt x="1239" y="504"/>
                  </a:lnTo>
                  <a:lnTo>
                    <a:pt x="1239" y="507"/>
                  </a:lnTo>
                  <a:lnTo>
                    <a:pt x="1237" y="507"/>
                  </a:lnTo>
                  <a:lnTo>
                    <a:pt x="1234" y="511"/>
                  </a:lnTo>
                  <a:lnTo>
                    <a:pt x="1234" y="511"/>
                  </a:lnTo>
                  <a:lnTo>
                    <a:pt x="1232" y="514"/>
                  </a:lnTo>
                  <a:lnTo>
                    <a:pt x="1232" y="514"/>
                  </a:lnTo>
                  <a:lnTo>
                    <a:pt x="1232" y="516"/>
                  </a:lnTo>
                  <a:lnTo>
                    <a:pt x="1230" y="516"/>
                  </a:lnTo>
                  <a:lnTo>
                    <a:pt x="1230" y="516"/>
                  </a:lnTo>
                  <a:lnTo>
                    <a:pt x="1227" y="516"/>
                  </a:lnTo>
                  <a:lnTo>
                    <a:pt x="1227" y="516"/>
                  </a:lnTo>
                  <a:lnTo>
                    <a:pt x="1227" y="518"/>
                  </a:lnTo>
                  <a:lnTo>
                    <a:pt x="1225" y="518"/>
                  </a:lnTo>
                  <a:lnTo>
                    <a:pt x="1225" y="518"/>
                  </a:lnTo>
                  <a:lnTo>
                    <a:pt x="1225" y="518"/>
                  </a:lnTo>
                  <a:lnTo>
                    <a:pt x="1225" y="518"/>
                  </a:lnTo>
                  <a:lnTo>
                    <a:pt x="1225" y="516"/>
                  </a:lnTo>
                  <a:lnTo>
                    <a:pt x="1225" y="516"/>
                  </a:lnTo>
                  <a:lnTo>
                    <a:pt x="1225" y="516"/>
                  </a:lnTo>
                  <a:lnTo>
                    <a:pt x="1225" y="516"/>
                  </a:lnTo>
                  <a:lnTo>
                    <a:pt x="1225" y="516"/>
                  </a:lnTo>
                  <a:lnTo>
                    <a:pt x="1225" y="516"/>
                  </a:lnTo>
                  <a:close/>
                  <a:moveTo>
                    <a:pt x="1239" y="523"/>
                  </a:moveTo>
                  <a:lnTo>
                    <a:pt x="1239" y="523"/>
                  </a:lnTo>
                  <a:lnTo>
                    <a:pt x="1239" y="521"/>
                  </a:lnTo>
                  <a:lnTo>
                    <a:pt x="1239" y="521"/>
                  </a:lnTo>
                  <a:lnTo>
                    <a:pt x="1239" y="521"/>
                  </a:lnTo>
                  <a:lnTo>
                    <a:pt x="1241" y="518"/>
                  </a:lnTo>
                  <a:lnTo>
                    <a:pt x="1241" y="518"/>
                  </a:lnTo>
                  <a:lnTo>
                    <a:pt x="1241" y="516"/>
                  </a:lnTo>
                  <a:lnTo>
                    <a:pt x="1241" y="516"/>
                  </a:lnTo>
                  <a:lnTo>
                    <a:pt x="1241" y="516"/>
                  </a:lnTo>
                  <a:lnTo>
                    <a:pt x="1244" y="514"/>
                  </a:lnTo>
                  <a:lnTo>
                    <a:pt x="1244" y="514"/>
                  </a:lnTo>
                  <a:lnTo>
                    <a:pt x="1244" y="511"/>
                  </a:lnTo>
                  <a:lnTo>
                    <a:pt x="1246" y="511"/>
                  </a:lnTo>
                  <a:lnTo>
                    <a:pt x="1246" y="511"/>
                  </a:lnTo>
                  <a:lnTo>
                    <a:pt x="1246" y="509"/>
                  </a:lnTo>
                  <a:lnTo>
                    <a:pt x="1249" y="509"/>
                  </a:lnTo>
                  <a:lnTo>
                    <a:pt x="1249" y="509"/>
                  </a:lnTo>
                  <a:lnTo>
                    <a:pt x="1251" y="509"/>
                  </a:lnTo>
                  <a:lnTo>
                    <a:pt x="1251" y="507"/>
                  </a:lnTo>
                  <a:lnTo>
                    <a:pt x="1253" y="507"/>
                  </a:lnTo>
                  <a:lnTo>
                    <a:pt x="1253" y="507"/>
                  </a:lnTo>
                  <a:lnTo>
                    <a:pt x="1253" y="507"/>
                  </a:lnTo>
                  <a:lnTo>
                    <a:pt x="1256" y="507"/>
                  </a:lnTo>
                  <a:lnTo>
                    <a:pt x="1256" y="507"/>
                  </a:lnTo>
                  <a:lnTo>
                    <a:pt x="1258" y="507"/>
                  </a:lnTo>
                  <a:lnTo>
                    <a:pt x="1258" y="507"/>
                  </a:lnTo>
                  <a:lnTo>
                    <a:pt x="1260" y="507"/>
                  </a:lnTo>
                  <a:lnTo>
                    <a:pt x="1260" y="507"/>
                  </a:lnTo>
                  <a:lnTo>
                    <a:pt x="1263" y="507"/>
                  </a:lnTo>
                  <a:lnTo>
                    <a:pt x="1263" y="507"/>
                  </a:lnTo>
                  <a:lnTo>
                    <a:pt x="1265" y="507"/>
                  </a:lnTo>
                  <a:lnTo>
                    <a:pt x="1265" y="509"/>
                  </a:lnTo>
                  <a:lnTo>
                    <a:pt x="1267" y="509"/>
                  </a:lnTo>
                  <a:lnTo>
                    <a:pt x="1267" y="511"/>
                  </a:lnTo>
                  <a:lnTo>
                    <a:pt x="1270" y="511"/>
                  </a:lnTo>
                  <a:lnTo>
                    <a:pt x="1270" y="511"/>
                  </a:lnTo>
                  <a:lnTo>
                    <a:pt x="1270" y="514"/>
                  </a:lnTo>
                  <a:lnTo>
                    <a:pt x="1272" y="514"/>
                  </a:lnTo>
                  <a:lnTo>
                    <a:pt x="1272" y="514"/>
                  </a:lnTo>
                  <a:lnTo>
                    <a:pt x="1272" y="514"/>
                  </a:lnTo>
                  <a:lnTo>
                    <a:pt x="1272" y="516"/>
                  </a:lnTo>
                  <a:lnTo>
                    <a:pt x="1272" y="516"/>
                  </a:lnTo>
                  <a:lnTo>
                    <a:pt x="1272" y="516"/>
                  </a:lnTo>
                  <a:lnTo>
                    <a:pt x="1272" y="516"/>
                  </a:lnTo>
                  <a:lnTo>
                    <a:pt x="1270" y="516"/>
                  </a:lnTo>
                  <a:lnTo>
                    <a:pt x="1270" y="516"/>
                  </a:lnTo>
                  <a:lnTo>
                    <a:pt x="1270" y="516"/>
                  </a:lnTo>
                  <a:lnTo>
                    <a:pt x="1267" y="516"/>
                  </a:lnTo>
                  <a:lnTo>
                    <a:pt x="1265" y="516"/>
                  </a:lnTo>
                  <a:lnTo>
                    <a:pt x="1263" y="516"/>
                  </a:lnTo>
                  <a:lnTo>
                    <a:pt x="1260" y="516"/>
                  </a:lnTo>
                  <a:lnTo>
                    <a:pt x="1258" y="516"/>
                  </a:lnTo>
                  <a:lnTo>
                    <a:pt x="1258" y="516"/>
                  </a:lnTo>
                  <a:lnTo>
                    <a:pt x="1258" y="516"/>
                  </a:lnTo>
                  <a:lnTo>
                    <a:pt x="1256" y="516"/>
                  </a:lnTo>
                  <a:lnTo>
                    <a:pt x="1256" y="516"/>
                  </a:lnTo>
                  <a:lnTo>
                    <a:pt x="1256" y="518"/>
                  </a:lnTo>
                  <a:lnTo>
                    <a:pt x="1253" y="518"/>
                  </a:lnTo>
                  <a:lnTo>
                    <a:pt x="1253" y="521"/>
                  </a:lnTo>
                  <a:lnTo>
                    <a:pt x="1251" y="521"/>
                  </a:lnTo>
                  <a:lnTo>
                    <a:pt x="1251" y="523"/>
                  </a:lnTo>
                  <a:lnTo>
                    <a:pt x="1249" y="523"/>
                  </a:lnTo>
                  <a:lnTo>
                    <a:pt x="1249" y="526"/>
                  </a:lnTo>
                  <a:lnTo>
                    <a:pt x="1246" y="526"/>
                  </a:lnTo>
                  <a:lnTo>
                    <a:pt x="1246" y="526"/>
                  </a:lnTo>
                  <a:lnTo>
                    <a:pt x="1244" y="526"/>
                  </a:lnTo>
                  <a:lnTo>
                    <a:pt x="1244" y="526"/>
                  </a:lnTo>
                  <a:lnTo>
                    <a:pt x="1244" y="526"/>
                  </a:lnTo>
                  <a:lnTo>
                    <a:pt x="1244" y="526"/>
                  </a:lnTo>
                  <a:lnTo>
                    <a:pt x="1241" y="526"/>
                  </a:lnTo>
                  <a:lnTo>
                    <a:pt x="1241" y="526"/>
                  </a:lnTo>
                  <a:lnTo>
                    <a:pt x="1241" y="526"/>
                  </a:lnTo>
                  <a:lnTo>
                    <a:pt x="1241" y="526"/>
                  </a:lnTo>
                  <a:lnTo>
                    <a:pt x="1241" y="526"/>
                  </a:lnTo>
                  <a:lnTo>
                    <a:pt x="1241" y="526"/>
                  </a:lnTo>
                  <a:lnTo>
                    <a:pt x="1239" y="523"/>
                  </a:lnTo>
                  <a:lnTo>
                    <a:pt x="1239" y="523"/>
                  </a:lnTo>
                  <a:close/>
                  <a:moveTo>
                    <a:pt x="1317" y="568"/>
                  </a:moveTo>
                  <a:lnTo>
                    <a:pt x="1317" y="568"/>
                  </a:lnTo>
                  <a:lnTo>
                    <a:pt x="1317" y="568"/>
                  </a:lnTo>
                  <a:lnTo>
                    <a:pt x="1317" y="568"/>
                  </a:lnTo>
                  <a:lnTo>
                    <a:pt x="1317" y="568"/>
                  </a:lnTo>
                  <a:lnTo>
                    <a:pt x="1317" y="566"/>
                  </a:lnTo>
                  <a:lnTo>
                    <a:pt x="1319" y="566"/>
                  </a:lnTo>
                  <a:lnTo>
                    <a:pt x="1319" y="566"/>
                  </a:lnTo>
                  <a:lnTo>
                    <a:pt x="1319" y="566"/>
                  </a:lnTo>
                  <a:lnTo>
                    <a:pt x="1319" y="563"/>
                  </a:lnTo>
                  <a:lnTo>
                    <a:pt x="1319" y="563"/>
                  </a:lnTo>
                  <a:lnTo>
                    <a:pt x="1319" y="563"/>
                  </a:lnTo>
                  <a:lnTo>
                    <a:pt x="1317" y="561"/>
                  </a:lnTo>
                  <a:lnTo>
                    <a:pt x="1317" y="561"/>
                  </a:lnTo>
                  <a:lnTo>
                    <a:pt x="1317" y="559"/>
                  </a:lnTo>
                  <a:lnTo>
                    <a:pt x="1317" y="559"/>
                  </a:lnTo>
                  <a:lnTo>
                    <a:pt x="1317" y="556"/>
                  </a:lnTo>
                  <a:lnTo>
                    <a:pt x="1315" y="554"/>
                  </a:lnTo>
                  <a:lnTo>
                    <a:pt x="1315" y="554"/>
                  </a:lnTo>
                  <a:lnTo>
                    <a:pt x="1312" y="549"/>
                  </a:lnTo>
                  <a:lnTo>
                    <a:pt x="1310" y="547"/>
                  </a:lnTo>
                  <a:lnTo>
                    <a:pt x="1310" y="547"/>
                  </a:lnTo>
                  <a:lnTo>
                    <a:pt x="1308" y="544"/>
                  </a:lnTo>
                  <a:lnTo>
                    <a:pt x="1308" y="544"/>
                  </a:lnTo>
                  <a:lnTo>
                    <a:pt x="1305" y="542"/>
                  </a:lnTo>
                  <a:lnTo>
                    <a:pt x="1305" y="542"/>
                  </a:lnTo>
                  <a:lnTo>
                    <a:pt x="1303" y="542"/>
                  </a:lnTo>
                  <a:lnTo>
                    <a:pt x="1303" y="542"/>
                  </a:lnTo>
                  <a:lnTo>
                    <a:pt x="1301" y="540"/>
                  </a:lnTo>
                  <a:lnTo>
                    <a:pt x="1298" y="540"/>
                  </a:lnTo>
                  <a:lnTo>
                    <a:pt x="1296" y="540"/>
                  </a:lnTo>
                  <a:lnTo>
                    <a:pt x="1293" y="540"/>
                  </a:lnTo>
                  <a:lnTo>
                    <a:pt x="1291" y="537"/>
                  </a:lnTo>
                  <a:lnTo>
                    <a:pt x="1291" y="537"/>
                  </a:lnTo>
                  <a:lnTo>
                    <a:pt x="1289" y="537"/>
                  </a:lnTo>
                  <a:lnTo>
                    <a:pt x="1289" y="540"/>
                  </a:lnTo>
                  <a:lnTo>
                    <a:pt x="1286" y="540"/>
                  </a:lnTo>
                  <a:lnTo>
                    <a:pt x="1286" y="540"/>
                  </a:lnTo>
                  <a:lnTo>
                    <a:pt x="1286" y="542"/>
                  </a:lnTo>
                  <a:lnTo>
                    <a:pt x="1286" y="542"/>
                  </a:lnTo>
                  <a:lnTo>
                    <a:pt x="1286" y="544"/>
                  </a:lnTo>
                  <a:lnTo>
                    <a:pt x="1286" y="544"/>
                  </a:lnTo>
                  <a:lnTo>
                    <a:pt x="1286" y="547"/>
                  </a:lnTo>
                  <a:lnTo>
                    <a:pt x="1286" y="549"/>
                  </a:lnTo>
                  <a:lnTo>
                    <a:pt x="1286" y="552"/>
                  </a:lnTo>
                  <a:lnTo>
                    <a:pt x="1286" y="552"/>
                  </a:lnTo>
                  <a:lnTo>
                    <a:pt x="1286" y="554"/>
                  </a:lnTo>
                  <a:lnTo>
                    <a:pt x="1286" y="556"/>
                  </a:lnTo>
                  <a:lnTo>
                    <a:pt x="1289" y="559"/>
                  </a:lnTo>
                  <a:lnTo>
                    <a:pt x="1289" y="559"/>
                  </a:lnTo>
                  <a:lnTo>
                    <a:pt x="1291" y="561"/>
                  </a:lnTo>
                  <a:lnTo>
                    <a:pt x="1291" y="563"/>
                  </a:lnTo>
                  <a:lnTo>
                    <a:pt x="1293" y="563"/>
                  </a:lnTo>
                  <a:lnTo>
                    <a:pt x="1293" y="566"/>
                  </a:lnTo>
                  <a:lnTo>
                    <a:pt x="1296" y="568"/>
                  </a:lnTo>
                  <a:lnTo>
                    <a:pt x="1298" y="568"/>
                  </a:lnTo>
                  <a:lnTo>
                    <a:pt x="1298" y="571"/>
                  </a:lnTo>
                  <a:lnTo>
                    <a:pt x="1301" y="571"/>
                  </a:lnTo>
                  <a:lnTo>
                    <a:pt x="1303" y="571"/>
                  </a:lnTo>
                  <a:lnTo>
                    <a:pt x="1305" y="571"/>
                  </a:lnTo>
                  <a:lnTo>
                    <a:pt x="1308" y="571"/>
                  </a:lnTo>
                  <a:lnTo>
                    <a:pt x="1310" y="571"/>
                  </a:lnTo>
                  <a:lnTo>
                    <a:pt x="1312" y="571"/>
                  </a:lnTo>
                  <a:lnTo>
                    <a:pt x="1315" y="571"/>
                  </a:lnTo>
                  <a:lnTo>
                    <a:pt x="1317" y="568"/>
                  </a:lnTo>
                  <a:lnTo>
                    <a:pt x="1317" y="568"/>
                  </a:lnTo>
                  <a:close/>
                  <a:moveTo>
                    <a:pt x="1348" y="556"/>
                  </a:moveTo>
                  <a:lnTo>
                    <a:pt x="1348" y="554"/>
                  </a:lnTo>
                  <a:lnTo>
                    <a:pt x="1348" y="554"/>
                  </a:lnTo>
                  <a:lnTo>
                    <a:pt x="1348" y="554"/>
                  </a:lnTo>
                  <a:lnTo>
                    <a:pt x="1348" y="552"/>
                  </a:lnTo>
                  <a:lnTo>
                    <a:pt x="1348" y="552"/>
                  </a:lnTo>
                  <a:lnTo>
                    <a:pt x="1348" y="549"/>
                  </a:lnTo>
                  <a:lnTo>
                    <a:pt x="1345" y="547"/>
                  </a:lnTo>
                  <a:lnTo>
                    <a:pt x="1345" y="547"/>
                  </a:lnTo>
                  <a:lnTo>
                    <a:pt x="1345" y="544"/>
                  </a:lnTo>
                  <a:lnTo>
                    <a:pt x="1343" y="542"/>
                  </a:lnTo>
                  <a:lnTo>
                    <a:pt x="1343" y="542"/>
                  </a:lnTo>
                  <a:lnTo>
                    <a:pt x="1341" y="540"/>
                  </a:lnTo>
                  <a:lnTo>
                    <a:pt x="1341" y="537"/>
                  </a:lnTo>
                  <a:lnTo>
                    <a:pt x="1338" y="535"/>
                  </a:lnTo>
                  <a:lnTo>
                    <a:pt x="1336" y="535"/>
                  </a:lnTo>
                  <a:lnTo>
                    <a:pt x="1336" y="533"/>
                  </a:lnTo>
                  <a:lnTo>
                    <a:pt x="1334" y="530"/>
                  </a:lnTo>
                  <a:lnTo>
                    <a:pt x="1331" y="530"/>
                  </a:lnTo>
                  <a:lnTo>
                    <a:pt x="1331" y="528"/>
                  </a:lnTo>
                  <a:lnTo>
                    <a:pt x="1329" y="528"/>
                  </a:lnTo>
                  <a:lnTo>
                    <a:pt x="1327" y="526"/>
                  </a:lnTo>
                  <a:lnTo>
                    <a:pt x="1327" y="526"/>
                  </a:lnTo>
                  <a:lnTo>
                    <a:pt x="1324" y="526"/>
                  </a:lnTo>
                  <a:lnTo>
                    <a:pt x="1322" y="523"/>
                  </a:lnTo>
                  <a:lnTo>
                    <a:pt x="1322" y="523"/>
                  </a:lnTo>
                  <a:lnTo>
                    <a:pt x="1319" y="523"/>
                  </a:lnTo>
                  <a:lnTo>
                    <a:pt x="1319" y="523"/>
                  </a:lnTo>
                  <a:lnTo>
                    <a:pt x="1317" y="523"/>
                  </a:lnTo>
                  <a:lnTo>
                    <a:pt x="1315" y="523"/>
                  </a:lnTo>
                  <a:lnTo>
                    <a:pt x="1315" y="526"/>
                  </a:lnTo>
                  <a:lnTo>
                    <a:pt x="1312" y="526"/>
                  </a:lnTo>
                  <a:lnTo>
                    <a:pt x="1312" y="528"/>
                  </a:lnTo>
                  <a:lnTo>
                    <a:pt x="1312" y="528"/>
                  </a:lnTo>
                  <a:lnTo>
                    <a:pt x="1312" y="530"/>
                  </a:lnTo>
                  <a:lnTo>
                    <a:pt x="1312" y="530"/>
                  </a:lnTo>
                  <a:lnTo>
                    <a:pt x="1312" y="533"/>
                  </a:lnTo>
                  <a:lnTo>
                    <a:pt x="1312" y="533"/>
                  </a:lnTo>
                  <a:lnTo>
                    <a:pt x="1312" y="535"/>
                  </a:lnTo>
                  <a:lnTo>
                    <a:pt x="1312" y="535"/>
                  </a:lnTo>
                  <a:lnTo>
                    <a:pt x="1315" y="537"/>
                  </a:lnTo>
                  <a:lnTo>
                    <a:pt x="1315" y="540"/>
                  </a:lnTo>
                  <a:lnTo>
                    <a:pt x="1317" y="540"/>
                  </a:lnTo>
                  <a:lnTo>
                    <a:pt x="1317" y="542"/>
                  </a:lnTo>
                  <a:lnTo>
                    <a:pt x="1319" y="544"/>
                  </a:lnTo>
                  <a:lnTo>
                    <a:pt x="1319" y="544"/>
                  </a:lnTo>
                  <a:lnTo>
                    <a:pt x="1322" y="547"/>
                  </a:lnTo>
                  <a:lnTo>
                    <a:pt x="1324" y="549"/>
                  </a:lnTo>
                  <a:lnTo>
                    <a:pt x="1324" y="549"/>
                  </a:lnTo>
                  <a:lnTo>
                    <a:pt x="1327" y="552"/>
                  </a:lnTo>
                  <a:lnTo>
                    <a:pt x="1329" y="552"/>
                  </a:lnTo>
                  <a:lnTo>
                    <a:pt x="1329" y="554"/>
                  </a:lnTo>
                  <a:lnTo>
                    <a:pt x="1331" y="554"/>
                  </a:lnTo>
                  <a:lnTo>
                    <a:pt x="1334" y="556"/>
                  </a:lnTo>
                  <a:lnTo>
                    <a:pt x="1334" y="556"/>
                  </a:lnTo>
                  <a:lnTo>
                    <a:pt x="1336" y="559"/>
                  </a:lnTo>
                  <a:lnTo>
                    <a:pt x="1338" y="559"/>
                  </a:lnTo>
                  <a:lnTo>
                    <a:pt x="1338" y="559"/>
                  </a:lnTo>
                  <a:lnTo>
                    <a:pt x="1341" y="559"/>
                  </a:lnTo>
                  <a:lnTo>
                    <a:pt x="1343" y="559"/>
                  </a:lnTo>
                  <a:lnTo>
                    <a:pt x="1343" y="559"/>
                  </a:lnTo>
                  <a:lnTo>
                    <a:pt x="1345" y="559"/>
                  </a:lnTo>
                  <a:lnTo>
                    <a:pt x="1345" y="559"/>
                  </a:lnTo>
                  <a:lnTo>
                    <a:pt x="1348" y="556"/>
                  </a:lnTo>
                  <a:lnTo>
                    <a:pt x="1348" y="556"/>
                  </a:lnTo>
                  <a:lnTo>
                    <a:pt x="1348" y="556"/>
                  </a:lnTo>
                  <a:close/>
                  <a:moveTo>
                    <a:pt x="1277" y="686"/>
                  </a:moveTo>
                  <a:lnTo>
                    <a:pt x="1275" y="686"/>
                  </a:lnTo>
                  <a:lnTo>
                    <a:pt x="1275" y="686"/>
                  </a:lnTo>
                  <a:lnTo>
                    <a:pt x="1275" y="686"/>
                  </a:lnTo>
                  <a:lnTo>
                    <a:pt x="1275" y="684"/>
                  </a:lnTo>
                  <a:lnTo>
                    <a:pt x="1272" y="684"/>
                  </a:lnTo>
                  <a:lnTo>
                    <a:pt x="1272" y="684"/>
                  </a:lnTo>
                  <a:lnTo>
                    <a:pt x="1272" y="684"/>
                  </a:lnTo>
                  <a:lnTo>
                    <a:pt x="1272" y="684"/>
                  </a:lnTo>
                  <a:lnTo>
                    <a:pt x="1272" y="682"/>
                  </a:lnTo>
                  <a:lnTo>
                    <a:pt x="1275" y="682"/>
                  </a:lnTo>
                  <a:lnTo>
                    <a:pt x="1275" y="682"/>
                  </a:lnTo>
                  <a:lnTo>
                    <a:pt x="1275" y="682"/>
                  </a:lnTo>
                  <a:lnTo>
                    <a:pt x="1275" y="679"/>
                  </a:lnTo>
                  <a:lnTo>
                    <a:pt x="1277" y="679"/>
                  </a:lnTo>
                  <a:lnTo>
                    <a:pt x="1279" y="677"/>
                  </a:lnTo>
                  <a:lnTo>
                    <a:pt x="1282" y="675"/>
                  </a:lnTo>
                  <a:lnTo>
                    <a:pt x="1284" y="675"/>
                  </a:lnTo>
                  <a:lnTo>
                    <a:pt x="1284" y="675"/>
                  </a:lnTo>
                  <a:lnTo>
                    <a:pt x="1284" y="672"/>
                  </a:lnTo>
                  <a:lnTo>
                    <a:pt x="1284" y="672"/>
                  </a:lnTo>
                  <a:lnTo>
                    <a:pt x="1284" y="672"/>
                  </a:lnTo>
                  <a:lnTo>
                    <a:pt x="1284" y="672"/>
                  </a:lnTo>
                  <a:lnTo>
                    <a:pt x="1286" y="670"/>
                  </a:lnTo>
                  <a:lnTo>
                    <a:pt x="1286" y="668"/>
                  </a:lnTo>
                  <a:lnTo>
                    <a:pt x="1289" y="668"/>
                  </a:lnTo>
                  <a:lnTo>
                    <a:pt x="1289" y="665"/>
                  </a:lnTo>
                  <a:lnTo>
                    <a:pt x="1291" y="665"/>
                  </a:lnTo>
                  <a:lnTo>
                    <a:pt x="1291" y="663"/>
                  </a:lnTo>
                  <a:lnTo>
                    <a:pt x="1291" y="663"/>
                  </a:lnTo>
                  <a:lnTo>
                    <a:pt x="1293" y="663"/>
                  </a:lnTo>
                  <a:lnTo>
                    <a:pt x="1293" y="663"/>
                  </a:lnTo>
                  <a:lnTo>
                    <a:pt x="1293" y="663"/>
                  </a:lnTo>
                  <a:lnTo>
                    <a:pt x="1296" y="663"/>
                  </a:lnTo>
                  <a:lnTo>
                    <a:pt x="1296" y="663"/>
                  </a:lnTo>
                  <a:lnTo>
                    <a:pt x="1296" y="665"/>
                  </a:lnTo>
                  <a:lnTo>
                    <a:pt x="1296" y="665"/>
                  </a:lnTo>
                  <a:lnTo>
                    <a:pt x="1296" y="665"/>
                  </a:lnTo>
                  <a:lnTo>
                    <a:pt x="1296" y="668"/>
                  </a:lnTo>
                  <a:lnTo>
                    <a:pt x="1296" y="668"/>
                  </a:lnTo>
                  <a:lnTo>
                    <a:pt x="1298" y="670"/>
                  </a:lnTo>
                  <a:lnTo>
                    <a:pt x="1296" y="670"/>
                  </a:lnTo>
                  <a:lnTo>
                    <a:pt x="1296" y="672"/>
                  </a:lnTo>
                  <a:lnTo>
                    <a:pt x="1296" y="672"/>
                  </a:lnTo>
                  <a:lnTo>
                    <a:pt x="1296" y="675"/>
                  </a:lnTo>
                  <a:lnTo>
                    <a:pt x="1296" y="675"/>
                  </a:lnTo>
                  <a:lnTo>
                    <a:pt x="1296" y="677"/>
                  </a:lnTo>
                  <a:lnTo>
                    <a:pt x="1293" y="679"/>
                  </a:lnTo>
                  <a:lnTo>
                    <a:pt x="1293" y="679"/>
                  </a:lnTo>
                  <a:lnTo>
                    <a:pt x="1293" y="682"/>
                  </a:lnTo>
                  <a:lnTo>
                    <a:pt x="1291" y="682"/>
                  </a:lnTo>
                  <a:lnTo>
                    <a:pt x="1291" y="684"/>
                  </a:lnTo>
                  <a:lnTo>
                    <a:pt x="1289" y="684"/>
                  </a:lnTo>
                  <a:lnTo>
                    <a:pt x="1286" y="684"/>
                  </a:lnTo>
                  <a:lnTo>
                    <a:pt x="1286" y="686"/>
                  </a:lnTo>
                  <a:lnTo>
                    <a:pt x="1284" y="686"/>
                  </a:lnTo>
                  <a:lnTo>
                    <a:pt x="1282" y="689"/>
                  </a:lnTo>
                  <a:lnTo>
                    <a:pt x="1279" y="689"/>
                  </a:lnTo>
                  <a:lnTo>
                    <a:pt x="1279" y="689"/>
                  </a:lnTo>
                  <a:lnTo>
                    <a:pt x="1279" y="689"/>
                  </a:lnTo>
                  <a:lnTo>
                    <a:pt x="1279" y="689"/>
                  </a:lnTo>
                  <a:lnTo>
                    <a:pt x="1277" y="689"/>
                  </a:lnTo>
                  <a:lnTo>
                    <a:pt x="1277" y="689"/>
                  </a:lnTo>
                  <a:lnTo>
                    <a:pt x="1277" y="689"/>
                  </a:lnTo>
                  <a:lnTo>
                    <a:pt x="1277" y="686"/>
                  </a:lnTo>
                  <a:lnTo>
                    <a:pt x="1277" y="686"/>
                  </a:lnTo>
                  <a:close/>
                  <a:moveTo>
                    <a:pt x="1291" y="696"/>
                  </a:moveTo>
                  <a:lnTo>
                    <a:pt x="1291" y="696"/>
                  </a:lnTo>
                  <a:lnTo>
                    <a:pt x="1293" y="696"/>
                  </a:lnTo>
                  <a:lnTo>
                    <a:pt x="1293" y="696"/>
                  </a:lnTo>
                  <a:lnTo>
                    <a:pt x="1293" y="694"/>
                  </a:lnTo>
                  <a:lnTo>
                    <a:pt x="1296" y="694"/>
                  </a:lnTo>
                  <a:lnTo>
                    <a:pt x="1298" y="694"/>
                  </a:lnTo>
                  <a:lnTo>
                    <a:pt x="1298" y="691"/>
                  </a:lnTo>
                  <a:lnTo>
                    <a:pt x="1301" y="691"/>
                  </a:lnTo>
                  <a:lnTo>
                    <a:pt x="1301" y="691"/>
                  </a:lnTo>
                  <a:lnTo>
                    <a:pt x="1303" y="689"/>
                  </a:lnTo>
                  <a:lnTo>
                    <a:pt x="1303" y="689"/>
                  </a:lnTo>
                  <a:lnTo>
                    <a:pt x="1303" y="686"/>
                  </a:lnTo>
                  <a:lnTo>
                    <a:pt x="1305" y="686"/>
                  </a:lnTo>
                  <a:lnTo>
                    <a:pt x="1305" y="686"/>
                  </a:lnTo>
                  <a:lnTo>
                    <a:pt x="1305" y="686"/>
                  </a:lnTo>
                  <a:lnTo>
                    <a:pt x="1305" y="684"/>
                  </a:lnTo>
                  <a:lnTo>
                    <a:pt x="1308" y="682"/>
                  </a:lnTo>
                  <a:lnTo>
                    <a:pt x="1308" y="677"/>
                  </a:lnTo>
                  <a:lnTo>
                    <a:pt x="1310" y="677"/>
                  </a:lnTo>
                  <a:lnTo>
                    <a:pt x="1310" y="675"/>
                  </a:lnTo>
                  <a:lnTo>
                    <a:pt x="1312" y="675"/>
                  </a:lnTo>
                  <a:lnTo>
                    <a:pt x="1312" y="672"/>
                  </a:lnTo>
                  <a:lnTo>
                    <a:pt x="1312" y="672"/>
                  </a:lnTo>
                  <a:lnTo>
                    <a:pt x="1312" y="672"/>
                  </a:lnTo>
                  <a:lnTo>
                    <a:pt x="1315" y="672"/>
                  </a:lnTo>
                  <a:lnTo>
                    <a:pt x="1315" y="670"/>
                  </a:lnTo>
                  <a:lnTo>
                    <a:pt x="1315" y="670"/>
                  </a:lnTo>
                  <a:lnTo>
                    <a:pt x="1315" y="670"/>
                  </a:lnTo>
                  <a:lnTo>
                    <a:pt x="1317" y="670"/>
                  </a:lnTo>
                  <a:lnTo>
                    <a:pt x="1317" y="670"/>
                  </a:lnTo>
                  <a:lnTo>
                    <a:pt x="1317" y="670"/>
                  </a:lnTo>
                  <a:lnTo>
                    <a:pt x="1317" y="670"/>
                  </a:lnTo>
                  <a:lnTo>
                    <a:pt x="1317" y="670"/>
                  </a:lnTo>
                  <a:lnTo>
                    <a:pt x="1317" y="672"/>
                  </a:lnTo>
                  <a:lnTo>
                    <a:pt x="1319" y="672"/>
                  </a:lnTo>
                  <a:lnTo>
                    <a:pt x="1319" y="672"/>
                  </a:lnTo>
                  <a:lnTo>
                    <a:pt x="1319" y="672"/>
                  </a:lnTo>
                  <a:lnTo>
                    <a:pt x="1319" y="675"/>
                  </a:lnTo>
                  <a:lnTo>
                    <a:pt x="1319" y="675"/>
                  </a:lnTo>
                  <a:lnTo>
                    <a:pt x="1322" y="677"/>
                  </a:lnTo>
                  <a:lnTo>
                    <a:pt x="1322" y="679"/>
                  </a:lnTo>
                  <a:lnTo>
                    <a:pt x="1322" y="679"/>
                  </a:lnTo>
                  <a:lnTo>
                    <a:pt x="1322" y="682"/>
                  </a:lnTo>
                  <a:lnTo>
                    <a:pt x="1319" y="684"/>
                  </a:lnTo>
                  <a:lnTo>
                    <a:pt x="1319" y="684"/>
                  </a:lnTo>
                  <a:lnTo>
                    <a:pt x="1319" y="686"/>
                  </a:lnTo>
                  <a:lnTo>
                    <a:pt x="1317" y="689"/>
                  </a:lnTo>
                  <a:lnTo>
                    <a:pt x="1317" y="689"/>
                  </a:lnTo>
                  <a:lnTo>
                    <a:pt x="1315" y="691"/>
                  </a:lnTo>
                  <a:lnTo>
                    <a:pt x="1315" y="694"/>
                  </a:lnTo>
                  <a:lnTo>
                    <a:pt x="1312" y="694"/>
                  </a:lnTo>
                  <a:lnTo>
                    <a:pt x="1312" y="696"/>
                  </a:lnTo>
                  <a:lnTo>
                    <a:pt x="1310" y="696"/>
                  </a:lnTo>
                  <a:lnTo>
                    <a:pt x="1308" y="698"/>
                  </a:lnTo>
                  <a:lnTo>
                    <a:pt x="1308" y="698"/>
                  </a:lnTo>
                  <a:lnTo>
                    <a:pt x="1305" y="701"/>
                  </a:lnTo>
                  <a:lnTo>
                    <a:pt x="1305" y="701"/>
                  </a:lnTo>
                  <a:lnTo>
                    <a:pt x="1303" y="701"/>
                  </a:lnTo>
                  <a:lnTo>
                    <a:pt x="1301" y="701"/>
                  </a:lnTo>
                  <a:lnTo>
                    <a:pt x="1301" y="701"/>
                  </a:lnTo>
                  <a:lnTo>
                    <a:pt x="1298" y="703"/>
                  </a:lnTo>
                  <a:lnTo>
                    <a:pt x="1298" y="703"/>
                  </a:lnTo>
                  <a:lnTo>
                    <a:pt x="1296" y="703"/>
                  </a:lnTo>
                  <a:lnTo>
                    <a:pt x="1296" y="701"/>
                  </a:lnTo>
                  <a:lnTo>
                    <a:pt x="1293" y="701"/>
                  </a:lnTo>
                  <a:lnTo>
                    <a:pt x="1293" y="701"/>
                  </a:lnTo>
                  <a:lnTo>
                    <a:pt x="1293" y="701"/>
                  </a:lnTo>
                  <a:lnTo>
                    <a:pt x="1293" y="698"/>
                  </a:lnTo>
                  <a:lnTo>
                    <a:pt x="1291" y="698"/>
                  </a:lnTo>
                  <a:lnTo>
                    <a:pt x="1291" y="696"/>
                  </a:lnTo>
                  <a:lnTo>
                    <a:pt x="1291" y="696"/>
                  </a:lnTo>
                  <a:close/>
                  <a:moveTo>
                    <a:pt x="1308" y="708"/>
                  </a:moveTo>
                  <a:lnTo>
                    <a:pt x="1308" y="708"/>
                  </a:lnTo>
                  <a:lnTo>
                    <a:pt x="1308" y="708"/>
                  </a:lnTo>
                  <a:lnTo>
                    <a:pt x="1310" y="708"/>
                  </a:lnTo>
                  <a:lnTo>
                    <a:pt x="1312" y="705"/>
                  </a:lnTo>
                  <a:lnTo>
                    <a:pt x="1312" y="705"/>
                  </a:lnTo>
                  <a:lnTo>
                    <a:pt x="1315" y="705"/>
                  </a:lnTo>
                  <a:lnTo>
                    <a:pt x="1315" y="703"/>
                  </a:lnTo>
                  <a:lnTo>
                    <a:pt x="1317" y="703"/>
                  </a:lnTo>
                  <a:lnTo>
                    <a:pt x="1317" y="703"/>
                  </a:lnTo>
                  <a:lnTo>
                    <a:pt x="1319" y="701"/>
                  </a:lnTo>
                  <a:lnTo>
                    <a:pt x="1319" y="701"/>
                  </a:lnTo>
                  <a:lnTo>
                    <a:pt x="1322" y="698"/>
                  </a:lnTo>
                  <a:lnTo>
                    <a:pt x="1322" y="698"/>
                  </a:lnTo>
                  <a:lnTo>
                    <a:pt x="1322" y="696"/>
                  </a:lnTo>
                  <a:lnTo>
                    <a:pt x="1324" y="696"/>
                  </a:lnTo>
                  <a:lnTo>
                    <a:pt x="1324" y="694"/>
                  </a:lnTo>
                  <a:lnTo>
                    <a:pt x="1327" y="691"/>
                  </a:lnTo>
                  <a:lnTo>
                    <a:pt x="1327" y="689"/>
                  </a:lnTo>
                  <a:lnTo>
                    <a:pt x="1329" y="686"/>
                  </a:lnTo>
                  <a:lnTo>
                    <a:pt x="1329" y="686"/>
                  </a:lnTo>
                  <a:lnTo>
                    <a:pt x="1329" y="684"/>
                  </a:lnTo>
                  <a:lnTo>
                    <a:pt x="1329" y="684"/>
                  </a:lnTo>
                  <a:lnTo>
                    <a:pt x="1329" y="684"/>
                  </a:lnTo>
                  <a:lnTo>
                    <a:pt x="1329" y="684"/>
                  </a:lnTo>
                  <a:lnTo>
                    <a:pt x="1331" y="684"/>
                  </a:lnTo>
                  <a:lnTo>
                    <a:pt x="1334" y="684"/>
                  </a:lnTo>
                  <a:lnTo>
                    <a:pt x="1334" y="684"/>
                  </a:lnTo>
                  <a:lnTo>
                    <a:pt x="1334" y="684"/>
                  </a:lnTo>
                  <a:lnTo>
                    <a:pt x="1336" y="686"/>
                  </a:lnTo>
                  <a:lnTo>
                    <a:pt x="1336" y="686"/>
                  </a:lnTo>
                  <a:lnTo>
                    <a:pt x="1336" y="686"/>
                  </a:lnTo>
                  <a:lnTo>
                    <a:pt x="1338" y="689"/>
                  </a:lnTo>
                  <a:lnTo>
                    <a:pt x="1338" y="689"/>
                  </a:lnTo>
                  <a:lnTo>
                    <a:pt x="1338" y="691"/>
                  </a:lnTo>
                  <a:lnTo>
                    <a:pt x="1338" y="691"/>
                  </a:lnTo>
                  <a:lnTo>
                    <a:pt x="1338" y="694"/>
                  </a:lnTo>
                  <a:lnTo>
                    <a:pt x="1338" y="696"/>
                  </a:lnTo>
                  <a:lnTo>
                    <a:pt x="1338" y="696"/>
                  </a:lnTo>
                  <a:lnTo>
                    <a:pt x="1336" y="698"/>
                  </a:lnTo>
                  <a:lnTo>
                    <a:pt x="1336" y="698"/>
                  </a:lnTo>
                  <a:lnTo>
                    <a:pt x="1336" y="701"/>
                  </a:lnTo>
                  <a:lnTo>
                    <a:pt x="1336" y="703"/>
                  </a:lnTo>
                  <a:lnTo>
                    <a:pt x="1334" y="703"/>
                  </a:lnTo>
                  <a:lnTo>
                    <a:pt x="1334" y="705"/>
                  </a:lnTo>
                  <a:lnTo>
                    <a:pt x="1331" y="705"/>
                  </a:lnTo>
                  <a:lnTo>
                    <a:pt x="1331" y="708"/>
                  </a:lnTo>
                  <a:lnTo>
                    <a:pt x="1329" y="710"/>
                  </a:lnTo>
                  <a:lnTo>
                    <a:pt x="1329" y="710"/>
                  </a:lnTo>
                  <a:lnTo>
                    <a:pt x="1327" y="710"/>
                  </a:lnTo>
                  <a:lnTo>
                    <a:pt x="1324" y="712"/>
                  </a:lnTo>
                  <a:lnTo>
                    <a:pt x="1322" y="712"/>
                  </a:lnTo>
                  <a:lnTo>
                    <a:pt x="1322" y="715"/>
                  </a:lnTo>
                  <a:lnTo>
                    <a:pt x="1319" y="715"/>
                  </a:lnTo>
                  <a:lnTo>
                    <a:pt x="1317" y="715"/>
                  </a:lnTo>
                  <a:lnTo>
                    <a:pt x="1315" y="715"/>
                  </a:lnTo>
                  <a:lnTo>
                    <a:pt x="1312" y="715"/>
                  </a:lnTo>
                  <a:lnTo>
                    <a:pt x="1312" y="715"/>
                  </a:lnTo>
                  <a:lnTo>
                    <a:pt x="1310" y="715"/>
                  </a:lnTo>
                  <a:lnTo>
                    <a:pt x="1310" y="715"/>
                  </a:lnTo>
                  <a:lnTo>
                    <a:pt x="1310" y="715"/>
                  </a:lnTo>
                  <a:lnTo>
                    <a:pt x="1308" y="715"/>
                  </a:lnTo>
                  <a:lnTo>
                    <a:pt x="1308" y="715"/>
                  </a:lnTo>
                  <a:lnTo>
                    <a:pt x="1308" y="712"/>
                  </a:lnTo>
                  <a:lnTo>
                    <a:pt x="1308" y="712"/>
                  </a:lnTo>
                  <a:lnTo>
                    <a:pt x="1308" y="712"/>
                  </a:lnTo>
                  <a:lnTo>
                    <a:pt x="1305" y="712"/>
                  </a:lnTo>
                  <a:lnTo>
                    <a:pt x="1305" y="712"/>
                  </a:lnTo>
                  <a:lnTo>
                    <a:pt x="1305" y="710"/>
                  </a:lnTo>
                  <a:lnTo>
                    <a:pt x="1305" y="710"/>
                  </a:lnTo>
                  <a:lnTo>
                    <a:pt x="1305" y="710"/>
                  </a:lnTo>
                  <a:lnTo>
                    <a:pt x="1305" y="708"/>
                  </a:lnTo>
                  <a:lnTo>
                    <a:pt x="1308" y="708"/>
                  </a:lnTo>
                  <a:lnTo>
                    <a:pt x="1308" y="708"/>
                  </a:lnTo>
                  <a:close/>
                  <a:moveTo>
                    <a:pt x="932" y="720"/>
                  </a:moveTo>
                  <a:lnTo>
                    <a:pt x="932" y="720"/>
                  </a:lnTo>
                  <a:lnTo>
                    <a:pt x="934" y="722"/>
                  </a:lnTo>
                  <a:lnTo>
                    <a:pt x="934" y="724"/>
                  </a:lnTo>
                  <a:lnTo>
                    <a:pt x="934" y="724"/>
                  </a:lnTo>
                  <a:lnTo>
                    <a:pt x="936" y="724"/>
                  </a:lnTo>
                  <a:lnTo>
                    <a:pt x="936" y="727"/>
                  </a:lnTo>
                  <a:lnTo>
                    <a:pt x="936" y="727"/>
                  </a:lnTo>
                  <a:lnTo>
                    <a:pt x="939" y="727"/>
                  </a:lnTo>
                  <a:lnTo>
                    <a:pt x="939" y="727"/>
                  </a:lnTo>
                  <a:lnTo>
                    <a:pt x="941" y="729"/>
                  </a:lnTo>
                  <a:lnTo>
                    <a:pt x="941" y="729"/>
                  </a:lnTo>
                  <a:lnTo>
                    <a:pt x="943" y="729"/>
                  </a:lnTo>
                  <a:lnTo>
                    <a:pt x="946" y="729"/>
                  </a:lnTo>
                  <a:lnTo>
                    <a:pt x="948" y="729"/>
                  </a:lnTo>
                  <a:lnTo>
                    <a:pt x="951" y="731"/>
                  </a:lnTo>
                  <a:lnTo>
                    <a:pt x="953" y="731"/>
                  </a:lnTo>
                  <a:lnTo>
                    <a:pt x="953" y="731"/>
                  </a:lnTo>
                  <a:lnTo>
                    <a:pt x="955" y="731"/>
                  </a:lnTo>
                  <a:lnTo>
                    <a:pt x="955" y="731"/>
                  </a:lnTo>
                  <a:lnTo>
                    <a:pt x="958" y="731"/>
                  </a:lnTo>
                  <a:lnTo>
                    <a:pt x="958" y="731"/>
                  </a:lnTo>
                  <a:lnTo>
                    <a:pt x="960" y="729"/>
                  </a:lnTo>
                  <a:lnTo>
                    <a:pt x="960" y="729"/>
                  </a:lnTo>
                  <a:lnTo>
                    <a:pt x="960" y="729"/>
                  </a:lnTo>
                  <a:lnTo>
                    <a:pt x="960" y="729"/>
                  </a:lnTo>
                  <a:lnTo>
                    <a:pt x="960" y="729"/>
                  </a:lnTo>
                  <a:lnTo>
                    <a:pt x="962" y="729"/>
                  </a:lnTo>
                  <a:lnTo>
                    <a:pt x="962" y="727"/>
                  </a:lnTo>
                  <a:lnTo>
                    <a:pt x="962" y="727"/>
                  </a:lnTo>
                  <a:lnTo>
                    <a:pt x="962" y="727"/>
                  </a:lnTo>
                  <a:lnTo>
                    <a:pt x="962" y="727"/>
                  </a:lnTo>
                  <a:lnTo>
                    <a:pt x="962" y="727"/>
                  </a:lnTo>
                  <a:lnTo>
                    <a:pt x="962" y="724"/>
                  </a:lnTo>
                  <a:lnTo>
                    <a:pt x="960" y="724"/>
                  </a:lnTo>
                  <a:lnTo>
                    <a:pt x="960" y="722"/>
                  </a:lnTo>
                  <a:lnTo>
                    <a:pt x="960" y="722"/>
                  </a:lnTo>
                  <a:lnTo>
                    <a:pt x="960" y="720"/>
                  </a:lnTo>
                  <a:lnTo>
                    <a:pt x="958" y="720"/>
                  </a:lnTo>
                  <a:lnTo>
                    <a:pt x="958" y="720"/>
                  </a:lnTo>
                  <a:lnTo>
                    <a:pt x="955" y="717"/>
                  </a:lnTo>
                  <a:lnTo>
                    <a:pt x="955" y="717"/>
                  </a:lnTo>
                  <a:lnTo>
                    <a:pt x="953" y="715"/>
                  </a:lnTo>
                  <a:lnTo>
                    <a:pt x="953" y="715"/>
                  </a:lnTo>
                  <a:lnTo>
                    <a:pt x="951" y="715"/>
                  </a:lnTo>
                  <a:lnTo>
                    <a:pt x="951" y="715"/>
                  </a:lnTo>
                  <a:lnTo>
                    <a:pt x="948" y="712"/>
                  </a:lnTo>
                  <a:lnTo>
                    <a:pt x="946" y="712"/>
                  </a:lnTo>
                  <a:lnTo>
                    <a:pt x="946" y="712"/>
                  </a:lnTo>
                  <a:lnTo>
                    <a:pt x="943" y="712"/>
                  </a:lnTo>
                  <a:lnTo>
                    <a:pt x="943" y="712"/>
                  </a:lnTo>
                  <a:lnTo>
                    <a:pt x="941" y="712"/>
                  </a:lnTo>
                  <a:lnTo>
                    <a:pt x="939" y="710"/>
                  </a:lnTo>
                  <a:lnTo>
                    <a:pt x="939" y="710"/>
                  </a:lnTo>
                  <a:lnTo>
                    <a:pt x="936" y="710"/>
                  </a:lnTo>
                  <a:lnTo>
                    <a:pt x="936" y="710"/>
                  </a:lnTo>
                  <a:lnTo>
                    <a:pt x="934" y="712"/>
                  </a:lnTo>
                  <a:lnTo>
                    <a:pt x="934" y="712"/>
                  </a:lnTo>
                  <a:lnTo>
                    <a:pt x="934" y="712"/>
                  </a:lnTo>
                  <a:lnTo>
                    <a:pt x="932" y="712"/>
                  </a:lnTo>
                  <a:lnTo>
                    <a:pt x="932" y="712"/>
                  </a:lnTo>
                  <a:lnTo>
                    <a:pt x="932" y="715"/>
                  </a:lnTo>
                  <a:lnTo>
                    <a:pt x="932" y="715"/>
                  </a:lnTo>
                  <a:lnTo>
                    <a:pt x="932" y="715"/>
                  </a:lnTo>
                  <a:lnTo>
                    <a:pt x="932" y="717"/>
                  </a:lnTo>
                  <a:lnTo>
                    <a:pt x="932" y="717"/>
                  </a:lnTo>
                  <a:lnTo>
                    <a:pt x="932" y="720"/>
                  </a:lnTo>
                  <a:lnTo>
                    <a:pt x="932" y="720"/>
                  </a:lnTo>
                  <a:close/>
                  <a:moveTo>
                    <a:pt x="489" y="350"/>
                  </a:moveTo>
                  <a:lnTo>
                    <a:pt x="492" y="350"/>
                  </a:lnTo>
                  <a:lnTo>
                    <a:pt x="492" y="350"/>
                  </a:lnTo>
                  <a:lnTo>
                    <a:pt x="492" y="350"/>
                  </a:lnTo>
                  <a:lnTo>
                    <a:pt x="494" y="350"/>
                  </a:lnTo>
                  <a:lnTo>
                    <a:pt x="494" y="350"/>
                  </a:lnTo>
                  <a:lnTo>
                    <a:pt x="496" y="350"/>
                  </a:lnTo>
                  <a:lnTo>
                    <a:pt x="496" y="353"/>
                  </a:lnTo>
                  <a:lnTo>
                    <a:pt x="496" y="353"/>
                  </a:lnTo>
                  <a:lnTo>
                    <a:pt x="499" y="353"/>
                  </a:lnTo>
                  <a:lnTo>
                    <a:pt x="499" y="355"/>
                  </a:lnTo>
                  <a:lnTo>
                    <a:pt x="499" y="355"/>
                  </a:lnTo>
                  <a:lnTo>
                    <a:pt x="499" y="355"/>
                  </a:lnTo>
                  <a:lnTo>
                    <a:pt x="501" y="358"/>
                  </a:lnTo>
                  <a:lnTo>
                    <a:pt x="501" y="358"/>
                  </a:lnTo>
                  <a:lnTo>
                    <a:pt x="501" y="360"/>
                  </a:lnTo>
                  <a:lnTo>
                    <a:pt x="501" y="360"/>
                  </a:lnTo>
                  <a:lnTo>
                    <a:pt x="501" y="362"/>
                  </a:lnTo>
                  <a:lnTo>
                    <a:pt x="501" y="362"/>
                  </a:lnTo>
                  <a:lnTo>
                    <a:pt x="501" y="362"/>
                  </a:lnTo>
                  <a:lnTo>
                    <a:pt x="501" y="365"/>
                  </a:lnTo>
                  <a:lnTo>
                    <a:pt x="501" y="365"/>
                  </a:lnTo>
                  <a:lnTo>
                    <a:pt x="499" y="367"/>
                  </a:lnTo>
                  <a:lnTo>
                    <a:pt x="499" y="367"/>
                  </a:lnTo>
                  <a:lnTo>
                    <a:pt x="499" y="367"/>
                  </a:lnTo>
                  <a:lnTo>
                    <a:pt x="499" y="369"/>
                  </a:lnTo>
                  <a:lnTo>
                    <a:pt x="496" y="369"/>
                  </a:lnTo>
                  <a:lnTo>
                    <a:pt x="496" y="369"/>
                  </a:lnTo>
                  <a:lnTo>
                    <a:pt x="494" y="369"/>
                  </a:lnTo>
                  <a:lnTo>
                    <a:pt x="494" y="372"/>
                  </a:lnTo>
                  <a:lnTo>
                    <a:pt x="494" y="372"/>
                  </a:lnTo>
                  <a:lnTo>
                    <a:pt x="492" y="372"/>
                  </a:lnTo>
                  <a:lnTo>
                    <a:pt x="492" y="372"/>
                  </a:lnTo>
                  <a:lnTo>
                    <a:pt x="489" y="372"/>
                  </a:lnTo>
                  <a:lnTo>
                    <a:pt x="489" y="372"/>
                  </a:lnTo>
                  <a:lnTo>
                    <a:pt x="487" y="372"/>
                  </a:lnTo>
                  <a:lnTo>
                    <a:pt x="487" y="372"/>
                  </a:lnTo>
                  <a:lnTo>
                    <a:pt x="485" y="372"/>
                  </a:lnTo>
                  <a:lnTo>
                    <a:pt x="485" y="369"/>
                  </a:lnTo>
                  <a:lnTo>
                    <a:pt x="485" y="369"/>
                  </a:lnTo>
                  <a:lnTo>
                    <a:pt x="482" y="369"/>
                  </a:lnTo>
                  <a:lnTo>
                    <a:pt x="482" y="369"/>
                  </a:lnTo>
                  <a:lnTo>
                    <a:pt x="482" y="367"/>
                  </a:lnTo>
                  <a:lnTo>
                    <a:pt x="480" y="367"/>
                  </a:lnTo>
                  <a:lnTo>
                    <a:pt x="480" y="365"/>
                  </a:lnTo>
                  <a:lnTo>
                    <a:pt x="480" y="365"/>
                  </a:lnTo>
                  <a:lnTo>
                    <a:pt x="480" y="365"/>
                  </a:lnTo>
                  <a:lnTo>
                    <a:pt x="480" y="362"/>
                  </a:lnTo>
                  <a:lnTo>
                    <a:pt x="480" y="362"/>
                  </a:lnTo>
                  <a:lnTo>
                    <a:pt x="480" y="360"/>
                  </a:lnTo>
                  <a:lnTo>
                    <a:pt x="480" y="360"/>
                  </a:lnTo>
                  <a:lnTo>
                    <a:pt x="480" y="358"/>
                  </a:lnTo>
                  <a:lnTo>
                    <a:pt x="480" y="358"/>
                  </a:lnTo>
                  <a:lnTo>
                    <a:pt x="480" y="355"/>
                  </a:lnTo>
                  <a:lnTo>
                    <a:pt x="480" y="355"/>
                  </a:lnTo>
                  <a:lnTo>
                    <a:pt x="482" y="355"/>
                  </a:lnTo>
                  <a:lnTo>
                    <a:pt x="482" y="353"/>
                  </a:lnTo>
                  <a:lnTo>
                    <a:pt x="482" y="353"/>
                  </a:lnTo>
                  <a:lnTo>
                    <a:pt x="485" y="353"/>
                  </a:lnTo>
                  <a:lnTo>
                    <a:pt x="485" y="350"/>
                  </a:lnTo>
                  <a:lnTo>
                    <a:pt x="485" y="350"/>
                  </a:lnTo>
                  <a:lnTo>
                    <a:pt x="487" y="350"/>
                  </a:lnTo>
                  <a:lnTo>
                    <a:pt x="487" y="350"/>
                  </a:lnTo>
                  <a:lnTo>
                    <a:pt x="489" y="350"/>
                  </a:lnTo>
                  <a:lnTo>
                    <a:pt x="489" y="350"/>
                  </a:lnTo>
                  <a:lnTo>
                    <a:pt x="489" y="350"/>
                  </a:lnTo>
                  <a:close/>
                  <a:moveTo>
                    <a:pt x="539" y="353"/>
                  </a:moveTo>
                  <a:lnTo>
                    <a:pt x="541" y="353"/>
                  </a:lnTo>
                  <a:lnTo>
                    <a:pt x="541" y="353"/>
                  </a:lnTo>
                  <a:lnTo>
                    <a:pt x="544" y="353"/>
                  </a:lnTo>
                  <a:lnTo>
                    <a:pt x="544" y="355"/>
                  </a:lnTo>
                  <a:lnTo>
                    <a:pt x="544" y="355"/>
                  </a:lnTo>
                  <a:lnTo>
                    <a:pt x="546" y="355"/>
                  </a:lnTo>
                  <a:lnTo>
                    <a:pt x="546" y="355"/>
                  </a:lnTo>
                  <a:lnTo>
                    <a:pt x="548" y="355"/>
                  </a:lnTo>
                  <a:lnTo>
                    <a:pt x="548" y="358"/>
                  </a:lnTo>
                  <a:lnTo>
                    <a:pt x="548" y="358"/>
                  </a:lnTo>
                  <a:lnTo>
                    <a:pt x="548" y="358"/>
                  </a:lnTo>
                  <a:lnTo>
                    <a:pt x="551" y="360"/>
                  </a:lnTo>
                  <a:lnTo>
                    <a:pt x="551" y="360"/>
                  </a:lnTo>
                  <a:lnTo>
                    <a:pt x="551" y="362"/>
                  </a:lnTo>
                  <a:lnTo>
                    <a:pt x="551" y="362"/>
                  </a:lnTo>
                  <a:lnTo>
                    <a:pt x="551" y="365"/>
                  </a:lnTo>
                  <a:lnTo>
                    <a:pt x="551" y="365"/>
                  </a:lnTo>
                  <a:lnTo>
                    <a:pt x="551" y="367"/>
                  </a:lnTo>
                  <a:lnTo>
                    <a:pt x="551" y="367"/>
                  </a:lnTo>
                  <a:lnTo>
                    <a:pt x="551" y="367"/>
                  </a:lnTo>
                  <a:lnTo>
                    <a:pt x="551" y="369"/>
                  </a:lnTo>
                  <a:lnTo>
                    <a:pt x="548" y="369"/>
                  </a:lnTo>
                  <a:lnTo>
                    <a:pt x="548" y="372"/>
                  </a:lnTo>
                  <a:lnTo>
                    <a:pt x="548" y="372"/>
                  </a:lnTo>
                  <a:lnTo>
                    <a:pt x="548" y="372"/>
                  </a:lnTo>
                  <a:lnTo>
                    <a:pt x="546" y="374"/>
                  </a:lnTo>
                  <a:lnTo>
                    <a:pt x="546" y="374"/>
                  </a:lnTo>
                  <a:lnTo>
                    <a:pt x="546" y="374"/>
                  </a:lnTo>
                  <a:lnTo>
                    <a:pt x="544" y="374"/>
                  </a:lnTo>
                  <a:lnTo>
                    <a:pt x="544" y="374"/>
                  </a:lnTo>
                  <a:lnTo>
                    <a:pt x="541" y="376"/>
                  </a:lnTo>
                  <a:lnTo>
                    <a:pt x="541" y="376"/>
                  </a:lnTo>
                  <a:lnTo>
                    <a:pt x="539" y="376"/>
                  </a:lnTo>
                  <a:lnTo>
                    <a:pt x="539" y="376"/>
                  </a:lnTo>
                  <a:lnTo>
                    <a:pt x="537" y="374"/>
                  </a:lnTo>
                  <a:lnTo>
                    <a:pt x="537" y="374"/>
                  </a:lnTo>
                  <a:lnTo>
                    <a:pt x="537" y="374"/>
                  </a:lnTo>
                  <a:lnTo>
                    <a:pt x="534" y="374"/>
                  </a:lnTo>
                  <a:lnTo>
                    <a:pt x="534" y="374"/>
                  </a:lnTo>
                  <a:lnTo>
                    <a:pt x="532" y="372"/>
                  </a:lnTo>
                  <a:lnTo>
                    <a:pt x="532" y="372"/>
                  </a:lnTo>
                  <a:lnTo>
                    <a:pt x="532" y="372"/>
                  </a:lnTo>
                  <a:lnTo>
                    <a:pt x="532" y="369"/>
                  </a:lnTo>
                  <a:lnTo>
                    <a:pt x="529" y="369"/>
                  </a:lnTo>
                  <a:lnTo>
                    <a:pt x="529" y="369"/>
                  </a:lnTo>
                  <a:lnTo>
                    <a:pt x="529" y="367"/>
                  </a:lnTo>
                  <a:lnTo>
                    <a:pt x="529" y="367"/>
                  </a:lnTo>
                  <a:lnTo>
                    <a:pt x="529" y="365"/>
                  </a:lnTo>
                  <a:lnTo>
                    <a:pt x="529" y="365"/>
                  </a:lnTo>
                  <a:lnTo>
                    <a:pt x="529" y="362"/>
                  </a:lnTo>
                  <a:lnTo>
                    <a:pt x="529" y="362"/>
                  </a:lnTo>
                  <a:lnTo>
                    <a:pt x="529" y="360"/>
                  </a:lnTo>
                  <a:lnTo>
                    <a:pt x="529" y="360"/>
                  </a:lnTo>
                  <a:lnTo>
                    <a:pt x="529" y="360"/>
                  </a:lnTo>
                  <a:lnTo>
                    <a:pt x="532" y="358"/>
                  </a:lnTo>
                  <a:lnTo>
                    <a:pt x="532" y="358"/>
                  </a:lnTo>
                  <a:lnTo>
                    <a:pt x="532" y="358"/>
                  </a:lnTo>
                  <a:lnTo>
                    <a:pt x="534" y="355"/>
                  </a:lnTo>
                  <a:lnTo>
                    <a:pt x="534" y="355"/>
                  </a:lnTo>
                  <a:lnTo>
                    <a:pt x="534" y="355"/>
                  </a:lnTo>
                  <a:lnTo>
                    <a:pt x="537" y="355"/>
                  </a:lnTo>
                  <a:lnTo>
                    <a:pt x="537" y="355"/>
                  </a:lnTo>
                  <a:lnTo>
                    <a:pt x="539" y="353"/>
                  </a:lnTo>
                  <a:lnTo>
                    <a:pt x="539" y="353"/>
                  </a:lnTo>
                  <a:lnTo>
                    <a:pt x="539" y="353"/>
                  </a:lnTo>
                  <a:close/>
                  <a:moveTo>
                    <a:pt x="596" y="350"/>
                  </a:moveTo>
                  <a:lnTo>
                    <a:pt x="598" y="350"/>
                  </a:lnTo>
                  <a:lnTo>
                    <a:pt x="598" y="350"/>
                  </a:lnTo>
                  <a:lnTo>
                    <a:pt x="600" y="350"/>
                  </a:lnTo>
                  <a:lnTo>
                    <a:pt x="600" y="350"/>
                  </a:lnTo>
                  <a:lnTo>
                    <a:pt x="600" y="350"/>
                  </a:lnTo>
                  <a:lnTo>
                    <a:pt x="603" y="350"/>
                  </a:lnTo>
                  <a:lnTo>
                    <a:pt x="603" y="350"/>
                  </a:lnTo>
                  <a:lnTo>
                    <a:pt x="605" y="353"/>
                  </a:lnTo>
                  <a:lnTo>
                    <a:pt x="605" y="353"/>
                  </a:lnTo>
                  <a:lnTo>
                    <a:pt x="605" y="353"/>
                  </a:lnTo>
                  <a:lnTo>
                    <a:pt x="605" y="355"/>
                  </a:lnTo>
                  <a:lnTo>
                    <a:pt x="608" y="355"/>
                  </a:lnTo>
                  <a:lnTo>
                    <a:pt x="608" y="358"/>
                  </a:lnTo>
                  <a:lnTo>
                    <a:pt x="608" y="358"/>
                  </a:lnTo>
                  <a:lnTo>
                    <a:pt x="608" y="358"/>
                  </a:lnTo>
                  <a:lnTo>
                    <a:pt x="608" y="360"/>
                  </a:lnTo>
                  <a:lnTo>
                    <a:pt x="608" y="360"/>
                  </a:lnTo>
                  <a:lnTo>
                    <a:pt x="608" y="362"/>
                  </a:lnTo>
                  <a:lnTo>
                    <a:pt x="608" y="362"/>
                  </a:lnTo>
                  <a:lnTo>
                    <a:pt x="608" y="365"/>
                  </a:lnTo>
                  <a:lnTo>
                    <a:pt x="608" y="365"/>
                  </a:lnTo>
                  <a:lnTo>
                    <a:pt x="605" y="367"/>
                  </a:lnTo>
                  <a:lnTo>
                    <a:pt x="605" y="367"/>
                  </a:lnTo>
                  <a:lnTo>
                    <a:pt x="605" y="367"/>
                  </a:lnTo>
                  <a:lnTo>
                    <a:pt x="605" y="369"/>
                  </a:lnTo>
                  <a:lnTo>
                    <a:pt x="603" y="369"/>
                  </a:lnTo>
                  <a:lnTo>
                    <a:pt x="603" y="369"/>
                  </a:lnTo>
                  <a:lnTo>
                    <a:pt x="603" y="369"/>
                  </a:lnTo>
                  <a:lnTo>
                    <a:pt x="600" y="372"/>
                  </a:lnTo>
                  <a:lnTo>
                    <a:pt x="600" y="372"/>
                  </a:lnTo>
                  <a:lnTo>
                    <a:pt x="598" y="372"/>
                  </a:lnTo>
                  <a:lnTo>
                    <a:pt x="598" y="372"/>
                  </a:lnTo>
                  <a:lnTo>
                    <a:pt x="596" y="372"/>
                  </a:lnTo>
                  <a:lnTo>
                    <a:pt x="596" y="372"/>
                  </a:lnTo>
                  <a:lnTo>
                    <a:pt x="593" y="372"/>
                  </a:lnTo>
                  <a:lnTo>
                    <a:pt x="593" y="372"/>
                  </a:lnTo>
                  <a:lnTo>
                    <a:pt x="593" y="369"/>
                  </a:lnTo>
                  <a:lnTo>
                    <a:pt x="591" y="369"/>
                  </a:lnTo>
                  <a:lnTo>
                    <a:pt x="591" y="369"/>
                  </a:lnTo>
                  <a:lnTo>
                    <a:pt x="589" y="369"/>
                  </a:lnTo>
                  <a:lnTo>
                    <a:pt x="589" y="367"/>
                  </a:lnTo>
                  <a:lnTo>
                    <a:pt x="589" y="367"/>
                  </a:lnTo>
                  <a:lnTo>
                    <a:pt x="589" y="367"/>
                  </a:lnTo>
                  <a:lnTo>
                    <a:pt x="586" y="365"/>
                  </a:lnTo>
                  <a:lnTo>
                    <a:pt x="586" y="365"/>
                  </a:lnTo>
                  <a:lnTo>
                    <a:pt x="586" y="365"/>
                  </a:lnTo>
                  <a:lnTo>
                    <a:pt x="586" y="362"/>
                  </a:lnTo>
                  <a:lnTo>
                    <a:pt x="586" y="362"/>
                  </a:lnTo>
                  <a:lnTo>
                    <a:pt x="586" y="360"/>
                  </a:lnTo>
                  <a:lnTo>
                    <a:pt x="586" y="360"/>
                  </a:lnTo>
                  <a:lnTo>
                    <a:pt x="586" y="358"/>
                  </a:lnTo>
                  <a:lnTo>
                    <a:pt x="586" y="358"/>
                  </a:lnTo>
                  <a:lnTo>
                    <a:pt x="586" y="355"/>
                  </a:lnTo>
                  <a:lnTo>
                    <a:pt x="586" y="355"/>
                  </a:lnTo>
                  <a:lnTo>
                    <a:pt x="589" y="355"/>
                  </a:lnTo>
                  <a:lnTo>
                    <a:pt x="589" y="353"/>
                  </a:lnTo>
                  <a:lnTo>
                    <a:pt x="589" y="353"/>
                  </a:lnTo>
                  <a:lnTo>
                    <a:pt x="591" y="353"/>
                  </a:lnTo>
                  <a:lnTo>
                    <a:pt x="591" y="350"/>
                  </a:lnTo>
                  <a:lnTo>
                    <a:pt x="591" y="350"/>
                  </a:lnTo>
                  <a:lnTo>
                    <a:pt x="593" y="350"/>
                  </a:lnTo>
                  <a:lnTo>
                    <a:pt x="593" y="350"/>
                  </a:lnTo>
                  <a:lnTo>
                    <a:pt x="596" y="350"/>
                  </a:lnTo>
                  <a:lnTo>
                    <a:pt x="596" y="350"/>
                  </a:lnTo>
                  <a:lnTo>
                    <a:pt x="596" y="350"/>
                  </a:lnTo>
                  <a:close/>
                  <a:moveTo>
                    <a:pt x="380" y="746"/>
                  </a:moveTo>
                  <a:lnTo>
                    <a:pt x="380" y="746"/>
                  </a:lnTo>
                  <a:lnTo>
                    <a:pt x="383" y="746"/>
                  </a:lnTo>
                  <a:lnTo>
                    <a:pt x="383" y="746"/>
                  </a:lnTo>
                  <a:lnTo>
                    <a:pt x="385" y="746"/>
                  </a:lnTo>
                  <a:lnTo>
                    <a:pt x="385" y="746"/>
                  </a:lnTo>
                  <a:lnTo>
                    <a:pt x="388" y="748"/>
                  </a:lnTo>
                  <a:lnTo>
                    <a:pt x="388" y="748"/>
                  </a:lnTo>
                  <a:lnTo>
                    <a:pt x="390" y="748"/>
                  </a:lnTo>
                  <a:lnTo>
                    <a:pt x="390" y="750"/>
                  </a:lnTo>
                  <a:lnTo>
                    <a:pt x="390" y="750"/>
                  </a:lnTo>
                  <a:lnTo>
                    <a:pt x="392" y="750"/>
                  </a:lnTo>
                  <a:lnTo>
                    <a:pt x="392" y="753"/>
                  </a:lnTo>
                  <a:lnTo>
                    <a:pt x="392" y="753"/>
                  </a:lnTo>
                  <a:lnTo>
                    <a:pt x="392" y="755"/>
                  </a:lnTo>
                  <a:lnTo>
                    <a:pt x="392" y="755"/>
                  </a:lnTo>
                  <a:lnTo>
                    <a:pt x="392" y="757"/>
                  </a:lnTo>
                  <a:lnTo>
                    <a:pt x="392" y="757"/>
                  </a:lnTo>
                  <a:lnTo>
                    <a:pt x="392" y="760"/>
                  </a:lnTo>
                  <a:lnTo>
                    <a:pt x="392" y="762"/>
                  </a:lnTo>
                  <a:lnTo>
                    <a:pt x="392" y="762"/>
                  </a:lnTo>
                  <a:lnTo>
                    <a:pt x="392" y="762"/>
                  </a:lnTo>
                  <a:lnTo>
                    <a:pt x="392" y="765"/>
                  </a:lnTo>
                  <a:lnTo>
                    <a:pt x="390" y="765"/>
                  </a:lnTo>
                  <a:lnTo>
                    <a:pt x="390" y="767"/>
                  </a:lnTo>
                  <a:lnTo>
                    <a:pt x="390" y="767"/>
                  </a:lnTo>
                  <a:lnTo>
                    <a:pt x="388" y="767"/>
                  </a:lnTo>
                  <a:lnTo>
                    <a:pt x="388" y="769"/>
                  </a:lnTo>
                  <a:lnTo>
                    <a:pt x="385" y="769"/>
                  </a:lnTo>
                  <a:lnTo>
                    <a:pt x="385" y="769"/>
                  </a:lnTo>
                  <a:lnTo>
                    <a:pt x="383" y="769"/>
                  </a:lnTo>
                  <a:lnTo>
                    <a:pt x="383" y="769"/>
                  </a:lnTo>
                  <a:lnTo>
                    <a:pt x="380" y="772"/>
                  </a:lnTo>
                  <a:lnTo>
                    <a:pt x="380" y="772"/>
                  </a:lnTo>
                  <a:lnTo>
                    <a:pt x="378" y="772"/>
                  </a:lnTo>
                  <a:lnTo>
                    <a:pt x="378" y="769"/>
                  </a:lnTo>
                  <a:lnTo>
                    <a:pt x="376" y="769"/>
                  </a:lnTo>
                  <a:lnTo>
                    <a:pt x="376" y="769"/>
                  </a:lnTo>
                  <a:lnTo>
                    <a:pt x="373" y="769"/>
                  </a:lnTo>
                  <a:lnTo>
                    <a:pt x="373" y="769"/>
                  </a:lnTo>
                  <a:lnTo>
                    <a:pt x="373" y="767"/>
                  </a:lnTo>
                  <a:lnTo>
                    <a:pt x="371" y="767"/>
                  </a:lnTo>
                  <a:lnTo>
                    <a:pt x="371" y="767"/>
                  </a:lnTo>
                  <a:lnTo>
                    <a:pt x="371" y="765"/>
                  </a:lnTo>
                  <a:lnTo>
                    <a:pt x="369" y="765"/>
                  </a:lnTo>
                  <a:lnTo>
                    <a:pt x="369" y="762"/>
                  </a:lnTo>
                  <a:lnTo>
                    <a:pt x="369" y="762"/>
                  </a:lnTo>
                  <a:lnTo>
                    <a:pt x="369" y="760"/>
                  </a:lnTo>
                  <a:lnTo>
                    <a:pt x="369" y="760"/>
                  </a:lnTo>
                  <a:lnTo>
                    <a:pt x="369" y="757"/>
                  </a:lnTo>
                  <a:lnTo>
                    <a:pt x="369" y="757"/>
                  </a:lnTo>
                  <a:lnTo>
                    <a:pt x="369" y="755"/>
                  </a:lnTo>
                  <a:lnTo>
                    <a:pt x="369" y="755"/>
                  </a:lnTo>
                  <a:lnTo>
                    <a:pt x="369" y="753"/>
                  </a:lnTo>
                  <a:lnTo>
                    <a:pt x="369" y="753"/>
                  </a:lnTo>
                  <a:lnTo>
                    <a:pt x="371" y="750"/>
                  </a:lnTo>
                  <a:lnTo>
                    <a:pt x="371" y="750"/>
                  </a:lnTo>
                  <a:lnTo>
                    <a:pt x="371" y="748"/>
                  </a:lnTo>
                  <a:lnTo>
                    <a:pt x="373" y="748"/>
                  </a:lnTo>
                  <a:lnTo>
                    <a:pt x="373" y="748"/>
                  </a:lnTo>
                  <a:lnTo>
                    <a:pt x="376" y="748"/>
                  </a:lnTo>
                  <a:lnTo>
                    <a:pt x="376" y="746"/>
                  </a:lnTo>
                  <a:lnTo>
                    <a:pt x="378" y="746"/>
                  </a:lnTo>
                  <a:lnTo>
                    <a:pt x="378" y="746"/>
                  </a:lnTo>
                  <a:lnTo>
                    <a:pt x="380" y="746"/>
                  </a:lnTo>
                  <a:lnTo>
                    <a:pt x="380" y="746"/>
                  </a:lnTo>
                  <a:close/>
                  <a:moveTo>
                    <a:pt x="376" y="665"/>
                  </a:moveTo>
                  <a:lnTo>
                    <a:pt x="378" y="665"/>
                  </a:lnTo>
                  <a:lnTo>
                    <a:pt x="378" y="665"/>
                  </a:lnTo>
                  <a:lnTo>
                    <a:pt x="378" y="665"/>
                  </a:lnTo>
                  <a:lnTo>
                    <a:pt x="378" y="665"/>
                  </a:lnTo>
                  <a:lnTo>
                    <a:pt x="380" y="665"/>
                  </a:lnTo>
                  <a:lnTo>
                    <a:pt x="380" y="665"/>
                  </a:lnTo>
                  <a:lnTo>
                    <a:pt x="380" y="665"/>
                  </a:lnTo>
                  <a:lnTo>
                    <a:pt x="383" y="668"/>
                  </a:lnTo>
                  <a:lnTo>
                    <a:pt x="383" y="668"/>
                  </a:lnTo>
                  <a:lnTo>
                    <a:pt x="383" y="668"/>
                  </a:lnTo>
                  <a:lnTo>
                    <a:pt x="383" y="668"/>
                  </a:lnTo>
                  <a:lnTo>
                    <a:pt x="385" y="670"/>
                  </a:lnTo>
                  <a:lnTo>
                    <a:pt x="385" y="670"/>
                  </a:lnTo>
                  <a:lnTo>
                    <a:pt x="385" y="672"/>
                  </a:lnTo>
                  <a:lnTo>
                    <a:pt x="388" y="675"/>
                  </a:lnTo>
                  <a:lnTo>
                    <a:pt x="388" y="675"/>
                  </a:lnTo>
                  <a:lnTo>
                    <a:pt x="390" y="677"/>
                  </a:lnTo>
                  <a:lnTo>
                    <a:pt x="390" y="679"/>
                  </a:lnTo>
                  <a:lnTo>
                    <a:pt x="390" y="682"/>
                  </a:lnTo>
                  <a:lnTo>
                    <a:pt x="390" y="684"/>
                  </a:lnTo>
                  <a:lnTo>
                    <a:pt x="392" y="686"/>
                  </a:lnTo>
                  <a:lnTo>
                    <a:pt x="392" y="689"/>
                  </a:lnTo>
                  <a:lnTo>
                    <a:pt x="392" y="691"/>
                  </a:lnTo>
                  <a:lnTo>
                    <a:pt x="392" y="694"/>
                  </a:lnTo>
                  <a:lnTo>
                    <a:pt x="392" y="696"/>
                  </a:lnTo>
                  <a:lnTo>
                    <a:pt x="390" y="698"/>
                  </a:lnTo>
                  <a:lnTo>
                    <a:pt x="390" y="701"/>
                  </a:lnTo>
                  <a:lnTo>
                    <a:pt x="390" y="703"/>
                  </a:lnTo>
                  <a:lnTo>
                    <a:pt x="390" y="705"/>
                  </a:lnTo>
                  <a:lnTo>
                    <a:pt x="390" y="708"/>
                  </a:lnTo>
                  <a:lnTo>
                    <a:pt x="388" y="710"/>
                  </a:lnTo>
                  <a:lnTo>
                    <a:pt x="388" y="710"/>
                  </a:lnTo>
                  <a:lnTo>
                    <a:pt x="388" y="712"/>
                  </a:lnTo>
                  <a:lnTo>
                    <a:pt x="385" y="712"/>
                  </a:lnTo>
                  <a:lnTo>
                    <a:pt x="385" y="712"/>
                  </a:lnTo>
                  <a:lnTo>
                    <a:pt x="385" y="712"/>
                  </a:lnTo>
                  <a:lnTo>
                    <a:pt x="385" y="715"/>
                  </a:lnTo>
                  <a:lnTo>
                    <a:pt x="383" y="715"/>
                  </a:lnTo>
                  <a:lnTo>
                    <a:pt x="383" y="715"/>
                  </a:lnTo>
                  <a:lnTo>
                    <a:pt x="383" y="715"/>
                  </a:lnTo>
                  <a:lnTo>
                    <a:pt x="383" y="715"/>
                  </a:lnTo>
                  <a:lnTo>
                    <a:pt x="380" y="715"/>
                  </a:lnTo>
                  <a:lnTo>
                    <a:pt x="380" y="715"/>
                  </a:lnTo>
                  <a:lnTo>
                    <a:pt x="380" y="715"/>
                  </a:lnTo>
                  <a:lnTo>
                    <a:pt x="380" y="715"/>
                  </a:lnTo>
                  <a:lnTo>
                    <a:pt x="378" y="715"/>
                  </a:lnTo>
                  <a:lnTo>
                    <a:pt x="378" y="715"/>
                  </a:lnTo>
                  <a:lnTo>
                    <a:pt x="378" y="715"/>
                  </a:lnTo>
                  <a:lnTo>
                    <a:pt x="376" y="715"/>
                  </a:lnTo>
                  <a:lnTo>
                    <a:pt x="376" y="715"/>
                  </a:lnTo>
                  <a:lnTo>
                    <a:pt x="376" y="715"/>
                  </a:lnTo>
                  <a:lnTo>
                    <a:pt x="376" y="715"/>
                  </a:lnTo>
                  <a:lnTo>
                    <a:pt x="373" y="712"/>
                  </a:lnTo>
                  <a:lnTo>
                    <a:pt x="373" y="712"/>
                  </a:lnTo>
                  <a:lnTo>
                    <a:pt x="373" y="712"/>
                  </a:lnTo>
                  <a:lnTo>
                    <a:pt x="373" y="712"/>
                  </a:lnTo>
                  <a:lnTo>
                    <a:pt x="371" y="710"/>
                  </a:lnTo>
                  <a:lnTo>
                    <a:pt x="371" y="710"/>
                  </a:lnTo>
                  <a:lnTo>
                    <a:pt x="369" y="708"/>
                  </a:lnTo>
                  <a:lnTo>
                    <a:pt x="369" y="705"/>
                  </a:lnTo>
                  <a:lnTo>
                    <a:pt x="369" y="703"/>
                  </a:lnTo>
                  <a:lnTo>
                    <a:pt x="366" y="701"/>
                  </a:lnTo>
                  <a:lnTo>
                    <a:pt x="366" y="698"/>
                  </a:lnTo>
                  <a:lnTo>
                    <a:pt x="366" y="696"/>
                  </a:lnTo>
                  <a:lnTo>
                    <a:pt x="366" y="694"/>
                  </a:lnTo>
                  <a:lnTo>
                    <a:pt x="366" y="691"/>
                  </a:lnTo>
                  <a:lnTo>
                    <a:pt x="364" y="689"/>
                  </a:lnTo>
                  <a:lnTo>
                    <a:pt x="364" y="686"/>
                  </a:lnTo>
                  <a:lnTo>
                    <a:pt x="366" y="684"/>
                  </a:lnTo>
                  <a:lnTo>
                    <a:pt x="366" y="682"/>
                  </a:lnTo>
                  <a:lnTo>
                    <a:pt x="366" y="679"/>
                  </a:lnTo>
                  <a:lnTo>
                    <a:pt x="366" y="677"/>
                  </a:lnTo>
                  <a:lnTo>
                    <a:pt x="366" y="675"/>
                  </a:lnTo>
                  <a:lnTo>
                    <a:pt x="369" y="672"/>
                  </a:lnTo>
                  <a:lnTo>
                    <a:pt x="369" y="672"/>
                  </a:lnTo>
                  <a:lnTo>
                    <a:pt x="369" y="670"/>
                  </a:lnTo>
                  <a:lnTo>
                    <a:pt x="371" y="670"/>
                  </a:lnTo>
                  <a:lnTo>
                    <a:pt x="371" y="668"/>
                  </a:lnTo>
                  <a:lnTo>
                    <a:pt x="371" y="668"/>
                  </a:lnTo>
                  <a:lnTo>
                    <a:pt x="371" y="668"/>
                  </a:lnTo>
                  <a:lnTo>
                    <a:pt x="371" y="668"/>
                  </a:lnTo>
                  <a:lnTo>
                    <a:pt x="373" y="668"/>
                  </a:lnTo>
                  <a:lnTo>
                    <a:pt x="373" y="665"/>
                  </a:lnTo>
                  <a:lnTo>
                    <a:pt x="373" y="665"/>
                  </a:lnTo>
                  <a:lnTo>
                    <a:pt x="373" y="665"/>
                  </a:lnTo>
                  <a:lnTo>
                    <a:pt x="376" y="665"/>
                  </a:lnTo>
                  <a:lnTo>
                    <a:pt x="376" y="665"/>
                  </a:lnTo>
                  <a:lnTo>
                    <a:pt x="376" y="665"/>
                  </a:lnTo>
                  <a:lnTo>
                    <a:pt x="376" y="665"/>
                  </a:lnTo>
                  <a:close/>
                  <a:moveTo>
                    <a:pt x="373" y="800"/>
                  </a:moveTo>
                  <a:lnTo>
                    <a:pt x="376" y="800"/>
                  </a:lnTo>
                  <a:lnTo>
                    <a:pt x="376" y="800"/>
                  </a:lnTo>
                  <a:lnTo>
                    <a:pt x="376" y="800"/>
                  </a:lnTo>
                  <a:lnTo>
                    <a:pt x="378" y="800"/>
                  </a:lnTo>
                  <a:lnTo>
                    <a:pt x="378" y="800"/>
                  </a:lnTo>
                  <a:lnTo>
                    <a:pt x="378" y="800"/>
                  </a:lnTo>
                  <a:lnTo>
                    <a:pt x="378" y="802"/>
                  </a:lnTo>
                  <a:lnTo>
                    <a:pt x="380" y="802"/>
                  </a:lnTo>
                  <a:lnTo>
                    <a:pt x="380" y="802"/>
                  </a:lnTo>
                  <a:lnTo>
                    <a:pt x="380" y="802"/>
                  </a:lnTo>
                  <a:lnTo>
                    <a:pt x="380" y="805"/>
                  </a:lnTo>
                  <a:lnTo>
                    <a:pt x="380" y="805"/>
                  </a:lnTo>
                  <a:lnTo>
                    <a:pt x="383" y="805"/>
                  </a:lnTo>
                  <a:lnTo>
                    <a:pt x="383" y="807"/>
                  </a:lnTo>
                  <a:lnTo>
                    <a:pt x="383" y="810"/>
                  </a:lnTo>
                  <a:lnTo>
                    <a:pt x="385" y="812"/>
                  </a:lnTo>
                  <a:lnTo>
                    <a:pt x="385" y="814"/>
                  </a:lnTo>
                  <a:lnTo>
                    <a:pt x="385" y="817"/>
                  </a:lnTo>
                  <a:lnTo>
                    <a:pt x="385" y="819"/>
                  </a:lnTo>
                  <a:lnTo>
                    <a:pt x="385" y="821"/>
                  </a:lnTo>
                  <a:lnTo>
                    <a:pt x="385" y="824"/>
                  </a:lnTo>
                  <a:lnTo>
                    <a:pt x="385" y="826"/>
                  </a:lnTo>
                  <a:lnTo>
                    <a:pt x="385" y="828"/>
                  </a:lnTo>
                  <a:lnTo>
                    <a:pt x="385" y="831"/>
                  </a:lnTo>
                  <a:lnTo>
                    <a:pt x="385" y="833"/>
                  </a:lnTo>
                  <a:lnTo>
                    <a:pt x="383" y="836"/>
                  </a:lnTo>
                  <a:lnTo>
                    <a:pt x="383" y="838"/>
                  </a:lnTo>
                  <a:lnTo>
                    <a:pt x="383" y="840"/>
                  </a:lnTo>
                  <a:lnTo>
                    <a:pt x="380" y="843"/>
                  </a:lnTo>
                  <a:lnTo>
                    <a:pt x="380" y="843"/>
                  </a:lnTo>
                  <a:lnTo>
                    <a:pt x="378" y="845"/>
                  </a:lnTo>
                  <a:lnTo>
                    <a:pt x="378" y="847"/>
                  </a:lnTo>
                  <a:lnTo>
                    <a:pt x="378" y="847"/>
                  </a:lnTo>
                  <a:lnTo>
                    <a:pt x="376" y="847"/>
                  </a:lnTo>
                  <a:lnTo>
                    <a:pt x="376" y="847"/>
                  </a:lnTo>
                  <a:lnTo>
                    <a:pt x="376" y="847"/>
                  </a:lnTo>
                  <a:lnTo>
                    <a:pt x="373" y="850"/>
                  </a:lnTo>
                  <a:lnTo>
                    <a:pt x="373" y="850"/>
                  </a:lnTo>
                  <a:lnTo>
                    <a:pt x="373" y="850"/>
                  </a:lnTo>
                  <a:lnTo>
                    <a:pt x="373" y="850"/>
                  </a:lnTo>
                  <a:lnTo>
                    <a:pt x="371" y="850"/>
                  </a:lnTo>
                  <a:lnTo>
                    <a:pt x="371" y="850"/>
                  </a:lnTo>
                  <a:lnTo>
                    <a:pt x="371" y="850"/>
                  </a:lnTo>
                  <a:lnTo>
                    <a:pt x="371" y="850"/>
                  </a:lnTo>
                  <a:lnTo>
                    <a:pt x="369" y="850"/>
                  </a:lnTo>
                  <a:lnTo>
                    <a:pt x="369" y="850"/>
                  </a:lnTo>
                  <a:lnTo>
                    <a:pt x="369" y="850"/>
                  </a:lnTo>
                  <a:lnTo>
                    <a:pt x="366" y="850"/>
                  </a:lnTo>
                  <a:lnTo>
                    <a:pt x="366" y="850"/>
                  </a:lnTo>
                  <a:lnTo>
                    <a:pt x="366" y="847"/>
                  </a:lnTo>
                  <a:lnTo>
                    <a:pt x="366" y="847"/>
                  </a:lnTo>
                  <a:lnTo>
                    <a:pt x="364" y="847"/>
                  </a:lnTo>
                  <a:lnTo>
                    <a:pt x="364" y="847"/>
                  </a:lnTo>
                  <a:lnTo>
                    <a:pt x="364" y="847"/>
                  </a:lnTo>
                  <a:lnTo>
                    <a:pt x="364" y="845"/>
                  </a:lnTo>
                  <a:lnTo>
                    <a:pt x="364" y="845"/>
                  </a:lnTo>
                  <a:lnTo>
                    <a:pt x="362" y="843"/>
                  </a:lnTo>
                  <a:lnTo>
                    <a:pt x="362" y="843"/>
                  </a:lnTo>
                  <a:lnTo>
                    <a:pt x="362" y="840"/>
                  </a:lnTo>
                  <a:lnTo>
                    <a:pt x="359" y="838"/>
                  </a:lnTo>
                  <a:lnTo>
                    <a:pt x="359" y="836"/>
                  </a:lnTo>
                  <a:lnTo>
                    <a:pt x="359" y="833"/>
                  </a:lnTo>
                  <a:lnTo>
                    <a:pt x="359" y="831"/>
                  </a:lnTo>
                  <a:lnTo>
                    <a:pt x="359" y="828"/>
                  </a:lnTo>
                  <a:lnTo>
                    <a:pt x="359" y="826"/>
                  </a:lnTo>
                  <a:lnTo>
                    <a:pt x="359" y="824"/>
                  </a:lnTo>
                  <a:lnTo>
                    <a:pt x="359" y="821"/>
                  </a:lnTo>
                  <a:lnTo>
                    <a:pt x="359" y="819"/>
                  </a:lnTo>
                  <a:lnTo>
                    <a:pt x="362" y="817"/>
                  </a:lnTo>
                  <a:lnTo>
                    <a:pt x="362" y="814"/>
                  </a:lnTo>
                  <a:lnTo>
                    <a:pt x="362" y="812"/>
                  </a:lnTo>
                  <a:lnTo>
                    <a:pt x="362" y="810"/>
                  </a:lnTo>
                  <a:lnTo>
                    <a:pt x="364" y="807"/>
                  </a:lnTo>
                  <a:lnTo>
                    <a:pt x="364" y="805"/>
                  </a:lnTo>
                  <a:lnTo>
                    <a:pt x="366" y="805"/>
                  </a:lnTo>
                  <a:lnTo>
                    <a:pt x="366" y="802"/>
                  </a:lnTo>
                  <a:lnTo>
                    <a:pt x="366" y="802"/>
                  </a:lnTo>
                  <a:lnTo>
                    <a:pt x="369" y="802"/>
                  </a:lnTo>
                  <a:lnTo>
                    <a:pt x="369" y="802"/>
                  </a:lnTo>
                  <a:lnTo>
                    <a:pt x="369" y="800"/>
                  </a:lnTo>
                  <a:lnTo>
                    <a:pt x="371" y="800"/>
                  </a:lnTo>
                  <a:lnTo>
                    <a:pt x="371" y="800"/>
                  </a:lnTo>
                  <a:lnTo>
                    <a:pt x="371" y="800"/>
                  </a:lnTo>
                  <a:lnTo>
                    <a:pt x="371" y="800"/>
                  </a:lnTo>
                  <a:lnTo>
                    <a:pt x="373" y="800"/>
                  </a:lnTo>
                  <a:lnTo>
                    <a:pt x="373" y="800"/>
                  </a:lnTo>
                  <a:lnTo>
                    <a:pt x="373" y="800"/>
                  </a:lnTo>
                  <a:lnTo>
                    <a:pt x="373" y="800"/>
                  </a:lnTo>
                  <a:lnTo>
                    <a:pt x="373" y="800"/>
                  </a:lnTo>
                  <a:close/>
                  <a:moveTo>
                    <a:pt x="435" y="679"/>
                  </a:moveTo>
                  <a:lnTo>
                    <a:pt x="435" y="679"/>
                  </a:lnTo>
                  <a:lnTo>
                    <a:pt x="437" y="682"/>
                  </a:lnTo>
                  <a:lnTo>
                    <a:pt x="437" y="682"/>
                  </a:lnTo>
                  <a:lnTo>
                    <a:pt x="437" y="682"/>
                  </a:lnTo>
                  <a:lnTo>
                    <a:pt x="437" y="682"/>
                  </a:lnTo>
                  <a:lnTo>
                    <a:pt x="437" y="684"/>
                  </a:lnTo>
                  <a:lnTo>
                    <a:pt x="437" y="684"/>
                  </a:lnTo>
                  <a:lnTo>
                    <a:pt x="437" y="684"/>
                  </a:lnTo>
                  <a:lnTo>
                    <a:pt x="437" y="684"/>
                  </a:lnTo>
                  <a:lnTo>
                    <a:pt x="437" y="686"/>
                  </a:lnTo>
                  <a:lnTo>
                    <a:pt x="437" y="686"/>
                  </a:lnTo>
                  <a:lnTo>
                    <a:pt x="440" y="686"/>
                  </a:lnTo>
                  <a:lnTo>
                    <a:pt x="437" y="689"/>
                  </a:lnTo>
                  <a:lnTo>
                    <a:pt x="437" y="691"/>
                  </a:lnTo>
                  <a:lnTo>
                    <a:pt x="437" y="694"/>
                  </a:lnTo>
                  <a:lnTo>
                    <a:pt x="437" y="696"/>
                  </a:lnTo>
                  <a:lnTo>
                    <a:pt x="437" y="698"/>
                  </a:lnTo>
                  <a:lnTo>
                    <a:pt x="435" y="701"/>
                  </a:lnTo>
                  <a:lnTo>
                    <a:pt x="435" y="701"/>
                  </a:lnTo>
                  <a:lnTo>
                    <a:pt x="433" y="703"/>
                  </a:lnTo>
                  <a:lnTo>
                    <a:pt x="433" y="705"/>
                  </a:lnTo>
                  <a:lnTo>
                    <a:pt x="430" y="708"/>
                  </a:lnTo>
                  <a:lnTo>
                    <a:pt x="430" y="710"/>
                  </a:lnTo>
                  <a:lnTo>
                    <a:pt x="428" y="712"/>
                  </a:lnTo>
                  <a:lnTo>
                    <a:pt x="425" y="715"/>
                  </a:lnTo>
                  <a:lnTo>
                    <a:pt x="423" y="715"/>
                  </a:lnTo>
                  <a:lnTo>
                    <a:pt x="423" y="717"/>
                  </a:lnTo>
                  <a:lnTo>
                    <a:pt x="421" y="717"/>
                  </a:lnTo>
                  <a:lnTo>
                    <a:pt x="418" y="720"/>
                  </a:lnTo>
                  <a:lnTo>
                    <a:pt x="416" y="720"/>
                  </a:lnTo>
                  <a:lnTo>
                    <a:pt x="416" y="722"/>
                  </a:lnTo>
                  <a:lnTo>
                    <a:pt x="414" y="722"/>
                  </a:lnTo>
                  <a:lnTo>
                    <a:pt x="414" y="722"/>
                  </a:lnTo>
                  <a:lnTo>
                    <a:pt x="411" y="722"/>
                  </a:lnTo>
                  <a:lnTo>
                    <a:pt x="411" y="722"/>
                  </a:lnTo>
                  <a:lnTo>
                    <a:pt x="411" y="722"/>
                  </a:lnTo>
                  <a:lnTo>
                    <a:pt x="409" y="722"/>
                  </a:lnTo>
                  <a:lnTo>
                    <a:pt x="409" y="722"/>
                  </a:lnTo>
                  <a:lnTo>
                    <a:pt x="409" y="722"/>
                  </a:lnTo>
                  <a:lnTo>
                    <a:pt x="407" y="722"/>
                  </a:lnTo>
                  <a:lnTo>
                    <a:pt x="407" y="722"/>
                  </a:lnTo>
                  <a:lnTo>
                    <a:pt x="407" y="722"/>
                  </a:lnTo>
                  <a:lnTo>
                    <a:pt x="407" y="722"/>
                  </a:lnTo>
                  <a:lnTo>
                    <a:pt x="404" y="720"/>
                  </a:lnTo>
                  <a:lnTo>
                    <a:pt x="404" y="720"/>
                  </a:lnTo>
                  <a:lnTo>
                    <a:pt x="404" y="720"/>
                  </a:lnTo>
                  <a:lnTo>
                    <a:pt x="404" y="720"/>
                  </a:lnTo>
                  <a:lnTo>
                    <a:pt x="404" y="720"/>
                  </a:lnTo>
                  <a:lnTo>
                    <a:pt x="402" y="717"/>
                  </a:lnTo>
                  <a:lnTo>
                    <a:pt x="402" y="717"/>
                  </a:lnTo>
                  <a:lnTo>
                    <a:pt x="402" y="717"/>
                  </a:lnTo>
                  <a:lnTo>
                    <a:pt x="402" y="717"/>
                  </a:lnTo>
                  <a:lnTo>
                    <a:pt x="402" y="715"/>
                  </a:lnTo>
                  <a:lnTo>
                    <a:pt x="402" y="715"/>
                  </a:lnTo>
                  <a:lnTo>
                    <a:pt x="402" y="715"/>
                  </a:lnTo>
                  <a:lnTo>
                    <a:pt x="402" y="712"/>
                  </a:lnTo>
                  <a:lnTo>
                    <a:pt x="402" y="710"/>
                  </a:lnTo>
                  <a:lnTo>
                    <a:pt x="402" y="710"/>
                  </a:lnTo>
                  <a:lnTo>
                    <a:pt x="402" y="708"/>
                  </a:lnTo>
                  <a:lnTo>
                    <a:pt x="402" y="705"/>
                  </a:lnTo>
                  <a:lnTo>
                    <a:pt x="404" y="703"/>
                  </a:lnTo>
                  <a:lnTo>
                    <a:pt x="404" y="701"/>
                  </a:lnTo>
                  <a:lnTo>
                    <a:pt x="407" y="698"/>
                  </a:lnTo>
                  <a:lnTo>
                    <a:pt x="407" y="696"/>
                  </a:lnTo>
                  <a:lnTo>
                    <a:pt x="409" y="694"/>
                  </a:lnTo>
                  <a:lnTo>
                    <a:pt x="409" y="694"/>
                  </a:lnTo>
                  <a:lnTo>
                    <a:pt x="411" y="691"/>
                  </a:lnTo>
                  <a:lnTo>
                    <a:pt x="414" y="689"/>
                  </a:lnTo>
                  <a:lnTo>
                    <a:pt x="414" y="686"/>
                  </a:lnTo>
                  <a:lnTo>
                    <a:pt x="416" y="684"/>
                  </a:lnTo>
                  <a:lnTo>
                    <a:pt x="418" y="684"/>
                  </a:lnTo>
                  <a:lnTo>
                    <a:pt x="421" y="682"/>
                  </a:lnTo>
                  <a:lnTo>
                    <a:pt x="421" y="682"/>
                  </a:lnTo>
                  <a:lnTo>
                    <a:pt x="423" y="679"/>
                  </a:lnTo>
                  <a:lnTo>
                    <a:pt x="425" y="679"/>
                  </a:lnTo>
                  <a:lnTo>
                    <a:pt x="425" y="679"/>
                  </a:lnTo>
                  <a:lnTo>
                    <a:pt x="428" y="679"/>
                  </a:lnTo>
                  <a:lnTo>
                    <a:pt x="428" y="679"/>
                  </a:lnTo>
                  <a:lnTo>
                    <a:pt x="430" y="679"/>
                  </a:lnTo>
                  <a:lnTo>
                    <a:pt x="430" y="679"/>
                  </a:lnTo>
                  <a:lnTo>
                    <a:pt x="430" y="679"/>
                  </a:lnTo>
                  <a:lnTo>
                    <a:pt x="430" y="679"/>
                  </a:lnTo>
                  <a:lnTo>
                    <a:pt x="433" y="679"/>
                  </a:lnTo>
                  <a:lnTo>
                    <a:pt x="433" y="679"/>
                  </a:lnTo>
                  <a:lnTo>
                    <a:pt x="433" y="679"/>
                  </a:lnTo>
                  <a:lnTo>
                    <a:pt x="435" y="679"/>
                  </a:lnTo>
                  <a:lnTo>
                    <a:pt x="435" y="679"/>
                  </a:lnTo>
                  <a:lnTo>
                    <a:pt x="435" y="679"/>
                  </a:lnTo>
                  <a:lnTo>
                    <a:pt x="435" y="679"/>
                  </a:lnTo>
                  <a:close/>
                  <a:moveTo>
                    <a:pt x="475" y="731"/>
                  </a:moveTo>
                  <a:lnTo>
                    <a:pt x="475" y="734"/>
                  </a:lnTo>
                  <a:lnTo>
                    <a:pt x="475" y="734"/>
                  </a:lnTo>
                  <a:lnTo>
                    <a:pt x="475" y="734"/>
                  </a:lnTo>
                  <a:lnTo>
                    <a:pt x="475" y="734"/>
                  </a:lnTo>
                  <a:lnTo>
                    <a:pt x="475" y="736"/>
                  </a:lnTo>
                  <a:lnTo>
                    <a:pt x="475" y="736"/>
                  </a:lnTo>
                  <a:lnTo>
                    <a:pt x="475" y="736"/>
                  </a:lnTo>
                  <a:lnTo>
                    <a:pt x="475" y="739"/>
                  </a:lnTo>
                  <a:lnTo>
                    <a:pt x="473" y="739"/>
                  </a:lnTo>
                  <a:lnTo>
                    <a:pt x="473" y="739"/>
                  </a:lnTo>
                  <a:lnTo>
                    <a:pt x="473" y="739"/>
                  </a:lnTo>
                  <a:lnTo>
                    <a:pt x="473" y="741"/>
                  </a:lnTo>
                  <a:lnTo>
                    <a:pt x="470" y="741"/>
                  </a:lnTo>
                  <a:lnTo>
                    <a:pt x="470" y="743"/>
                  </a:lnTo>
                  <a:lnTo>
                    <a:pt x="468" y="743"/>
                  </a:lnTo>
                  <a:lnTo>
                    <a:pt x="466" y="746"/>
                  </a:lnTo>
                  <a:lnTo>
                    <a:pt x="463" y="746"/>
                  </a:lnTo>
                  <a:lnTo>
                    <a:pt x="461" y="746"/>
                  </a:lnTo>
                  <a:lnTo>
                    <a:pt x="461" y="748"/>
                  </a:lnTo>
                  <a:lnTo>
                    <a:pt x="459" y="748"/>
                  </a:lnTo>
                  <a:lnTo>
                    <a:pt x="454" y="748"/>
                  </a:lnTo>
                  <a:lnTo>
                    <a:pt x="451" y="750"/>
                  </a:lnTo>
                  <a:lnTo>
                    <a:pt x="449" y="750"/>
                  </a:lnTo>
                  <a:lnTo>
                    <a:pt x="447" y="750"/>
                  </a:lnTo>
                  <a:lnTo>
                    <a:pt x="444" y="750"/>
                  </a:lnTo>
                  <a:lnTo>
                    <a:pt x="442" y="750"/>
                  </a:lnTo>
                  <a:lnTo>
                    <a:pt x="440" y="750"/>
                  </a:lnTo>
                  <a:lnTo>
                    <a:pt x="437" y="750"/>
                  </a:lnTo>
                  <a:lnTo>
                    <a:pt x="435" y="750"/>
                  </a:lnTo>
                  <a:lnTo>
                    <a:pt x="435" y="748"/>
                  </a:lnTo>
                  <a:lnTo>
                    <a:pt x="433" y="748"/>
                  </a:lnTo>
                  <a:lnTo>
                    <a:pt x="430" y="748"/>
                  </a:lnTo>
                  <a:lnTo>
                    <a:pt x="430" y="748"/>
                  </a:lnTo>
                  <a:lnTo>
                    <a:pt x="430" y="746"/>
                  </a:lnTo>
                  <a:lnTo>
                    <a:pt x="428" y="746"/>
                  </a:lnTo>
                  <a:lnTo>
                    <a:pt x="428" y="746"/>
                  </a:lnTo>
                  <a:lnTo>
                    <a:pt x="428" y="746"/>
                  </a:lnTo>
                  <a:lnTo>
                    <a:pt x="428" y="746"/>
                  </a:lnTo>
                  <a:lnTo>
                    <a:pt x="425" y="743"/>
                  </a:lnTo>
                  <a:lnTo>
                    <a:pt x="425" y="743"/>
                  </a:lnTo>
                  <a:lnTo>
                    <a:pt x="425" y="743"/>
                  </a:lnTo>
                  <a:lnTo>
                    <a:pt x="425" y="741"/>
                  </a:lnTo>
                  <a:lnTo>
                    <a:pt x="425" y="741"/>
                  </a:lnTo>
                  <a:lnTo>
                    <a:pt x="425" y="741"/>
                  </a:lnTo>
                  <a:lnTo>
                    <a:pt x="425" y="741"/>
                  </a:lnTo>
                  <a:lnTo>
                    <a:pt x="425" y="739"/>
                  </a:lnTo>
                  <a:lnTo>
                    <a:pt x="425" y="739"/>
                  </a:lnTo>
                  <a:lnTo>
                    <a:pt x="425" y="739"/>
                  </a:lnTo>
                  <a:lnTo>
                    <a:pt x="425" y="739"/>
                  </a:lnTo>
                  <a:lnTo>
                    <a:pt x="425" y="736"/>
                  </a:lnTo>
                  <a:lnTo>
                    <a:pt x="425" y="736"/>
                  </a:lnTo>
                  <a:lnTo>
                    <a:pt x="425" y="736"/>
                  </a:lnTo>
                  <a:lnTo>
                    <a:pt x="425" y="734"/>
                  </a:lnTo>
                  <a:lnTo>
                    <a:pt x="428" y="734"/>
                  </a:lnTo>
                  <a:lnTo>
                    <a:pt x="428" y="734"/>
                  </a:lnTo>
                  <a:lnTo>
                    <a:pt x="428" y="734"/>
                  </a:lnTo>
                  <a:lnTo>
                    <a:pt x="430" y="731"/>
                  </a:lnTo>
                  <a:lnTo>
                    <a:pt x="430" y="731"/>
                  </a:lnTo>
                  <a:lnTo>
                    <a:pt x="433" y="729"/>
                  </a:lnTo>
                  <a:lnTo>
                    <a:pt x="435" y="729"/>
                  </a:lnTo>
                  <a:lnTo>
                    <a:pt x="437" y="727"/>
                  </a:lnTo>
                  <a:lnTo>
                    <a:pt x="437" y="727"/>
                  </a:lnTo>
                  <a:lnTo>
                    <a:pt x="440" y="724"/>
                  </a:lnTo>
                  <a:lnTo>
                    <a:pt x="442" y="724"/>
                  </a:lnTo>
                  <a:lnTo>
                    <a:pt x="444" y="724"/>
                  </a:lnTo>
                  <a:lnTo>
                    <a:pt x="447" y="724"/>
                  </a:lnTo>
                  <a:lnTo>
                    <a:pt x="451" y="722"/>
                  </a:lnTo>
                  <a:lnTo>
                    <a:pt x="454" y="722"/>
                  </a:lnTo>
                  <a:lnTo>
                    <a:pt x="456" y="722"/>
                  </a:lnTo>
                  <a:lnTo>
                    <a:pt x="459" y="722"/>
                  </a:lnTo>
                  <a:lnTo>
                    <a:pt x="461" y="722"/>
                  </a:lnTo>
                  <a:lnTo>
                    <a:pt x="463" y="724"/>
                  </a:lnTo>
                  <a:lnTo>
                    <a:pt x="463" y="724"/>
                  </a:lnTo>
                  <a:lnTo>
                    <a:pt x="466" y="724"/>
                  </a:lnTo>
                  <a:lnTo>
                    <a:pt x="468" y="724"/>
                  </a:lnTo>
                  <a:lnTo>
                    <a:pt x="470" y="727"/>
                  </a:lnTo>
                  <a:lnTo>
                    <a:pt x="470" y="727"/>
                  </a:lnTo>
                  <a:lnTo>
                    <a:pt x="470" y="727"/>
                  </a:lnTo>
                  <a:lnTo>
                    <a:pt x="473" y="727"/>
                  </a:lnTo>
                  <a:lnTo>
                    <a:pt x="473" y="727"/>
                  </a:lnTo>
                  <a:lnTo>
                    <a:pt x="473" y="729"/>
                  </a:lnTo>
                  <a:lnTo>
                    <a:pt x="473" y="729"/>
                  </a:lnTo>
                  <a:lnTo>
                    <a:pt x="473" y="729"/>
                  </a:lnTo>
                  <a:lnTo>
                    <a:pt x="475" y="729"/>
                  </a:lnTo>
                  <a:lnTo>
                    <a:pt x="475" y="729"/>
                  </a:lnTo>
                  <a:lnTo>
                    <a:pt x="475" y="731"/>
                  </a:lnTo>
                  <a:lnTo>
                    <a:pt x="475" y="731"/>
                  </a:lnTo>
                  <a:lnTo>
                    <a:pt x="475" y="731"/>
                  </a:lnTo>
                  <a:lnTo>
                    <a:pt x="475" y="731"/>
                  </a:lnTo>
                  <a:close/>
                  <a:moveTo>
                    <a:pt x="475" y="791"/>
                  </a:moveTo>
                  <a:lnTo>
                    <a:pt x="473" y="791"/>
                  </a:lnTo>
                  <a:lnTo>
                    <a:pt x="473" y="791"/>
                  </a:lnTo>
                  <a:lnTo>
                    <a:pt x="473" y="791"/>
                  </a:lnTo>
                  <a:lnTo>
                    <a:pt x="473" y="793"/>
                  </a:lnTo>
                  <a:lnTo>
                    <a:pt x="473" y="793"/>
                  </a:lnTo>
                  <a:lnTo>
                    <a:pt x="470" y="793"/>
                  </a:lnTo>
                  <a:lnTo>
                    <a:pt x="470" y="793"/>
                  </a:lnTo>
                  <a:lnTo>
                    <a:pt x="470" y="793"/>
                  </a:lnTo>
                  <a:lnTo>
                    <a:pt x="470" y="795"/>
                  </a:lnTo>
                  <a:lnTo>
                    <a:pt x="468" y="795"/>
                  </a:lnTo>
                  <a:lnTo>
                    <a:pt x="468" y="795"/>
                  </a:lnTo>
                  <a:lnTo>
                    <a:pt x="468" y="795"/>
                  </a:lnTo>
                  <a:lnTo>
                    <a:pt x="466" y="795"/>
                  </a:lnTo>
                  <a:lnTo>
                    <a:pt x="463" y="795"/>
                  </a:lnTo>
                  <a:lnTo>
                    <a:pt x="461" y="795"/>
                  </a:lnTo>
                  <a:lnTo>
                    <a:pt x="459" y="795"/>
                  </a:lnTo>
                  <a:lnTo>
                    <a:pt x="456" y="795"/>
                  </a:lnTo>
                  <a:lnTo>
                    <a:pt x="456" y="795"/>
                  </a:lnTo>
                  <a:lnTo>
                    <a:pt x="454" y="795"/>
                  </a:lnTo>
                  <a:lnTo>
                    <a:pt x="451" y="795"/>
                  </a:lnTo>
                  <a:lnTo>
                    <a:pt x="447" y="793"/>
                  </a:lnTo>
                  <a:lnTo>
                    <a:pt x="444" y="793"/>
                  </a:lnTo>
                  <a:lnTo>
                    <a:pt x="442" y="793"/>
                  </a:lnTo>
                  <a:lnTo>
                    <a:pt x="442" y="791"/>
                  </a:lnTo>
                  <a:lnTo>
                    <a:pt x="440" y="791"/>
                  </a:lnTo>
                  <a:lnTo>
                    <a:pt x="437" y="788"/>
                  </a:lnTo>
                  <a:lnTo>
                    <a:pt x="435" y="786"/>
                  </a:lnTo>
                  <a:lnTo>
                    <a:pt x="433" y="786"/>
                  </a:lnTo>
                  <a:lnTo>
                    <a:pt x="433" y="783"/>
                  </a:lnTo>
                  <a:lnTo>
                    <a:pt x="430" y="783"/>
                  </a:lnTo>
                  <a:lnTo>
                    <a:pt x="430" y="781"/>
                  </a:lnTo>
                  <a:lnTo>
                    <a:pt x="428" y="779"/>
                  </a:lnTo>
                  <a:lnTo>
                    <a:pt x="428" y="779"/>
                  </a:lnTo>
                  <a:lnTo>
                    <a:pt x="428" y="779"/>
                  </a:lnTo>
                  <a:lnTo>
                    <a:pt x="428" y="776"/>
                  </a:lnTo>
                  <a:lnTo>
                    <a:pt x="425" y="776"/>
                  </a:lnTo>
                  <a:lnTo>
                    <a:pt x="425" y="776"/>
                  </a:lnTo>
                  <a:lnTo>
                    <a:pt x="425" y="776"/>
                  </a:lnTo>
                  <a:lnTo>
                    <a:pt x="425" y="774"/>
                  </a:lnTo>
                  <a:lnTo>
                    <a:pt x="425" y="774"/>
                  </a:lnTo>
                  <a:lnTo>
                    <a:pt x="425" y="774"/>
                  </a:lnTo>
                  <a:lnTo>
                    <a:pt x="425" y="772"/>
                  </a:lnTo>
                  <a:lnTo>
                    <a:pt x="425" y="772"/>
                  </a:lnTo>
                  <a:lnTo>
                    <a:pt x="425" y="772"/>
                  </a:lnTo>
                  <a:lnTo>
                    <a:pt x="428" y="772"/>
                  </a:lnTo>
                  <a:lnTo>
                    <a:pt x="428" y="769"/>
                  </a:lnTo>
                  <a:lnTo>
                    <a:pt x="428" y="769"/>
                  </a:lnTo>
                  <a:lnTo>
                    <a:pt x="428" y="769"/>
                  </a:lnTo>
                  <a:lnTo>
                    <a:pt x="428" y="769"/>
                  </a:lnTo>
                  <a:lnTo>
                    <a:pt x="430" y="767"/>
                  </a:lnTo>
                  <a:lnTo>
                    <a:pt x="430" y="767"/>
                  </a:lnTo>
                  <a:lnTo>
                    <a:pt x="430" y="767"/>
                  </a:lnTo>
                  <a:lnTo>
                    <a:pt x="430" y="767"/>
                  </a:lnTo>
                  <a:lnTo>
                    <a:pt x="433" y="767"/>
                  </a:lnTo>
                  <a:lnTo>
                    <a:pt x="433" y="767"/>
                  </a:lnTo>
                  <a:lnTo>
                    <a:pt x="433" y="767"/>
                  </a:lnTo>
                  <a:lnTo>
                    <a:pt x="435" y="765"/>
                  </a:lnTo>
                  <a:lnTo>
                    <a:pt x="437" y="765"/>
                  </a:lnTo>
                  <a:lnTo>
                    <a:pt x="440" y="765"/>
                  </a:lnTo>
                  <a:lnTo>
                    <a:pt x="442" y="765"/>
                  </a:lnTo>
                  <a:lnTo>
                    <a:pt x="444" y="765"/>
                  </a:lnTo>
                  <a:lnTo>
                    <a:pt x="444" y="765"/>
                  </a:lnTo>
                  <a:lnTo>
                    <a:pt x="447" y="767"/>
                  </a:lnTo>
                  <a:lnTo>
                    <a:pt x="449" y="767"/>
                  </a:lnTo>
                  <a:lnTo>
                    <a:pt x="454" y="767"/>
                  </a:lnTo>
                  <a:lnTo>
                    <a:pt x="456" y="769"/>
                  </a:lnTo>
                  <a:lnTo>
                    <a:pt x="459" y="769"/>
                  </a:lnTo>
                  <a:lnTo>
                    <a:pt x="461" y="769"/>
                  </a:lnTo>
                  <a:lnTo>
                    <a:pt x="461" y="772"/>
                  </a:lnTo>
                  <a:lnTo>
                    <a:pt x="463" y="772"/>
                  </a:lnTo>
                  <a:lnTo>
                    <a:pt x="466" y="774"/>
                  </a:lnTo>
                  <a:lnTo>
                    <a:pt x="468" y="776"/>
                  </a:lnTo>
                  <a:lnTo>
                    <a:pt x="468" y="776"/>
                  </a:lnTo>
                  <a:lnTo>
                    <a:pt x="470" y="779"/>
                  </a:lnTo>
                  <a:lnTo>
                    <a:pt x="473" y="779"/>
                  </a:lnTo>
                  <a:lnTo>
                    <a:pt x="473" y="781"/>
                  </a:lnTo>
                  <a:lnTo>
                    <a:pt x="473" y="781"/>
                  </a:lnTo>
                  <a:lnTo>
                    <a:pt x="473" y="783"/>
                  </a:lnTo>
                  <a:lnTo>
                    <a:pt x="473" y="783"/>
                  </a:lnTo>
                  <a:lnTo>
                    <a:pt x="475" y="783"/>
                  </a:lnTo>
                  <a:lnTo>
                    <a:pt x="475" y="786"/>
                  </a:lnTo>
                  <a:lnTo>
                    <a:pt x="475" y="786"/>
                  </a:lnTo>
                  <a:lnTo>
                    <a:pt x="475" y="786"/>
                  </a:lnTo>
                  <a:lnTo>
                    <a:pt x="475" y="788"/>
                  </a:lnTo>
                  <a:lnTo>
                    <a:pt x="475" y="788"/>
                  </a:lnTo>
                  <a:lnTo>
                    <a:pt x="475" y="788"/>
                  </a:lnTo>
                  <a:lnTo>
                    <a:pt x="475" y="788"/>
                  </a:lnTo>
                  <a:lnTo>
                    <a:pt x="475" y="791"/>
                  </a:lnTo>
                  <a:lnTo>
                    <a:pt x="475" y="791"/>
                  </a:lnTo>
                  <a:close/>
                  <a:moveTo>
                    <a:pt x="428" y="838"/>
                  </a:moveTo>
                  <a:lnTo>
                    <a:pt x="428" y="838"/>
                  </a:lnTo>
                  <a:lnTo>
                    <a:pt x="425" y="838"/>
                  </a:lnTo>
                  <a:lnTo>
                    <a:pt x="425" y="838"/>
                  </a:lnTo>
                  <a:lnTo>
                    <a:pt x="425" y="838"/>
                  </a:lnTo>
                  <a:lnTo>
                    <a:pt x="425" y="838"/>
                  </a:lnTo>
                  <a:lnTo>
                    <a:pt x="423" y="838"/>
                  </a:lnTo>
                  <a:lnTo>
                    <a:pt x="423" y="838"/>
                  </a:lnTo>
                  <a:lnTo>
                    <a:pt x="423" y="838"/>
                  </a:lnTo>
                  <a:lnTo>
                    <a:pt x="421" y="838"/>
                  </a:lnTo>
                  <a:lnTo>
                    <a:pt x="421" y="838"/>
                  </a:lnTo>
                  <a:lnTo>
                    <a:pt x="421" y="838"/>
                  </a:lnTo>
                  <a:lnTo>
                    <a:pt x="418" y="838"/>
                  </a:lnTo>
                  <a:lnTo>
                    <a:pt x="418" y="836"/>
                  </a:lnTo>
                  <a:lnTo>
                    <a:pt x="416" y="836"/>
                  </a:lnTo>
                  <a:lnTo>
                    <a:pt x="416" y="833"/>
                  </a:lnTo>
                  <a:lnTo>
                    <a:pt x="414" y="831"/>
                  </a:lnTo>
                  <a:lnTo>
                    <a:pt x="411" y="831"/>
                  </a:lnTo>
                  <a:lnTo>
                    <a:pt x="411" y="828"/>
                  </a:lnTo>
                  <a:lnTo>
                    <a:pt x="409" y="826"/>
                  </a:lnTo>
                  <a:lnTo>
                    <a:pt x="409" y="824"/>
                  </a:lnTo>
                  <a:lnTo>
                    <a:pt x="407" y="821"/>
                  </a:lnTo>
                  <a:lnTo>
                    <a:pt x="407" y="819"/>
                  </a:lnTo>
                  <a:lnTo>
                    <a:pt x="404" y="817"/>
                  </a:lnTo>
                  <a:lnTo>
                    <a:pt x="404" y="814"/>
                  </a:lnTo>
                  <a:lnTo>
                    <a:pt x="404" y="812"/>
                  </a:lnTo>
                  <a:lnTo>
                    <a:pt x="402" y="810"/>
                  </a:lnTo>
                  <a:lnTo>
                    <a:pt x="402" y="807"/>
                  </a:lnTo>
                  <a:lnTo>
                    <a:pt x="402" y="805"/>
                  </a:lnTo>
                  <a:lnTo>
                    <a:pt x="402" y="805"/>
                  </a:lnTo>
                  <a:lnTo>
                    <a:pt x="402" y="802"/>
                  </a:lnTo>
                  <a:lnTo>
                    <a:pt x="402" y="800"/>
                  </a:lnTo>
                  <a:lnTo>
                    <a:pt x="402" y="798"/>
                  </a:lnTo>
                  <a:lnTo>
                    <a:pt x="404" y="798"/>
                  </a:lnTo>
                  <a:lnTo>
                    <a:pt x="404" y="795"/>
                  </a:lnTo>
                  <a:lnTo>
                    <a:pt x="404" y="795"/>
                  </a:lnTo>
                  <a:lnTo>
                    <a:pt x="404" y="795"/>
                  </a:lnTo>
                  <a:lnTo>
                    <a:pt x="404" y="795"/>
                  </a:lnTo>
                  <a:lnTo>
                    <a:pt x="404" y="793"/>
                  </a:lnTo>
                  <a:lnTo>
                    <a:pt x="404" y="793"/>
                  </a:lnTo>
                  <a:lnTo>
                    <a:pt x="407" y="793"/>
                  </a:lnTo>
                  <a:lnTo>
                    <a:pt x="407" y="793"/>
                  </a:lnTo>
                  <a:lnTo>
                    <a:pt x="407" y="793"/>
                  </a:lnTo>
                  <a:lnTo>
                    <a:pt x="407" y="791"/>
                  </a:lnTo>
                  <a:lnTo>
                    <a:pt x="409" y="791"/>
                  </a:lnTo>
                  <a:lnTo>
                    <a:pt x="409" y="791"/>
                  </a:lnTo>
                  <a:lnTo>
                    <a:pt x="409" y="791"/>
                  </a:lnTo>
                  <a:lnTo>
                    <a:pt x="409" y="791"/>
                  </a:lnTo>
                  <a:lnTo>
                    <a:pt x="411" y="791"/>
                  </a:lnTo>
                  <a:lnTo>
                    <a:pt x="411" y="791"/>
                  </a:lnTo>
                  <a:lnTo>
                    <a:pt x="411" y="791"/>
                  </a:lnTo>
                  <a:lnTo>
                    <a:pt x="414" y="791"/>
                  </a:lnTo>
                  <a:lnTo>
                    <a:pt x="414" y="791"/>
                  </a:lnTo>
                  <a:lnTo>
                    <a:pt x="414" y="791"/>
                  </a:lnTo>
                  <a:lnTo>
                    <a:pt x="416" y="791"/>
                  </a:lnTo>
                  <a:lnTo>
                    <a:pt x="416" y="793"/>
                  </a:lnTo>
                  <a:lnTo>
                    <a:pt x="416" y="793"/>
                  </a:lnTo>
                  <a:lnTo>
                    <a:pt x="418" y="793"/>
                  </a:lnTo>
                  <a:lnTo>
                    <a:pt x="418" y="795"/>
                  </a:lnTo>
                  <a:lnTo>
                    <a:pt x="421" y="795"/>
                  </a:lnTo>
                  <a:lnTo>
                    <a:pt x="423" y="798"/>
                  </a:lnTo>
                  <a:lnTo>
                    <a:pt x="423" y="798"/>
                  </a:lnTo>
                  <a:lnTo>
                    <a:pt x="425" y="800"/>
                  </a:lnTo>
                  <a:lnTo>
                    <a:pt x="425" y="802"/>
                  </a:lnTo>
                  <a:lnTo>
                    <a:pt x="428" y="805"/>
                  </a:lnTo>
                  <a:lnTo>
                    <a:pt x="428" y="807"/>
                  </a:lnTo>
                  <a:lnTo>
                    <a:pt x="430" y="810"/>
                  </a:lnTo>
                  <a:lnTo>
                    <a:pt x="430" y="812"/>
                  </a:lnTo>
                  <a:lnTo>
                    <a:pt x="433" y="814"/>
                  </a:lnTo>
                  <a:lnTo>
                    <a:pt x="433" y="817"/>
                  </a:lnTo>
                  <a:lnTo>
                    <a:pt x="433" y="819"/>
                  </a:lnTo>
                  <a:lnTo>
                    <a:pt x="433" y="821"/>
                  </a:lnTo>
                  <a:lnTo>
                    <a:pt x="433" y="824"/>
                  </a:lnTo>
                  <a:lnTo>
                    <a:pt x="433" y="826"/>
                  </a:lnTo>
                  <a:lnTo>
                    <a:pt x="433" y="828"/>
                  </a:lnTo>
                  <a:lnTo>
                    <a:pt x="433" y="828"/>
                  </a:lnTo>
                  <a:lnTo>
                    <a:pt x="433" y="831"/>
                  </a:lnTo>
                  <a:lnTo>
                    <a:pt x="433" y="831"/>
                  </a:lnTo>
                  <a:lnTo>
                    <a:pt x="433" y="833"/>
                  </a:lnTo>
                  <a:lnTo>
                    <a:pt x="433" y="833"/>
                  </a:lnTo>
                  <a:lnTo>
                    <a:pt x="433" y="833"/>
                  </a:lnTo>
                  <a:lnTo>
                    <a:pt x="433" y="836"/>
                  </a:lnTo>
                  <a:lnTo>
                    <a:pt x="430" y="836"/>
                  </a:lnTo>
                  <a:lnTo>
                    <a:pt x="430" y="836"/>
                  </a:lnTo>
                  <a:lnTo>
                    <a:pt x="430" y="836"/>
                  </a:lnTo>
                  <a:lnTo>
                    <a:pt x="430" y="838"/>
                  </a:lnTo>
                  <a:lnTo>
                    <a:pt x="430" y="838"/>
                  </a:lnTo>
                  <a:lnTo>
                    <a:pt x="428" y="838"/>
                  </a:lnTo>
                  <a:lnTo>
                    <a:pt x="428" y="838"/>
                  </a:lnTo>
                  <a:lnTo>
                    <a:pt x="428" y="838"/>
                  </a:lnTo>
                  <a:close/>
                  <a:moveTo>
                    <a:pt x="310" y="819"/>
                  </a:moveTo>
                  <a:lnTo>
                    <a:pt x="310" y="819"/>
                  </a:lnTo>
                  <a:lnTo>
                    <a:pt x="310" y="819"/>
                  </a:lnTo>
                  <a:lnTo>
                    <a:pt x="310" y="817"/>
                  </a:lnTo>
                  <a:lnTo>
                    <a:pt x="307" y="817"/>
                  </a:lnTo>
                  <a:lnTo>
                    <a:pt x="307" y="817"/>
                  </a:lnTo>
                  <a:lnTo>
                    <a:pt x="307" y="817"/>
                  </a:lnTo>
                  <a:lnTo>
                    <a:pt x="307" y="814"/>
                  </a:lnTo>
                  <a:lnTo>
                    <a:pt x="307" y="814"/>
                  </a:lnTo>
                  <a:lnTo>
                    <a:pt x="307" y="814"/>
                  </a:lnTo>
                  <a:lnTo>
                    <a:pt x="307" y="812"/>
                  </a:lnTo>
                  <a:lnTo>
                    <a:pt x="307" y="812"/>
                  </a:lnTo>
                  <a:lnTo>
                    <a:pt x="307" y="812"/>
                  </a:lnTo>
                  <a:lnTo>
                    <a:pt x="310" y="810"/>
                  </a:lnTo>
                  <a:lnTo>
                    <a:pt x="310" y="807"/>
                  </a:lnTo>
                  <a:lnTo>
                    <a:pt x="310" y="805"/>
                  </a:lnTo>
                  <a:lnTo>
                    <a:pt x="312" y="805"/>
                  </a:lnTo>
                  <a:lnTo>
                    <a:pt x="312" y="802"/>
                  </a:lnTo>
                  <a:lnTo>
                    <a:pt x="314" y="800"/>
                  </a:lnTo>
                  <a:lnTo>
                    <a:pt x="314" y="798"/>
                  </a:lnTo>
                  <a:lnTo>
                    <a:pt x="317" y="795"/>
                  </a:lnTo>
                  <a:lnTo>
                    <a:pt x="319" y="795"/>
                  </a:lnTo>
                  <a:lnTo>
                    <a:pt x="319" y="793"/>
                  </a:lnTo>
                  <a:lnTo>
                    <a:pt x="321" y="791"/>
                  </a:lnTo>
                  <a:lnTo>
                    <a:pt x="324" y="791"/>
                  </a:lnTo>
                  <a:lnTo>
                    <a:pt x="326" y="788"/>
                  </a:lnTo>
                  <a:lnTo>
                    <a:pt x="328" y="788"/>
                  </a:lnTo>
                  <a:lnTo>
                    <a:pt x="331" y="786"/>
                  </a:lnTo>
                  <a:lnTo>
                    <a:pt x="333" y="786"/>
                  </a:lnTo>
                  <a:lnTo>
                    <a:pt x="333" y="783"/>
                  </a:lnTo>
                  <a:lnTo>
                    <a:pt x="336" y="783"/>
                  </a:lnTo>
                  <a:lnTo>
                    <a:pt x="338" y="783"/>
                  </a:lnTo>
                  <a:lnTo>
                    <a:pt x="340" y="783"/>
                  </a:lnTo>
                  <a:lnTo>
                    <a:pt x="340" y="783"/>
                  </a:lnTo>
                  <a:lnTo>
                    <a:pt x="340" y="783"/>
                  </a:lnTo>
                  <a:lnTo>
                    <a:pt x="343" y="783"/>
                  </a:lnTo>
                  <a:lnTo>
                    <a:pt x="343" y="783"/>
                  </a:lnTo>
                  <a:lnTo>
                    <a:pt x="343" y="783"/>
                  </a:lnTo>
                  <a:lnTo>
                    <a:pt x="345" y="783"/>
                  </a:lnTo>
                  <a:lnTo>
                    <a:pt x="345" y="783"/>
                  </a:lnTo>
                  <a:lnTo>
                    <a:pt x="345" y="783"/>
                  </a:lnTo>
                  <a:lnTo>
                    <a:pt x="347" y="786"/>
                  </a:lnTo>
                  <a:lnTo>
                    <a:pt x="347" y="786"/>
                  </a:lnTo>
                  <a:lnTo>
                    <a:pt x="347" y="786"/>
                  </a:lnTo>
                  <a:lnTo>
                    <a:pt x="347" y="786"/>
                  </a:lnTo>
                  <a:lnTo>
                    <a:pt x="347" y="786"/>
                  </a:lnTo>
                  <a:lnTo>
                    <a:pt x="350" y="788"/>
                  </a:lnTo>
                  <a:lnTo>
                    <a:pt x="350" y="788"/>
                  </a:lnTo>
                  <a:lnTo>
                    <a:pt x="350" y="788"/>
                  </a:lnTo>
                  <a:lnTo>
                    <a:pt x="350" y="788"/>
                  </a:lnTo>
                  <a:lnTo>
                    <a:pt x="350" y="791"/>
                  </a:lnTo>
                  <a:lnTo>
                    <a:pt x="350" y="791"/>
                  </a:lnTo>
                  <a:lnTo>
                    <a:pt x="350" y="791"/>
                  </a:lnTo>
                  <a:lnTo>
                    <a:pt x="350" y="793"/>
                  </a:lnTo>
                  <a:lnTo>
                    <a:pt x="350" y="793"/>
                  </a:lnTo>
                  <a:lnTo>
                    <a:pt x="350" y="793"/>
                  </a:lnTo>
                  <a:lnTo>
                    <a:pt x="350" y="795"/>
                  </a:lnTo>
                  <a:lnTo>
                    <a:pt x="350" y="795"/>
                  </a:lnTo>
                  <a:lnTo>
                    <a:pt x="347" y="798"/>
                  </a:lnTo>
                  <a:lnTo>
                    <a:pt x="347" y="800"/>
                  </a:lnTo>
                  <a:lnTo>
                    <a:pt x="347" y="802"/>
                  </a:lnTo>
                  <a:lnTo>
                    <a:pt x="345" y="802"/>
                  </a:lnTo>
                  <a:lnTo>
                    <a:pt x="345" y="805"/>
                  </a:lnTo>
                  <a:lnTo>
                    <a:pt x="343" y="807"/>
                  </a:lnTo>
                  <a:lnTo>
                    <a:pt x="340" y="810"/>
                  </a:lnTo>
                  <a:lnTo>
                    <a:pt x="340" y="812"/>
                  </a:lnTo>
                  <a:lnTo>
                    <a:pt x="338" y="812"/>
                  </a:lnTo>
                  <a:lnTo>
                    <a:pt x="336" y="814"/>
                  </a:lnTo>
                  <a:lnTo>
                    <a:pt x="333" y="817"/>
                  </a:lnTo>
                  <a:lnTo>
                    <a:pt x="331" y="817"/>
                  </a:lnTo>
                  <a:lnTo>
                    <a:pt x="328" y="819"/>
                  </a:lnTo>
                  <a:lnTo>
                    <a:pt x="326" y="819"/>
                  </a:lnTo>
                  <a:lnTo>
                    <a:pt x="326" y="821"/>
                  </a:lnTo>
                  <a:lnTo>
                    <a:pt x="324" y="821"/>
                  </a:lnTo>
                  <a:lnTo>
                    <a:pt x="321" y="821"/>
                  </a:lnTo>
                  <a:lnTo>
                    <a:pt x="319" y="821"/>
                  </a:lnTo>
                  <a:lnTo>
                    <a:pt x="317" y="821"/>
                  </a:lnTo>
                  <a:lnTo>
                    <a:pt x="317" y="821"/>
                  </a:lnTo>
                  <a:lnTo>
                    <a:pt x="317" y="821"/>
                  </a:lnTo>
                  <a:lnTo>
                    <a:pt x="314" y="821"/>
                  </a:lnTo>
                  <a:lnTo>
                    <a:pt x="314" y="821"/>
                  </a:lnTo>
                  <a:lnTo>
                    <a:pt x="314" y="821"/>
                  </a:lnTo>
                  <a:lnTo>
                    <a:pt x="312" y="821"/>
                  </a:lnTo>
                  <a:lnTo>
                    <a:pt x="312" y="821"/>
                  </a:lnTo>
                  <a:lnTo>
                    <a:pt x="312" y="821"/>
                  </a:lnTo>
                  <a:lnTo>
                    <a:pt x="312" y="821"/>
                  </a:lnTo>
                  <a:lnTo>
                    <a:pt x="310" y="821"/>
                  </a:lnTo>
                  <a:lnTo>
                    <a:pt x="310" y="819"/>
                  </a:lnTo>
                  <a:lnTo>
                    <a:pt x="310" y="819"/>
                  </a:lnTo>
                  <a:lnTo>
                    <a:pt x="310" y="819"/>
                  </a:lnTo>
                  <a:close/>
                  <a:moveTo>
                    <a:pt x="286" y="753"/>
                  </a:moveTo>
                  <a:lnTo>
                    <a:pt x="286" y="753"/>
                  </a:lnTo>
                  <a:lnTo>
                    <a:pt x="286" y="753"/>
                  </a:lnTo>
                  <a:lnTo>
                    <a:pt x="286" y="750"/>
                  </a:lnTo>
                  <a:lnTo>
                    <a:pt x="288" y="750"/>
                  </a:lnTo>
                  <a:lnTo>
                    <a:pt x="288" y="750"/>
                  </a:lnTo>
                  <a:lnTo>
                    <a:pt x="288" y="750"/>
                  </a:lnTo>
                  <a:lnTo>
                    <a:pt x="288" y="750"/>
                  </a:lnTo>
                  <a:lnTo>
                    <a:pt x="288" y="748"/>
                  </a:lnTo>
                  <a:lnTo>
                    <a:pt x="291" y="748"/>
                  </a:lnTo>
                  <a:lnTo>
                    <a:pt x="291" y="748"/>
                  </a:lnTo>
                  <a:lnTo>
                    <a:pt x="291" y="748"/>
                  </a:lnTo>
                  <a:lnTo>
                    <a:pt x="291" y="746"/>
                  </a:lnTo>
                  <a:lnTo>
                    <a:pt x="293" y="746"/>
                  </a:lnTo>
                  <a:lnTo>
                    <a:pt x="295" y="746"/>
                  </a:lnTo>
                  <a:lnTo>
                    <a:pt x="298" y="746"/>
                  </a:lnTo>
                  <a:lnTo>
                    <a:pt x="300" y="743"/>
                  </a:lnTo>
                  <a:lnTo>
                    <a:pt x="300" y="743"/>
                  </a:lnTo>
                  <a:lnTo>
                    <a:pt x="302" y="743"/>
                  </a:lnTo>
                  <a:lnTo>
                    <a:pt x="305" y="743"/>
                  </a:lnTo>
                  <a:lnTo>
                    <a:pt x="307" y="743"/>
                  </a:lnTo>
                  <a:lnTo>
                    <a:pt x="312" y="743"/>
                  </a:lnTo>
                  <a:lnTo>
                    <a:pt x="314" y="743"/>
                  </a:lnTo>
                  <a:lnTo>
                    <a:pt x="317" y="746"/>
                  </a:lnTo>
                  <a:lnTo>
                    <a:pt x="319" y="746"/>
                  </a:lnTo>
                  <a:lnTo>
                    <a:pt x="321" y="746"/>
                  </a:lnTo>
                  <a:lnTo>
                    <a:pt x="324" y="746"/>
                  </a:lnTo>
                  <a:lnTo>
                    <a:pt x="326" y="748"/>
                  </a:lnTo>
                  <a:lnTo>
                    <a:pt x="326" y="748"/>
                  </a:lnTo>
                  <a:lnTo>
                    <a:pt x="328" y="750"/>
                  </a:lnTo>
                  <a:lnTo>
                    <a:pt x="331" y="750"/>
                  </a:lnTo>
                  <a:lnTo>
                    <a:pt x="333" y="753"/>
                  </a:lnTo>
                  <a:lnTo>
                    <a:pt x="333" y="753"/>
                  </a:lnTo>
                  <a:lnTo>
                    <a:pt x="333" y="753"/>
                  </a:lnTo>
                  <a:lnTo>
                    <a:pt x="336" y="755"/>
                  </a:lnTo>
                  <a:lnTo>
                    <a:pt x="336" y="755"/>
                  </a:lnTo>
                  <a:lnTo>
                    <a:pt x="336" y="755"/>
                  </a:lnTo>
                  <a:lnTo>
                    <a:pt x="336" y="757"/>
                  </a:lnTo>
                  <a:lnTo>
                    <a:pt x="336" y="757"/>
                  </a:lnTo>
                  <a:lnTo>
                    <a:pt x="336" y="757"/>
                  </a:lnTo>
                  <a:lnTo>
                    <a:pt x="336" y="757"/>
                  </a:lnTo>
                  <a:lnTo>
                    <a:pt x="336" y="760"/>
                  </a:lnTo>
                  <a:lnTo>
                    <a:pt x="336" y="760"/>
                  </a:lnTo>
                  <a:lnTo>
                    <a:pt x="336" y="760"/>
                  </a:lnTo>
                  <a:lnTo>
                    <a:pt x="336" y="762"/>
                  </a:lnTo>
                  <a:lnTo>
                    <a:pt x="336" y="762"/>
                  </a:lnTo>
                  <a:lnTo>
                    <a:pt x="336" y="762"/>
                  </a:lnTo>
                  <a:lnTo>
                    <a:pt x="336" y="762"/>
                  </a:lnTo>
                  <a:lnTo>
                    <a:pt x="336" y="765"/>
                  </a:lnTo>
                  <a:lnTo>
                    <a:pt x="336" y="765"/>
                  </a:lnTo>
                  <a:lnTo>
                    <a:pt x="336" y="765"/>
                  </a:lnTo>
                  <a:lnTo>
                    <a:pt x="336" y="765"/>
                  </a:lnTo>
                  <a:lnTo>
                    <a:pt x="333" y="767"/>
                  </a:lnTo>
                  <a:lnTo>
                    <a:pt x="333" y="767"/>
                  </a:lnTo>
                  <a:lnTo>
                    <a:pt x="333" y="767"/>
                  </a:lnTo>
                  <a:lnTo>
                    <a:pt x="331" y="767"/>
                  </a:lnTo>
                  <a:lnTo>
                    <a:pt x="331" y="767"/>
                  </a:lnTo>
                  <a:lnTo>
                    <a:pt x="328" y="769"/>
                  </a:lnTo>
                  <a:lnTo>
                    <a:pt x="328" y="769"/>
                  </a:lnTo>
                  <a:lnTo>
                    <a:pt x="326" y="769"/>
                  </a:lnTo>
                  <a:lnTo>
                    <a:pt x="324" y="769"/>
                  </a:lnTo>
                  <a:lnTo>
                    <a:pt x="321" y="772"/>
                  </a:lnTo>
                  <a:lnTo>
                    <a:pt x="319" y="772"/>
                  </a:lnTo>
                  <a:lnTo>
                    <a:pt x="317" y="772"/>
                  </a:lnTo>
                  <a:lnTo>
                    <a:pt x="314" y="772"/>
                  </a:lnTo>
                  <a:lnTo>
                    <a:pt x="312" y="772"/>
                  </a:lnTo>
                  <a:lnTo>
                    <a:pt x="310" y="769"/>
                  </a:lnTo>
                  <a:lnTo>
                    <a:pt x="307" y="769"/>
                  </a:lnTo>
                  <a:lnTo>
                    <a:pt x="305" y="769"/>
                  </a:lnTo>
                  <a:lnTo>
                    <a:pt x="302" y="769"/>
                  </a:lnTo>
                  <a:lnTo>
                    <a:pt x="300" y="767"/>
                  </a:lnTo>
                  <a:lnTo>
                    <a:pt x="298" y="767"/>
                  </a:lnTo>
                  <a:lnTo>
                    <a:pt x="295" y="767"/>
                  </a:lnTo>
                  <a:lnTo>
                    <a:pt x="293" y="765"/>
                  </a:lnTo>
                  <a:lnTo>
                    <a:pt x="293" y="765"/>
                  </a:lnTo>
                  <a:lnTo>
                    <a:pt x="291" y="762"/>
                  </a:lnTo>
                  <a:lnTo>
                    <a:pt x="291" y="762"/>
                  </a:lnTo>
                  <a:lnTo>
                    <a:pt x="288" y="760"/>
                  </a:lnTo>
                  <a:lnTo>
                    <a:pt x="288" y="760"/>
                  </a:lnTo>
                  <a:lnTo>
                    <a:pt x="288" y="760"/>
                  </a:lnTo>
                  <a:lnTo>
                    <a:pt x="288" y="760"/>
                  </a:lnTo>
                  <a:lnTo>
                    <a:pt x="288" y="757"/>
                  </a:lnTo>
                  <a:lnTo>
                    <a:pt x="286" y="757"/>
                  </a:lnTo>
                  <a:lnTo>
                    <a:pt x="286" y="757"/>
                  </a:lnTo>
                  <a:lnTo>
                    <a:pt x="286" y="755"/>
                  </a:lnTo>
                  <a:lnTo>
                    <a:pt x="286" y="755"/>
                  </a:lnTo>
                  <a:lnTo>
                    <a:pt x="286" y="755"/>
                  </a:lnTo>
                  <a:lnTo>
                    <a:pt x="286" y="755"/>
                  </a:lnTo>
                  <a:lnTo>
                    <a:pt x="286" y="753"/>
                  </a:lnTo>
                  <a:lnTo>
                    <a:pt x="286" y="753"/>
                  </a:lnTo>
                  <a:close/>
                  <a:moveTo>
                    <a:pt x="307" y="701"/>
                  </a:moveTo>
                  <a:lnTo>
                    <a:pt x="307" y="701"/>
                  </a:lnTo>
                  <a:lnTo>
                    <a:pt x="307" y="698"/>
                  </a:lnTo>
                  <a:lnTo>
                    <a:pt x="310" y="698"/>
                  </a:lnTo>
                  <a:lnTo>
                    <a:pt x="310" y="698"/>
                  </a:lnTo>
                  <a:lnTo>
                    <a:pt x="310" y="698"/>
                  </a:lnTo>
                  <a:lnTo>
                    <a:pt x="310" y="698"/>
                  </a:lnTo>
                  <a:lnTo>
                    <a:pt x="312" y="698"/>
                  </a:lnTo>
                  <a:lnTo>
                    <a:pt x="312" y="698"/>
                  </a:lnTo>
                  <a:lnTo>
                    <a:pt x="312" y="696"/>
                  </a:lnTo>
                  <a:lnTo>
                    <a:pt x="314" y="696"/>
                  </a:lnTo>
                  <a:lnTo>
                    <a:pt x="314" y="696"/>
                  </a:lnTo>
                  <a:lnTo>
                    <a:pt x="314" y="696"/>
                  </a:lnTo>
                  <a:lnTo>
                    <a:pt x="317" y="696"/>
                  </a:lnTo>
                  <a:lnTo>
                    <a:pt x="319" y="696"/>
                  </a:lnTo>
                  <a:lnTo>
                    <a:pt x="321" y="698"/>
                  </a:lnTo>
                  <a:lnTo>
                    <a:pt x="324" y="698"/>
                  </a:lnTo>
                  <a:lnTo>
                    <a:pt x="326" y="698"/>
                  </a:lnTo>
                  <a:lnTo>
                    <a:pt x="326" y="698"/>
                  </a:lnTo>
                  <a:lnTo>
                    <a:pt x="328" y="701"/>
                  </a:lnTo>
                  <a:lnTo>
                    <a:pt x="331" y="701"/>
                  </a:lnTo>
                  <a:lnTo>
                    <a:pt x="333" y="703"/>
                  </a:lnTo>
                  <a:lnTo>
                    <a:pt x="336" y="703"/>
                  </a:lnTo>
                  <a:lnTo>
                    <a:pt x="338" y="705"/>
                  </a:lnTo>
                  <a:lnTo>
                    <a:pt x="340" y="708"/>
                  </a:lnTo>
                  <a:lnTo>
                    <a:pt x="343" y="708"/>
                  </a:lnTo>
                  <a:lnTo>
                    <a:pt x="343" y="710"/>
                  </a:lnTo>
                  <a:lnTo>
                    <a:pt x="345" y="712"/>
                  </a:lnTo>
                  <a:lnTo>
                    <a:pt x="345" y="715"/>
                  </a:lnTo>
                  <a:lnTo>
                    <a:pt x="347" y="715"/>
                  </a:lnTo>
                  <a:lnTo>
                    <a:pt x="347" y="717"/>
                  </a:lnTo>
                  <a:lnTo>
                    <a:pt x="350" y="720"/>
                  </a:lnTo>
                  <a:lnTo>
                    <a:pt x="350" y="720"/>
                  </a:lnTo>
                  <a:lnTo>
                    <a:pt x="350" y="722"/>
                  </a:lnTo>
                  <a:lnTo>
                    <a:pt x="350" y="722"/>
                  </a:lnTo>
                  <a:lnTo>
                    <a:pt x="350" y="724"/>
                  </a:lnTo>
                  <a:lnTo>
                    <a:pt x="350" y="724"/>
                  </a:lnTo>
                  <a:lnTo>
                    <a:pt x="350" y="724"/>
                  </a:lnTo>
                  <a:lnTo>
                    <a:pt x="350" y="724"/>
                  </a:lnTo>
                  <a:lnTo>
                    <a:pt x="350" y="727"/>
                  </a:lnTo>
                  <a:lnTo>
                    <a:pt x="350" y="727"/>
                  </a:lnTo>
                  <a:lnTo>
                    <a:pt x="350" y="727"/>
                  </a:lnTo>
                  <a:lnTo>
                    <a:pt x="350" y="729"/>
                  </a:lnTo>
                  <a:lnTo>
                    <a:pt x="350" y="729"/>
                  </a:lnTo>
                  <a:lnTo>
                    <a:pt x="350" y="729"/>
                  </a:lnTo>
                  <a:lnTo>
                    <a:pt x="350" y="729"/>
                  </a:lnTo>
                  <a:lnTo>
                    <a:pt x="347" y="731"/>
                  </a:lnTo>
                  <a:lnTo>
                    <a:pt x="347" y="731"/>
                  </a:lnTo>
                  <a:lnTo>
                    <a:pt x="347" y="731"/>
                  </a:lnTo>
                  <a:lnTo>
                    <a:pt x="347" y="731"/>
                  </a:lnTo>
                  <a:lnTo>
                    <a:pt x="345" y="731"/>
                  </a:lnTo>
                  <a:lnTo>
                    <a:pt x="345" y="731"/>
                  </a:lnTo>
                  <a:lnTo>
                    <a:pt x="345" y="731"/>
                  </a:lnTo>
                  <a:lnTo>
                    <a:pt x="343" y="734"/>
                  </a:lnTo>
                  <a:lnTo>
                    <a:pt x="343" y="734"/>
                  </a:lnTo>
                  <a:lnTo>
                    <a:pt x="343" y="734"/>
                  </a:lnTo>
                  <a:lnTo>
                    <a:pt x="340" y="734"/>
                  </a:lnTo>
                  <a:lnTo>
                    <a:pt x="340" y="734"/>
                  </a:lnTo>
                  <a:lnTo>
                    <a:pt x="338" y="734"/>
                  </a:lnTo>
                  <a:lnTo>
                    <a:pt x="336" y="731"/>
                  </a:lnTo>
                  <a:lnTo>
                    <a:pt x="333" y="731"/>
                  </a:lnTo>
                  <a:lnTo>
                    <a:pt x="331" y="731"/>
                  </a:lnTo>
                  <a:lnTo>
                    <a:pt x="328" y="731"/>
                  </a:lnTo>
                  <a:lnTo>
                    <a:pt x="326" y="729"/>
                  </a:lnTo>
                  <a:lnTo>
                    <a:pt x="326" y="729"/>
                  </a:lnTo>
                  <a:lnTo>
                    <a:pt x="324" y="727"/>
                  </a:lnTo>
                  <a:lnTo>
                    <a:pt x="321" y="727"/>
                  </a:lnTo>
                  <a:lnTo>
                    <a:pt x="319" y="724"/>
                  </a:lnTo>
                  <a:lnTo>
                    <a:pt x="317" y="722"/>
                  </a:lnTo>
                  <a:lnTo>
                    <a:pt x="314" y="720"/>
                  </a:lnTo>
                  <a:lnTo>
                    <a:pt x="314" y="720"/>
                  </a:lnTo>
                  <a:lnTo>
                    <a:pt x="312" y="717"/>
                  </a:lnTo>
                  <a:lnTo>
                    <a:pt x="310" y="715"/>
                  </a:lnTo>
                  <a:lnTo>
                    <a:pt x="310" y="715"/>
                  </a:lnTo>
                  <a:lnTo>
                    <a:pt x="307" y="712"/>
                  </a:lnTo>
                  <a:lnTo>
                    <a:pt x="307" y="710"/>
                  </a:lnTo>
                  <a:lnTo>
                    <a:pt x="307" y="708"/>
                  </a:lnTo>
                  <a:lnTo>
                    <a:pt x="307" y="708"/>
                  </a:lnTo>
                  <a:lnTo>
                    <a:pt x="307" y="708"/>
                  </a:lnTo>
                  <a:lnTo>
                    <a:pt x="307" y="705"/>
                  </a:lnTo>
                  <a:lnTo>
                    <a:pt x="307" y="705"/>
                  </a:lnTo>
                  <a:lnTo>
                    <a:pt x="307" y="705"/>
                  </a:lnTo>
                  <a:lnTo>
                    <a:pt x="307" y="703"/>
                  </a:lnTo>
                  <a:lnTo>
                    <a:pt x="307" y="703"/>
                  </a:lnTo>
                  <a:lnTo>
                    <a:pt x="307" y="703"/>
                  </a:lnTo>
                  <a:lnTo>
                    <a:pt x="307" y="703"/>
                  </a:lnTo>
                  <a:lnTo>
                    <a:pt x="307" y="701"/>
                  </a:lnTo>
                  <a:lnTo>
                    <a:pt x="307" y="701"/>
                  </a:lnTo>
                  <a:lnTo>
                    <a:pt x="307" y="701"/>
                  </a:lnTo>
                  <a:lnTo>
                    <a:pt x="307" y="701"/>
                  </a:lnTo>
                  <a:close/>
                  <a:moveTo>
                    <a:pt x="116" y="585"/>
                  </a:moveTo>
                  <a:lnTo>
                    <a:pt x="116" y="585"/>
                  </a:lnTo>
                  <a:lnTo>
                    <a:pt x="118" y="585"/>
                  </a:lnTo>
                  <a:lnTo>
                    <a:pt x="118" y="585"/>
                  </a:lnTo>
                  <a:lnTo>
                    <a:pt x="118" y="585"/>
                  </a:lnTo>
                  <a:lnTo>
                    <a:pt x="120" y="585"/>
                  </a:lnTo>
                  <a:lnTo>
                    <a:pt x="120" y="587"/>
                  </a:lnTo>
                  <a:lnTo>
                    <a:pt x="120" y="587"/>
                  </a:lnTo>
                  <a:lnTo>
                    <a:pt x="120" y="587"/>
                  </a:lnTo>
                  <a:lnTo>
                    <a:pt x="123" y="587"/>
                  </a:lnTo>
                  <a:lnTo>
                    <a:pt x="123" y="587"/>
                  </a:lnTo>
                  <a:lnTo>
                    <a:pt x="125" y="589"/>
                  </a:lnTo>
                  <a:lnTo>
                    <a:pt x="125" y="592"/>
                  </a:lnTo>
                  <a:lnTo>
                    <a:pt x="127" y="592"/>
                  </a:lnTo>
                  <a:lnTo>
                    <a:pt x="127" y="594"/>
                  </a:lnTo>
                  <a:lnTo>
                    <a:pt x="130" y="597"/>
                  </a:lnTo>
                  <a:lnTo>
                    <a:pt x="130" y="597"/>
                  </a:lnTo>
                  <a:lnTo>
                    <a:pt x="132" y="599"/>
                  </a:lnTo>
                  <a:lnTo>
                    <a:pt x="132" y="601"/>
                  </a:lnTo>
                  <a:lnTo>
                    <a:pt x="132" y="604"/>
                  </a:lnTo>
                  <a:lnTo>
                    <a:pt x="132" y="606"/>
                  </a:lnTo>
                  <a:lnTo>
                    <a:pt x="132" y="608"/>
                  </a:lnTo>
                  <a:lnTo>
                    <a:pt x="135" y="611"/>
                  </a:lnTo>
                  <a:lnTo>
                    <a:pt x="135" y="613"/>
                  </a:lnTo>
                  <a:lnTo>
                    <a:pt x="135" y="615"/>
                  </a:lnTo>
                  <a:lnTo>
                    <a:pt x="132" y="618"/>
                  </a:lnTo>
                  <a:lnTo>
                    <a:pt x="132" y="620"/>
                  </a:lnTo>
                  <a:lnTo>
                    <a:pt x="132" y="620"/>
                  </a:lnTo>
                  <a:lnTo>
                    <a:pt x="132" y="623"/>
                  </a:lnTo>
                  <a:lnTo>
                    <a:pt x="132" y="625"/>
                  </a:lnTo>
                  <a:lnTo>
                    <a:pt x="130" y="625"/>
                  </a:lnTo>
                  <a:lnTo>
                    <a:pt x="130" y="627"/>
                  </a:lnTo>
                  <a:lnTo>
                    <a:pt x="130" y="630"/>
                  </a:lnTo>
                  <a:lnTo>
                    <a:pt x="130" y="630"/>
                  </a:lnTo>
                  <a:lnTo>
                    <a:pt x="127" y="630"/>
                  </a:lnTo>
                  <a:lnTo>
                    <a:pt x="127" y="630"/>
                  </a:lnTo>
                  <a:lnTo>
                    <a:pt x="127" y="630"/>
                  </a:lnTo>
                  <a:lnTo>
                    <a:pt x="127" y="630"/>
                  </a:lnTo>
                  <a:lnTo>
                    <a:pt x="125" y="632"/>
                  </a:lnTo>
                  <a:lnTo>
                    <a:pt x="125" y="632"/>
                  </a:lnTo>
                  <a:lnTo>
                    <a:pt x="125" y="632"/>
                  </a:lnTo>
                  <a:lnTo>
                    <a:pt x="125" y="632"/>
                  </a:lnTo>
                  <a:lnTo>
                    <a:pt x="123" y="632"/>
                  </a:lnTo>
                  <a:lnTo>
                    <a:pt x="123" y="632"/>
                  </a:lnTo>
                  <a:lnTo>
                    <a:pt x="123" y="632"/>
                  </a:lnTo>
                  <a:lnTo>
                    <a:pt x="120" y="632"/>
                  </a:lnTo>
                  <a:lnTo>
                    <a:pt x="120" y="632"/>
                  </a:lnTo>
                  <a:lnTo>
                    <a:pt x="120" y="630"/>
                  </a:lnTo>
                  <a:lnTo>
                    <a:pt x="120" y="630"/>
                  </a:lnTo>
                  <a:lnTo>
                    <a:pt x="118" y="630"/>
                  </a:lnTo>
                  <a:lnTo>
                    <a:pt x="118" y="630"/>
                  </a:lnTo>
                  <a:lnTo>
                    <a:pt x="116" y="627"/>
                  </a:lnTo>
                  <a:lnTo>
                    <a:pt x="116" y="627"/>
                  </a:lnTo>
                  <a:lnTo>
                    <a:pt x="113" y="625"/>
                  </a:lnTo>
                  <a:lnTo>
                    <a:pt x="113" y="623"/>
                  </a:lnTo>
                  <a:lnTo>
                    <a:pt x="111" y="620"/>
                  </a:lnTo>
                  <a:lnTo>
                    <a:pt x="111" y="620"/>
                  </a:lnTo>
                  <a:lnTo>
                    <a:pt x="108" y="618"/>
                  </a:lnTo>
                  <a:lnTo>
                    <a:pt x="108" y="615"/>
                  </a:lnTo>
                  <a:lnTo>
                    <a:pt x="108" y="613"/>
                  </a:lnTo>
                  <a:lnTo>
                    <a:pt x="108" y="611"/>
                  </a:lnTo>
                  <a:lnTo>
                    <a:pt x="108" y="608"/>
                  </a:lnTo>
                  <a:lnTo>
                    <a:pt x="106" y="606"/>
                  </a:lnTo>
                  <a:lnTo>
                    <a:pt x="106" y="604"/>
                  </a:lnTo>
                  <a:lnTo>
                    <a:pt x="106" y="601"/>
                  </a:lnTo>
                  <a:lnTo>
                    <a:pt x="106" y="599"/>
                  </a:lnTo>
                  <a:lnTo>
                    <a:pt x="108" y="597"/>
                  </a:lnTo>
                  <a:lnTo>
                    <a:pt x="108" y="597"/>
                  </a:lnTo>
                  <a:lnTo>
                    <a:pt x="108" y="594"/>
                  </a:lnTo>
                  <a:lnTo>
                    <a:pt x="108" y="592"/>
                  </a:lnTo>
                  <a:lnTo>
                    <a:pt x="111" y="592"/>
                  </a:lnTo>
                  <a:lnTo>
                    <a:pt x="111" y="589"/>
                  </a:lnTo>
                  <a:lnTo>
                    <a:pt x="111" y="589"/>
                  </a:lnTo>
                  <a:lnTo>
                    <a:pt x="113" y="587"/>
                  </a:lnTo>
                  <a:lnTo>
                    <a:pt x="113" y="587"/>
                  </a:lnTo>
                  <a:lnTo>
                    <a:pt x="113" y="587"/>
                  </a:lnTo>
                  <a:lnTo>
                    <a:pt x="113" y="587"/>
                  </a:lnTo>
                  <a:lnTo>
                    <a:pt x="113" y="587"/>
                  </a:lnTo>
                  <a:lnTo>
                    <a:pt x="116" y="587"/>
                  </a:lnTo>
                  <a:lnTo>
                    <a:pt x="116" y="585"/>
                  </a:lnTo>
                  <a:lnTo>
                    <a:pt x="116" y="585"/>
                  </a:lnTo>
                  <a:lnTo>
                    <a:pt x="116" y="585"/>
                  </a:lnTo>
                  <a:close/>
                  <a:moveTo>
                    <a:pt x="73" y="634"/>
                  </a:moveTo>
                  <a:lnTo>
                    <a:pt x="75" y="632"/>
                  </a:lnTo>
                  <a:lnTo>
                    <a:pt x="75" y="632"/>
                  </a:lnTo>
                  <a:lnTo>
                    <a:pt x="75" y="632"/>
                  </a:lnTo>
                  <a:lnTo>
                    <a:pt x="75" y="632"/>
                  </a:lnTo>
                  <a:lnTo>
                    <a:pt x="75" y="632"/>
                  </a:lnTo>
                  <a:lnTo>
                    <a:pt x="78" y="632"/>
                  </a:lnTo>
                  <a:lnTo>
                    <a:pt x="78" y="632"/>
                  </a:lnTo>
                  <a:lnTo>
                    <a:pt x="78" y="632"/>
                  </a:lnTo>
                  <a:lnTo>
                    <a:pt x="80" y="630"/>
                  </a:lnTo>
                  <a:lnTo>
                    <a:pt x="82" y="630"/>
                  </a:lnTo>
                  <a:lnTo>
                    <a:pt x="82" y="632"/>
                  </a:lnTo>
                  <a:lnTo>
                    <a:pt x="85" y="632"/>
                  </a:lnTo>
                  <a:lnTo>
                    <a:pt x="87" y="632"/>
                  </a:lnTo>
                  <a:lnTo>
                    <a:pt x="90" y="632"/>
                  </a:lnTo>
                  <a:lnTo>
                    <a:pt x="92" y="632"/>
                  </a:lnTo>
                  <a:lnTo>
                    <a:pt x="92" y="634"/>
                  </a:lnTo>
                  <a:lnTo>
                    <a:pt x="94" y="634"/>
                  </a:lnTo>
                  <a:lnTo>
                    <a:pt x="97" y="637"/>
                  </a:lnTo>
                  <a:lnTo>
                    <a:pt x="99" y="637"/>
                  </a:lnTo>
                  <a:lnTo>
                    <a:pt x="101" y="639"/>
                  </a:lnTo>
                  <a:lnTo>
                    <a:pt x="101" y="642"/>
                  </a:lnTo>
                  <a:lnTo>
                    <a:pt x="104" y="642"/>
                  </a:lnTo>
                  <a:lnTo>
                    <a:pt x="106" y="644"/>
                  </a:lnTo>
                  <a:lnTo>
                    <a:pt x="106" y="646"/>
                  </a:lnTo>
                  <a:lnTo>
                    <a:pt x="108" y="649"/>
                  </a:lnTo>
                  <a:lnTo>
                    <a:pt x="108" y="649"/>
                  </a:lnTo>
                  <a:lnTo>
                    <a:pt x="111" y="651"/>
                  </a:lnTo>
                  <a:lnTo>
                    <a:pt x="111" y="653"/>
                  </a:lnTo>
                  <a:lnTo>
                    <a:pt x="111" y="656"/>
                  </a:lnTo>
                  <a:lnTo>
                    <a:pt x="111" y="656"/>
                  </a:lnTo>
                  <a:lnTo>
                    <a:pt x="111" y="658"/>
                  </a:lnTo>
                  <a:lnTo>
                    <a:pt x="113" y="658"/>
                  </a:lnTo>
                  <a:lnTo>
                    <a:pt x="113" y="658"/>
                  </a:lnTo>
                  <a:lnTo>
                    <a:pt x="113" y="660"/>
                  </a:lnTo>
                  <a:lnTo>
                    <a:pt x="113" y="660"/>
                  </a:lnTo>
                  <a:lnTo>
                    <a:pt x="111" y="660"/>
                  </a:lnTo>
                  <a:lnTo>
                    <a:pt x="111" y="663"/>
                  </a:lnTo>
                  <a:lnTo>
                    <a:pt x="111" y="663"/>
                  </a:lnTo>
                  <a:lnTo>
                    <a:pt x="111" y="663"/>
                  </a:lnTo>
                  <a:lnTo>
                    <a:pt x="111" y="663"/>
                  </a:lnTo>
                  <a:lnTo>
                    <a:pt x="111" y="665"/>
                  </a:lnTo>
                  <a:lnTo>
                    <a:pt x="111" y="665"/>
                  </a:lnTo>
                  <a:lnTo>
                    <a:pt x="111" y="665"/>
                  </a:lnTo>
                  <a:lnTo>
                    <a:pt x="108" y="665"/>
                  </a:lnTo>
                  <a:lnTo>
                    <a:pt x="108" y="665"/>
                  </a:lnTo>
                  <a:lnTo>
                    <a:pt x="108" y="665"/>
                  </a:lnTo>
                  <a:lnTo>
                    <a:pt x="108" y="668"/>
                  </a:lnTo>
                  <a:lnTo>
                    <a:pt x="106" y="668"/>
                  </a:lnTo>
                  <a:lnTo>
                    <a:pt x="106" y="668"/>
                  </a:lnTo>
                  <a:lnTo>
                    <a:pt x="106" y="668"/>
                  </a:lnTo>
                  <a:lnTo>
                    <a:pt x="104" y="668"/>
                  </a:lnTo>
                  <a:lnTo>
                    <a:pt x="104" y="668"/>
                  </a:lnTo>
                  <a:lnTo>
                    <a:pt x="104" y="668"/>
                  </a:lnTo>
                  <a:lnTo>
                    <a:pt x="101" y="668"/>
                  </a:lnTo>
                  <a:lnTo>
                    <a:pt x="101" y="668"/>
                  </a:lnTo>
                  <a:lnTo>
                    <a:pt x="99" y="668"/>
                  </a:lnTo>
                  <a:lnTo>
                    <a:pt x="97" y="668"/>
                  </a:lnTo>
                  <a:lnTo>
                    <a:pt x="94" y="665"/>
                  </a:lnTo>
                  <a:lnTo>
                    <a:pt x="94" y="665"/>
                  </a:lnTo>
                  <a:lnTo>
                    <a:pt x="92" y="665"/>
                  </a:lnTo>
                  <a:lnTo>
                    <a:pt x="90" y="663"/>
                  </a:lnTo>
                  <a:lnTo>
                    <a:pt x="87" y="663"/>
                  </a:lnTo>
                  <a:lnTo>
                    <a:pt x="85" y="660"/>
                  </a:lnTo>
                  <a:lnTo>
                    <a:pt x="82" y="658"/>
                  </a:lnTo>
                  <a:lnTo>
                    <a:pt x="82" y="658"/>
                  </a:lnTo>
                  <a:lnTo>
                    <a:pt x="80" y="656"/>
                  </a:lnTo>
                  <a:lnTo>
                    <a:pt x="78" y="653"/>
                  </a:lnTo>
                  <a:lnTo>
                    <a:pt x="78" y="653"/>
                  </a:lnTo>
                  <a:lnTo>
                    <a:pt x="75" y="651"/>
                  </a:lnTo>
                  <a:lnTo>
                    <a:pt x="75" y="649"/>
                  </a:lnTo>
                  <a:lnTo>
                    <a:pt x="73" y="646"/>
                  </a:lnTo>
                  <a:lnTo>
                    <a:pt x="73" y="646"/>
                  </a:lnTo>
                  <a:lnTo>
                    <a:pt x="73" y="644"/>
                  </a:lnTo>
                  <a:lnTo>
                    <a:pt x="73" y="642"/>
                  </a:lnTo>
                  <a:lnTo>
                    <a:pt x="73" y="642"/>
                  </a:lnTo>
                  <a:lnTo>
                    <a:pt x="73" y="639"/>
                  </a:lnTo>
                  <a:lnTo>
                    <a:pt x="73" y="639"/>
                  </a:lnTo>
                  <a:lnTo>
                    <a:pt x="73" y="639"/>
                  </a:lnTo>
                  <a:lnTo>
                    <a:pt x="73" y="639"/>
                  </a:lnTo>
                  <a:lnTo>
                    <a:pt x="73" y="637"/>
                  </a:lnTo>
                  <a:lnTo>
                    <a:pt x="73" y="637"/>
                  </a:lnTo>
                  <a:lnTo>
                    <a:pt x="73" y="637"/>
                  </a:lnTo>
                  <a:lnTo>
                    <a:pt x="73" y="634"/>
                  </a:lnTo>
                  <a:lnTo>
                    <a:pt x="73" y="634"/>
                  </a:lnTo>
                  <a:lnTo>
                    <a:pt x="73" y="634"/>
                  </a:lnTo>
                  <a:lnTo>
                    <a:pt x="73" y="634"/>
                  </a:lnTo>
                  <a:lnTo>
                    <a:pt x="73" y="634"/>
                  </a:lnTo>
                  <a:close/>
                  <a:moveTo>
                    <a:pt x="64" y="689"/>
                  </a:moveTo>
                  <a:lnTo>
                    <a:pt x="64" y="689"/>
                  </a:lnTo>
                  <a:lnTo>
                    <a:pt x="64" y="686"/>
                  </a:lnTo>
                  <a:lnTo>
                    <a:pt x="66" y="686"/>
                  </a:lnTo>
                  <a:lnTo>
                    <a:pt x="66" y="686"/>
                  </a:lnTo>
                  <a:lnTo>
                    <a:pt x="66" y="686"/>
                  </a:lnTo>
                  <a:lnTo>
                    <a:pt x="66" y="686"/>
                  </a:lnTo>
                  <a:lnTo>
                    <a:pt x="66" y="684"/>
                  </a:lnTo>
                  <a:lnTo>
                    <a:pt x="68" y="684"/>
                  </a:lnTo>
                  <a:lnTo>
                    <a:pt x="68" y="684"/>
                  </a:lnTo>
                  <a:lnTo>
                    <a:pt x="68" y="684"/>
                  </a:lnTo>
                  <a:lnTo>
                    <a:pt x="71" y="684"/>
                  </a:lnTo>
                  <a:lnTo>
                    <a:pt x="71" y="684"/>
                  </a:lnTo>
                  <a:lnTo>
                    <a:pt x="73" y="682"/>
                  </a:lnTo>
                  <a:lnTo>
                    <a:pt x="73" y="682"/>
                  </a:lnTo>
                  <a:lnTo>
                    <a:pt x="75" y="682"/>
                  </a:lnTo>
                  <a:lnTo>
                    <a:pt x="78" y="682"/>
                  </a:lnTo>
                  <a:lnTo>
                    <a:pt x="80" y="682"/>
                  </a:lnTo>
                  <a:lnTo>
                    <a:pt x="82" y="682"/>
                  </a:lnTo>
                  <a:lnTo>
                    <a:pt x="85" y="682"/>
                  </a:lnTo>
                  <a:lnTo>
                    <a:pt x="87" y="684"/>
                  </a:lnTo>
                  <a:lnTo>
                    <a:pt x="90" y="684"/>
                  </a:lnTo>
                  <a:lnTo>
                    <a:pt x="92" y="684"/>
                  </a:lnTo>
                  <a:lnTo>
                    <a:pt x="94" y="686"/>
                  </a:lnTo>
                  <a:lnTo>
                    <a:pt x="94" y="686"/>
                  </a:lnTo>
                  <a:lnTo>
                    <a:pt x="97" y="689"/>
                  </a:lnTo>
                  <a:lnTo>
                    <a:pt x="99" y="689"/>
                  </a:lnTo>
                  <a:lnTo>
                    <a:pt x="101" y="691"/>
                  </a:lnTo>
                  <a:lnTo>
                    <a:pt x="104" y="691"/>
                  </a:lnTo>
                  <a:lnTo>
                    <a:pt x="104" y="694"/>
                  </a:lnTo>
                  <a:lnTo>
                    <a:pt x="106" y="694"/>
                  </a:lnTo>
                  <a:lnTo>
                    <a:pt x="106" y="696"/>
                  </a:lnTo>
                  <a:lnTo>
                    <a:pt x="108" y="696"/>
                  </a:lnTo>
                  <a:lnTo>
                    <a:pt x="108" y="698"/>
                  </a:lnTo>
                  <a:lnTo>
                    <a:pt x="108" y="698"/>
                  </a:lnTo>
                  <a:lnTo>
                    <a:pt x="108" y="698"/>
                  </a:lnTo>
                  <a:lnTo>
                    <a:pt x="108" y="701"/>
                  </a:lnTo>
                  <a:lnTo>
                    <a:pt x="108" y="701"/>
                  </a:lnTo>
                  <a:lnTo>
                    <a:pt x="108" y="701"/>
                  </a:lnTo>
                  <a:lnTo>
                    <a:pt x="108" y="703"/>
                  </a:lnTo>
                  <a:lnTo>
                    <a:pt x="108" y="703"/>
                  </a:lnTo>
                  <a:lnTo>
                    <a:pt x="108" y="703"/>
                  </a:lnTo>
                  <a:lnTo>
                    <a:pt x="108" y="703"/>
                  </a:lnTo>
                  <a:lnTo>
                    <a:pt x="108" y="705"/>
                  </a:lnTo>
                  <a:lnTo>
                    <a:pt x="108" y="705"/>
                  </a:lnTo>
                  <a:lnTo>
                    <a:pt x="108" y="705"/>
                  </a:lnTo>
                  <a:lnTo>
                    <a:pt x="108" y="705"/>
                  </a:lnTo>
                  <a:lnTo>
                    <a:pt x="108" y="708"/>
                  </a:lnTo>
                  <a:lnTo>
                    <a:pt x="108" y="708"/>
                  </a:lnTo>
                  <a:lnTo>
                    <a:pt x="106" y="708"/>
                  </a:lnTo>
                  <a:lnTo>
                    <a:pt x="106" y="708"/>
                  </a:lnTo>
                  <a:lnTo>
                    <a:pt x="106" y="710"/>
                  </a:lnTo>
                  <a:lnTo>
                    <a:pt x="106" y="710"/>
                  </a:lnTo>
                  <a:lnTo>
                    <a:pt x="104" y="710"/>
                  </a:lnTo>
                  <a:lnTo>
                    <a:pt x="104" y="710"/>
                  </a:lnTo>
                  <a:lnTo>
                    <a:pt x="104" y="710"/>
                  </a:lnTo>
                  <a:lnTo>
                    <a:pt x="104" y="710"/>
                  </a:lnTo>
                  <a:lnTo>
                    <a:pt x="101" y="710"/>
                  </a:lnTo>
                  <a:lnTo>
                    <a:pt x="99" y="712"/>
                  </a:lnTo>
                  <a:lnTo>
                    <a:pt x="97" y="712"/>
                  </a:lnTo>
                  <a:lnTo>
                    <a:pt x="94" y="712"/>
                  </a:lnTo>
                  <a:lnTo>
                    <a:pt x="94" y="712"/>
                  </a:lnTo>
                  <a:lnTo>
                    <a:pt x="92" y="712"/>
                  </a:lnTo>
                  <a:lnTo>
                    <a:pt x="90" y="710"/>
                  </a:lnTo>
                  <a:lnTo>
                    <a:pt x="87" y="710"/>
                  </a:lnTo>
                  <a:lnTo>
                    <a:pt x="85" y="710"/>
                  </a:lnTo>
                  <a:lnTo>
                    <a:pt x="82" y="710"/>
                  </a:lnTo>
                  <a:lnTo>
                    <a:pt x="80" y="708"/>
                  </a:lnTo>
                  <a:lnTo>
                    <a:pt x="78" y="708"/>
                  </a:lnTo>
                  <a:lnTo>
                    <a:pt x="75" y="705"/>
                  </a:lnTo>
                  <a:lnTo>
                    <a:pt x="73" y="705"/>
                  </a:lnTo>
                  <a:lnTo>
                    <a:pt x="73" y="703"/>
                  </a:lnTo>
                  <a:lnTo>
                    <a:pt x="71" y="703"/>
                  </a:lnTo>
                  <a:lnTo>
                    <a:pt x="68" y="701"/>
                  </a:lnTo>
                  <a:lnTo>
                    <a:pt x="68" y="701"/>
                  </a:lnTo>
                  <a:lnTo>
                    <a:pt x="66" y="698"/>
                  </a:lnTo>
                  <a:lnTo>
                    <a:pt x="66" y="696"/>
                  </a:lnTo>
                  <a:lnTo>
                    <a:pt x="66" y="696"/>
                  </a:lnTo>
                  <a:lnTo>
                    <a:pt x="64" y="696"/>
                  </a:lnTo>
                  <a:lnTo>
                    <a:pt x="64" y="696"/>
                  </a:lnTo>
                  <a:lnTo>
                    <a:pt x="64" y="694"/>
                  </a:lnTo>
                  <a:lnTo>
                    <a:pt x="64" y="694"/>
                  </a:lnTo>
                  <a:lnTo>
                    <a:pt x="64" y="694"/>
                  </a:lnTo>
                  <a:lnTo>
                    <a:pt x="64" y="691"/>
                  </a:lnTo>
                  <a:lnTo>
                    <a:pt x="64" y="691"/>
                  </a:lnTo>
                  <a:lnTo>
                    <a:pt x="64" y="691"/>
                  </a:lnTo>
                  <a:lnTo>
                    <a:pt x="64" y="691"/>
                  </a:lnTo>
                  <a:lnTo>
                    <a:pt x="64" y="689"/>
                  </a:lnTo>
                  <a:lnTo>
                    <a:pt x="64" y="689"/>
                  </a:lnTo>
                  <a:lnTo>
                    <a:pt x="64" y="689"/>
                  </a:lnTo>
                  <a:close/>
                  <a:moveTo>
                    <a:pt x="78" y="736"/>
                  </a:moveTo>
                  <a:lnTo>
                    <a:pt x="78" y="736"/>
                  </a:lnTo>
                  <a:lnTo>
                    <a:pt x="78" y="734"/>
                  </a:lnTo>
                  <a:lnTo>
                    <a:pt x="78" y="734"/>
                  </a:lnTo>
                  <a:lnTo>
                    <a:pt x="78" y="734"/>
                  </a:lnTo>
                  <a:lnTo>
                    <a:pt x="78" y="734"/>
                  </a:lnTo>
                  <a:lnTo>
                    <a:pt x="78" y="731"/>
                  </a:lnTo>
                  <a:lnTo>
                    <a:pt x="78" y="731"/>
                  </a:lnTo>
                  <a:lnTo>
                    <a:pt x="78" y="731"/>
                  </a:lnTo>
                  <a:lnTo>
                    <a:pt x="78" y="729"/>
                  </a:lnTo>
                  <a:lnTo>
                    <a:pt x="78" y="729"/>
                  </a:lnTo>
                  <a:lnTo>
                    <a:pt x="80" y="729"/>
                  </a:lnTo>
                  <a:lnTo>
                    <a:pt x="80" y="729"/>
                  </a:lnTo>
                  <a:lnTo>
                    <a:pt x="80" y="727"/>
                  </a:lnTo>
                  <a:lnTo>
                    <a:pt x="82" y="727"/>
                  </a:lnTo>
                  <a:lnTo>
                    <a:pt x="85" y="724"/>
                  </a:lnTo>
                  <a:lnTo>
                    <a:pt x="87" y="724"/>
                  </a:lnTo>
                  <a:lnTo>
                    <a:pt x="87" y="722"/>
                  </a:lnTo>
                  <a:lnTo>
                    <a:pt x="90" y="722"/>
                  </a:lnTo>
                  <a:lnTo>
                    <a:pt x="92" y="722"/>
                  </a:lnTo>
                  <a:lnTo>
                    <a:pt x="94" y="720"/>
                  </a:lnTo>
                  <a:lnTo>
                    <a:pt x="97" y="720"/>
                  </a:lnTo>
                  <a:lnTo>
                    <a:pt x="99" y="720"/>
                  </a:lnTo>
                  <a:lnTo>
                    <a:pt x="101" y="720"/>
                  </a:lnTo>
                  <a:lnTo>
                    <a:pt x="104" y="720"/>
                  </a:lnTo>
                  <a:lnTo>
                    <a:pt x="106" y="720"/>
                  </a:lnTo>
                  <a:lnTo>
                    <a:pt x="108" y="720"/>
                  </a:lnTo>
                  <a:lnTo>
                    <a:pt x="111" y="720"/>
                  </a:lnTo>
                  <a:lnTo>
                    <a:pt x="113" y="720"/>
                  </a:lnTo>
                  <a:lnTo>
                    <a:pt x="116" y="720"/>
                  </a:lnTo>
                  <a:lnTo>
                    <a:pt x="118" y="720"/>
                  </a:lnTo>
                  <a:lnTo>
                    <a:pt x="120" y="720"/>
                  </a:lnTo>
                  <a:lnTo>
                    <a:pt x="120" y="722"/>
                  </a:lnTo>
                  <a:lnTo>
                    <a:pt x="123" y="722"/>
                  </a:lnTo>
                  <a:lnTo>
                    <a:pt x="123" y="722"/>
                  </a:lnTo>
                  <a:lnTo>
                    <a:pt x="123" y="722"/>
                  </a:lnTo>
                  <a:lnTo>
                    <a:pt x="123" y="724"/>
                  </a:lnTo>
                  <a:lnTo>
                    <a:pt x="125" y="724"/>
                  </a:lnTo>
                  <a:lnTo>
                    <a:pt x="125" y="724"/>
                  </a:lnTo>
                  <a:lnTo>
                    <a:pt x="125" y="724"/>
                  </a:lnTo>
                  <a:lnTo>
                    <a:pt x="125" y="727"/>
                  </a:lnTo>
                  <a:lnTo>
                    <a:pt x="125" y="727"/>
                  </a:lnTo>
                  <a:lnTo>
                    <a:pt x="125" y="727"/>
                  </a:lnTo>
                  <a:lnTo>
                    <a:pt x="127" y="727"/>
                  </a:lnTo>
                  <a:lnTo>
                    <a:pt x="127" y="729"/>
                  </a:lnTo>
                  <a:lnTo>
                    <a:pt x="127" y="729"/>
                  </a:lnTo>
                  <a:lnTo>
                    <a:pt x="127" y="729"/>
                  </a:lnTo>
                  <a:lnTo>
                    <a:pt x="127" y="729"/>
                  </a:lnTo>
                  <a:lnTo>
                    <a:pt x="127" y="731"/>
                  </a:lnTo>
                  <a:lnTo>
                    <a:pt x="125" y="731"/>
                  </a:lnTo>
                  <a:lnTo>
                    <a:pt x="125" y="731"/>
                  </a:lnTo>
                  <a:lnTo>
                    <a:pt x="125" y="734"/>
                  </a:lnTo>
                  <a:lnTo>
                    <a:pt x="125" y="734"/>
                  </a:lnTo>
                  <a:lnTo>
                    <a:pt x="125" y="734"/>
                  </a:lnTo>
                  <a:lnTo>
                    <a:pt x="125" y="734"/>
                  </a:lnTo>
                  <a:lnTo>
                    <a:pt x="125" y="736"/>
                  </a:lnTo>
                  <a:lnTo>
                    <a:pt x="123" y="736"/>
                  </a:lnTo>
                  <a:lnTo>
                    <a:pt x="123" y="736"/>
                  </a:lnTo>
                  <a:lnTo>
                    <a:pt x="120" y="739"/>
                  </a:lnTo>
                  <a:lnTo>
                    <a:pt x="118" y="739"/>
                  </a:lnTo>
                  <a:lnTo>
                    <a:pt x="118" y="741"/>
                  </a:lnTo>
                  <a:lnTo>
                    <a:pt x="116" y="741"/>
                  </a:lnTo>
                  <a:lnTo>
                    <a:pt x="113" y="741"/>
                  </a:lnTo>
                  <a:lnTo>
                    <a:pt x="111" y="743"/>
                  </a:lnTo>
                  <a:lnTo>
                    <a:pt x="108" y="743"/>
                  </a:lnTo>
                  <a:lnTo>
                    <a:pt x="106" y="743"/>
                  </a:lnTo>
                  <a:lnTo>
                    <a:pt x="104" y="746"/>
                  </a:lnTo>
                  <a:lnTo>
                    <a:pt x="101" y="746"/>
                  </a:lnTo>
                  <a:lnTo>
                    <a:pt x="99" y="746"/>
                  </a:lnTo>
                  <a:lnTo>
                    <a:pt x="97" y="746"/>
                  </a:lnTo>
                  <a:lnTo>
                    <a:pt x="94" y="746"/>
                  </a:lnTo>
                  <a:lnTo>
                    <a:pt x="92" y="746"/>
                  </a:lnTo>
                  <a:lnTo>
                    <a:pt x="90" y="746"/>
                  </a:lnTo>
                  <a:lnTo>
                    <a:pt x="87" y="743"/>
                  </a:lnTo>
                  <a:lnTo>
                    <a:pt x="85" y="743"/>
                  </a:lnTo>
                  <a:lnTo>
                    <a:pt x="85" y="743"/>
                  </a:lnTo>
                  <a:lnTo>
                    <a:pt x="82" y="743"/>
                  </a:lnTo>
                  <a:lnTo>
                    <a:pt x="82" y="741"/>
                  </a:lnTo>
                  <a:lnTo>
                    <a:pt x="80" y="741"/>
                  </a:lnTo>
                  <a:lnTo>
                    <a:pt x="80" y="741"/>
                  </a:lnTo>
                  <a:lnTo>
                    <a:pt x="80" y="741"/>
                  </a:lnTo>
                  <a:lnTo>
                    <a:pt x="80" y="741"/>
                  </a:lnTo>
                  <a:lnTo>
                    <a:pt x="78" y="739"/>
                  </a:lnTo>
                  <a:lnTo>
                    <a:pt x="78" y="739"/>
                  </a:lnTo>
                  <a:lnTo>
                    <a:pt x="78" y="739"/>
                  </a:lnTo>
                  <a:lnTo>
                    <a:pt x="78" y="739"/>
                  </a:lnTo>
                  <a:lnTo>
                    <a:pt x="78" y="736"/>
                  </a:lnTo>
                  <a:lnTo>
                    <a:pt x="78" y="736"/>
                  </a:lnTo>
                  <a:lnTo>
                    <a:pt x="78" y="736"/>
                  </a:lnTo>
                  <a:lnTo>
                    <a:pt x="78" y="736"/>
                  </a:lnTo>
                  <a:close/>
                  <a:moveTo>
                    <a:pt x="120" y="776"/>
                  </a:moveTo>
                  <a:lnTo>
                    <a:pt x="120" y="776"/>
                  </a:lnTo>
                  <a:lnTo>
                    <a:pt x="120" y="776"/>
                  </a:lnTo>
                  <a:lnTo>
                    <a:pt x="120" y="774"/>
                  </a:lnTo>
                  <a:lnTo>
                    <a:pt x="120" y="774"/>
                  </a:lnTo>
                  <a:lnTo>
                    <a:pt x="120" y="774"/>
                  </a:lnTo>
                  <a:lnTo>
                    <a:pt x="120" y="774"/>
                  </a:lnTo>
                  <a:lnTo>
                    <a:pt x="120" y="772"/>
                  </a:lnTo>
                  <a:lnTo>
                    <a:pt x="120" y="772"/>
                  </a:lnTo>
                  <a:lnTo>
                    <a:pt x="120" y="772"/>
                  </a:lnTo>
                  <a:lnTo>
                    <a:pt x="120" y="769"/>
                  </a:lnTo>
                  <a:lnTo>
                    <a:pt x="123" y="769"/>
                  </a:lnTo>
                  <a:lnTo>
                    <a:pt x="123" y="769"/>
                  </a:lnTo>
                  <a:lnTo>
                    <a:pt x="123" y="767"/>
                  </a:lnTo>
                  <a:lnTo>
                    <a:pt x="125" y="767"/>
                  </a:lnTo>
                  <a:lnTo>
                    <a:pt x="125" y="765"/>
                  </a:lnTo>
                  <a:lnTo>
                    <a:pt x="127" y="765"/>
                  </a:lnTo>
                  <a:lnTo>
                    <a:pt x="130" y="762"/>
                  </a:lnTo>
                  <a:lnTo>
                    <a:pt x="132" y="762"/>
                  </a:lnTo>
                  <a:lnTo>
                    <a:pt x="135" y="760"/>
                  </a:lnTo>
                  <a:lnTo>
                    <a:pt x="137" y="760"/>
                  </a:lnTo>
                  <a:lnTo>
                    <a:pt x="139" y="760"/>
                  </a:lnTo>
                  <a:lnTo>
                    <a:pt x="142" y="757"/>
                  </a:lnTo>
                  <a:lnTo>
                    <a:pt x="144" y="757"/>
                  </a:lnTo>
                  <a:lnTo>
                    <a:pt x="146" y="757"/>
                  </a:lnTo>
                  <a:lnTo>
                    <a:pt x="149" y="757"/>
                  </a:lnTo>
                  <a:lnTo>
                    <a:pt x="151" y="755"/>
                  </a:lnTo>
                  <a:lnTo>
                    <a:pt x="153" y="755"/>
                  </a:lnTo>
                  <a:lnTo>
                    <a:pt x="153" y="755"/>
                  </a:lnTo>
                  <a:lnTo>
                    <a:pt x="156" y="757"/>
                  </a:lnTo>
                  <a:lnTo>
                    <a:pt x="158" y="757"/>
                  </a:lnTo>
                  <a:lnTo>
                    <a:pt x="161" y="757"/>
                  </a:lnTo>
                  <a:lnTo>
                    <a:pt x="163" y="757"/>
                  </a:lnTo>
                  <a:lnTo>
                    <a:pt x="163" y="757"/>
                  </a:lnTo>
                  <a:lnTo>
                    <a:pt x="163" y="757"/>
                  </a:lnTo>
                  <a:lnTo>
                    <a:pt x="165" y="760"/>
                  </a:lnTo>
                  <a:lnTo>
                    <a:pt x="165" y="760"/>
                  </a:lnTo>
                  <a:lnTo>
                    <a:pt x="165" y="760"/>
                  </a:lnTo>
                  <a:lnTo>
                    <a:pt x="165" y="760"/>
                  </a:lnTo>
                  <a:lnTo>
                    <a:pt x="168" y="760"/>
                  </a:lnTo>
                  <a:lnTo>
                    <a:pt x="168" y="762"/>
                  </a:lnTo>
                  <a:lnTo>
                    <a:pt x="168" y="762"/>
                  </a:lnTo>
                  <a:lnTo>
                    <a:pt x="168" y="762"/>
                  </a:lnTo>
                  <a:lnTo>
                    <a:pt x="168" y="762"/>
                  </a:lnTo>
                  <a:lnTo>
                    <a:pt x="168" y="765"/>
                  </a:lnTo>
                  <a:lnTo>
                    <a:pt x="168" y="765"/>
                  </a:lnTo>
                  <a:lnTo>
                    <a:pt x="168" y="765"/>
                  </a:lnTo>
                  <a:lnTo>
                    <a:pt x="168" y="765"/>
                  </a:lnTo>
                  <a:lnTo>
                    <a:pt x="168" y="767"/>
                  </a:lnTo>
                  <a:lnTo>
                    <a:pt x="168" y="767"/>
                  </a:lnTo>
                  <a:lnTo>
                    <a:pt x="168" y="767"/>
                  </a:lnTo>
                  <a:lnTo>
                    <a:pt x="168" y="767"/>
                  </a:lnTo>
                  <a:lnTo>
                    <a:pt x="168" y="769"/>
                  </a:lnTo>
                  <a:lnTo>
                    <a:pt x="168" y="769"/>
                  </a:lnTo>
                  <a:lnTo>
                    <a:pt x="168" y="769"/>
                  </a:lnTo>
                  <a:lnTo>
                    <a:pt x="168" y="772"/>
                  </a:lnTo>
                  <a:lnTo>
                    <a:pt x="165" y="772"/>
                  </a:lnTo>
                  <a:lnTo>
                    <a:pt x="165" y="772"/>
                  </a:lnTo>
                  <a:lnTo>
                    <a:pt x="163" y="774"/>
                  </a:lnTo>
                  <a:lnTo>
                    <a:pt x="163" y="776"/>
                  </a:lnTo>
                  <a:lnTo>
                    <a:pt x="161" y="776"/>
                  </a:lnTo>
                  <a:lnTo>
                    <a:pt x="158" y="779"/>
                  </a:lnTo>
                  <a:lnTo>
                    <a:pt x="156" y="779"/>
                  </a:lnTo>
                  <a:lnTo>
                    <a:pt x="156" y="779"/>
                  </a:lnTo>
                  <a:lnTo>
                    <a:pt x="153" y="781"/>
                  </a:lnTo>
                  <a:lnTo>
                    <a:pt x="151" y="781"/>
                  </a:lnTo>
                  <a:lnTo>
                    <a:pt x="149" y="783"/>
                  </a:lnTo>
                  <a:lnTo>
                    <a:pt x="146" y="783"/>
                  </a:lnTo>
                  <a:lnTo>
                    <a:pt x="144" y="783"/>
                  </a:lnTo>
                  <a:lnTo>
                    <a:pt x="142" y="783"/>
                  </a:lnTo>
                  <a:lnTo>
                    <a:pt x="139" y="783"/>
                  </a:lnTo>
                  <a:lnTo>
                    <a:pt x="137" y="783"/>
                  </a:lnTo>
                  <a:lnTo>
                    <a:pt x="135" y="783"/>
                  </a:lnTo>
                  <a:lnTo>
                    <a:pt x="132" y="783"/>
                  </a:lnTo>
                  <a:lnTo>
                    <a:pt x="130" y="783"/>
                  </a:lnTo>
                  <a:lnTo>
                    <a:pt x="127" y="783"/>
                  </a:lnTo>
                  <a:lnTo>
                    <a:pt x="127" y="783"/>
                  </a:lnTo>
                  <a:lnTo>
                    <a:pt x="125" y="783"/>
                  </a:lnTo>
                  <a:lnTo>
                    <a:pt x="125" y="781"/>
                  </a:lnTo>
                  <a:lnTo>
                    <a:pt x="125" y="781"/>
                  </a:lnTo>
                  <a:lnTo>
                    <a:pt x="123" y="781"/>
                  </a:lnTo>
                  <a:lnTo>
                    <a:pt x="123" y="781"/>
                  </a:lnTo>
                  <a:lnTo>
                    <a:pt x="123" y="781"/>
                  </a:lnTo>
                  <a:lnTo>
                    <a:pt x="123" y="779"/>
                  </a:lnTo>
                  <a:lnTo>
                    <a:pt x="120" y="779"/>
                  </a:lnTo>
                  <a:lnTo>
                    <a:pt x="120" y="779"/>
                  </a:lnTo>
                  <a:lnTo>
                    <a:pt x="120" y="779"/>
                  </a:lnTo>
                  <a:lnTo>
                    <a:pt x="120" y="779"/>
                  </a:lnTo>
                  <a:lnTo>
                    <a:pt x="120" y="776"/>
                  </a:lnTo>
                  <a:lnTo>
                    <a:pt x="120" y="776"/>
                  </a:lnTo>
                  <a:close/>
                  <a:moveTo>
                    <a:pt x="203" y="805"/>
                  </a:moveTo>
                  <a:lnTo>
                    <a:pt x="203" y="805"/>
                  </a:lnTo>
                  <a:lnTo>
                    <a:pt x="201" y="805"/>
                  </a:lnTo>
                  <a:lnTo>
                    <a:pt x="201" y="805"/>
                  </a:lnTo>
                  <a:lnTo>
                    <a:pt x="201" y="802"/>
                  </a:lnTo>
                  <a:lnTo>
                    <a:pt x="201" y="802"/>
                  </a:lnTo>
                  <a:lnTo>
                    <a:pt x="198" y="802"/>
                  </a:lnTo>
                  <a:lnTo>
                    <a:pt x="198" y="802"/>
                  </a:lnTo>
                  <a:lnTo>
                    <a:pt x="198" y="802"/>
                  </a:lnTo>
                  <a:lnTo>
                    <a:pt x="198" y="800"/>
                  </a:lnTo>
                  <a:lnTo>
                    <a:pt x="198" y="800"/>
                  </a:lnTo>
                  <a:lnTo>
                    <a:pt x="196" y="800"/>
                  </a:lnTo>
                  <a:lnTo>
                    <a:pt x="196" y="800"/>
                  </a:lnTo>
                  <a:lnTo>
                    <a:pt x="196" y="798"/>
                  </a:lnTo>
                  <a:lnTo>
                    <a:pt x="196" y="795"/>
                  </a:lnTo>
                  <a:lnTo>
                    <a:pt x="194" y="793"/>
                  </a:lnTo>
                  <a:lnTo>
                    <a:pt x="194" y="793"/>
                  </a:lnTo>
                  <a:lnTo>
                    <a:pt x="194" y="791"/>
                  </a:lnTo>
                  <a:lnTo>
                    <a:pt x="194" y="788"/>
                  </a:lnTo>
                  <a:lnTo>
                    <a:pt x="194" y="786"/>
                  </a:lnTo>
                  <a:lnTo>
                    <a:pt x="194" y="783"/>
                  </a:lnTo>
                  <a:lnTo>
                    <a:pt x="194" y="781"/>
                  </a:lnTo>
                  <a:lnTo>
                    <a:pt x="194" y="779"/>
                  </a:lnTo>
                  <a:lnTo>
                    <a:pt x="194" y="776"/>
                  </a:lnTo>
                  <a:lnTo>
                    <a:pt x="196" y="774"/>
                  </a:lnTo>
                  <a:lnTo>
                    <a:pt x="196" y="772"/>
                  </a:lnTo>
                  <a:lnTo>
                    <a:pt x="196" y="769"/>
                  </a:lnTo>
                  <a:lnTo>
                    <a:pt x="196" y="767"/>
                  </a:lnTo>
                  <a:lnTo>
                    <a:pt x="198" y="765"/>
                  </a:lnTo>
                  <a:lnTo>
                    <a:pt x="198" y="762"/>
                  </a:lnTo>
                  <a:lnTo>
                    <a:pt x="201" y="760"/>
                  </a:lnTo>
                  <a:lnTo>
                    <a:pt x="201" y="760"/>
                  </a:lnTo>
                  <a:lnTo>
                    <a:pt x="203" y="757"/>
                  </a:lnTo>
                  <a:lnTo>
                    <a:pt x="203" y="757"/>
                  </a:lnTo>
                  <a:lnTo>
                    <a:pt x="203" y="757"/>
                  </a:lnTo>
                  <a:lnTo>
                    <a:pt x="203" y="757"/>
                  </a:lnTo>
                  <a:lnTo>
                    <a:pt x="205" y="755"/>
                  </a:lnTo>
                  <a:lnTo>
                    <a:pt x="205" y="755"/>
                  </a:lnTo>
                  <a:lnTo>
                    <a:pt x="205" y="755"/>
                  </a:lnTo>
                  <a:lnTo>
                    <a:pt x="208" y="755"/>
                  </a:lnTo>
                  <a:lnTo>
                    <a:pt x="208" y="755"/>
                  </a:lnTo>
                  <a:lnTo>
                    <a:pt x="208" y="755"/>
                  </a:lnTo>
                  <a:lnTo>
                    <a:pt x="208" y="755"/>
                  </a:lnTo>
                  <a:lnTo>
                    <a:pt x="210" y="755"/>
                  </a:lnTo>
                  <a:lnTo>
                    <a:pt x="210" y="755"/>
                  </a:lnTo>
                  <a:lnTo>
                    <a:pt x="210" y="755"/>
                  </a:lnTo>
                  <a:lnTo>
                    <a:pt x="213" y="755"/>
                  </a:lnTo>
                  <a:lnTo>
                    <a:pt x="213" y="755"/>
                  </a:lnTo>
                  <a:lnTo>
                    <a:pt x="213" y="755"/>
                  </a:lnTo>
                  <a:lnTo>
                    <a:pt x="213" y="755"/>
                  </a:lnTo>
                  <a:lnTo>
                    <a:pt x="213" y="757"/>
                  </a:lnTo>
                  <a:lnTo>
                    <a:pt x="215" y="757"/>
                  </a:lnTo>
                  <a:lnTo>
                    <a:pt x="215" y="757"/>
                  </a:lnTo>
                  <a:lnTo>
                    <a:pt x="215" y="757"/>
                  </a:lnTo>
                  <a:lnTo>
                    <a:pt x="215" y="757"/>
                  </a:lnTo>
                  <a:lnTo>
                    <a:pt x="217" y="760"/>
                  </a:lnTo>
                  <a:lnTo>
                    <a:pt x="217" y="760"/>
                  </a:lnTo>
                  <a:lnTo>
                    <a:pt x="217" y="762"/>
                  </a:lnTo>
                  <a:lnTo>
                    <a:pt x="217" y="762"/>
                  </a:lnTo>
                  <a:lnTo>
                    <a:pt x="220" y="765"/>
                  </a:lnTo>
                  <a:lnTo>
                    <a:pt x="220" y="767"/>
                  </a:lnTo>
                  <a:lnTo>
                    <a:pt x="220" y="769"/>
                  </a:lnTo>
                  <a:lnTo>
                    <a:pt x="220" y="772"/>
                  </a:lnTo>
                  <a:lnTo>
                    <a:pt x="220" y="774"/>
                  </a:lnTo>
                  <a:lnTo>
                    <a:pt x="220" y="776"/>
                  </a:lnTo>
                  <a:lnTo>
                    <a:pt x="220" y="779"/>
                  </a:lnTo>
                  <a:lnTo>
                    <a:pt x="220" y="781"/>
                  </a:lnTo>
                  <a:lnTo>
                    <a:pt x="220" y="783"/>
                  </a:lnTo>
                  <a:lnTo>
                    <a:pt x="217" y="786"/>
                  </a:lnTo>
                  <a:lnTo>
                    <a:pt x="217" y="788"/>
                  </a:lnTo>
                  <a:lnTo>
                    <a:pt x="217" y="791"/>
                  </a:lnTo>
                  <a:lnTo>
                    <a:pt x="215" y="793"/>
                  </a:lnTo>
                  <a:lnTo>
                    <a:pt x="215" y="795"/>
                  </a:lnTo>
                  <a:lnTo>
                    <a:pt x="215" y="798"/>
                  </a:lnTo>
                  <a:lnTo>
                    <a:pt x="213" y="798"/>
                  </a:lnTo>
                  <a:lnTo>
                    <a:pt x="213" y="800"/>
                  </a:lnTo>
                  <a:lnTo>
                    <a:pt x="210" y="800"/>
                  </a:lnTo>
                  <a:lnTo>
                    <a:pt x="210" y="802"/>
                  </a:lnTo>
                  <a:lnTo>
                    <a:pt x="210" y="802"/>
                  </a:lnTo>
                  <a:lnTo>
                    <a:pt x="208" y="802"/>
                  </a:lnTo>
                  <a:lnTo>
                    <a:pt x="208" y="802"/>
                  </a:lnTo>
                  <a:lnTo>
                    <a:pt x="208" y="802"/>
                  </a:lnTo>
                  <a:lnTo>
                    <a:pt x="208" y="805"/>
                  </a:lnTo>
                  <a:lnTo>
                    <a:pt x="205" y="805"/>
                  </a:lnTo>
                  <a:lnTo>
                    <a:pt x="205" y="805"/>
                  </a:lnTo>
                  <a:lnTo>
                    <a:pt x="205" y="805"/>
                  </a:lnTo>
                  <a:lnTo>
                    <a:pt x="205" y="805"/>
                  </a:lnTo>
                  <a:lnTo>
                    <a:pt x="203" y="805"/>
                  </a:lnTo>
                  <a:lnTo>
                    <a:pt x="203" y="805"/>
                  </a:lnTo>
                  <a:lnTo>
                    <a:pt x="203" y="805"/>
                  </a:lnTo>
                  <a:close/>
                  <a:moveTo>
                    <a:pt x="328" y="440"/>
                  </a:moveTo>
                  <a:lnTo>
                    <a:pt x="328" y="440"/>
                  </a:lnTo>
                  <a:lnTo>
                    <a:pt x="331" y="443"/>
                  </a:lnTo>
                  <a:lnTo>
                    <a:pt x="333" y="443"/>
                  </a:lnTo>
                  <a:lnTo>
                    <a:pt x="333" y="443"/>
                  </a:lnTo>
                  <a:lnTo>
                    <a:pt x="336" y="443"/>
                  </a:lnTo>
                  <a:lnTo>
                    <a:pt x="336" y="443"/>
                  </a:lnTo>
                  <a:lnTo>
                    <a:pt x="338" y="443"/>
                  </a:lnTo>
                  <a:lnTo>
                    <a:pt x="338" y="443"/>
                  </a:lnTo>
                  <a:lnTo>
                    <a:pt x="338" y="443"/>
                  </a:lnTo>
                  <a:lnTo>
                    <a:pt x="340" y="443"/>
                  </a:lnTo>
                  <a:lnTo>
                    <a:pt x="340" y="443"/>
                  </a:lnTo>
                  <a:lnTo>
                    <a:pt x="340" y="443"/>
                  </a:lnTo>
                  <a:lnTo>
                    <a:pt x="340" y="443"/>
                  </a:lnTo>
                  <a:lnTo>
                    <a:pt x="340" y="443"/>
                  </a:lnTo>
                  <a:lnTo>
                    <a:pt x="340" y="440"/>
                  </a:lnTo>
                  <a:lnTo>
                    <a:pt x="340" y="440"/>
                  </a:lnTo>
                  <a:lnTo>
                    <a:pt x="340" y="440"/>
                  </a:lnTo>
                  <a:lnTo>
                    <a:pt x="340" y="440"/>
                  </a:lnTo>
                  <a:lnTo>
                    <a:pt x="340" y="438"/>
                  </a:lnTo>
                  <a:lnTo>
                    <a:pt x="340" y="438"/>
                  </a:lnTo>
                  <a:lnTo>
                    <a:pt x="340" y="438"/>
                  </a:lnTo>
                  <a:lnTo>
                    <a:pt x="340" y="436"/>
                  </a:lnTo>
                  <a:lnTo>
                    <a:pt x="340" y="436"/>
                  </a:lnTo>
                  <a:lnTo>
                    <a:pt x="340" y="436"/>
                  </a:lnTo>
                  <a:lnTo>
                    <a:pt x="340" y="433"/>
                  </a:lnTo>
                  <a:lnTo>
                    <a:pt x="338" y="433"/>
                  </a:lnTo>
                  <a:lnTo>
                    <a:pt x="338" y="433"/>
                  </a:lnTo>
                  <a:lnTo>
                    <a:pt x="338" y="433"/>
                  </a:lnTo>
                  <a:lnTo>
                    <a:pt x="336" y="433"/>
                  </a:lnTo>
                  <a:lnTo>
                    <a:pt x="336" y="431"/>
                  </a:lnTo>
                  <a:lnTo>
                    <a:pt x="336" y="431"/>
                  </a:lnTo>
                  <a:lnTo>
                    <a:pt x="333" y="431"/>
                  </a:lnTo>
                  <a:lnTo>
                    <a:pt x="331" y="431"/>
                  </a:lnTo>
                  <a:lnTo>
                    <a:pt x="328" y="431"/>
                  </a:lnTo>
                  <a:lnTo>
                    <a:pt x="326" y="431"/>
                  </a:lnTo>
                  <a:lnTo>
                    <a:pt x="326" y="431"/>
                  </a:lnTo>
                  <a:lnTo>
                    <a:pt x="324" y="431"/>
                  </a:lnTo>
                  <a:lnTo>
                    <a:pt x="324" y="431"/>
                  </a:lnTo>
                  <a:lnTo>
                    <a:pt x="321" y="431"/>
                  </a:lnTo>
                  <a:lnTo>
                    <a:pt x="321" y="431"/>
                  </a:lnTo>
                  <a:lnTo>
                    <a:pt x="321" y="431"/>
                  </a:lnTo>
                  <a:lnTo>
                    <a:pt x="319" y="431"/>
                  </a:lnTo>
                  <a:lnTo>
                    <a:pt x="319" y="431"/>
                  </a:lnTo>
                  <a:lnTo>
                    <a:pt x="319" y="431"/>
                  </a:lnTo>
                  <a:lnTo>
                    <a:pt x="317" y="431"/>
                  </a:lnTo>
                  <a:lnTo>
                    <a:pt x="317" y="433"/>
                  </a:lnTo>
                  <a:lnTo>
                    <a:pt x="317" y="433"/>
                  </a:lnTo>
                  <a:lnTo>
                    <a:pt x="317" y="433"/>
                  </a:lnTo>
                  <a:lnTo>
                    <a:pt x="314" y="433"/>
                  </a:lnTo>
                  <a:lnTo>
                    <a:pt x="314" y="436"/>
                  </a:lnTo>
                  <a:lnTo>
                    <a:pt x="314" y="436"/>
                  </a:lnTo>
                  <a:lnTo>
                    <a:pt x="314" y="438"/>
                  </a:lnTo>
                  <a:lnTo>
                    <a:pt x="314" y="438"/>
                  </a:lnTo>
                  <a:lnTo>
                    <a:pt x="314" y="438"/>
                  </a:lnTo>
                  <a:lnTo>
                    <a:pt x="314" y="438"/>
                  </a:lnTo>
                  <a:lnTo>
                    <a:pt x="314" y="438"/>
                  </a:lnTo>
                  <a:lnTo>
                    <a:pt x="314" y="440"/>
                  </a:lnTo>
                  <a:lnTo>
                    <a:pt x="314" y="440"/>
                  </a:lnTo>
                  <a:lnTo>
                    <a:pt x="314" y="440"/>
                  </a:lnTo>
                  <a:lnTo>
                    <a:pt x="314" y="440"/>
                  </a:lnTo>
                  <a:lnTo>
                    <a:pt x="314" y="440"/>
                  </a:lnTo>
                  <a:lnTo>
                    <a:pt x="317" y="440"/>
                  </a:lnTo>
                  <a:lnTo>
                    <a:pt x="317" y="440"/>
                  </a:lnTo>
                  <a:lnTo>
                    <a:pt x="317" y="440"/>
                  </a:lnTo>
                  <a:lnTo>
                    <a:pt x="319" y="440"/>
                  </a:lnTo>
                  <a:lnTo>
                    <a:pt x="321" y="440"/>
                  </a:lnTo>
                  <a:lnTo>
                    <a:pt x="324" y="440"/>
                  </a:lnTo>
                  <a:lnTo>
                    <a:pt x="326" y="440"/>
                  </a:lnTo>
                  <a:lnTo>
                    <a:pt x="326" y="440"/>
                  </a:lnTo>
                  <a:lnTo>
                    <a:pt x="326" y="440"/>
                  </a:lnTo>
                  <a:lnTo>
                    <a:pt x="326" y="440"/>
                  </a:lnTo>
                  <a:lnTo>
                    <a:pt x="328" y="440"/>
                  </a:lnTo>
                  <a:lnTo>
                    <a:pt x="328" y="440"/>
                  </a:lnTo>
                  <a:close/>
                  <a:moveTo>
                    <a:pt x="312" y="507"/>
                  </a:moveTo>
                  <a:lnTo>
                    <a:pt x="314" y="507"/>
                  </a:lnTo>
                  <a:lnTo>
                    <a:pt x="314" y="504"/>
                  </a:lnTo>
                  <a:lnTo>
                    <a:pt x="317" y="504"/>
                  </a:lnTo>
                  <a:lnTo>
                    <a:pt x="317" y="502"/>
                  </a:lnTo>
                  <a:lnTo>
                    <a:pt x="319" y="502"/>
                  </a:lnTo>
                  <a:lnTo>
                    <a:pt x="319" y="500"/>
                  </a:lnTo>
                  <a:lnTo>
                    <a:pt x="321" y="497"/>
                  </a:lnTo>
                  <a:lnTo>
                    <a:pt x="321" y="497"/>
                  </a:lnTo>
                  <a:lnTo>
                    <a:pt x="324" y="495"/>
                  </a:lnTo>
                  <a:lnTo>
                    <a:pt x="324" y="492"/>
                  </a:lnTo>
                  <a:lnTo>
                    <a:pt x="326" y="492"/>
                  </a:lnTo>
                  <a:lnTo>
                    <a:pt x="326" y="490"/>
                  </a:lnTo>
                  <a:lnTo>
                    <a:pt x="326" y="488"/>
                  </a:lnTo>
                  <a:lnTo>
                    <a:pt x="328" y="488"/>
                  </a:lnTo>
                  <a:lnTo>
                    <a:pt x="328" y="485"/>
                  </a:lnTo>
                  <a:lnTo>
                    <a:pt x="328" y="485"/>
                  </a:lnTo>
                  <a:lnTo>
                    <a:pt x="328" y="485"/>
                  </a:lnTo>
                  <a:lnTo>
                    <a:pt x="328" y="485"/>
                  </a:lnTo>
                  <a:lnTo>
                    <a:pt x="326" y="483"/>
                  </a:lnTo>
                  <a:lnTo>
                    <a:pt x="326" y="483"/>
                  </a:lnTo>
                  <a:lnTo>
                    <a:pt x="326" y="481"/>
                  </a:lnTo>
                  <a:lnTo>
                    <a:pt x="326" y="481"/>
                  </a:lnTo>
                  <a:lnTo>
                    <a:pt x="326" y="481"/>
                  </a:lnTo>
                  <a:lnTo>
                    <a:pt x="326" y="481"/>
                  </a:lnTo>
                  <a:lnTo>
                    <a:pt x="324" y="481"/>
                  </a:lnTo>
                  <a:lnTo>
                    <a:pt x="324" y="481"/>
                  </a:lnTo>
                  <a:lnTo>
                    <a:pt x="324" y="481"/>
                  </a:lnTo>
                  <a:lnTo>
                    <a:pt x="321" y="481"/>
                  </a:lnTo>
                  <a:lnTo>
                    <a:pt x="321" y="481"/>
                  </a:lnTo>
                  <a:lnTo>
                    <a:pt x="319" y="483"/>
                  </a:lnTo>
                  <a:lnTo>
                    <a:pt x="319" y="483"/>
                  </a:lnTo>
                  <a:lnTo>
                    <a:pt x="317" y="485"/>
                  </a:lnTo>
                  <a:lnTo>
                    <a:pt x="314" y="488"/>
                  </a:lnTo>
                  <a:lnTo>
                    <a:pt x="312" y="488"/>
                  </a:lnTo>
                  <a:lnTo>
                    <a:pt x="312" y="490"/>
                  </a:lnTo>
                  <a:lnTo>
                    <a:pt x="310" y="492"/>
                  </a:lnTo>
                  <a:lnTo>
                    <a:pt x="310" y="495"/>
                  </a:lnTo>
                  <a:lnTo>
                    <a:pt x="307" y="495"/>
                  </a:lnTo>
                  <a:lnTo>
                    <a:pt x="307" y="497"/>
                  </a:lnTo>
                  <a:lnTo>
                    <a:pt x="307" y="497"/>
                  </a:lnTo>
                  <a:lnTo>
                    <a:pt x="307" y="500"/>
                  </a:lnTo>
                  <a:lnTo>
                    <a:pt x="305" y="500"/>
                  </a:lnTo>
                  <a:lnTo>
                    <a:pt x="305" y="500"/>
                  </a:lnTo>
                  <a:lnTo>
                    <a:pt x="305" y="502"/>
                  </a:lnTo>
                  <a:lnTo>
                    <a:pt x="305" y="502"/>
                  </a:lnTo>
                  <a:lnTo>
                    <a:pt x="305" y="504"/>
                  </a:lnTo>
                  <a:lnTo>
                    <a:pt x="305" y="504"/>
                  </a:lnTo>
                  <a:lnTo>
                    <a:pt x="305" y="504"/>
                  </a:lnTo>
                  <a:lnTo>
                    <a:pt x="307" y="507"/>
                  </a:lnTo>
                  <a:lnTo>
                    <a:pt x="307" y="507"/>
                  </a:lnTo>
                  <a:lnTo>
                    <a:pt x="307" y="507"/>
                  </a:lnTo>
                  <a:lnTo>
                    <a:pt x="307" y="507"/>
                  </a:lnTo>
                  <a:lnTo>
                    <a:pt x="307" y="507"/>
                  </a:lnTo>
                  <a:lnTo>
                    <a:pt x="307" y="507"/>
                  </a:lnTo>
                  <a:lnTo>
                    <a:pt x="310" y="507"/>
                  </a:lnTo>
                  <a:lnTo>
                    <a:pt x="310" y="507"/>
                  </a:lnTo>
                  <a:lnTo>
                    <a:pt x="310" y="507"/>
                  </a:lnTo>
                  <a:lnTo>
                    <a:pt x="310" y="507"/>
                  </a:lnTo>
                  <a:lnTo>
                    <a:pt x="312" y="507"/>
                  </a:lnTo>
                  <a:lnTo>
                    <a:pt x="312" y="507"/>
                  </a:lnTo>
                  <a:lnTo>
                    <a:pt x="312" y="507"/>
                  </a:lnTo>
                  <a:close/>
                  <a:moveTo>
                    <a:pt x="321" y="516"/>
                  </a:moveTo>
                  <a:lnTo>
                    <a:pt x="321" y="516"/>
                  </a:lnTo>
                  <a:lnTo>
                    <a:pt x="321" y="514"/>
                  </a:lnTo>
                  <a:lnTo>
                    <a:pt x="324" y="514"/>
                  </a:lnTo>
                  <a:lnTo>
                    <a:pt x="324" y="511"/>
                  </a:lnTo>
                  <a:lnTo>
                    <a:pt x="324" y="511"/>
                  </a:lnTo>
                  <a:lnTo>
                    <a:pt x="326" y="509"/>
                  </a:lnTo>
                  <a:lnTo>
                    <a:pt x="326" y="507"/>
                  </a:lnTo>
                  <a:lnTo>
                    <a:pt x="326" y="507"/>
                  </a:lnTo>
                  <a:lnTo>
                    <a:pt x="328" y="504"/>
                  </a:lnTo>
                  <a:lnTo>
                    <a:pt x="328" y="504"/>
                  </a:lnTo>
                  <a:lnTo>
                    <a:pt x="331" y="502"/>
                  </a:lnTo>
                  <a:lnTo>
                    <a:pt x="331" y="502"/>
                  </a:lnTo>
                  <a:lnTo>
                    <a:pt x="333" y="500"/>
                  </a:lnTo>
                  <a:lnTo>
                    <a:pt x="333" y="500"/>
                  </a:lnTo>
                  <a:lnTo>
                    <a:pt x="333" y="500"/>
                  </a:lnTo>
                  <a:lnTo>
                    <a:pt x="336" y="497"/>
                  </a:lnTo>
                  <a:lnTo>
                    <a:pt x="336" y="497"/>
                  </a:lnTo>
                  <a:lnTo>
                    <a:pt x="338" y="497"/>
                  </a:lnTo>
                  <a:lnTo>
                    <a:pt x="340" y="495"/>
                  </a:lnTo>
                  <a:lnTo>
                    <a:pt x="340" y="495"/>
                  </a:lnTo>
                  <a:lnTo>
                    <a:pt x="343" y="495"/>
                  </a:lnTo>
                  <a:lnTo>
                    <a:pt x="343" y="492"/>
                  </a:lnTo>
                  <a:lnTo>
                    <a:pt x="345" y="492"/>
                  </a:lnTo>
                  <a:lnTo>
                    <a:pt x="345" y="492"/>
                  </a:lnTo>
                  <a:lnTo>
                    <a:pt x="345" y="492"/>
                  </a:lnTo>
                  <a:lnTo>
                    <a:pt x="347" y="492"/>
                  </a:lnTo>
                  <a:lnTo>
                    <a:pt x="347" y="492"/>
                  </a:lnTo>
                  <a:lnTo>
                    <a:pt x="347" y="492"/>
                  </a:lnTo>
                  <a:lnTo>
                    <a:pt x="347" y="492"/>
                  </a:lnTo>
                  <a:lnTo>
                    <a:pt x="347" y="492"/>
                  </a:lnTo>
                  <a:lnTo>
                    <a:pt x="347" y="495"/>
                  </a:lnTo>
                  <a:lnTo>
                    <a:pt x="347" y="495"/>
                  </a:lnTo>
                  <a:lnTo>
                    <a:pt x="347" y="495"/>
                  </a:lnTo>
                  <a:lnTo>
                    <a:pt x="347" y="495"/>
                  </a:lnTo>
                  <a:lnTo>
                    <a:pt x="347" y="497"/>
                  </a:lnTo>
                  <a:lnTo>
                    <a:pt x="347" y="500"/>
                  </a:lnTo>
                  <a:lnTo>
                    <a:pt x="347" y="500"/>
                  </a:lnTo>
                  <a:lnTo>
                    <a:pt x="347" y="502"/>
                  </a:lnTo>
                  <a:lnTo>
                    <a:pt x="347" y="504"/>
                  </a:lnTo>
                  <a:lnTo>
                    <a:pt x="347" y="507"/>
                  </a:lnTo>
                  <a:lnTo>
                    <a:pt x="345" y="507"/>
                  </a:lnTo>
                  <a:lnTo>
                    <a:pt x="345" y="509"/>
                  </a:lnTo>
                  <a:lnTo>
                    <a:pt x="345" y="511"/>
                  </a:lnTo>
                  <a:lnTo>
                    <a:pt x="343" y="511"/>
                  </a:lnTo>
                  <a:lnTo>
                    <a:pt x="343" y="514"/>
                  </a:lnTo>
                  <a:lnTo>
                    <a:pt x="343" y="516"/>
                  </a:lnTo>
                  <a:lnTo>
                    <a:pt x="343" y="516"/>
                  </a:lnTo>
                  <a:lnTo>
                    <a:pt x="340" y="516"/>
                  </a:lnTo>
                  <a:lnTo>
                    <a:pt x="340" y="518"/>
                  </a:lnTo>
                  <a:lnTo>
                    <a:pt x="338" y="518"/>
                  </a:lnTo>
                  <a:lnTo>
                    <a:pt x="338" y="521"/>
                  </a:lnTo>
                  <a:lnTo>
                    <a:pt x="336" y="521"/>
                  </a:lnTo>
                  <a:lnTo>
                    <a:pt x="333" y="523"/>
                  </a:lnTo>
                  <a:lnTo>
                    <a:pt x="333" y="523"/>
                  </a:lnTo>
                  <a:lnTo>
                    <a:pt x="331" y="523"/>
                  </a:lnTo>
                  <a:lnTo>
                    <a:pt x="328" y="526"/>
                  </a:lnTo>
                  <a:lnTo>
                    <a:pt x="328" y="526"/>
                  </a:lnTo>
                  <a:lnTo>
                    <a:pt x="326" y="526"/>
                  </a:lnTo>
                  <a:lnTo>
                    <a:pt x="326" y="526"/>
                  </a:lnTo>
                  <a:lnTo>
                    <a:pt x="326" y="526"/>
                  </a:lnTo>
                  <a:lnTo>
                    <a:pt x="324" y="526"/>
                  </a:lnTo>
                  <a:lnTo>
                    <a:pt x="324" y="526"/>
                  </a:lnTo>
                  <a:lnTo>
                    <a:pt x="324" y="526"/>
                  </a:lnTo>
                  <a:lnTo>
                    <a:pt x="324" y="523"/>
                  </a:lnTo>
                  <a:lnTo>
                    <a:pt x="321" y="523"/>
                  </a:lnTo>
                  <a:lnTo>
                    <a:pt x="321" y="523"/>
                  </a:lnTo>
                  <a:lnTo>
                    <a:pt x="321" y="523"/>
                  </a:lnTo>
                  <a:lnTo>
                    <a:pt x="321" y="521"/>
                  </a:lnTo>
                  <a:lnTo>
                    <a:pt x="321" y="521"/>
                  </a:lnTo>
                  <a:lnTo>
                    <a:pt x="321" y="518"/>
                  </a:lnTo>
                  <a:lnTo>
                    <a:pt x="321" y="518"/>
                  </a:lnTo>
                  <a:lnTo>
                    <a:pt x="321" y="516"/>
                  </a:lnTo>
                  <a:lnTo>
                    <a:pt x="321" y="516"/>
                  </a:lnTo>
                  <a:close/>
                  <a:moveTo>
                    <a:pt x="222" y="554"/>
                  </a:moveTo>
                  <a:lnTo>
                    <a:pt x="222" y="554"/>
                  </a:lnTo>
                  <a:lnTo>
                    <a:pt x="224" y="554"/>
                  </a:lnTo>
                  <a:lnTo>
                    <a:pt x="224" y="556"/>
                  </a:lnTo>
                  <a:lnTo>
                    <a:pt x="227" y="556"/>
                  </a:lnTo>
                  <a:lnTo>
                    <a:pt x="227" y="556"/>
                  </a:lnTo>
                  <a:lnTo>
                    <a:pt x="229" y="556"/>
                  </a:lnTo>
                  <a:lnTo>
                    <a:pt x="231" y="556"/>
                  </a:lnTo>
                  <a:lnTo>
                    <a:pt x="231" y="556"/>
                  </a:lnTo>
                  <a:lnTo>
                    <a:pt x="234" y="556"/>
                  </a:lnTo>
                  <a:lnTo>
                    <a:pt x="234" y="556"/>
                  </a:lnTo>
                  <a:lnTo>
                    <a:pt x="236" y="556"/>
                  </a:lnTo>
                  <a:lnTo>
                    <a:pt x="236" y="556"/>
                  </a:lnTo>
                  <a:lnTo>
                    <a:pt x="239" y="556"/>
                  </a:lnTo>
                  <a:lnTo>
                    <a:pt x="239" y="556"/>
                  </a:lnTo>
                  <a:lnTo>
                    <a:pt x="241" y="556"/>
                  </a:lnTo>
                  <a:lnTo>
                    <a:pt x="241" y="556"/>
                  </a:lnTo>
                  <a:lnTo>
                    <a:pt x="241" y="554"/>
                  </a:lnTo>
                  <a:lnTo>
                    <a:pt x="243" y="554"/>
                  </a:lnTo>
                  <a:lnTo>
                    <a:pt x="243" y="554"/>
                  </a:lnTo>
                  <a:lnTo>
                    <a:pt x="246" y="554"/>
                  </a:lnTo>
                  <a:lnTo>
                    <a:pt x="246" y="552"/>
                  </a:lnTo>
                  <a:lnTo>
                    <a:pt x="246" y="552"/>
                  </a:lnTo>
                  <a:lnTo>
                    <a:pt x="246" y="552"/>
                  </a:lnTo>
                  <a:lnTo>
                    <a:pt x="248" y="549"/>
                  </a:lnTo>
                  <a:lnTo>
                    <a:pt x="248" y="549"/>
                  </a:lnTo>
                  <a:lnTo>
                    <a:pt x="248" y="549"/>
                  </a:lnTo>
                  <a:lnTo>
                    <a:pt x="248" y="547"/>
                  </a:lnTo>
                  <a:lnTo>
                    <a:pt x="248" y="547"/>
                  </a:lnTo>
                  <a:lnTo>
                    <a:pt x="248" y="544"/>
                  </a:lnTo>
                  <a:lnTo>
                    <a:pt x="248" y="544"/>
                  </a:lnTo>
                  <a:lnTo>
                    <a:pt x="248" y="542"/>
                  </a:lnTo>
                  <a:lnTo>
                    <a:pt x="246" y="540"/>
                  </a:lnTo>
                  <a:lnTo>
                    <a:pt x="246" y="540"/>
                  </a:lnTo>
                  <a:lnTo>
                    <a:pt x="246" y="540"/>
                  </a:lnTo>
                  <a:lnTo>
                    <a:pt x="246" y="540"/>
                  </a:lnTo>
                  <a:lnTo>
                    <a:pt x="243" y="540"/>
                  </a:lnTo>
                  <a:lnTo>
                    <a:pt x="241" y="540"/>
                  </a:lnTo>
                  <a:lnTo>
                    <a:pt x="236" y="540"/>
                  </a:lnTo>
                  <a:lnTo>
                    <a:pt x="231" y="540"/>
                  </a:lnTo>
                  <a:lnTo>
                    <a:pt x="229" y="540"/>
                  </a:lnTo>
                  <a:lnTo>
                    <a:pt x="227" y="540"/>
                  </a:lnTo>
                  <a:lnTo>
                    <a:pt x="224" y="540"/>
                  </a:lnTo>
                  <a:lnTo>
                    <a:pt x="222" y="540"/>
                  </a:lnTo>
                  <a:lnTo>
                    <a:pt x="222" y="542"/>
                  </a:lnTo>
                  <a:lnTo>
                    <a:pt x="220" y="542"/>
                  </a:lnTo>
                  <a:lnTo>
                    <a:pt x="220" y="542"/>
                  </a:lnTo>
                  <a:lnTo>
                    <a:pt x="217" y="542"/>
                  </a:lnTo>
                  <a:lnTo>
                    <a:pt x="217" y="544"/>
                  </a:lnTo>
                  <a:lnTo>
                    <a:pt x="217" y="544"/>
                  </a:lnTo>
                  <a:lnTo>
                    <a:pt x="217" y="544"/>
                  </a:lnTo>
                  <a:lnTo>
                    <a:pt x="217" y="544"/>
                  </a:lnTo>
                  <a:lnTo>
                    <a:pt x="217" y="544"/>
                  </a:lnTo>
                  <a:lnTo>
                    <a:pt x="217" y="547"/>
                  </a:lnTo>
                  <a:lnTo>
                    <a:pt x="217" y="547"/>
                  </a:lnTo>
                  <a:lnTo>
                    <a:pt x="215" y="547"/>
                  </a:lnTo>
                  <a:lnTo>
                    <a:pt x="215" y="547"/>
                  </a:lnTo>
                  <a:lnTo>
                    <a:pt x="217" y="547"/>
                  </a:lnTo>
                  <a:lnTo>
                    <a:pt x="217" y="549"/>
                  </a:lnTo>
                  <a:lnTo>
                    <a:pt x="217" y="549"/>
                  </a:lnTo>
                  <a:lnTo>
                    <a:pt x="217" y="549"/>
                  </a:lnTo>
                  <a:lnTo>
                    <a:pt x="217" y="549"/>
                  </a:lnTo>
                  <a:lnTo>
                    <a:pt x="217" y="549"/>
                  </a:lnTo>
                  <a:lnTo>
                    <a:pt x="217" y="552"/>
                  </a:lnTo>
                  <a:lnTo>
                    <a:pt x="217" y="552"/>
                  </a:lnTo>
                  <a:lnTo>
                    <a:pt x="220" y="552"/>
                  </a:lnTo>
                  <a:lnTo>
                    <a:pt x="220" y="552"/>
                  </a:lnTo>
                  <a:lnTo>
                    <a:pt x="220" y="554"/>
                  </a:lnTo>
                  <a:lnTo>
                    <a:pt x="222" y="554"/>
                  </a:lnTo>
                  <a:lnTo>
                    <a:pt x="222" y="554"/>
                  </a:lnTo>
                  <a:close/>
                  <a:moveTo>
                    <a:pt x="345" y="978"/>
                  </a:moveTo>
                  <a:lnTo>
                    <a:pt x="347" y="978"/>
                  </a:lnTo>
                  <a:lnTo>
                    <a:pt x="350" y="980"/>
                  </a:lnTo>
                  <a:lnTo>
                    <a:pt x="354" y="980"/>
                  </a:lnTo>
                  <a:lnTo>
                    <a:pt x="357" y="982"/>
                  </a:lnTo>
                  <a:lnTo>
                    <a:pt x="359" y="982"/>
                  </a:lnTo>
                  <a:lnTo>
                    <a:pt x="362" y="985"/>
                  </a:lnTo>
                  <a:lnTo>
                    <a:pt x="366" y="985"/>
                  </a:lnTo>
                  <a:lnTo>
                    <a:pt x="369" y="985"/>
                  </a:lnTo>
                  <a:lnTo>
                    <a:pt x="371" y="987"/>
                  </a:lnTo>
                  <a:lnTo>
                    <a:pt x="373" y="987"/>
                  </a:lnTo>
                  <a:lnTo>
                    <a:pt x="378" y="987"/>
                  </a:lnTo>
                  <a:lnTo>
                    <a:pt x="380" y="987"/>
                  </a:lnTo>
                  <a:lnTo>
                    <a:pt x="383" y="987"/>
                  </a:lnTo>
                  <a:lnTo>
                    <a:pt x="388" y="987"/>
                  </a:lnTo>
                  <a:lnTo>
                    <a:pt x="390" y="987"/>
                  </a:lnTo>
                  <a:lnTo>
                    <a:pt x="392" y="987"/>
                  </a:lnTo>
                  <a:lnTo>
                    <a:pt x="397" y="987"/>
                  </a:lnTo>
                  <a:lnTo>
                    <a:pt x="399" y="987"/>
                  </a:lnTo>
                  <a:lnTo>
                    <a:pt x="402" y="987"/>
                  </a:lnTo>
                  <a:lnTo>
                    <a:pt x="407" y="987"/>
                  </a:lnTo>
                  <a:lnTo>
                    <a:pt x="409" y="987"/>
                  </a:lnTo>
                  <a:lnTo>
                    <a:pt x="411" y="987"/>
                  </a:lnTo>
                  <a:lnTo>
                    <a:pt x="416" y="987"/>
                  </a:lnTo>
                  <a:lnTo>
                    <a:pt x="418" y="985"/>
                  </a:lnTo>
                  <a:lnTo>
                    <a:pt x="421" y="985"/>
                  </a:lnTo>
                  <a:lnTo>
                    <a:pt x="425" y="985"/>
                  </a:lnTo>
                  <a:lnTo>
                    <a:pt x="428" y="982"/>
                  </a:lnTo>
                  <a:lnTo>
                    <a:pt x="430" y="982"/>
                  </a:lnTo>
                  <a:lnTo>
                    <a:pt x="433" y="982"/>
                  </a:lnTo>
                  <a:lnTo>
                    <a:pt x="437" y="980"/>
                  </a:lnTo>
                  <a:lnTo>
                    <a:pt x="440" y="980"/>
                  </a:lnTo>
                  <a:lnTo>
                    <a:pt x="442" y="978"/>
                  </a:lnTo>
                  <a:lnTo>
                    <a:pt x="435" y="1006"/>
                  </a:lnTo>
                  <a:lnTo>
                    <a:pt x="414" y="994"/>
                  </a:lnTo>
                  <a:lnTo>
                    <a:pt x="397" y="1013"/>
                  </a:lnTo>
                  <a:lnTo>
                    <a:pt x="378" y="994"/>
                  </a:lnTo>
                  <a:lnTo>
                    <a:pt x="357" y="1011"/>
                  </a:lnTo>
                  <a:lnTo>
                    <a:pt x="345" y="978"/>
                  </a:lnTo>
                  <a:lnTo>
                    <a:pt x="345" y="978"/>
                  </a:lnTo>
                  <a:close/>
                  <a:moveTo>
                    <a:pt x="239" y="1086"/>
                  </a:moveTo>
                  <a:lnTo>
                    <a:pt x="243" y="1089"/>
                  </a:lnTo>
                  <a:lnTo>
                    <a:pt x="248" y="1091"/>
                  </a:lnTo>
                  <a:lnTo>
                    <a:pt x="253" y="1091"/>
                  </a:lnTo>
                  <a:lnTo>
                    <a:pt x="258" y="1093"/>
                  </a:lnTo>
                  <a:lnTo>
                    <a:pt x="262" y="1093"/>
                  </a:lnTo>
                  <a:lnTo>
                    <a:pt x="267" y="1096"/>
                  </a:lnTo>
                  <a:lnTo>
                    <a:pt x="269" y="1096"/>
                  </a:lnTo>
                  <a:lnTo>
                    <a:pt x="274" y="1096"/>
                  </a:lnTo>
                  <a:lnTo>
                    <a:pt x="279" y="1098"/>
                  </a:lnTo>
                  <a:lnTo>
                    <a:pt x="281" y="1098"/>
                  </a:lnTo>
                  <a:lnTo>
                    <a:pt x="286" y="1098"/>
                  </a:lnTo>
                  <a:lnTo>
                    <a:pt x="288" y="1098"/>
                  </a:lnTo>
                  <a:lnTo>
                    <a:pt x="293" y="1098"/>
                  </a:lnTo>
                  <a:lnTo>
                    <a:pt x="298" y="1098"/>
                  </a:lnTo>
                  <a:lnTo>
                    <a:pt x="300" y="1096"/>
                  </a:lnTo>
                  <a:lnTo>
                    <a:pt x="305" y="1096"/>
                  </a:lnTo>
                  <a:lnTo>
                    <a:pt x="293" y="1122"/>
                  </a:lnTo>
                  <a:lnTo>
                    <a:pt x="284" y="1105"/>
                  </a:lnTo>
                  <a:lnTo>
                    <a:pt x="267" y="1117"/>
                  </a:lnTo>
                  <a:lnTo>
                    <a:pt x="258" y="1103"/>
                  </a:lnTo>
                  <a:lnTo>
                    <a:pt x="243" y="1115"/>
                  </a:lnTo>
                  <a:lnTo>
                    <a:pt x="239" y="1086"/>
                  </a:lnTo>
                  <a:lnTo>
                    <a:pt x="239" y="1086"/>
                  </a:lnTo>
                  <a:close/>
                  <a:moveTo>
                    <a:pt x="466" y="1103"/>
                  </a:moveTo>
                  <a:lnTo>
                    <a:pt x="470" y="1103"/>
                  </a:lnTo>
                  <a:lnTo>
                    <a:pt x="475" y="1103"/>
                  </a:lnTo>
                  <a:lnTo>
                    <a:pt x="480" y="1103"/>
                  </a:lnTo>
                  <a:lnTo>
                    <a:pt x="485" y="1103"/>
                  </a:lnTo>
                  <a:lnTo>
                    <a:pt x="489" y="1103"/>
                  </a:lnTo>
                  <a:lnTo>
                    <a:pt x="492" y="1103"/>
                  </a:lnTo>
                  <a:lnTo>
                    <a:pt x="496" y="1101"/>
                  </a:lnTo>
                  <a:lnTo>
                    <a:pt x="501" y="1101"/>
                  </a:lnTo>
                  <a:lnTo>
                    <a:pt x="506" y="1101"/>
                  </a:lnTo>
                  <a:lnTo>
                    <a:pt x="508" y="1101"/>
                  </a:lnTo>
                  <a:lnTo>
                    <a:pt x="513" y="1098"/>
                  </a:lnTo>
                  <a:lnTo>
                    <a:pt x="518" y="1098"/>
                  </a:lnTo>
                  <a:lnTo>
                    <a:pt x="522" y="1096"/>
                  </a:lnTo>
                  <a:lnTo>
                    <a:pt x="527" y="1096"/>
                  </a:lnTo>
                  <a:lnTo>
                    <a:pt x="532" y="1096"/>
                  </a:lnTo>
                  <a:lnTo>
                    <a:pt x="534" y="1093"/>
                  </a:lnTo>
                  <a:lnTo>
                    <a:pt x="525" y="1122"/>
                  </a:lnTo>
                  <a:lnTo>
                    <a:pt x="513" y="1108"/>
                  </a:lnTo>
                  <a:lnTo>
                    <a:pt x="503" y="1122"/>
                  </a:lnTo>
                  <a:lnTo>
                    <a:pt x="492" y="1110"/>
                  </a:lnTo>
                  <a:lnTo>
                    <a:pt x="480" y="1129"/>
                  </a:lnTo>
                  <a:lnTo>
                    <a:pt x="466" y="1103"/>
                  </a:lnTo>
                  <a:lnTo>
                    <a:pt x="466" y="1103"/>
                  </a:lnTo>
                  <a:close/>
                  <a:moveTo>
                    <a:pt x="459" y="1034"/>
                  </a:moveTo>
                  <a:lnTo>
                    <a:pt x="463" y="1034"/>
                  </a:lnTo>
                  <a:lnTo>
                    <a:pt x="470" y="1034"/>
                  </a:lnTo>
                  <a:lnTo>
                    <a:pt x="475" y="1032"/>
                  </a:lnTo>
                  <a:lnTo>
                    <a:pt x="480" y="1032"/>
                  </a:lnTo>
                  <a:lnTo>
                    <a:pt x="485" y="1030"/>
                  </a:lnTo>
                  <a:lnTo>
                    <a:pt x="492" y="1027"/>
                  </a:lnTo>
                  <a:lnTo>
                    <a:pt x="496" y="1027"/>
                  </a:lnTo>
                  <a:lnTo>
                    <a:pt x="501" y="1025"/>
                  </a:lnTo>
                  <a:lnTo>
                    <a:pt x="506" y="1022"/>
                  </a:lnTo>
                  <a:lnTo>
                    <a:pt x="511" y="1020"/>
                  </a:lnTo>
                  <a:lnTo>
                    <a:pt x="515" y="1018"/>
                  </a:lnTo>
                  <a:lnTo>
                    <a:pt x="520" y="1015"/>
                  </a:lnTo>
                  <a:lnTo>
                    <a:pt x="527" y="1013"/>
                  </a:lnTo>
                  <a:lnTo>
                    <a:pt x="532" y="1011"/>
                  </a:lnTo>
                  <a:lnTo>
                    <a:pt x="537" y="1008"/>
                  </a:lnTo>
                  <a:lnTo>
                    <a:pt x="541" y="1006"/>
                  </a:lnTo>
                  <a:lnTo>
                    <a:pt x="534" y="1039"/>
                  </a:lnTo>
                  <a:lnTo>
                    <a:pt x="522" y="1025"/>
                  </a:lnTo>
                  <a:lnTo>
                    <a:pt x="518" y="1044"/>
                  </a:lnTo>
                  <a:lnTo>
                    <a:pt x="503" y="1034"/>
                  </a:lnTo>
                  <a:lnTo>
                    <a:pt x="499" y="1051"/>
                  </a:lnTo>
                  <a:lnTo>
                    <a:pt x="485" y="1041"/>
                  </a:lnTo>
                  <a:lnTo>
                    <a:pt x="477" y="1058"/>
                  </a:lnTo>
                  <a:lnTo>
                    <a:pt x="459" y="1034"/>
                  </a:lnTo>
                  <a:lnTo>
                    <a:pt x="459" y="1034"/>
                  </a:lnTo>
                  <a:close/>
                  <a:moveTo>
                    <a:pt x="340" y="1247"/>
                  </a:moveTo>
                  <a:lnTo>
                    <a:pt x="340" y="1247"/>
                  </a:lnTo>
                  <a:lnTo>
                    <a:pt x="340" y="1247"/>
                  </a:lnTo>
                  <a:lnTo>
                    <a:pt x="343" y="1247"/>
                  </a:lnTo>
                  <a:lnTo>
                    <a:pt x="343" y="1247"/>
                  </a:lnTo>
                  <a:lnTo>
                    <a:pt x="345" y="1247"/>
                  </a:lnTo>
                  <a:lnTo>
                    <a:pt x="347" y="1247"/>
                  </a:lnTo>
                  <a:lnTo>
                    <a:pt x="350" y="1247"/>
                  </a:lnTo>
                  <a:lnTo>
                    <a:pt x="352" y="1247"/>
                  </a:lnTo>
                  <a:lnTo>
                    <a:pt x="352" y="1247"/>
                  </a:lnTo>
                  <a:lnTo>
                    <a:pt x="354" y="1247"/>
                  </a:lnTo>
                  <a:lnTo>
                    <a:pt x="354" y="1250"/>
                  </a:lnTo>
                  <a:lnTo>
                    <a:pt x="357" y="1250"/>
                  </a:lnTo>
                  <a:lnTo>
                    <a:pt x="362" y="1252"/>
                  </a:lnTo>
                  <a:lnTo>
                    <a:pt x="366" y="1252"/>
                  </a:lnTo>
                  <a:lnTo>
                    <a:pt x="369" y="1254"/>
                  </a:lnTo>
                  <a:lnTo>
                    <a:pt x="369" y="1254"/>
                  </a:lnTo>
                  <a:lnTo>
                    <a:pt x="371" y="1254"/>
                  </a:lnTo>
                  <a:lnTo>
                    <a:pt x="371" y="1254"/>
                  </a:lnTo>
                  <a:lnTo>
                    <a:pt x="371" y="1254"/>
                  </a:lnTo>
                  <a:lnTo>
                    <a:pt x="371" y="1254"/>
                  </a:lnTo>
                  <a:lnTo>
                    <a:pt x="373" y="1254"/>
                  </a:lnTo>
                  <a:lnTo>
                    <a:pt x="373" y="1254"/>
                  </a:lnTo>
                  <a:lnTo>
                    <a:pt x="373" y="1254"/>
                  </a:lnTo>
                  <a:lnTo>
                    <a:pt x="373" y="1254"/>
                  </a:lnTo>
                  <a:lnTo>
                    <a:pt x="373" y="1254"/>
                  </a:lnTo>
                  <a:lnTo>
                    <a:pt x="373" y="1252"/>
                  </a:lnTo>
                  <a:lnTo>
                    <a:pt x="373" y="1252"/>
                  </a:lnTo>
                  <a:lnTo>
                    <a:pt x="373" y="1252"/>
                  </a:lnTo>
                  <a:lnTo>
                    <a:pt x="373" y="1252"/>
                  </a:lnTo>
                  <a:lnTo>
                    <a:pt x="373" y="1250"/>
                  </a:lnTo>
                  <a:lnTo>
                    <a:pt x="373" y="1250"/>
                  </a:lnTo>
                  <a:lnTo>
                    <a:pt x="373" y="1247"/>
                  </a:lnTo>
                  <a:lnTo>
                    <a:pt x="371" y="1245"/>
                  </a:lnTo>
                  <a:lnTo>
                    <a:pt x="371" y="1243"/>
                  </a:lnTo>
                  <a:lnTo>
                    <a:pt x="369" y="1243"/>
                  </a:lnTo>
                  <a:lnTo>
                    <a:pt x="369" y="1240"/>
                  </a:lnTo>
                  <a:lnTo>
                    <a:pt x="369" y="1240"/>
                  </a:lnTo>
                  <a:lnTo>
                    <a:pt x="369" y="1240"/>
                  </a:lnTo>
                  <a:lnTo>
                    <a:pt x="369" y="1238"/>
                  </a:lnTo>
                  <a:lnTo>
                    <a:pt x="366" y="1238"/>
                  </a:lnTo>
                  <a:lnTo>
                    <a:pt x="366" y="1238"/>
                  </a:lnTo>
                  <a:lnTo>
                    <a:pt x="366" y="1238"/>
                  </a:lnTo>
                  <a:lnTo>
                    <a:pt x="366" y="1238"/>
                  </a:lnTo>
                  <a:lnTo>
                    <a:pt x="364" y="1235"/>
                  </a:lnTo>
                  <a:lnTo>
                    <a:pt x="364" y="1235"/>
                  </a:lnTo>
                  <a:lnTo>
                    <a:pt x="364" y="1235"/>
                  </a:lnTo>
                  <a:lnTo>
                    <a:pt x="362" y="1235"/>
                  </a:lnTo>
                  <a:lnTo>
                    <a:pt x="359" y="1235"/>
                  </a:lnTo>
                  <a:lnTo>
                    <a:pt x="359" y="1235"/>
                  </a:lnTo>
                  <a:lnTo>
                    <a:pt x="357" y="1235"/>
                  </a:lnTo>
                  <a:lnTo>
                    <a:pt x="354" y="1235"/>
                  </a:lnTo>
                  <a:lnTo>
                    <a:pt x="354" y="1235"/>
                  </a:lnTo>
                  <a:lnTo>
                    <a:pt x="352" y="1235"/>
                  </a:lnTo>
                  <a:lnTo>
                    <a:pt x="352" y="1235"/>
                  </a:lnTo>
                  <a:lnTo>
                    <a:pt x="350" y="1235"/>
                  </a:lnTo>
                  <a:lnTo>
                    <a:pt x="347" y="1235"/>
                  </a:lnTo>
                  <a:lnTo>
                    <a:pt x="347" y="1235"/>
                  </a:lnTo>
                  <a:lnTo>
                    <a:pt x="345" y="1238"/>
                  </a:lnTo>
                  <a:lnTo>
                    <a:pt x="345" y="1238"/>
                  </a:lnTo>
                  <a:lnTo>
                    <a:pt x="343" y="1240"/>
                  </a:lnTo>
                  <a:lnTo>
                    <a:pt x="340" y="1240"/>
                  </a:lnTo>
                  <a:lnTo>
                    <a:pt x="340" y="1243"/>
                  </a:lnTo>
                  <a:lnTo>
                    <a:pt x="340" y="1243"/>
                  </a:lnTo>
                  <a:lnTo>
                    <a:pt x="340" y="1243"/>
                  </a:lnTo>
                  <a:lnTo>
                    <a:pt x="338" y="1243"/>
                  </a:lnTo>
                  <a:lnTo>
                    <a:pt x="338" y="1245"/>
                  </a:lnTo>
                  <a:lnTo>
                    <a:pt x="338" y="1245"/>
                  </a:lnTo>
                  <a:lnTo>
                    <a:pt x="338" y="1245"/>
                  </a:lnTo>
                  <a:lnTo>
                    <a:pt x="338" y="1245"/>
                  </a:lnTo>
                  <a:lnTo>
                    <a:pt x="340" y="1245"/>
                  </a:lnTo>
                  <a:lnTo>
                    <a:pt x="340" y="1245"/>
                  </a:lnTo>
                  <a:lnTo>
                    <a:pt x="340" y="1247"/>
                  </a:lnTo>
                  <a:lnTo>
                    <a:pt x="340" y="1247"/>
                  </a:lnTo>
                  <a:close/>
                  <a:moveTo>
                    <a:pt x="631" y="1233"/>
                  </a:moveTo>
                  <a:lnTo>
                    <a:pt x="631" y="1235"/>
                  </a:lnTo>
                  <a:lnTo>
                    <a:pt x="631" y="1235"/>
                  </a:lnTo>
                  <a:lnTo>
                    <a:pt x="634" y="1235"/>
                  </a:lnTo>
                  <a:lnTo>
                    <a:pt x="634" y="1235"/>
                  </a:lnTo>
                  <a:lnTo>
                    <a:pt x="634" y="1235"/>
                  </a:lnTo>
                  <a:lnTo>
                    <a:pt x="636" y="1235"/>
                  </a:lnTo>
                  <a:lnTo>
                    <a:pt x="636" y="1235"/>
                  </a:lnTo>
                  <a:lnTo>
                    <a:pt x="638" y="1235"/>
                  </a:lnTo>
                  <a:lnTo>
                    <a:pt x="638" y="1235"/>
                  </a:lnTo>
                  <a:lnTo>
                    <a:pt x="638" y="1235"/>
                  </a:lnTo>
                  <a:lnTo>
                    <a:pt x="641" y="1235"/>
                  </a:lnTo>
                  <a:lnTo>
                    <a:pt x="641" y="1235"/>
                  </a:lnTo>
                  <a:lnTo>
                    <a:pt x="641" y="1235"/>
                  </a:lnTo>
                  <a:lnTo>
                    <a:pt x="643" y="1235"/>
                  </a:lnTo>
                  <a:lnTo>
                    <a:pt x="643" y="1233"/>
                  </a:lnTo>
                  <a:lnTo>
                    <a:pt x="643" y="1233"/>
                  </a:lnTo>
                  <a:lnTo>
                    <a:pt x="645" y="1233"/>
                  </a:lnTo>
                  <a:lnTo>
                    <a:pt x="645" y="1233"/>
                  </a:lnTo>
                  <a:lnTo>
                    <a:pt x="645" y="1231"/>
                  </a:lnTo>
                  <a:lnTo>
                    <a:pt x="645" y="1231"/>
                  </a:lnTo>
                  <a:lnTo>
                    <a:pt x="645" y="1228"/>
                  </a:lnTo>
                  <a:lnTo>
                    <a:pt x="645" y="1228"/>
                  </a:lnTo>
                  <a:lnTo>
                    <a:pt x="645" y="1228"/>
                  </a:lnTo>
                  <a:lnTo>
                    <a:pt x="645" y="1226"/>
                  </a:lnTo>
                  <a:lnTo>
                    <a:pt x="645" y="1226"/>
                  </a:lnTo>
                  <a:lnTo>
                    <a:pt x="645" y="1224"/>
                  </a:lnTo>
                  <a:lnTo>
                    <a:pt x="643" y="1221"/>
                  </a:lnTo>
                  <a:lnTo>
                    <a:pt x="643" y="1219"/>
                  </a:lnTo>
                  <a:lnTo>
                    <a:pt x="643" y="1219"/>
                  </a:lnTo>
                  <a:lnTo>
                    <a:pt x="643" y="1219"/>
                  </a:lnTo>
                  <a:lnTo>
                    <a:pt x="643" y="1217"/>
                  </a:lnTo>
                  <a:lnTo>
                    <a:pt x="643" y="1217"/>
                  </a:lnTo>
                  <a:lnTo>
                    <a:pt x="641" y="1217"/>
                  </a:lnTo>
                  <a:lnTo>
                    <a:pt x="641" y="1217"/>
                  </a:lnTo>
                  <a:lnTo>
                    <a:pt x="641" y="1217"/>
                  </a:lnTo>
                  <a:lnTo>
                    <a:pt x="638" y="1217"/>
                  </a:lnTo>
                  <a:lnTo>
                    <a:pt x="638" y="1217"/>
                  </a:lnTo>
                  <a:lnTo>
                    <a:pt x="638" y="1217"/>
                  </a:lnTo>
                  <a:lnTo>
                    <a:pt x="636" y="1217"/>
                  </a:lnTo>
                  <a:lnTo>
                    <a:pt x="636" y="1217"/>
                  </a:lnTo>
                  <a:lnTo>
                    <a:pt x="634" y="1219"/>
                  </a:lnTo>
                  <a:lnTo>
                    <a:pt x="634" y="1219"/>
                  </a:lnTo>
                  <a:lnTo>
                    <a:pt x="634" y="1219"/>
                  </a:lnTo>
                  <a:lnTo>
                    <a:pt x="631" y="1219"/>
                  </a:lnTo>
                  <a:lnTo>
                    <a:pt x="631" y="1221"/>
                  </a:lnTo>
                  <a:lnTo>
                    <a:pt x="631" y="1221"/>
                  </a:lnTo>
                  <a:lnTo>
                    <a:pt x="631" y="1221"/>
                  </a:lnTo>
                  <a:lnTo>
                    <a:pt x="629" y="1224"/>
                  </a:lnTo>
                  <a:lnTo>
                    <a:pt x="629" y="1224"/>
                  </a:lnTo>
                  <a:lnTo>
                    <a:pt x="629" y="1224"/>
                  </a:lnTo>
                  <a:lnTo>
                    <a:pt x="629" y="1226"/>
                  </a:lnTo>
                  <a:lnTo>
                    <a:pt x="629" y="1226"/>
                  </a:lnTo>
                  <a:lnTo>
                    <a:pt x="629" y="1228"/>
                  </a:lnTo>
                  <a:lnTo>
                    <a:pt x="629" y="1228"/>
                  </a:lnTo>
                  <a:lnTo>
                    <a:pt x="629" y="1231"/>
                  </a:lnTo>
                  <a:lnTo>
                    <a:pt x="629" y="1231"/>
                  </a:lnTo>
                  <a:lnTo>
                    <a:pt x="629" y="1231"/>
                  </a:lnTo>
                  <a:lnTo>
                    <a:pt x="629" y="1233"/>
                  </a:lnTo>
                  <a:lnTo>
                    <a:pt x="629" y="1233"/>
                  </a:lnTo>
                  <a:lnTo>
                    <a:pt x="631" y="1233"/>
                  </a:lnTo>
                  <a:lnTo>
                    <a:pt x="631" y="1233"/>
                  </a:lnTo>
                  <a:close/>
                  <a:moveTo>
                    <a:pt x="660" y="1238"/>
                  </a:moveTo>
                  <a:lnTo>
                    <a:pt x="662" y="1238"/>
                  </a:lnTo>
                  <a:lnTo>
                    <a:pt x="664" y="1238"/>
                  </a:lnTo>
                  <a:lnTo>
                    <a:pt x="667" y="1238"/>
                  </a:lnTo>
                  <a:lnTo>
                    <a:pt x="669" y="1238"/>
                  </a:lnTo>
                  <a:lnTo>
                    <a:pt x="671" y="1235"/>
                  </a:lnTo>
                  <a:lnTo>
                    <a:pt x="671" y="1235"/>
                  </a:lnTo>
                  <a:lnTo>
                    <a:pt x="674" y="1235"/>
                  </a:lnTo>
                  <a:lnTo>
                    <a:pt x="676" y="1235"/>
                  </a:lnTo>
                  <a:lnTo>
                    <a:pt x="676" y="1235"/>
                  </a:lnTo>
                  <a:lnTo>
                    <a:pt x="679" y="1235"/>
                  </a:lnTo>
                  <a:lnTo>
                    <a:pt x="679" y="1235"/>
                  </a:lnTo>
                  <a:lnTo>
                    <a:pt x="679" y="1233"/>
                  </a:lnTo>
                  <a:lnTo>
                    <a:pt x="681" y="1233"/>
                  </a:lnTo>
                  <a:lnTo>
                    <a:pt x="681" y="1233"/>
                  </a:lnTo>
                  <a:lnTo>
                    <a:pt x="681" y="1233"/>
                  </a:lnTo>
                  <a:lnTo>
                    <a:pt x="681" y="1231"/>
                  </a:lnTo>
                  <a:lnTo>
                    <a:pt x="681" y="1231"/>
                  </a:lnTo>
                  <a:lnTo>
                    <a:pt x="683" y="1231"/>
                  </a:lnTo>
                  <a:lnTo>
                    <a:pt x="683" y="1231"/>
                  </a:lnTo>
                  <a:lnTo>
                    <a:pt x="683" y="1228"/>
                  </a:lnTo>
                  <a:lnTo>
                    <a:pt x="683" y="1228"/>
                  </a:lnTo>
                  <a:lnTo>
                    <a:pt x="683" y="1228"/>
                  </a:lnTo>
                  <a:lnTo>
                    <a:pt x="683" y="1226"/>
                  </a:lnTo>
                  <a:lnTo>
                    <a:pt x="681" y="1226"/>
                  </a:lnTo>
                  <a:lnTo>
                    <a:pt x="681" y="1226"/>
                  </a:lnTo>
                  <a:lnTo>
                    <a:pt x="681" y="1226"/>
                  </a:lnTo>
                  <a:lnTo>
                    <a:pt x="681" y="1224"/>
                  </a:lnTo>
                  <a:lnTo>
                    <a:pt x="681" y="1224"/>
                  </a:lnTo>
                  <a:lnTo>
                    <a:pt x="679" y="1224"/>
                  </a:lnTo>
                  <a:lnTo>
                    <a:pt x="676" y="1221"/>
                  </a:lnTo>
                  <a:lnTo>
                    <a:pt x="674" y="1221"/>
                  </a:lnTo>
                  <a:lnTo>
                    <a:pt x="674" y="1219"/>
                  </a:lnTo>
                  <a:lnTo>
                    <a:pt x="671" y="1219"/>
                  </a:lnTo>
                  <a:lnTo>
                    <a:pt x="669" y="1217"/>
                  </a:lnTo>
                  <a:lnTo>
                    <a:pt x="667" y="1217"/>
                  </a:lnTo>
                  <a:lnTo>
                    <a:pt x="664" y="1217"/>
                  </a:lnTo>
                  <a:lnTo>
                    <a:pt x="664" y="1217"/>
                  </a:lnTo>
                  <a:lnTo>
                    <a:pt x="662" y="1217"/>
                  </a:lnTo>
                  <a:lnTo>
                    <a:pt x="662" y="1217"/>
                  </a:lnTo>
                  <a:lnTo>
                    <a:pt x="660" y="1217"/>
                  </a:lnTo>
                  <a:lnTo>
                    <a:pt x="660" y="1217"/>
                  </a:lnTo>
                  <a:lnTo>
                    <a:pt x="660" y="1217"/>
                  </a:lnTo>
                  <a:lnTo>
                    <a:pt x="657" y="1217"/>
                  </a:lnTo>
                  <a:lnTo>
                    <a:pt x="657" y="1217"/>
                  </a:lnTo>
                  <a:lnTo>
                    <a:pt x="657" y="1217"/>
                  </a:lnTo>
                  <a:lnTo>
                    <a:pt x="657" y="1217"/>
                  </a:lnTo>
                  <a:lnTo>
                    <a:pt x="657" y="1219"/>
                  </a:lnTo>
                  <a:lnTo>
                    <a:pt x="657" y="1219"/>
                  </a:lnTo>
                  <a:lnTo>
                    <a:pt x="657" y="1219"/>
                  </a:lnTo>
                  <a:lnTo>
                    <a:pt x="655" y="1219"/>
                  </a:lnTo>
                  <a:lnTo>
                    <a:pt x="655" y="1221"/>
                  </a:lnTo>
                  <a:lnTo>
                    <a:pt x="655" y="1224"/>
                  </a:lnTo>
                  <a:lnTo>
                    <a:pt x="655" y="1226"/>
                  </a:lnTo>
                  <a:lnTo>
                    <a:pt x="655" y="1226"/>
                  </a:lnTo>
                  <a:lnTo>
                    <a:pt x="655" y="1228"/>
                  </a:lnTo>
                  <a:lnTo>
                    <a:pt x="657" y="1231"/>
                  </a:lnTo>
                  <a:lnTo>
                    <a:pt x="657" y="1233"/>
                  </a:lnTo>
                  <a:lnTo>
                    <a:pt x="657" y="1233"/>
                  </a:lnTo>
                  <a:lnTo>
                    <a:pt x="657" y="1235"/>
                  </a:lnTo>
                  <a:lnTo>
                    <a:pt x="657" y="1235"/>
                  </a:lnTo>
                  <a:lnTo>
                    <a:pt x="657" y="1235"/>
                  </a:lnTo>
                  <a:lnTo>
                    <a:pt x="657" y="1238"/>
                  </a:lnTo>
                  <a:lnTo>
                    <a:pt x="660" y="1238"/>
                  </a:lnTo>
                  <a:lnTo>
                    <a:pt x="660" y="1238"/>
                  </a:lnTo>
                  <a:lnTo>
                    <a:pt x="660" y="1238"/>
                  </a:lnTo>
                  <a:close/>
                  <a:moveTo>
                    <a:pt x="714" y="1257"/>
                  </a:moveTo>
                  <a:lnTo>
                    <a:pt x="716" y="1259"/>
                  </a:lnTo>
                  <a:lnTo>
                    <a:pt x="716" y="1259"/>
                  </a:lnTo>
                  <a:lnTo>
                    <a:pt x="719" y="1259"/>
                  </a:lnTo>
                  <a:lnTo>
                    <a:pt x="719" y="1259"/>
                  </a:lnTo>
                  <a:lnTo>
                    <a:pt x="721" y="1259"/>
                  </a:lnTo>
                  <a:lnTo>
                    <a:pt x="721" y="1259"/>
                  </a:lnTo>
                  <a:lnTo>
                    <a:pt x="721" y="1259"/>
                  </a:lnTo>
                  <a:lnTo>
                    <a:pt x="723" y="1259"/>
                  </a:lnTo>
                  <a:lnTo>
                    <a:pt x="723" y="1259"/>
                  </a:lnTo>
                  <a:lnTo>
                    <a:pt x="726" y="1259"/>
                  </a:lnTo>
                  <a:lnTo>
                    <a:pt x="726" y="1257"/>
                  </a:lnTo>
                  <a:lnTo>
                    <a:pt x="726" y="1257"/>
                  </a:lnTo>
                  <a:lnTo>
                    <a:pt x="728" y="1257"/>
                  </a:lnTo>
                  <a:lnTo>
                    <a:pt x="728" y="1257"/>
                  </a:lnTo>
                  <a:lnTo>
                    <a:pt x="728" y="1257"/>
                  </a:lnTo>
                  <a:lnTo>
                    <a:pt x="731" y="1254"/>
                  </a:lnTo>
                  <a:lnTo>
                    <a:pt x="731" y="1252"/>
                  </a:lnTo>
                  <a:lnTo>
                    <a:pt x="733" y="1250"/>
                  </a:lnTo>
                  <a:lnTo>
                    <a:pt x="733" y="1250"/>
                  </a:lnTo>
                  <a:lnTo>
                    <a:pt x="735" y="1247"/>
                  </a:lnTo>
                  <a:lnTo>
                    <a:pt x="735" y="1245"/>
                  </a:lnTo>
                  <a:lnTo>
                    <a:pt x="738" y="1240"/>
                  </a:lnTo>
                  <a:lnTo>
                    <a:pt x="738" y="1240"/>
                  </a:lnTo>
                  <a:lnTo>
                    <a:pt x="738" y="1238"/>
                  </a:lnTo>
                  <a:lnTo>
                    <a:pt x="738" y="1238"/>
                  </a:lnTo>
                  <a:lnTo>
                    <a:pt x="738" y="1235"/>
                  </a:lnTo>
                  <a:lnTo>
                    <a:pt x="738" y="1235"/>
                  </a:lnTo>
                  <a:lnTo>
                    <a:pt x="738" y="1233"/>
                  </a:lnTo>
                  <a:lnTo>
                    <a:pt x="738" y="1233"/>
                  </a:lnTo>
                  <a:lnTo>
                    <a:pt x="738" y="1233"/>
                  </a:lnTo>
                  <a:lnTo>
                    <a:pt x="738" y="1231"/>
                  </a:lnTo>
                  <a:lnTo>
                    <a:pt x="738" y="1231"/>
                  </a:lnTo>
                  <a:lnTo>
                    <a:pt x="738" y="1228"/>
                  </a:lnTo>
                  <a:lnTo>
                    <a:pt x="738" y="1228"/>
                  </a:lnTo>
                  <a:lnTo>
                    <a:pt x="738" y="1228"/>
                  </a:lnTo>
                  <a:lnTo>
                    <a:pt x="735" y="1228"/>
                  </a:lnTo>
                  <a:lnTo>
                    <a:pt x="735" y="1228"/>
                  </a:lnTo>
                  <a:lnTo>
                    <a:pt x="735" y="1226"/>
                  </a:lnTo>
                  <a:lnTo>
                    <a:pt x="733" y="1226"/>
                  </a:lnTo>
                  <a:lnTo>
                    <a:pt x="731" y="1226"/>
                  </a:lnTo>
                  <a:lnTo>
                    <a:pt x="731" y="1226"/>
                  </a:lnTo>
                  <a:lnTo>
                    <a:pt x="728" y="1226"/>
                  </a:lnTo>
                  <a:lnTo>
                    <a:pt x="728" y="1226"/>
                  </a:lnTo>
                  <a:lnTo>
                    <a:pt x="726" y="1226"/>
                  </a:lnTo>
                  <a:lnTo>
                    <a:pt x="726" y="1228"/>
                  </a:lnTo>
                  <a:lnTo>
                    <a:pt x="723" y="1228"/>
                  </a:lnTo>
                  <a:lnTo>
                    <a:pt x="721" y="1228"/>
                  </a:lnTo>
                  <a:lnTo>
                    <a:pt x="719" y="1228"/>
                  </a:lnTo>
                  <a:lnTo>
                    <a:pt x="716" y="1231"/>
                  </a:lnTo>
                  <a:lnTo>
                    <a:pt x="714" y="1231"/>
                  </a:lnTo>
                  <a:lnTo>
                    <a:pt x="712" y="1233"/>
                  </a:lnTo>
                  <a:lnTo>
                    <a:pt x="709" y="1233"/>
                  </a:lnTo>
                  <a:lnTo>
                    <a:pt x="707" y="1233"/>
                  </a:lnTo>
                  <a:lnTo>
                    <a:pt x="707" y="1235"/>
                  </a:lnTo>
                  <a:lnTo>
                    <a:pt x="705" y="1235"/>
                  </a:lnTo>
                  <a:lnTo>
                    <a:pt x="705" y="1235"/>
                  </a:lnTo>
                  <a:lnTo>
                    <a:pt x="705" y="1238"/>
                  </a:lnTo>
                  <a:lnTo>
                    <a:pt x="702" y="1238"/>
                  </a:lnTo>
                  <a:lnTo>
                    <a:pt x="702" y="1238"/>
                  </a:lnTo>
                  <a:lnTo>
                    <a:pt x="702" y="1238"/>
                  </a:lnTo>
                  <a:lnTo>
                    <a:pt x="702" y="1240"/>
                  </a:lnTo>
                  <a:lnTo>
                    <a:pt x="702" y="1240"/>
                  </a:lnTo>
                  <a:lnTo>
                    <a:pt x="702" y="1240"/>
                  </a:lnTo>
                  <a:lnTo>
                    <a:pt x="702" y="1243"/>
                  </a:lnTo>
                  <a:lnTo>
                    <a:pt x="705" y="1245"/>
                  </a:lnTo>
                  <a:lnTo>
                    <a:pt x="707" y="1250"/>
                  </a:lnTo>
                  <a:lnTo>
                    <a:pt x="709" y="1252"/>
                  </a:lnTo>
                  <a:lnTo>
                    <a:pt x="712" y="1254"/>
                  </a:lnTo>
                  <a:lnTo>
                    <a:pt x="712" y="1257"/>
                  </a:lnTo>
                  <a:lnTo>
                    <a:pt x="712" y="1257"/>
                  </a:lnTo>
                  <a:lnTo>
                    <a:pt x="714" y="1257"/>
                  </a:lnTo>
                  <a:lnTo>
                    <a:pt x="714" y="1257"/>
                  </a:lnTo>
                  <a:lnTo>
                    <a:pt x="714" y="1257"/>
                  </a:lnTo>
                  <a:close/>
                  <a:moveTo>
                    <a:pt x="757" y="1231"/>
                  </a:moveTo>
                  <a:lnTo>
                    <a:pt x="757" y="1231"/>
                  </a:lnTo>
                  <a:lnTo>
                    <a:pt x="757" y="1231"/>
                  </a:lnTo>
                  <a:lnTo>
                    <a:pt x="759" y="1231"/>
                  </a:lnTo>
                  <a:lnTo>
                    <a:pt x="759" y="1231"/>
                  </a:lnTo>
                  <a:lnTo>
                    <a:pt x="759" y="1231"/>
                  </a:lnTo>
                  <a:lnTo>
                    <a:pt x="761" y="1231"/>
                  </a:lnTo>
                  <a:lnTo>
                    <a:pt x="761" y="1228"/>
                  </a:lnTo>
                  <a:lnTo>
                    <a:pt x="761" y="1228"/>
                  </a:lnTo>
                  <a:lnTo>
                    <a:pt x="764" y="1228"/>
                  </a:lnTo>
                  <a:lnTo>
                    <a:pt x="764" y="1228"/>
                  </a:lnTo>
                  <a:lnTo>
                    <a:pt x="764" y="1228"/>
                  </a:lnTo>
                  <a:lnTo>
                    <a:pt x="764" y="1226"/>
                  </a:lnTo>
                  <a:lnTo>
                    <a:pt x="764" y="1226"/>
                  </a:lnTo>
                  <a:lnTo>
                    <a:pt x="766" y="1226"/>
                  </a:lnTo>
                  <a:lnTo>
                    <a:pt x="766" y="1224"/>
                  </a:lnTo>
                  <a:lnTo>
                    <a:pt x="766" y="1224"/>
                  </a:lnTo>
                  <a:lnTo>
                    <a:pt x="766" y="1224"/>
                  </a:lnTo>
                  <a:lnTo>
                    <a:pt x="766" y="1221"/>
                  </a:lnTo>
                  <a:lnTo>
                    <a:pt x="766" y="1221"/>
                  </a:lnTo>
                  <a:lnTo>
                    <a:pt x="766" y="1219"/>
                  </a:lnTo>
                  <a:lnTo>
                    <a:pt x="768" y="1219"/>
                  </a:lnTo>
                  <a:lnTo>
                    <a:pt x="768" y="1219"/>
                  </a:lnTo>
                  <a:lnTo>
                    <a:pt x="768" y="1217"/>
                  </a:lnTo>
                  <a:lnTo>
                    <a:pt x="768" y="1217"/>
                  </a:lnTo>
                  <a:lnTo>
                    <a:pt x="768" y="1217"/>
                  </a:lnTo>
                  <a:lnTo>
                    <a:pt x="768" y="1214"/>
                  </a:lnTo>
                  <a:lnTo>
                    <a:pt x="766" y="1214"/>
                  </a:lnTo>
                  <a:lnTo>
                    <a:pt x="766" y="1212"/>
                  </a:lnTo>
                  <a:lnTo>
                    <a:pt x="766" y="1212"/>
                  </a:lnTo>
                  <a:lnTo>
                    <a:pt x="766" y="1212"/>
                  </a:lnTo>
                  <a:lnTo>
                    <a:pt x="766" y="1212"/>
                  </a:lnTo>
                  <a:lnTo>
                    <a:pt x="766" y="1209"/>
                  </a:lnTo>
                  <a:lnTo>
                    <a:pt x="766" y="1209"/>
                  </a:lnTo>
                  <a:lnTo>
                    <a:pt x="764" y="1209"/>
                  </a:lnTo>
                  <a:lnTo>
                    <a:pt x="764" y="1209"/>
                  </a:lnTo>
                  <a:lnTo>
                    <a:pt x="764" y="1209"/>
                  </a:lnTo>
                  <a:lnTo>
                    <a:pt x="764" y="1209"/>
                  </a:lnTo>
                  <a:lnTo>
                    <a:pt x="761" y="1207"/>
                  </a:lnTo>
                  <a:lnTo>
                    <a:pt x="761" y="1207"/>
                  </a:lnTo>
                  <a:lnTo>
                    <a:pt x="761" y="1207"/>
                  </a:lnTo>
                  <a:lnTo>
                    <a:pt x="759" y="1209"/>
                  </a:lnTo>
                  <a:lnTo>
                    <a:pt x="759" y="1209"/>
                  </a:lnTo>
                  <a:lnTo>
                    <a:pt x="759" y="1209"/>
                  </a:lnTo>
                  <a:lnTo>
                    <a:pt x="759" y="1209"/>
                  </a:lnTo>
                  <a:lnTo>
                    <a:pt x="757" y="1209"/>
                  </a:lnTo>
                  <a:lnTo>
                    <a:pt x="754" y="1209"/>
                  </a:lnTo>
                  <a:lnTo>
                    <a:pt x="754" y="1212"/>
                  </a:lnTo>
                  <a:lnTo>
                    <a:pt x="752" y="1212"/>
                  </a:lnTo>
                  <a:lnTo>
                    <a:pt x="752" y="1214"/>
                  </a:lnTo>
                  <a:lnTo>
                    <a:pt x="749" y="1217"/>
                  </a:lnTo>
                  <a:lnTo>
                    <a:pt x="749" y="1217"/>
                  </a:lnTo>
                  <a:lnTo>
                    <a:pt x="749" y="1217"/>
                  </a:lnTo>
                  <a:lnTo>
                    <a:pt x="749" y="1217"/>
                  </a:lnTo>
                  <a:lnTo>
                    <a:pt x="749" y="1219"/>
                  </a:lnTo>
                  <a:lnTo>
                    <a:pt x="749" y="1219"/>
                  </a:lnTo>
                  <a:lnTo>
                    <a:pt x="749" y="1219"/>
                  </a:lnTo>
                  <a:lnTo>
                    <a:pt x="749" y="1221"/>
                  </a:lnTo>
                  <a:lnTo>
                    <a:pt x="749" y="1221"/>
                  </a:lnTo>
                  <a:lnTo>
                    <a:pt x="749" y="1221"/>
                  </a:lnTo>
                  <a:lnTo>
                    <a:pt x="749" y="1224"/>
                  </a:lnTo>
                  <a:lnTo>
                    <a:pt x="749" y="1224"/>
                  </a:lnTo>
                  <a:lnTo>
                    <a:pt x="749" y="1224"/>
                  </a:lnTo>
                  <a:lnTo>
                    <a:pt x="749" y="1224"/>
                  </a:lnTo>
                  <a:lnTo>
                    <a:pt x="749" y="1226"/>
                  </a:lnTo>
                  <a:lnTo>
                    <a:pt x="749" y="1226"/>
                  </a:lnTo>
                  <a:lnTo>
                    <a:pt x="752" y="1226"/>
                  </a:lnTo>
                  <a:lnTo>
                    <a:pt x="752" y="1228"/>
                  </a:lnTo>
                  <a:lnTo>
                    <a:pt x="752" y="1228"/>
                  </a:lnTo>
                  <a:lnTo>
                    <a:pt x="752" y="1228"/>
                  </a:lnTo>
                  <a:lnTo>
                    <a:pt x="752" y="1228"/>
                  </a:lnTo>
                  <a:lnTo>
                    <a:pt x="754" y="1228"/>
                  </a:lnTo>
                  <a:lnTo>
                    <a:pt x="754" y="1231"/>
                  </a:lnTo>
                  <a:lnTo>
                    <a:pt x="754" y="1231"/>
                  </a:lnTo>
                  <a:lnTo>
                    <a:pt x="757" y="1231"/>
                  </a:lnTo>
                  <a:lnTo>
                    <a:pt x="757" y="1231"/>
                  </a:lnTo>
                  <a:close/>
                  <a:moveTo>
                    <a:pt x="787" y="1214"/>
                  </a:moveTo>
                  <a:lnTo>
                    <a:pt x="790" y="1214"/>
                  </a:lnTo>
                  <a:lnTo>
                    <a:pt x="790" y="1214"/>
                  </a:lnTo>
                  <a:lnTo>
                    <a:pt x="792" y="1214"/>
                  </a:lnTo>
                  <a:lnTo>
                    <a:pt x="792" y="1214"/>
                  </a:lnTo>
                  <a:lnTo>
                    <a:pt x="792" y="1214"/>
                  </a:lnTo>
                  <a:lnTo>
                    <a:pt x="794" y="1214"/>
                  </a:lnTo>
                  <a:lnTo>
                    <a:pt x="794" y="1214"/>
                  </a:lnTo>
                  <a:lnTo>
                    <a:pt x="794" y="1214"/>
                  </a:lnTo>
                  <a:lnTo>
                    <a:pt x="797" y="1212"/>
                  </a:lnTo>
                  <a:lnTo>
                    <a:pt x="797" y="1212"/>
                  </a:lnTo>
                  <a:lnTo>
                    <a:pt x="797" y="1212"/>
                  </a:lnTo>
                  <a:lnTo>
                    <a:pt x="797" y="1212"/>
                  </a:lnTo>
                  <a:lnTo>
                    <a:pt x="799" y="1212"/>
                  </a:lnTo>
                  <a:lnTo>
                    <a:pt x="799" y="1209"/>
                  </a:lnTo>
                  <a:lnTo>
                    <a:pt x="799" y="1209"/>
                  </a:lnTo>
                  <a:lnTo>
                    <a:pt x="799" y="1209"/>
                  </a:lnTo>
                  <a:lnTo>
                    <a:pt x="799" y="1207"/>
                  </a:lnTo>
                  <a:lnTo>
                    <a:pt x="801" y="1207"/>
                  </a:lnTo>
                  <a:lnTo>
                    <a:pt x="801" y="1207"/>
                  </a:lnTo>
                  <a:lnTo>
                    <a:pt x="801" y="1205"/>
                  </a:lnTo>
                  <a:lnTo>
                    <a:pt x="801" y="1205"/>
                  </a:lnTo>
                  <a:lnTo>
                    <a:pt x="801" y="1202"/>
                  </a:lnTo>
                  <a:lnTo>
                    <a:pt x="801" y="1200"/>
                  </a:lnTo>
                  <a:lnTo>
                    <a:pt x="801" y="1200"/>
                  </a:lnTo>
                  <a:lnTo>
                    <a:pt x="801" y="1200"/>
                  </a:lnTo>
                  <a:lnTo>
                    <a:pt x="801" y="1198"/>
                  </a:lnTo>
                  <a:lnTo>
                    <a:pt x="801" y="1198"/>
                  </a:lnTo>
                  <a:lnTo>
                    <a:pt x="801" y="1195"/>
                  </a:lnTo>
                  <a:lnTo>
                    <a:pt x="801" y="1195"/>
                  </a:lnTo>
                  <a:lnTo>
                    <a:pt x="801" y="1195"/>
                  </a:lnTo>
                  <a:lnTo>
                    <a:pt x="801" y="1193"/>
                  </a:lnTo>
                  <a:lnTo>
                    <a:pt x="801" y="1193"/>
                  </a:lnTo>
                  <a:lnTo>
                    <a:pt x="801" y="1193"/>
                  </a:lnTo>
                  <a:lnTo>
                    <a:pt x="799" y="1193"/>
                  </a:lnTo>
                  <a:lnTo>
                    <a:pt x="799" y="1190"/>
                  </a:lnTo>
                  <a:lnTo>
                    <a:pt x="799" y="1190"/>
                  </a:lnTo>
                  <a:lnTo>
                    <a:pt x="797" y="1190"/>
                  </a:lnTo>
                  <a:lnTo>
                    <a:pt x="797" y="1190"/>
                  </a:lnTo>
                  <a:lnTo>
                    <a:pt x="797" y="1190"/>
                  </a:lnTo>
                  <a:lnTo>
                    <a:pt x="794" y="1190"/>
                  </a:lnTo>
                  <a:lnTo>
                    <a:pt x="794" y="1190"/>
                  </a:lnTo>
                  <a:lnTo>
                    <a:pt x="794" y="1190"/>
                  </a:lnTo>
                  <a:lnTo>
                    <a:pt x="792" y="1190"/>
                  </a:lnTo>
                  <a:lnTo>
                    <a:pt x="792" y="1190"/>
                  </a:lnTo>
                  <a:lnTo>
                    <a:pt x="790" y="1190"/>
                  </a:lnTo>
                  <a:lnTo>
                    <a:pt x="790" y="1193"/>
                  </a:lnTo>
                  <a:lnTo>
                    <a:pt x="790" y="1193"/>
                  </a:lnTo>
                  <a:lnTo>
                    <a:pt x="787" y="1193"/>
                  </a:lnTo>
                  <a:lnTo>
                    <a:pt x="787" y="1193"/>
                  </a:lnTo>
                  <a:lnTo>
                    <a:pt x="787" y="1193"/>
                  </a:lnTo>
                  <a:lnTo>
                    <a:pt x="787" y="1195"/>
                  </a:lnTo>
                  <a:lnTo>
                    <a:pt x="785" y="1195"/>
                  </a:lnTo>
                  <a:lnTo>
                    <a:pt x="785" y="1195"/>
                  </a:lnTo>
                  <a:lnTo>
                    <a:pt x="785" y="1198"/>
                  </a:lnTo>
                  <a:lnTo>
                    <a:pt x="785" y="1198"/>
                  </a:lnTo>
                  <a:lnTo>
                    <a:pt x="785" y="1198"/>
                  </a:lnTo>
                  <a:lnTo>
                    <a:pt x="785" y="1200"/>
                  </a:lnTo>
                  <a:lnTo>
                    <a:pt x="785" y="1200"/>
                  </a:lnTo>
                  <a:lnTo>
                    <a:pt x="783" y="1200"/>
                  </a:lnTo>
                  <a:lnTo>
                    <a:pt x="783" y="1202"/>
                  </a:lnTo>
                  <a:lnTo>
                    <a:pt x="783" y="1202"/>
                  </a:lnTo>
                  <a:lnTo>
                    <a:pt x="783" y="1202"/>
                  </a:lnTo>
                  <a:lnTo>
                    <a:pt x="783" y="1205"/>
                  </a:lnTo>
                  <a:lnTo>
                    <a:pt x="785" y="1207"/>
                  </a:lnTo>
                  <a:lnTo>
                    <a:pt x="785" y="1207"/>
                  </a:lnTo>
                  <a:lnTo>
                    <a:pt x="785" y="1207"/>
                  </a:lnTo>
                  <a:lnTo>
                    <a:pt x="785" y="1209"/>
                  </a:lnTo>
                  <a:lnTo>
                    <a:pt x="785" y="1209"/>
                  </a:lnTo>
                  <a:lnTo>
                    <a:pt x="785" y="1209"/>
                  </a:lnTo>
                  <a:lnTo>
                    <a:pt x="785" y="1212"/>
                  </a:lnTo>
                  <a:lnTo>
                    <a:pt x="785" y="1212"/>
                  </a:lnTo>
                  <a:lnTo>
                    <a:pt x="787" y="1212"/>
                  </a:lnTo>
                  <a:lnTo>
                    <a:pt x="787" y="1212"/>
                  </a:lnTo>
                  <a:lnTo>
                    <a:pt x="787" y="1212"/>
                  </a:lnTo>
                  <a:lnTo>
                    <a:pt x="787" y="1214"/>
                  </a:lnTo>
                  <a:lnTo>
                    <a:pt x="787" y="1214"/>
                  </a:lnTo>
                  <a:lnTo>
                    <a:pt x="787" y="1214"/>
                  </a:lnTo>
                  <a:close/>
                  <a:moveTo>
                    <a:pt x="220" y="734"/>
                  </a:moveTo>
                  <a:lnTo>
                    <a:pt x="227" y="727"/>
                  </a:lnTo>
                  <a:lnTo>
                    <a:pt x="231" y="722"/>
                  </a:lnTo>
                  <a:lnTo>
                    <a:pt x="236" y="715"/>
                  </a:lnTo>
                  <a:lnTo>
                    <a:pt x="241" y="708"/>
                  </a:lnTo>
                  <a:lnTo>
                    <a:pt x="248" y="703"/>
                  </a:lnTo>
                  <a:lnTo>
                    <a:pt x="253" y="696"/>
                  </a:lnTo>
                  <a:lnTo>
                    <a:pt x="255" y="694"/>
                  </a:lnTo>
                  <a:lnTo>
                    <a:pt x="258" y="689"/>
                  </a:lnTo>
                  <a:lnTo>
                    <a:pt x="262" y="686"/>
                  </a:lnTo>
                  <a:lnTo>
                    <a:pt x="265" y="684"/>
                  </a:lnTo>
                  <a:lnTo>
                    <a:pt x="269" y="679"/>
                  </a:lnTo>
                  <a:lnTo>
                    <a:pt x="272" y="675"/>
                  </a:lnTo>
                  <a:lnTo>
                    <a:pt x="276" y="672"/>
                  </a:lnTo>
                  <a:lnTo>
                    <a:pt x="281" y="670"/>
                  </a:lnTo>
                  <a:lnTo>
                    <a:pt x="284" y="665"/>
                  </a:lnTo>
                  <a:lnTo>
                    <a:pt x="288" y="663"/>
                  </a:lnTo>
                  <a:lnTo>
                    <a:pt x="293" y="660"/>
                  </a:lnTo>
                  <a:lnTo>
                    <a:pt x="295" y="658"/>
                  </a:lnTo>
                  <a:lnTo>
                    <a:pt x="300" y="656"/>
                  </a:lnTo>
                  <a:lnTo>
                    <a:pt x="302" y="653"/>
                  </a:lnTo>
                  <a:lnTo>
                    <a:pt x="307" y="651"/>
                  </a:lnTo>
                  <a:lnTo>
                    <a:pt x="312" y="649"/>
                  </a:lnTo>
                  <a:lnTo>
                    <a:pt x="317" y="646"/>
                  </a:lnTo>
                  <a:lnTo>
                    <a:pt x="321" y="644"/>
                  </a:lnTo>
                  <a:lnTo>
                    <a:pt x="326" y="642"/>
                  </a:lnTo>
                  <a:lnTo>
                    <a:pt x="331" y="639"/>
                  </a:lnTo>
                  <a:lnTo>
                    <a:pt x="336" y="637"/>
                  </a:lnTo>
                  <a:lnTo>
                    <a:pt x="340" y="634"/>
                  </a:lnTo>
                  <a:lnTo>
                    <a:pt x="345" y="630"/>
                  </a:lnTo>
                  <a:lnTo>
                    <a:pt x="352" y="627"/>
                  </a:lnTo>
                  <a:lnTo>
                    <a:pt x="357" y="625"/>
                  </a:lnTo>
                  <a:lnTo>
                    <a:pt x="362" y="620"/>
                  </a:lnTo>
                  <a:lnTo>
                    <a:pt x="366" y="618"/>
                  </a:lnTo>
                  <a:lnTo>
                    <a:pt x="371" y="613"/>
                  </a:lnTo>
                  <a:lnTo>
                    <a:pt x="376" y="611"/>
                  </a:lnTo>
                  <a:lnTo>
                    <a:pt x="380" y="606"/>
                  </a:lnTo>
                  <a:lnTo>
                    <a:pt x="385" y="604"/>
                  </a:lnTo>
                  <a:lnTo>
                    <a:pt x="392" y="599"/>
                  </a:lnTo>
                  <a:lnTo>
                    <a:pt x="397" y="597"/>
                  </a:lnTo>
                  <a:lnTo>
                    <a:pt x="402" y="592"/>
                  </a:lnTo>
                  <a:lnTo>
                    <a:pt x="407" y="589"/>
                  </a:lnTo>
                  <a:lnTo>
                    <a:pt x="411" y="585"/>
                  </a:lnTo>
                  <a:lnTo>
                    <a:pt x="416" y="575"/>
                  </a:lnTo>
                  <a:lnTo>
                    <a:pt x="402" y="580"/>
                  </a:lnTo>
                  <a:lnTo>
                    <a:pt x="425" y="552"/>
                  </a:lnTo>
                  <a:lnTo>
                    <a:pt x="407" y="556"/>
                  </a:lnTo>
                  <a:lnTo>
                    <a:pt x="435" y="530"/>
                  </a:lnTo>
                  <a:lnTo>
                    <a:pt x="416" y="537"/>
                  </a:lnTo>
                  <a:lnTo>
                    <a:pt x="440" y="511"/>
                  </a:lnTo>
                  <a:lnTo>
                    <a:pt x="425" y="516"/>
                  </a:lnTo>
                  <a:lnTo>
                    <a:pt x="437" y="500"/>
                  </a:lnTo>
                  <a:lnTo>
                    <a:pt x="447" y="485"/>
                  </a:lnTo>
                  <a:lnTo>
                    <a:pt x="442" y="485"/>
                  </a:lnTo>
                  <a:lnTo>
                    <a:pt x="440" y="488"/>
                  </a:lnTo>
                  <a:lnTo>
                    <a:pt x="437" y="488"/>
                  </a:lnTo>
                  <a:lnTo>
                    <a:pt x="435" y="490"/>
                  </a:lnTo>
                  <a:lnTo>
                    <a:pt x="430" y="492"/>
                  </a:lnTo>
                  <a:lnTo>
                    <a:pt x="428" y="492"/>
                  </a:lnTo>
                  <a:lnTo>
                    <a:pt x="428" y="495"/>
                  </a:lnTo>
                  <a:lnTo>
                    <a:pt x="425" y="495"/>
                  </a:lnTo>
                  <a:lnTo>
                    <a:pt x="425" y="495"/>
                  </a:lnTo>
                  <a:lnTo>
                    <a:pt x="423" y="495"/>
                  </a:lnTo>
                  <a:lnTo>
                    <a:pt x="423" y="495"/>
                  </a:lnTo>
                  <a:lnTo>
                    <a:pt x="421" y="497"/>
                  </a:lnTo>
                  <a:lnTo>
                    <a:pt x="421" y="497"/>
                  </a:lnTo>
                  <a:lnTo>
                    <a:pt x="418" y="497"/>
                  </a:lnTo>
                  <a:lnTo>
                    <a:pt x="418" y="497"/>
                  </a:lnTo>
                  <a:lnTo>
                    <a:pt x="416" y="497"/>
                  </a:lnTo>
                  <a:lnTo>
                    <a:pt x="414" y="495"/>
                  </a:lnTo>
                  <a:lnTo>
                    <a:pt x="411" y="495"/>
                  </a:lnTo>
                  <a:lnTo>
                    <a:pt x="411" y="495"/>
                  </a:lnTo>
                  <a:lnTo>
                    <a:pt x="409" y="495"/>
                  </a:lnTo>
                  <a:lnTo>
                    <a:pt x="407" y="492"/>
                  </a:lnTo>
                  <a:lnTo>
                    <a:pt x="407" y="492"/>
                  </a:lnTo>
                  <a:lnTo>
                    <a:pt x="404" y="490"/>
                  </a:lnTo>
                  <a:lnTo>
                    <a:pt x="399" y="488"/>
                  </a:lnTo>
                  <a:lnTo>
                    <a:pt x="399" y="488"/>
                  </a:lnTo>
                  <a:lnTo>
                    <a:pt x="397" y="488"/>
                  </a:lnTo>
                  <a:lnTo>
                    <a:pt x="397" y="485"/>
                  </a:lnTo>
                  <a:lnTo>
                    <a:pt x="397" y="485"/>
                  </a:lnTo>
                  <a:lnTo>
                    <a:pt x="395" y="483"/>
                  </a:lnTo>
                  <a:lnTo>
                    <a:pt x="395" y="483"/>
                  </a:lnTo>
                  <a:lnTo>
                    <a:pt x="395" y="483"/>
                  </a:lnTo>
                  <a:lnTo>
                    <a:pt x="395" y="483"/>
                  </a:lnTo>
                  <a:lnTo>
                    <a:pt x="395" y="481"/>
                  </a:lnTo>
                  <a:lnTo>
                    <a:pt x="395" y="481"/>
                  </a:lnTo>
                  <a:lnTo>
                    <a:pt x="395" y="481"/>
                  </a:lnTo>
                  <a:lnTo>
                    <a:pt x="397" y="478"/>
                  </a:lnTo>
                  <a:lnTo>
                    <a:pt x="397" y="478"/>
                  </a:lnTo>
                  <a:lnTo>
                    <a:pt x="397" y="476"/>
                  </a:lnTo>
                  <a:lnTo>
                    <a:pt x="399" y="476"/>
                  </a:lnTo>
                  <a:lnTo>
                    <a:pt x="399" y="474"/>
                  </a:lnTo>
                  <a:lnTo>
                    <a:pt x="402" y="474"/>
                  </a:lnTo>
                  <a:lnTo>
                    <a:pt x="402" y="471"/>
                  </a:lnTo>
                  <a:lnTo>
                    <a:pt x="404" y="471"/>
                  </a:lnTo>
                  <a:lnTo>
                    <a:pt x="404" y="471"/>
                  </a:lnTo>
                  <a:lnTo>
                    <a:pt x="407" y="469"/>
                  </a:lnTo>
                  <a:lnTo>
                    <a:pt x="409" y="469"/>
                  </a:lnTo>
                  <a:lnTo>
                    <a:pt x="409" y="469"/>
                  </a:lnTo>
                  <a:lnTo>
                    <a:pt x="409" y="469"/>
                  </a:lnTo>
                  <a:lnTo>
                    <a:pt x="409" y="466"/>
                  </a:lnTo>
                  <a:lnTo>
                    <a:pt x="409" y="466"/>
                  </a:lnTo>
                  <a:lnTo>
                    <a:pt x="409" y="466"/>
                  </a:lnTo>
                  <a:lnTo>
                    <a:pt x="409" y="466"/>
                  </a:lnTo>
                  <a:lnTo>
                    <a:pt x="409" y="466"/>
                  </a:lnTo>
                  <a:lnTo>
                    <a:pt x="409" y="464"/>
                  </a:lnTo>
                  <a:lnTo>
                    <a:pt x="409" y="464"/>
                  </a:lnTo>
                  <a:lnTo>
                    <a:pt x="409" y="464"/>
                  </a:lnTo>
                  <a:lnTo>
                    <a:pt x="409" y="462"/>
                  </a:lnTo>
                  <a:lnTo>
                    <a:pt x="409" y="462"/>
                  </a:lnTo>
                  <a:lnTo>
                    <a:pt x="409" y="459"/>
                  </a:lnTo>
                  <a:lnTo>
                    <a:pt x="407" y="457"/>
                  </a:lnTo>
                  <a:lnTo>
                    <a:pt x="407" y="457"/>
                  </a:lnTo>
                  <a:lnTo>
                    <a:pt x="407" y="455"/>
                  </a:lnTo>
                  <a:lnTo>
                    <a:pt x="404" y="455"/>
                  </a:lnTo>
                  <a:lnTo>
                    <a:pt x="404" y="455"/>
                  </a:lnTo>
                  <a:lnTo>
                    <a:pt x="402" y="452"/>
                  </a:lnTo>
                  <a:lnTo>
                    <a:pt x="399" y="450"/>
                  </a:lnTo>
                  <a:lnTo>
                    <a:pt x="395" y="447"/>
                  </a:lnTo>
                  <a:lnTo>
                    <a:pt x="392" y="445"/>
                  </a:lnTo>
                  <a:lnTo>
                    <a:pt x="390" y="445"/>
                  </a:lnTo>
                  <a:lnTo>
                    <a:pt x="388" y="443"/>
                  </a:lnTo>
                  <a:lnTo>
                    <a:pt x="385" y="443"/>
                  </a:lnTo>
                  <a:lnTo>
                    <a:pt x="385" y="440"/>
                  </a:lnTo>
                  <a:lnTo>
                    <a:pt x="383" y="440"/>
                  </a:lnTo>
                  <a:lnTo>
                    <a:pt x="380" y="440"/>
                  </a:lnTo>
                  <a:lnTo>
                    <a:pt x="378" y="440"/>
                  </a:lnTo>
                  <a:lnTo>
                    <a:pt x="376" y="438"/>
                  </a:lnTo>
                  <a:lnTo>
                    <a:pt x="373" y="438"/>
                  </a:lnTo>
                  <a:lnTo>
                    <a:pt x="373" y="438"/>
                  </a:lnTo>
                  <a:lnTo>
                    <a:pt x="371" y="438"/>
                  </a:lnTo>
                  <a:lnTo>
                    <a:pt x="369" y="438"/>
                  </a:lnTo>
                  <a:lnTo>
                    <a:pt x="369" y="438"/>
                  </a:lnTo>
                  <a:lnTo>
                    <a:pt x="366" y="438"/>
                  </a:lnTo>
                  <a:lnTo>
                    <a:pt x="366" y="438"/>
                  </a:lnTo>
                  <a:lnTo>
                    <a:pt x="364" y="438"/>
                  </a:lnTo>
                  <a:lnTo>
                    <a:pt x="364" y="438"/>
                  </a:lnTo>
                  <a:lnTo>
                    <a:pt x="362" y="438"/>
                  </a:lnTo>
                  <a:lnTo>
                    <a:pt x="362" y="438"/>
                  </a:lnTo>
                  <a:lnTo>
                    <a:pt x="359" y="438"/>
                  </a:lnTo>
                  <a:lnTo>
                    <a:pt x="359" y="438"/>
                  </a:lnTo>
                  <a:lnTo>
                    <a:pt x="357" y="438"/>
                  </a:lnTo>
                  <a:lnTo>
                    <a:pt x="357" y="438"/>
                  </a:lnTo>
                  <a:lnTo>
                    <a:pt x="354" y="440"/>
                  </a:lnTo>
                  <a:lnTo>
                    <a:pt x="354" y="440"/>
                  </a:lnTo>
                  <a:lnTo>
                    <a:pt x="352" y="440"/>
                  </a:lnTo>
                  <a:lnTo>
                    <a:pt x="352" y="440"/>
                  </a:lnTo>
                  <a:lnTo>
                    <a:pt x="352" y="440"/>
                  </a:lnTo>
                  <a:lnTo>
                    <a:pt x="350" y="443"/>
                  </a:lnTo>
                  <a:lnTo>
                    <a:pt x="350" y="443"/>
                  </a:lnTo>
                  <a:lnTo>
                    <a:pt x="350" y="443"/>
                  </a:lnTo>
                  <a:lnTo>
                    <a:pt x="350" y="445"/>
                  </a:lnTo>
                  <a:lnTo>
                    <a:pt x="347" y="445"/>
                  </a:lnTo>
                  <a:lnTo>
                    <a:pt x="347" y="447"/>
                  </a:lnTo>
                  <a:lnTo>
                    <a:pt x="347" y="447"/>
                  </a:lnTo>
                  <a:lnTo>
                    <a:pt x="347" y="447"/>
                  </a:lnTo>
                  <a:lnTo>
                    <a:pt x="347" y="450"/>
                  </a:lnTo>
                  <a:lnTo>
                    <a:pt x="347" y="450"/>
                  </a:lnTo>
                  <a:lnTo>
                    <a:pt x="347" y="452"/>
                  </a:lnTo>
                  <a:lnTo>
                    <a:pt x="347" y="455"/>
                  </a:lnTo>
                  <a:lnTo>
                    <a:pt x="347" y="455"/>
                  </a:lnTo>
                  <a:lnTo>
                    <a:pt x="347" y="457"/>
                  </a:lnTo>
                  <a:lnTo>
                    <a:pt x="347" y="459"/>
                  </a:lnTo>
                  <a:lnTo>
                    <a:pt x="347" y="459"/>
                  </a:lnTo>
                  <a:lnTo>
                    <a:pt x="347" y="462"/>
                  </a:lnTo>
                  <a:lnTo>
                    <a:pt x="350" y="464"/>
                  </a:lnTo>
                  <a:lnTo>
                    <a:pt x="350" y="464"/>
                  </a:lnTo>
                  <a:lnTo>
                    <a:pt x="350" y="466"/>
                  </a:lnTo>
                  <a:lnTo>
                    <a:pt x="350" y="469"/>
                  </a:lnTo>
                  <a:lnTo>
                    <a:pt x="352" y="469"/>
                  </a:lnTo>
                  <a:lnTo>
                    <a:pt x="352" y="474"/>
                  </a:lnTo>
                  <a:lnTo>
                    <a:pt x="354" y="476"/>
                  </a:lnTo>
                  <a:lnTo>
                    <a:pt x="357" y="478"/>
                  </a:lnTo>
                  <a:lnTo>
                    <a:pt x="359" y="481"/>
                  </a:lnTo>
                  <a:lnTo>
                    <a:pt x="362" y="483"/>
                  </a:lnTo>
                  <a:lnTo>
                    <a:pt x="362" y="485"/>
                  </a:lnTo>
                  <a:lnTo>
                    <a:pt x="364" y="488"/>
                  </a:lnTo>
                  <a:lnTo>
                    <a:pt x="366" y="490"/>
                  </a:lnTo>
                  <a:lnTo>
                    <a:pt x="366" y="492"/>
                  </a:lnTo>
                  <a:lnTo>
                    <a:pt x="366" y="492"/>
                  </a:lnTo>
                  <a:lnTo>
                    <a:pt x="366" y="495"/>
                  </a:lnTo>
                  <a:lnTo>
                    <a:pt x="369" y="495"/>
                  </a:lnTo>
                  <a:lnTo>
                    <a:pt x="369" y="497"/>
                  </a:lnTo>
                  <a:lnTo>
                    <a:pt x="369" y="500"/>
                  </a:lnTo>
                  <a:lnTo>
                    <a:pt x="369" y="500"/>
                  </a:lnTo>
                  <a:lnTo>
                    <a:pt x="369" y="502"/>
                  </a:lnTo>
                  <a:lnTo>
                    <a:pt x="369" y="502"/>
                  </a:lnTo>
                  <a:lnTo>
                    <a:pt x="369" y="504"/>
                  </a:lnTo>
                  <a:lnTo>
                    <a:pt x="366" y="504"/>
                  </a:lnTo>
                  <a:lnTo>
                    <a:pt x="366" y="507"/>
                  </a:lnTo>
                  <a:lnTo>
                    <a:pt x="364" y="509"/>
                  </a:lnTo>
                  <a:lnTo>
                    <a:pt x="362" y="514"/>
                  </a:lnTo>
                  <a:lnTo>
                    <a:pt x="359" y="516"/>
                  </a:lnTo>
                  <a:lnTo>
                    <a:pt x="359" y="518"/>
                  </a:lnTo>
                  <a:lnTo>
                    <a:pt x="357" y="521"/>
                  </a:lnTo>
                  <a:lnTo>
                    <a:pt x="354" y="523"/>
                  </a:lnTo>
                  <a:lnTo>
                    <a:pt x="354" y="523"/>
                  </a:lnTo>
                  <a:lnTo>
                    <a:pt x="352" y="526"/>
                  </a:lnTo>
                  <a:lnTo>
                    <a:pt x="350" y="526"/>
                  </a:lnTo>
                  <a:lnTo>
                    <a:pt x="350" y="528"/>
                  </a:lnTo>
                  <a:lnTo>
                    <a:pt x="347" y="530"/>
                  </a:lnTo>
                  <a:lnTo>
                    <a:pt x="347" y="530"/>
                  </a:lnTo>
                  <a:lnTo>
                    <a:pt x="345" y="533"/>
                  </a:lnTo>
                  <a:lnTo>
                    <a:pt x="343" y="533"/>
                  </a:lnTo>
                  <a:lnTo>
                    <a:pt x="343" y="535"/>
                  </a:lnTo>
                  <a:lnTo>
                    <a:pt x="340" y="537"/>
                  </a:lnTo>
                  <a:lnTo>
                    <a:pt x="340" y="537"/>
                  </a:lnTo>
                  <a:lnTo>
                    <a:pt x="338" y="540"/>
                  </a:lnTo>
                  <a:lnTo>
                    <a:pt x="338" y="540"/>
                  </a:lnTo>
                  <a:lnTo>
                    <a:pt x="338" y="540"/>
                  </a:lnTo>
                  <a:lnTo>
                    <a:pt x="338" y="542"/>
                  </a:lnTo>
                  <a:lnTo>
                    <a:pt x="338" y="542"/>
                  </a:lnTo>
                  <a:lnTo>
                    <a:pt x="336" y="542"/>
                  </a:lnTo>
                  <a:lnTo>
                    <a:pt x="336" y="542"/>
                  </a:lnTo>
                  <a:lnTo>
                    <a:pt x="336" y="542"/>
                  </a:lnTo>
                  <a:lnTo>
                    <a:pt x="333" y="542"/>
                  </a:lnTo>
                  <a:lnTo>
                    <a:pt x="331" y="542"/>
                  </a:lnTo>
                  <a:lnTo>
                    <a:pt x="324" y="542"/>
                  </a:lnTo>
                  <a:lnTo>
                    <a:pt x="321" y="542"/>
                  </a:lnTo>
                  <a:lnTo>
                    <a:pt x="319" y="542"/>
                  </a:lnTo>
                  <a:lnTo>
                    <a:pt x="317" y="542"/>
                  </a:lnTo>
                  <a:lnTo>
                    <a:pt x="312" y="542"/>
                  </a:lnTo>
                  <a:lnTo>
                    <a:pt x="310" y="542"/>
                  </a:lnTo>
                  <a:lnTo>
                    <a:pt x="307" y="542"/>
                  </a:lnTo>
                  <a:lnTo>
                    <a:pt x="305" y="542"/>
                  </a:lnTo>
                  <a:lnTo>
                    <a:pt x="302" y="542"/>
                  </a:lnTo>
                  <a:lnTo>
                    <a:pt x="302" y="542"/>
                  </a:lnTo>
                  <a:lnTo>
                    <a:pt x="300" y="542"/>
                  </a:lnTo>
                  <a:lnTo>
                    <a:pt x="298" y="542"/>
                  </a:lnTo>
                  <a:lnTo>
                    <a:pt x="293" y="540"/>
                  </a:lnTo>
                  <a:lnTo>
                    <a:pt x="291" y="540"/>
                  </a:lnTo>
                  <a:lnTo>
                    <a:pt x="291" y="540"/>
                  </a:lnTo>
                  <a:lnTo>
                    <a:pt x="288" y="540"/>
                  </a:lnTo>
                  <a:lnTo>
                    <a:pt x="286" y="540"/>
                  </a:lnTo>
                  <a:lnTo>
                    <a:pt x="286" y="540"/>
                  </a:lnTo>
                  <a:lnTo>
                    <a:pt x="284" y="540"/>
                  </a:lnTo>
                  <a:lnTo>
                    <a:pt x="284" y="540"/>
                  </a:lnTo>
                  <a:lnTo>
                    <a:pt x="284" y="540"/>
                  </a:lnTo>
                  <a:lnTo>
                    <a:pt x="281" y="540"/>
                  </a:lnTo>
                  <a:lnTo>
                    <a:pt x="281" y="540"/>
                  </a:lnTo>
                  <a:lnTo>
                    <a:pt x="281" y="542"/>
                  </a:lnTo>
                  <a:lnTo>
                    <a:pt x="279" y="542"/>
                  </a:lnTo>
                  <a:lnTo>
                    <a:pt x="279" y="542"/>
                  </a:lnTo>
                  <a:lnTo>
                    <a:pt x="279" y="542"/>
                  </a:lnTo>
                  <a:lnTo>
                    <a:pt x="276" y="544"/>
                  </a:lnTo>
                  <a:lnTo>
                    <a:pt x="276" y="544"/>
                  </a:lnTo>
                  <a:lnTo>
                    <a:pt x="276" y="544"/>
                  </a:lnTo>
                  <a:lnTo>
                    <a:pt x="276" y="547"/>
                  </a:lnTo>
                  <a:lnTo>
                    <a:pt x="274" y="547"/>
                  </a:lnTo>
                  <a:lnTo>
                    <a:pt x="274" y="549"/>
                  </a:lnTo>
                  <a:lnTo>
                    <a:pt x="274" y="549"/>
                  </a:lnTo>
                  <a:lnTo>
                    <a:pt x="272" y="552"/>
                  </a:lnTo>
                  <a:lnTo>
                    <a:pt x="272" y="554"/>
                  </a:lnTo>
                  <a:lnTo>
                    <a:pt x="272" y="554"/>
                  </a:lnTo>
                  <a:lnTo>
                    <a:pt x="272" y="556"/>
                  </a:lnTo>
                  <a:lnTo>
                    <a:pt x="272" y="556"/>
                  </a:lnTo>
                  <a:lnTo>
                    <a:pt x="272" y="559"/>
                  </a:lnTo>
                  <a:lnTo>
                    <a:pt x="272" y="559"/>
                  </a:lnTo>
                  <a:lnTo>
                    <a:pt x="272" y="561"/>
                  </a:lnTo>
                  <a:lnTo>
                    <a:pt x="274" y="561"/>
                  </a:lnTo>
                  <a:lnTo>
                    <a:pt x="274" y="563"/>
                  </a:lnTo>
                  <a:lnTo>
                    <a:pt x="274" y="563"/>
                  </a:lnTo>
                  <a:lnTo>
                    <a:pt x="276" y="563"/>
                  </a:lnTo>
                  <a:lnTo>
                    <a:pt x="276" y="566"/>
                  </a:lnTo>
                  <a:lnTo>
                    <a:pt x="279" y="566"/>
                  </a:lnTo>
                  <a:lnTo>
                    <a:pt x="279" y="568"/>
                  </a:lnTo>
                  <a:lnTo>
                    <a:pt x="281" y="568"/>
                  </a:lnTo>
                  <a:lnTo>
                    <a:pt x="281" y="571"/>
                  </a:lnTo>
                  <a:lnTo>
                    <a:pt x="284" y="571"/>
                  </a:lnTo>
                  <a:lnTo>
                    <a:pt x="284" y="571"/>
                  </a:lnTo>
                  <a:lnTo>
                    <a:pt x="286" y="573"/>
                  </a:lnTo>
                  <a:lnTo>
                    <a:pt x="286" y="573"/>
                  </a:lnTo>
                  <a:lnTo>
                    <a:pt x="288" y="573"/>
                  </a:lnTo>
                  <a:lnTo>
                    <a:pt x="288" y="573"/>
                  </a:lnTo>
                  <a:lnTo>
                    <a:pt x="291" y="573"/>
                  </a:lnTo>
                  <a:lnTo>
                    <a:pt x="291" y="573"/>
                  </a:lnTo>
                  <a:lnTo>
                    <a:pt x="293" y="573"/>
                  </a:lnTo>
                  <a:lnTo>
                    <a:pt x="293" y="573"/>
                  </a:lnTo>
                  <a:lnTo>
                    <a:pt x="295" y="573"/>
                  </a:lnTo>
                  <a:lnTo>
                    <a:pt x="295" y="573"/>
                  </a:lnTo>
                  <a:lnTo>
                    <a:pt x="298" y="573"/>
                  </a:lnTo>
                  <a:lnTo>
                    <a:pt x="300" y="573"/>
                  </a:lnTo>
                  <a:lnTo>
                    <a:pt x="302" y="573"/>
                  </a:lnTo>
                  <a:lnTo>
                    <a:pt x="305" y="571"/>
                  </a:lnTo>
                  <a:lnTo>
                    <a:pt x="307" y="571"/>
                  </a:lnTo>
                  <a:lnTo>
                    <a:pt x="307" y="571"/>
                  </a:lnTo>
                  <a:lnTo>
                    <a:pt x="310" y="571"/>
                  </a:lnTo>
                  <a:lnTo>
                    <a:pt x="310" y="568"/>
                  </a:lnTo>
                  <a:lnTo>
                    <a:pt x="310" y="568"/>
                  </a:lnTo>
                  <a:lnTo>
                    <a:pt x="310" y="568"/>
                  </a:lnTo>
                  <a:lnTo>
                    <a:pt x="312" y="566"/>
                  </a:lnTo>
                  <a:lnTo>
                    <a:pt x="312" y="563"/>
                  </a:lnTo>
                  <a:lnTo>
                    <a:pt x="312" y="563"/>
                  </a:lnTo>
                  <a:lnTo>
                    <a:pt x="314" y="563"/>
                  </a:lnTo>
                  <a:lnTo>
                    <a:pt x="314" y="561"/>
                  </a:lnTo>
                  <a:lnTo>
                    <a:pt x="317" y="561"/>
                  </a:lnTo>
                  <a:lnTo>
                    <a:pt x="317" y="561"/>
                  </a:lnTo>
                  <a:lnTo>
                    <a:pt x="317" y="561"/>
                  </a:lnTo>
                  <a:lnTo>
                    <a:pt x="317" y="561"/>
                  </a:lnTo>
                  <a:lnTo>
                    <a:pt x="319" y="561"/>
                  </a:lnTo>
                  <a:lnTo>
                    <a:pt x="319" y="561"/>
                  </a:lnTo>
                  <a:lnTo>
                    <a:pt x="321" y="561"/>
                  </a:lnTo>
                  <a:lnTo>
                    <a:pt x="324" y="561"/>
                  </a:lnTo>
                  <a:lnTo>
                    <a:pt x="326" y="561"/>
                  </a:lnTo>
                  <a:lnTo>
                    <a:pt x="328" y="561"/>
                  </a:lnTo>
                  <a:lnTo>
                    <a:pt x="331" y="561"/>
                  </a:lnTo>
                  <a:lnTo>
                    <a:pt x="333" y="561"/>
                  </a:lnTo>
                  <a:lnTo>
                    <a:pt x="336" y="561"/>
                  </a:lnTo>
                  <a:lnTo>
                    <a:pt x="338" y="563"/>
                  </a:lnTo>
                  <a:lnTo>
                    <a:pt x="338" y="563"/>
                  </a:lnTo>
                  <a:lnTo>
                    <a:pt x="340" y="563"/>
                  </a:lnTo>
                  <a:lnTo>
                    <a:pt x="340" y="563"/>
                  </a:lnTo>
                  <a:lnTo>
                    <a:pt x="340" y="566"/>
                  </a:lnTo>
                  <a:lnTo>
                    <a:pt x="343" y="566"/>
                  </a:lnTo>
                  <a:lnTo>
                    <a:pt x="343" y="566"/>
                  </a:lnTo>
                  <a:lnTo>
                    <a:pt x="343" y="566"/>
                  </a:lnTo>
                  <a:lnTo>
                    <a:pt x="343" y="568"/>
                  </a:lnTo>
                  <a:lnTo>
                    <a:pt x="343" y="568"/>
                  </a:lnTo>
                  <a:lnTo>
                    <a:pt x="343" y="568"/>
                  </a:lnTo>
                  <a:lnTo>
                    <a:pt x="343" y="571"/>
                  </a:lnTo>
                  <a:lnTo>
                    <a:pt x="343" y="571"/>
                  </a:lnTo>
                  <a:lnTo>
                    <a:pt x="343" y="573"/>
                  </a:lnTo>
                  <a:lnTo>
                    <a:pt x="343" y="575"/>
                  </a:lnTo>
                  <a:lnTo>
                    <a:pt x="343" y="575"/>
                  </a:lnTo>
                  <a:lnTo>
                    <a:pt x="343" y="578"/>
                  </a:lnTo>
                  <a:lnTo>
                    <a:pt x="343" y="580"/>
                  </a:lnTo>
                  <a:lnTo>
                    <a:pt x="340" y="580"/>
                  </a:lnTo>
                  <a:lnTo>
                    <a:pt x="340" y="582"/>
                  </a:lnTo>
                  <a:lnTo>
                    <a:pt x="340" y="585"/>
                  </a:lnTo>
                  <a:lnTo>
                    <a:pt x="340" y="585"/>
                  </a:lnTo>
                  <a:lnTo>
                    <a:pt x="338" y="587"/>
                  </a:lnTo>
                  <a:lnTo>
                    <a:pt x="338" y="587"/>
                  </a:lnTo>
                  <a:lnTo>
                    <a:pt x="338" y="589"/>
                  </a:lnTo>
                  <a:lnTo>
                    <a:pt x="338" y="589"/>
                  </a:lnTo>
                  <a:lnTo>
                    <a:pt x="336" y="589"/>
                  </a:lnTo>
                  <a:lnTo>
                    <a:pt x="333" y="589"/>
                  </a:lnTo>
                  <a:lnTo>
                    <a:pt x="333" y="592"/>
                  </a:lnTo>
                  <a:lnTo>
                    <a:pt x="331" y="592"/>
                  </a:lnTo>
                  <a:lnTo>
                    <a:pt x="328" y="592"/>
                  </a:lnTo>
                  <a:lnTo>
                    <a:pt x="326" y="594"/>
                  </a:lnTo>
                  <a:lnTo>
                    <a:pt x="326" y="594"/>
                  </a:lnTo>
                  <a:lnTo>
                    <a:pt x="324" y="594"/>
                  </a:lnTo>
                  <a:lnTo>
                    <a:pt x="321" y="594"/>
                  </a:lnTo>
                  <a:lnTo>
                    <a:pt x="319" y="594"/>
                  </a:lnTo>
                  <a:lnTo>
                    <a:pt x="317" y="594"/>
                  </a:lnTo>
                  <a:lnTo>
                    <a:pt x="314" y="594"/>
                  </a:lnTo>
                  <a:lnTo>
                    <a:pt x="312" y="594"/>
                  </a:lnTo>
                  <a:lnTo>
                    <a:pt x="312" y="594"/>
                  </a:lnTo>
                  <a:lnTo>
                    <a:pt x="310" y="594"/>
                  </a:lnTo>
                  <a:lnTo>
                    <a:pt x="307" y="594"/>
                  </a:lnTo>
                  <a:lnTo>
                    <a:pt x="307" y="594"/>
                  </a:lnTo>
                  <a:lnTo>
                    <a:pt x="305" y="594"/>
                  </a:lnTo>
                  <a:lnTo>
                    <a:pt x="302" y="594"/>
                  </a:lnTo>
                  <a:lnTo>
                    <a:pt x="302" y="594"/>
                  </a:lnTo>
                  <a:lnTo>
                    <a:pt x="298" y="592"/>
                  </a:lnTo>
                  <a:lnTo>
                    <a:pt x="295" y="592"/>
                  </a:lnTo>
                  <a:lnTo>
                    <a:pt x="291" y="589"/>
                  </a:lnTo>
                  <a:lnTo>
                    <a:pt x="288" y="589"/>
                  </a:lnTo>
                  <a:lnTo>
                    <a:pt x="286" y="587"/>
                  </a:lnTo>
                  <a:lnTo>
                    <a:pt x="281" y="587"/>
                  </a:lnTo>
                  <a:lnTo>
                    <a:pt x="279" y="585"/>
                  </a:lnTo>
                  <a:lnTo>
                    <a:pt x="274" y="585"/>
                  </a:lnTo>
                  <a:lnTo>
                    <a:pt x="269" y="582"/>
                  </a:lnTo>
                  <a:lnTo>
                    <a:pt x="267" y="582"/>
                  </a:lnTo>
                  <a:lnTo>
                    <a:pt x="262" y="582"/>
                  </a:lnTo>
                  <a:lnTo>
                    <a:pt x="260" y="580"/>
                  </a:lnTo>
                  <a:lnTo>
                    <a:pt x="255" y="580"/>
                  </a:lnTo>
                  <a:lnTo>
                    <a:pt x="253" y="578"/>
                  </a:lnTo>
                  <a:lnTo>
                    <a:pt x="248" y="578"/>
                  </a:lnTo>
                  <a:lnTo>
                    <a:pt x="243" y="578"/>
                  </a:lnTo>
                  <a:lnTo>
                    <a:pt x="241" y="575"/>
                  </a:lnTo>
                  <a:lnTo>
                    <a:pt x="236" y="575"/>
                  </a:lnTo>
                  <a:lnTo>
                    <a:pt x="234" y="575"/>
                  </a:lnTo>
                  <a:lnTo>
                    <a:pt x="231" y="573"/>
                  </a:lnTo>
                  <a:lnTo>
                    <a:pt x="229" y="573"/>
                  </a:lnTo>
                  <a:lnTo>
                    <a:pt x="227" y="573"/>
                  </a:lnTo>
                  <a:lnTo>
                    <a:pt x="224" y="573"/>
                  </a:lnTo>
                  <a:lnTo>
                    <a:pt x="222" y="573"/>
                  </a:lnTo>
                  <a:lnTo>
                    <a:pt x="222" y="573"/>
                  </a:lnTo>
                  <a:lnTo>
                    <a:pt x="220" y="573"/>
                  </a:lnTo>
                  <a:lnTo>
                    <a:pt x="196" y="575"/>
                  </a:lnTo>
                  <a:lnTo>
                    <a:pt x="177" y="585"/>
                  </a:lnTo>
                  <a:lnTo>
                    <a:pt x="194" y="587"/>
                  </a:lnTo>
                  <a:lnTo>
                    <a:pt x="165" y="606"/>
                  </a:lnTo>
                  <a:lnTo>
                    <a:pt x="179" y="608"/>
                  </a:lnTo>
                  <a:lnTo>
                    <a:pt x="151" y="637"/>
                  </a:lnTo>
                  <a:lnTo>
                    <a:pt x="172" y="632"/>
                  </a:lnTo>
                  <a:lnTo>
                    <a:pt x="156" y="668"/>
                  </a:lnTo>
                  <a:lnTo>
                    <a:pt x="170" y="660"/>
                  </a:lnTo>
                  <a:lnTo>
                    <a:pt x="165" y="696"/>
                  </a:lnTo>
                  <a:lnTo>
                    <a:pt x="179" y="684"/>
                  </a:lnTo>
                  <a:lnTo>
                    <a:pt x="184" y="717"/>
                  </a:lnTo>
                  <a:lnTo>
                    <a:pt x="194" y="703"/>
                  </a:lnTo>
                  <a:lnTo>
                    <a:pt x="194" y="705"/>
                  </a:lnTo>
                  <a:lnTo>
                    <a:pt x="194" y="710"/>
                  </a:lnTo>
                  <a:lnTo>
                    <a:pt x="196" y="712"/>
                  </a:lnTo>
                  <a:lnTo>
                    <a:pt x="196" y="715"/>
                  </a:lnTo>
                  <a:lnTo>
                    <a:pt x="196" y="717"/>
                  </a:lnTo>
                  <a:lnTo>
                    <a:pt x="196" y="720"/>
                  </a:lnTo>
                  <a:lnTo>
                    <a:pt x="198" y="720"/>
                  </a:lnTo>
                  <a:lnTo>
                    <a:pt x="198" y="722"/>
                  </a:lnTo>
                  <a:lnTo>
                    <a:pt x="198" y="722"/>
                  </a:lnTo>
                  <a:lnTo>
                    <a:pt x="201" y="724"/>
                  </a:lnTo>
                  <a:lnTo>
                    <a:pt x="201" y="724"/>
                  </a:lnTo>
                  <a:lnTo>
                    <a:pt x="201" y="724"/>
                  </a:lnTo>
                  <a:lnTo>
                    <a:pt x="203" y="724"/>
                  </a:lnTo>
                  <a:lnTo>
                    <a:pt x="203" y="724"/>
                  </a:lnTo>
                  <a:lnTo>
                    <a:pt x="220" y="734"/>
                  </a:lnTo>
                  <a:lnTo>
                    <a:pt x="220" y="734"/>
                  </a:lnTo>
                  <a:close/>
                  <a:moveTo>
                    <a:pt x="203" y="547"/>
                  </a:moveTo>
                  <a:lnTo>
                    <a:pt x="194" y="537"/>
                  </a:lnTo>
                  <a:lnTo>
                    <a:pt x="184" y="516"/>
                  </a:lnTo>
                  <a:lnTo>
                    <a:pt x="182" y="507"/>
                  </a:lnTo>
                  <a:lnTo>
                    <a:pt x="184" y="507"/>
                  </a:lnTo>
                  <a:lnTo>
                    <a:pt x="187" y="509"/>
                  </a:lnTo>
                  <a:lnTo>
                    <a:pt x="189" y="509"/>
                  </a:lnTo>
                  <a:lnTo>
                    <a:pt x="191" y="511"/>
                  </a:lnTo>
                  <a:lnTo>
                    <a:pt x="196" y="514"/>
                  </a:lnTo>
                  <a:lnTo>
                    <a:pt x="201" y="516"/>
                  </a:lnTo>
                  <a:lnTo>
                    <a:pt x="205" y="518"/>
                  </a:lnTo>
                  <a:lnTo>
                    <a:pt x="210" y="521"/>
                  </a:lnTo>
                  <a:lnTo>
                    <a:pt x="213" y="521"/>
                  </a:lnTo>
                  <a:lnTo>
                    <a:pt x="215" y="521"/>
                  </a:lnTo>
                  <a:lnTo>
                    <a:pt x="217" y="523"/>
                  </a:lnTo>
                  <a:lnTo>
                    <a:pt x="217" y="523"/>
                  </a:lnTo>
                  <a:lnTo>
                    <a:pt x="220" y="523"/>
                  </a:lnTo>
                  <a:lnTo>
                    <a:pt x="222" y="523"/>
                  </a:lnTo>
                  <a:lnTo>
                    <a:pt x="224" y="526"/>
                  </a:lnTo>
                  <a:lnTo>
                    <a:pt x="227" y="526"/>
                  </a:lnTo>
                  <a:lnTo>
                    <a:pt x="229" y="526"/>
                  </a:lnTo>
                  <a:lnTo>
                    <a:pt x="231" y="526"/>
                  </a:lnTo>
                  <a:lnTo>
                    <a:pt x="234" y="526"/>
                  </a:lnTo>
                  <a:lnTo>
                    <a:pt x="236" y="526"/>
                  </a:lnTo>
                  <a:lnTo>
                    <a:pt x="239" y="526"/>
                  </a:lnTo>
                  <a:lnTo>
                    <a:pt x="241" y="526"/>
                  </a:lnTo>
                  <a:lnTo>
                    <a:pt x="243" y="526"/>
                  </a:lnTo>
                  <a:lnTo>
                    <a:pt x="246" y="526"/>
                  </a:lnTo>
                  <a:lnTo>
                    <a:pt x="250" y="526"/>
                  </a:lnTo>
                  <a:lnTo>
                    <a:pt x="255" y="523"/>
                  </a:lnTo>
                  <a:lnTo>
                    <a:pt x="258" y="523"/>
                  </a:lnTo>
                  <a:lnTo>
                    <a:pt x="262" y="523"/>
                  </a:lnTo>
                  <a:lnTo>
                    <a:pt x="262" y="523"/>
                  </a:lnTo>
                  <a:lnTo>
                    <a:pt x="265" y="523"/>
                  </a:lnTo>
                  <a:lnTo>
                    <a:pt x="267" y="523"/>
                  </a:lnTo>
                  <a:lnTo>
                    <a:pt x="267" y="523"/>
                  </a:lnTo>
                  <a:lnTo>
                    <a:pt x="269" y="521"/>
                  </a:lnTo>
                  <a:lnTo>
                    <a:pt x="272" y="521"/>
                  </a:lnTo>
                  <a:lnTo>
                    <a:pt x="272" y="521"/>
                  </a:lnTo>
                  <a:lnTo>
                    <a:pt x="274" y="518"/>
                  </a:lnTo>
                  <a:lnTo>
                    <a:pt x="274" y="518"/>
                  </a:lnTo>
                  <a:lnTo>
                    <a:pt x="274" y="518"/>
                  </a:lnTo>
                  <a:lnTo>
                    <a:pt x="274" y="518"/>
                  </a:lnTo>
                  <a:lnTo>
                    <a:pt x="276" y="518"/>
                  </a:lnTo>
                  <a:lnTo>
                    <a:pt x="276" y="516"/>
                  </a:lnTo>
                  <a:lnTo>
                    <a:pt x="276" y="516"/>
                  </a:lnTo>
                  <a:lnTo>
                    <a:pt x="276" y="516"/>
                  </a:lnTo>
                  <a:lnTo>
                    <a:pt x="276" y="516"/>
                  </a:lnTo>
                  <a:lnTo>
                    <a:pt x="276" y="514"/>
                  </a:lnTo>
                  <a:lnTo>
                    <a:pt x="276" y="514"/>
                  </a:lnTo>
                  <a:lnTo>
                    <a:pt x="276" y="514"/>
                  </a:lnTo>
                  <a:lnTo>
                    <a:pt x="276" y="511"/>
                  </a:lnTo>
                  <a:lnTo>
                    <a:pt x="276" y="511"/>
                  </a:lnTo>
                  <a:lnTo>
                    <a:pt x="276" y="511"/>
                  </a:lnTo>
                  <a:lnTo>
                    <a:pt x="276" y="509"/>
                  </a:lnTo>
                  <a:lnTo>
                    <a:pt x="276" y="509"/>
                  </a:lnTo>
                  <a:lnTo>
                    <a:pt x="274" y="509"/>
                  </a:lnTo>
                  <a:lnTo>
                    <a:pt x="274" y="507"/>
                  </a:lnTo>
                  <a:lnTo>
                    <a:pt x="274" y="504"/>
                  </a:lnTo>
                  <a:lnTo>
                    <a:pt x="274" y="504"/>
                  </a:lnTo>
                  <a:lnTo>
                    <a:pt x="272" y="500"/>
                  </a:lnTo>
                  <a:lnTo>
                    <a:pt x="272" y="497"/>
                  </a:lnTo>
                  <a:lnTo>
                    <a:pt x="272" y="495"/>
                  </a:lnTo>
                  <a:lnTo>
                    <a:pt x="272" y="495"/>
                  </a:lnTo>
                  <a:lnTo>
                    <a:pt x="269" y="492"/>
                  </a:lnTo>
                  <a:lnTo>
                    <a:pt x="269" y="492"/>
                  </a:lnTo>
                  <a:lnTo>
                    <a:pt x="269" y="490"/>
                  </a:lnTo>
                  <a:lnTo>
                    <a:pt x="269" y="488"/>
                  </a:lnTo>
                  <a:lnTo>
                    <a:pt x="269" y="488"/>
                  </a:lnTo>
                  <a:lnTo>
                    <a:pt x="272" y="485"/>
                  </a:lnTo>
                  <a:lnTo>
                    <a:pt x="272" y="485"/>
                  </a:lnTo>
                  <a:lnTo>
                    <a:pt x="272" y="483"/>
                  </a:lnTo>
                  <a:lnTo>
                    <a:pt x="272" y="483"/>
                  </a:lnTo>
                  <a:lnTo>
                    <a:pt x="272" y="483"/>
                  </a:lnTo>
                  <a:lnTo>
                    <a:pt x="272" y="481"/>
                  </a:lnTo>
                  <a:lnTo>
                    <a:pt x="274" y="481"/>
                  </a:lnTo>
                  <a:lnTo>
                    <a:pt x="274" y="481"/>
                  </a:lnTo>
                  <a:lnTo>
                    <a:pt x="274" y="478"/>
                  </a:lnTo>
                  <a:lnTo>
                    <a:pt x="274" y="478"/>
                  </a:lnTo>
                  <a:lnTo>
                    <a:pt x="276" y="478"/>
                  </a:lnTo>
                  <a:lnTo>
                    <a:pt x="276" y="476"/>
                  </a:lnTo>
                  <a:lnTo>
                    <a:pt x="279" y="476"/>
                  </a:lnTo>
                  <a:lnTo>
                    <a:pt x="279" y="476"/>
                  </a:lnTo>
                  <a:lnTo>
                    <a:pt x="281" y="474"/>
                  </a:lnTo>
                  <a:lnTo>
                    <a:pt x="281" y="474"/>
                  </a:lnTo>
                  <a:lnTo>
                    <a:pt x="281" y="474"/>
                  </a:lnTo>
                  <a:lnTo>
                    <a:pt x="284" y="471"/>
                  </a:lnTo>
                  <a:lnTo>
                    <a:pt x="286" y="471"/>
                  </a:lnTo>
                  <a:lnTo>
                    <a:pt x="288" y="471"/>
                  </a:lnTo>
                  <a:lnTo>
                    <a:pt x="291" y="471"/>
                  </a:lnTo>
                  <a:lnTo>
                    <a:pt x="293" y="469"/>
                  </a:lnTo>
                  <a:lnTo>
                    <a:pt x="295" y="469"/>
                  </a:lnTo>
                  <a:lnTo>
                    <a:pt x="298" y="469"/>
                  </a:lnTo>
                  <a:lnTo>
                    <a:pt x="298" y="469"/>
                  </a:lnTo>
                  <a:lnTo>
                    <a:pt x="300" y="469"/>
                  </a:lnTo>
                  <a:lnTo>
                    <a:pt x="300" y="469"/>
                  </a:lnTo>
                  <a:lnTo>
                    <a:pt x="300" y="466"/>
                  </a:lnTo>
                  <a:lnTo>
                    <a:pt x="300" y="466"/>
                  </a:lnTo>
                  <a:lnTo>
                    <a:pt x="300" y="466"/>
                  </a:lnTo>
                  <a:lnTo>
                    <a:pt x="302" y="466"/>
                  </a:lnTo>
                  <a:lnTo>
                    <a:pt x="302" y="464"/>
                  </a:lnTo>
                  <a:lnTo>
                    <a:pt x="302" y="464"/>
                  </a:lnTo>
                  <a:lnTo>
                    <a:pt x="302" y="464"/>
                  </a:lnTo>
                  <a:lnTo>
                    <a:pt x="305" y="462"/>
                  </a:lnTo>
                  <a:lnTo>
                    <a:pt x="305" y="462"/>
                  </a:lnTo>
                  <a:lnTo>
                    <a:pt x="305" y="462"/>
                  </a:lnTo>
                  <a:lnTo>
                    <a:pt x="305" y="459"/>
                  </a:lnTo>
                  <a:lnTo>
                    <a:pt x="305" y="459"/>
                  </a:lnTo>
                  <a:lnTo>
                    <a:pt x="305" y="459"/>
                  </a:lnTo>
                  <a:lnTo>
                    <a:pt x="305" y="459"/>
                  </a:lnTo>
                  <a:lnTo>
                    <a:pt x="305" y="457"/>
                  </a:lnTo>
                  <a:lnTo>
                    <a:pt x="305" y="457"/>
                  </a:lnTo>
                  <a:lnTo>
                    <a:pt x="305" y="457"/>
                  </a:lnTo>
                  <a:lnTo>
                    <a:pt x="302" y="457"/>
                  </a:lnTo>
                  <a:lnTo>
                    <a:pt x="302" y="455"/>
                  </a:lnTo>
                  <a:lnTo>
                    <a:pt x="302" y="455"/>
                  </a:lnTo>
                  <a:lnTo>
                    <a:pt x="300" y="452"/>
                  </a:lnTo>
                  <a:lnTo>
                    <a:pt x="300" y="452"/>
                  </a:lnTo>
                  <a:lnTo>
                    <a:pt x="298" y="450"/>
                  </a:lnTo>
                  <a:lnTo>
                    <a:pt x="298" y="450"/>
                  </a:lnTo>
                  <a:lnTo>
                    <a:pt x="298" y="447"/>
                  </a:lnTo>
                  <a:lnTo>
                    <a:pt x="295" y="447"/>
                  </a:lnTo>
                  <a:lnTo>
                    <a:pt x="295" y="445"/>
                  </a:lnTo>
                  <a:lnTo>
                    <a:pt x="295" y="445"/>
                  </a:lnTo>
                  <a:lnTo>
                    <a:pt x="295" y="443"/>
                  </a:lnTo>
                  <a:lnTo>
                    <a:pt x="293" y="443"/>
                  </a:lnTo>
                  <a:lnTo>
                    <a:pt x="293" y="440"/>
                  </a:lnTo>
                  <a:lnTo>
                    <a:pt x="293" y="440"/>
                  </a:lnTo>
                  <a:lnTo>
                    <a:pt x="293" y="438"/>
                  </a:lnTo>
                  <a:lnTo>
                    <a:pt x="293" y="438"/>
                  </a:lnTo>
                  <a:lnTo>
                    <a:pt x="293" y="436"/>
                  </a:lnTo>
                  <a:lnTo>
                    <a:pt x="293" y="436"/>
                  </a:lnTo>
                  <a:lnTo>
                    <a:pt x="295" y="433"/>
                  </a:lnTo>
                  <a:lnTo>
                    <a:pt x="295" y="433"/>
                  </a:lnTo>
                  <a:lnTo>
                    <a:pt x="295" y="431"/>
                  </a:lnTo>
                  <a:lnTo>
                    <a:pt x="295" y="431"/>
                  </a:lnTo>
                  <a:lnTo>
                    <a:pt x="298" y="431"/>
                  </a:lnTo>
                  <a:lnTo>
                    <a:pt x="298" y="431"/>
                  </a:lnTo>
                  <a:lnTo>
                    <a:pt x="298" y="429"/>
                  </a:lnTo>
                  <a:lnTo>
                    <a:pt x="300" y="429"/>
                  </a:lnTo>
                  <a:lnTo>
                    <a:pt x="302" y="429"/>
                  </a:lnTo>
                  <a:lnTo>
                    <a:pt x="305" y="426"/>
                  </a:lnTo>
                  <a:lnTo>
                    <a:pt x="307" y="426"/>
                  </a:lnTo>
                  <a:lnTo>
                    <a:pt x="310" y="426"/>
                  </a:lnTo>
                  <a:lnTo>
                    <a:pt x="312" y="426"/>
                  </a:lnTo>
                  <a:lnTo>
                    <a:pt x="314" y="424"/>
                  </a:lnTo>
                  <a:lnTo>
                    <a:pt x="317" y="424"/>
                  </a:lnTo>
                  <a:lnTo>
                    <a:pt x="319" y="424"/>
                  </a:lnTo>
                  <a:lnTo>
                    <a:pt x="324" y="421"/>
                  </a:lnTo>
                  <a:lnTo>
                    <a:pt x="331" y="421"/>
                  </a:lnTo>
                  <a:lnTo>
                    <a:pt x="333" y="421"/>
                  </a:lnTo>
                  <a:lnTo>
                    <a:pt x="336" y="419"/>
                  </a:lnTo>
                  <a:lnTo>
                    <a:pt x="338" y="419"/>
                  </a:lnTo>
                  <a:lnTo>
                    <a:pt x="340" y="419"/>
                  </a:lnTo>
                  <a:lnTo>
                    <a:pt x="343" y="419"/>
                  </a:lnTo>
                  <a:lnTo>
                    <a:pt x="347" y="419"/>
                  </a:lnTo>
                  <a:lnTo>
                    <a:pt x="350" y="419"/>
                  </a:lnTo>
                  <a:lnTo>
                    <a:pt x="352" y="419"/>
                  </a:lnTo>
                  <a:lnTo>
                    <a:pt x="354" y="419"/>
                  </a:lnTo>
                  <a:lnTo>
                    <a:pt x="357" y="419"/>
                  </a:lnTo>
                  <a:lnTo>
                    <a:pt x="359" y="419"/>
                  </a:lnTo>
                  <a:lnTo>
                    <a:pt x="362" y="419"/>
                  </a:lnTo>
                  <a:lnTo>
                    <a:pt x="364" y="421"/>
                  </a:lnTo>
                  <a:lnTo>
                    <a:pt x="366" y="421"/>
                  </a:lnTo>
                  <a:lnTo>
                    <a:pt x="366" y="421"/>
                  </a:lnTo>
                  <a:lnTo>
                    <a:pt x="369" y="421"/>
                  </a:lnTo>
                  <a:lnTo>
                    <a:pt x="371" y="424"/>
                  </a:lnTo>
                  <a:lnTo>
                    <a:pt x="373" y="424"/>
                  </a:lnTo>
                  <a:lnTo>
                    <a:pt x="378" y="426"/>
                  </a:lnTo>
                  <a:lnTo>
                    <a:pt x="383" y="426"/>
                  </a:lnTo>
                  <a:lnTo>
                    <a:pt x="388" y="429"/>
                  </a:lnTo>
                  <a:lnTo>
                    <a:pt x="395" y="431"/>
                  </a:lnTo>
                  <a:lnTo>
                    <a:pt x="399" y="433"/>
                  </a:lnTo>
                  <a:lnTo>
                    <a:pt x="404" y="436"/>
                  </a:lnTo>
                  <a:lnTo>
                    <a:pt x="409" y="438"/>
                  </a:lnTo>
                  <a:lnTo>
                    <a:pt x="411" y="440"/>
                  </a:lnTo>
                  <a:lnTo>
                    <a:pt x="414" y="443"/>
                  </a:lnTo>
                  <a:lnTo>
                    <a:pt x="416" y="443"/>
                  </a:lnTo>
                  <a:lnTo>
                    <a:pt x="418" y="445"/>
                  </a:lnTo>
                  <a:lnTo>
                    <a:pt x="421" y="447"/>
                  </a:lnTo>
                  <a:lnTo>
                    <a:pt x="423" y="447"/>
                  </a:lnTo>
                  <a:lnTo>
                    <a:pt x="423" y="447"/>
                  </a:lnTo>
                  <a:lnTo>
                    <a:pt x="425" y="450"/>
                  </a:lnTo>
                  <a:lnTo>
                    <a:pt x="425" y="450"/>
                  </a:lnTo>
                  <a:lnTo>
                    <a:pt x="428" y="452"/>
                  </a:lnTo>
                  <a:lnTo>
                    <a:pt x="428" y="452"/>
                  </a:lnTo>
                  <a:lnTo>
                    <a:pt x="428" y="455"/>
                  </a:lnTo>
                  <a:lnTo>
                    <a:pt x="428" y="455"/>
                  </a:lnTo>
                  <a:lnTo>
                    <a:pt x="428" y="455"/>
                  </a:lnTo>
                  <a:lnTo>
                    <a:pt x="428" y="455"/>
                  </a:lnTo>
                  <a:lnTo>
                    <a:pt x="430" y="457"/>
                  </a:lnTo>
                  <a:lnTo>
                    <a:pt x="430" y="459"/>
                  </a:lnTo>
                  <a:lnTo>
                    <a:pt x="430" y="459"/>
                  </a:lnTo>
                  <a:lnTo>
                    <a:pt x="430" y="462"/>
                  </a:lnTo>
                  <a:lnTo>
                    <a:pt x="430" y="464"/>
                  </a:lnTo>
                  <a:lnTo>
                    <a:pt x="430" y="466"/>
                  </a:lnTo>
                  <a:lnTo>
                    <a:pt x="430" y="469"/>
                  </a:lnTo>
                  <a:lnTo>
                    <a:pt x="428" y="469"/>
                  </a:lnTo>
                  <a:lnTo>
                    <a:pt x="428" y="471"/>
                  </a:lnTo>
                  <a:lnTo>
                    <a:pt x="428" y="471"/>
                  </a:lnTo>
                  <a:lnTo>
                    <a:pt x="430" y="474"/>
                  </a:lnTo>
                  <a:lnTo>
                    <a:pt x="430" y="474"/>
                  </a:lnTo>
                  <a:lnTo>
                    <a:pt x="430" y="474"/>
                  </a:lnTo>
                  <a:lnTo>
                    <a:pt x="430" y="474"/>
                  </a:lnTo>
                  <a:lnTo>
                    <a:pt x="430" y="474"/>
                  </a:lnTo>
                  <a:lnTo>
                    <a:pt x="430" y="476"/>
                  </a:lnTo>
                  <a:lnTo>
                    <a:pt x="430" y="476"/>
                  </a:lnTo>
                  <a:lnTo>
                    <a:pt x="433" y="476"/>
                  </a:lnTo>
                  <a:lnTo>
                    <a:pt x="433" y="476"/>
                  </a:lnTo>
                  <a:lnTo>
                    <a:pt x="433" y="478"/>
                  </a:lnTo>
                  <a:lnTo>
                    <a:pt x="435" y="478"/>
                  </a:lnTo>
                  <a:lnTo>
                    <a:pt x="435" y="478"/>
                  </a:lnTo>
                  <a:lnTo>
                    <a:pt x="437" y="478"/>
                  </a:lnTo>
                  <a:lnTo>
                    <a:pt x="437" y="478"/>
                  </a:lnTo>
                  <a:lnTo>
                    <a:pt x="437" y="478"/>
                  </a:lnTo>
                  <a:lnTo>
                    <a:pt x="437" y="478"/>
                  </a:lnTo>
                  <a:lnTo>
                    <a:pt x="440" y="478"/>
                  </a:lnTo>
                  <a:lnTo>
                    <a:pt x="440" y="478"/>
                  </a:lnTo>
                  <a:lnTo>
                    <a:pt x="440" y="476"/>
                  </a:lnTo>
                  <a:lnTo>
                    <a:pt x="440" y="476"/>
                  </a:lnTo>
                  <a:lnTo>
                    <a:pt x="442" y="476"/>
                  </a:lnTo>
                  <a:lnTo>
                    <a:pt x="442" y="476"/>
                  </a:lnTo>
                  <a:lnTo>
                    <a:pt x="442" y="474"/>
                  </a:lnTo>
                  <a:lnTo>
                    <a:pt x="444" y="474"/>
                  </a:lnTo>
                  <a:lnTo>
                    <a:pt x="444" y="471"/>
                  </a:lnTo>
                  <a:lnTo>
                    <a:pt x="447" y="469"/>
                  </a:lnTo>
                  <a:lnTo>
                    <a:pt x="447" y="466"/>
                  </a:lnTo>
                  <a:lnTo>
                    <a:pt x="449" y="466"/>
                  </a:lnTo>
                  <a:lnTo>
                    <a:pt x="449" y="464"/>
                  </a:lnTo>
                  <a:lnTo>
                    <a:pt x="449" y="462"/>
                  </a:lnTo>
                  <a:lnTo>
                    <a:pt x="449" y="459"/>
                  </a:lnTo>
                  <a:lnTo>
                    <a:pt x="449" y="457"/>
                  </a:lnTo>
                  <a:lnTo>
                    <a:pt x="449" y="455"/>
                  </a:lnTo>
                  <a:lnTo>
                    <a:pt x="449" y="455"/>
                  </a:lnTo>
                  <a:lnTo>
                    <a:pt x="449" y="450"/>
                  </a:lnTo>
                  <a:lnTo>
                    <a:pt x="449" y="445"/>
                  </a:lnTo>
                  <a:lnTo>
                    <a:pt x="449" y="440"/>
                  </a:lnTo>
                  <a:lnTo>
                    <a:pt x="449" y="438"/>
                  </a:lnTo>
                  <a:lnTo>
                    <a:pt x="435" y="445"/>
                  </a:lnTo>
                  <a:lnTo>
                    <a:pt x="451" y="405"/>
                  </a:lnTo>
                  <a:lnTo>
                    <a:pt x="437" y="412"/>
                  </a:lnTo>
                  <a:lnTo>
                    <a:pt x="451" y="376"/>
                  </a:lnTo>
                  <a:lnTo>
                    <a:pt x="435" y="386"/>
                  </a:lnTo>
                  <a:lnTo>
                    <a:pt x="447" y="353"/>
                  </a:lnTo>
                  <a:lnTo>
                    <a:pt x="433" y="362"/>
                  </a:lnTo>
                  <a:lnTo>
                    <a:pt x="447" y="324"/>
                  </a:lnTo>
                  <a:lnTo>
                    <a:pt x="430" y="334"/>
                  </a:lnTo>
                  <a:lnTo>
                    <a:pt x="437" y="317"/>
                  </a:lnTo>
                  <a:lnTo>
                    <a:pt x="442" y="306"/>
                  </a:lnTo>
                  <a:lnTo>
                    <a:pt x="440" y="301"/>
                  </a:lnTo>
                  <a:lnTo>
                    <a:pt x="433" y="301"/>
                  </a:lnTo>
                  <a:lnTo>
                    <a:pt x="425" y="306"/>
                  </a:lnTo>
                  <a:lnTo>
                    <a:pt x="407" y="320"/>
                  </a:lnTo>
                  <a:lnTo>
                    <a:pt x="402" y="310"/>
                  </a:lnTo>
                  <a:lnTo>
                    <a:pt x="373" y="327"/>
                  </a:lnTo>
                  <a:lnTo>
                    <a:pt x="376" y="313"/>
                  </a:lnTo>
                  <a:lnTo>
                    <a:pt x="350" y="332"/>
                  </a:lnTo>
                  <a:lnTo>
                    <a:pt x="350" y="320"/>
                  </a:lnTo>
                  <a:lnTo>
                    <a:pt x="324" y="336"/>
                  </a:lnTo>
                  <a:lnTo>
                    <a:pt x="328" y="322"/>
                  </a:lnTo>
                  <a:lnTo>
                    <a:pt x="293" y="339"/>
                  </a:lnTo>
                  <a:lnTo>
                    <a:pt x="295" y="327"/>
                  </a:lnTo>
                  <a:lnTo>
                    <a:pt x="267" y="341"/>
                  </a:lnTo>
                  <a:lnTo>
                    <a:pt x="276" y="320"/>
                  </a:lnTo>
                  <a:lnTo>
                    <a:pt x="265" y="320"/>
                  </a:lnTo>
                  <a:lnTo>
                    <a:pt x="276" y="287"/>
                  </a:lnTo>
                  <a:lnTo>
                    <a:pt x="262" y="287"/>
                  </a:lnTo>
                  <a:lnTo>
                    <a:pt x="284" y="251"/>
                  </a:lnTo>
                  <a:lnTo>
                    <a:pt x="267" y="261"/>
                  </a:lnTo>
                  <a:lnTo>
                    <a:pt x="293" y="223"/>
                  </a:lnTo>
                  <a:lnTo>
                    <a:pt x="276" y="225"/>
                  </a:lnTo>
                  <a:lnTo>
                    <a:pt x="307" y="192"/>
                  </a:lnTo>
                  <a:lnTo>
                    <a:pt x="288" y="194"/>
                  </a:lnTo>
                  <a:lnTo>
                    <a:pt x="317" y="166"/>
                  </a:lnTo>
                  <a:lnTo>
                    <a:pt x="298" y="168"/>
                  </a:lnTo>
                  <a:lnTo>
                    <a:pt x="331" y="137"/>
                  </a:lnTo>
                  <a:lnTo>
                    <a:pt x="312" y="137"/>
                  </a:lnTo>
                  <a:lnTo>
                    <a:pt x="345" y="107"/>
                  </a:lnTo>
                  <a:lnTo>
                    <a:pt x="333" y="107"/>
                  </a:lnTo>
                  <a:lnTo>
                    <a:pt x="364" y="93"/>
                  </a:lnTo>
                  <a:lnTo>
                    <a:pt x="347" y="85"/>
                  </a:lnTo>
                  <a:lnTo>
                    <a:pt x="390" y="76"/>
                  </a:lnTo>
                  <a:lnTo>
                    <a:pt x="373" y="69"/>
                  </a:lnTo>
                  <a:lnTo>
                    <a:pt x="418" y="59"/>
                  </a:lnTo>
                  <a:lnTo>
                    <a:pt x="407" y="55"/>
                  </a:lnTo>
                  <a:lnTo>
                    <a:pt x="444" y="48"/>
                  </a:lnTo>
                  <a:lnTo>
                    <a:pt x="428" y="40"/>
                  </a:lnTo>
                  <a:lnTo>
                    <a:pt x="468" y="36"/>
                  </a:lnTo>
                  <a:lnTo>
                    <a:pt x="454" y="29"/>
                  </a:lnTo>
                  <a:lnTo>
                    <a:pt x="492" y="24"/>
                  </a:lnTo>
                  <a:lnTo>
                    <a:pt x="480" y="17"/>
                  </a:lnTo>
                  <a:lnTo>
                    <a:pt x="515" y="17"/>
                  </a:lnTo>
                  <a:lnTo>
                    <a:pt x="506" y="7"/>
                  </a:lnTo>
                  <a:lnTo>
                    <a:pt x="544" y="12"/>
                  </a:lnTo>
                  <a:lnTo>
                    <a:pt x="537" y="3"/>
                  </a:lnTo>
                  <a:lnTo>
                    <a:pt x="570" y="7"/>
                  </a:lnTo>
                  <a:lnTo>
                    <a:pt x="565" y="0"/>
                  </a:lnTo>
                  <a:lnTo>
                    <a:pt x="591" y="7"/>
                  </a:lnTo>
                  <a:lnTo>
                    <a:pt x="593" y="7"/>
                  </a:lnTo>
                  <a:lnTo>
                    <a:pt x="598" y="7"/>
                  </a:lnTo>
                  <a:lnTo>
                    <a:pt x="600" y="7"/>
                  </a:lnTo>
                  <a:lnTo>
                    <a:pt x="603" y="7"/>
                  </a:lnTo>
                  <a:lnTo>
                    <a:pt x="608" y="7"/>
                  </a:lnTo>
                  <a:lnTo>
                    <a:pt x="610" y="7"/>
                  </a:lnTo>
                  <a:lnTo>
                    <a:pt x="615" y="5"/>
                  </a:lnTo>
                  <a:lnTo>
                    <a:pt x="617" y="5"/>
                  </a:lnTo>
                  <a:lnTo>
                    <a:pt x="619" y="5"/>
                  </a:lnTo>
                  <a:lnTo>
                    <a:pt x="622" y="5"/>
                  </a:lnTo>
                  <a:lnTo>
                    <a:pt x="622" y="5"/>
                  </a:lnTo>
                  <a:lnTo>
                    <a:pt x="624" y="5"/>
                  </a:lnTo>
                  <a:lnTo>
                    <a:pt x="626" y="5"/>
                  </a:lnTo>
                  <a:lnTo>
                    <a:pt x="629" y="5"/>
                  </a:lnTo>
                  <a:lnTo>
                    <a:pt x="629" y="5"/>
                  </a:lnTo>
                  <a:lnTo>
                    <a:pt x="631" y="7"/>
                  </a:lnTo>
                  <a:lnTo>
                    <a:pt x="634" y="7"/>
                  </a:lnTo>
                  <a:lnTo>
                    <a:pt x="636" y="7"/>
                  </a:lnTo>
                  <a:lnTo>
                    <a:pt x="638" y="7"/>
                  </a:lnTo>
                  <a:lnTo>
                    <a:pt x="638" y="7"/>
                  </a:lnTo>
                  <a:lnTo>
                    <a:pt x="641" y="10"/>
                  </a:lnTo>
                  <a:lnTo>
                    <a:pt x="643" y="10"/>
                  </a:lnTo>
                  <a:lnTo>
                    <a:pt x="643" y="10"/>
                  </a:lnTo>
                  <a:lnTo>
                    <a:pt x="645" y="10"/>
                  </a:lnTo>
                  <a:lnTo>
                    <a:pt x="645" y="10"/>
                  </a:lnTo>
                  <a:lnTo>
                    <a:pt x="645" y="12"/>
                  </a:lnTo>
                  <a:lnTo>
                    <a:pt x="648" y="12"/>
                  </a:lnTo>
                  <a:lnTo>
                    <a:pt x="648" y="14"/>
                  </a:lnTo>
                  <a:lnTo>
                    <a:pt x="650" y="14"/>
                  </a:lnTo>
                  <a:lnTo>
                    <a:pt x="650" y="17"/>
                  </a:lnTo>
                  <a:lnTo>
                    <a:pt x="652" y="17"/>
                  </a:lnTo>
                  <a:lnTo>
                    <a:pt x="652" y="19"/>
                  </a:lnTo>
                  <a:lnTo>
                    <a:pt x="655" y="22"/>
                  </a:lnTo>
                  <a:lnTo>
                    <a:pt x="655" y="24"/>
                  </a:lnTo>
                  <a:lnTo>
                    <a:pt x="655" y="24"/>
                  </a:lnTo>
                  <a:lnTo>
                    <a:pt x="655" y="24"/>
                  </a:lnTo>
                  <a:lnTo>
                    <a:pt x="655" y="26"/>
                  </a:lnTo>
                  <a:lnTo>
                    <a:pt x="655" y="26"/>
                  </a:lnTo>
                  <a:lnTo>
                    <a:pt x="657" y="29"/>
                  </a:lnTo>
                  <a:lnTo>
                    <a:pt x="657" y="31"/>
                  </a:lnTo>
                  <a:lnTo>
                    <a:pt x="657" y="33"/>
                  </a:lnTo>
                  <a:lnTo>
                    <a:pt x="657" y="36"/>
                  </a:lnTo>
                  <a:lnTo>
                    <a:pt x="657" y="36"/>
                  </a:lnTo>
                  <a:lnTo>
                    <a:pt x="657" y="36"/>
                  </a:lnTo>
                  <a:lnTo>
                    <a:pt x="657" y="38"/>
                  </a:lnTo>
                  <a:lnTo>
                    <a:pt x="660" y="38"/>
                  </a:lnTo>
                  <a:lnTo>
                    <a:pt x="660" y="38"/>
                  </a:lnTo>
                  <a:lnTo>
                    <a:pt x="660" y="40"/>
                  </a:lnTo>
                  <a:lnTo>
                    <a:pt x="660" y="40"/>
                  </a:lnTo>
                  <a:lnTo>
                    <a:pt x="662" y="40"/>
                  </a:lnTo>
                  <a:lnTo>
                    <a:pt x="662" y="43"/>
                  </a:lnTo>
                  <a:lnTo>
                    <a:pt x="664" y="45"/>
                  </a:lnTo>
                  <a:lnTo>
                    <a:pt x="667" y="48"/>
                  </a:lnTo>
                  <a:lnTo>
                    <a:pt x="671" y="50"/>
                  </a:lnTo>
                  <a:lnTo>
                    <a:pt x="674" y="50"/>
                  </a:lnTo>
                  <a:lnTo>
                    <a:pt x="676" y="52"/>
                  </a:lnTo>
                  <a:lnTo>
                    <a:pt x="679" y="55"/>
                  </a:lnTo>
                  <a:lnTo>
                    <a:pt x="683" y="57"/>
                  </a:lnTo>
                  <a:lnTo>
                    <a:pt x="686" y="59"/>
                  </a:lnTo>
                  <a:lnTo>
                    <a:pt x="688" y="59"/>
                  </a:lnTo>
                  <a:lnTo>
                    <a:pt x="690" y="62"/>
                  </a:lnTo>
                  <a:lnTo>
                    <a:pt x="693" y="62"/>
                  </a:lnTo>
                  <a:lnTo>
                    <a:pt x="695" y="64"/>
                  </a:lnTo>
                  <a:lnTo>
                    <a:pt x="695" y="64"/>
                  </a:lnTo>
                  <a:lnTo>
                    <a:pt x="697" y="67"/>
                  </a:lnTo>
                  <a:lnTo>
                    <a:pt x="702" y="67"/>
                  </a:lnTo>
                  <a:lnTo>
                    <a:pt x="705" y="67"/>
                  </a:lnTo>
                  <a:lnTo>
                    <a:pt x="707" y="69"/>
                  </a:lnTo>
                  <a:lnTo>
                    <a:pt x="709" y="69"/>
                  </a:lnTo>
                  <a:lnTo>
                    <a:pt x="714" y="69"/>
                  </a:lnTo>
                  <a:lnTo>
                    <a:pt x="716" y="71"/>
                  </a:lnTo>
                  <a:lnTo>
                    <a:pt x="719" y="71"/>
                  </a:lnTo>
                  <a:lnTo>
                    <a:pt x="721" y="71"/>
                  </a:lnTo>
                  <a:lnTo>
                    <a:pt x="726" y="71"/>
                  </a:lnTo>
                  <a:lnTo>
                    <a:pt x="728" y="71"/>
                  </a:lnTo>
                  <a:lnTo>
                    <a:pt x="731" y="71"/>
                  </a:lnTo>
                  <a:lnTo>
                    <a:pt x="733" y="71"/>
                  </a:lnTo>
                  <a:lnTo>
                    <a:pt x="735" y="71"/>
                  </a:lnTo>
                  <a:lnTo>
                    <a:pt x="738" y="71"/>
                  </a:lnTo>
                  <a:lnTo>
                    <a:pt x="740" y="71"/>
                  </a:lnTo>
                  <a:lnTo>
                    <a:pt x="742" y="71"/>
                  </a:lnTo>
                  <a:lnTo>
                    <a:pt x="747" y="71"/>
                  </a:lnTo>
                  <a:lnTo>
                    <a:pt x="749" y="69"/>
                  </a:lnTo>
                  <a:lnTo>
                    <a:pt x="752" y="69"/>
                  </a:lnTo>
                  <a:lnTo>
                    <a:pt x="757" y="69"/>
                  </a:lnTo>
                  <a:lnTo>
                    <a:pt x="761" y="67"/>
                  </a:lnTo>
                  <a:lnTo>
                    <a:pt x="764" y="67"/>
                  </a:lnTo>
                  <a:lnTo>
                    <a:pt x="766" y="67"/>
                  </a:lnTo>
                  <a:lnTo>
                    <a:pt x="768" y="67"/>
                  </a:lnTo>
                  <a:lnTo>
                    <a:pt x="771" y="64"/>
                  </a:lnTo>
                  <a:lnTo>
                    <a:pt x="773" y="64"/>
                  </a:lnTo>
                  <a:lnTo>
                    <a:pt x="778" y="62"/>
                  </a:lnTo>
                  <a:lnTo>
                    <a:pt x="783" y="62"/>
                  </a:lnTo>
                  <a:lnTo>
                    <a:pt x="785" y="59"/>
                  </a:lnTo>
                  <a:lnTo>
                    <a:pt x="790" y="57"/>
                  </a:lnTo>
                  <a:lnTo>
                    <a:pt x="794" y="55"/>
                  </a:lnTo>
                  <a:lnTo>
                    <a:pt x="797" y="55"/>
                  </a:lnTo>
                  <a:lnTo>
                    <a:pt x="801" y="52"/>
                  </a:lnTo>
                  <a:lnTo>
                    <a:pt x="804" y="52"/>
                  </a:lnTo>
                  <a:lnTo>
                    <a:pt x="804" y="52"/>
                  </a:lnTo>
                  <a:lnTo>
                    <a:pt x="806" y="52"/>
                  </a:lnTo>
                  <a:lnTo>
                    <a:pt x="809" y="52"/>
                  </a:lnTo>
                  <a:lnTo>
                    <a:pt x="811" y="50"/>
                  </a:lnTo>
                  <a:lnTo>
                    <a:pt x="811" y="50"/>
                  </a:lnTo>
                  <a:lnTo>
                    <a:pt x="813" y="52"/>
                  </a:lnTo>
                  <a:lnTo>
                    <a:pt x="816" y="52"/>
                  </a:lnTo>
                  <a:lnTo>
                    <a:pt x="818" y="52"/>
                  </a:lnTo>
                  <a:lnTo>
                    <a:pt x="820" y="52"/>
                  </a:lnTo>
                  <a:lnTo>
                    <a:pt x="820" y="52"/>
                  </a:lnTo>
                  <a:lnTo>
                    <a:pt x="823" y="55"/>
                  </a:lnTo>
                  <a:lnTo>
                    <a:pt x="825" y="55"/>
                  </a:lnTo>
                  <a:lnTo>
                    <a:pt x="828" y="55"/>
                  </a:lnTo>
                  <a:lnTo>
                    <a:pt x="830" y="57"/>
                  </a:lnTo>
                  <a:lnTo>
                    <a:pt x="832" y="57"/>
                  </a:lnTo>
                  <a:lnTo>
                    <a:pt x="832" y="57"/>
                  </a:lnTo>
                  <a:lnTo>
                    <a:pt x="835" y="59"/>
                  </a:lnTo>
                  <a:lnTo>
                    <a:pt x="837" y="59"/>
                  </a:lnTo>
                  <a:lnTo>
                    <a:pt x="837" y="62"/>
                  </a:lnTo>
                  <a:lnTo>
                    <a:pt x="839" y="62"/>
                  </a:lnTo>
                  <a:lnTo>
                    <a:pt x="842" y="64"/>
                  </a:lnTo>
                  <a:lnTo>
                    <a:pt x="842" y="67"/>
                  </a:lnTo>
                  <a:lnTo>
                    <a:pt x="844" y="67"/>
                  </a:lnTo>
                  <a:lnTo>
                    <a:pt x="844" y="69"/>
                  </a:lnTo>
                  <a:lnTo>
                    <a:pt x="846" y="71"/>
                  </a:lnTo>
                  <a:lnTo>
                    <a:pt x="846" y="71"/>
                  </a:lnTo>
                  <a:lnTo>
                    <a:pt x="849" y="74"/>
                  </a:lnTo>
                  <a:lnTo>
                    <a:pt x="849" y="76"/>
                  </a:lnTo>
                  <a:lnTo>
                    <a:pt x="849" y="78"/>
                  </a:lnTo>
                  <a:lnTo>
                    <a:pt x="851" y="83"/>
                  </a:lnTo>
                  <a:lnTo>
                    <a:pt x="851" y="85"/>
                  </a:lnTo>
                  <a:lnTo>
                    <a:pt x="851" y="88"/>
                  </a:lnTo>
                  <a:lnTo>
                    <a:pt x="851" y="90"/>
                  </a:lnTo>
                  <a:lnTo>
                    <a:pt x="854" y="95"/>
                  </a:lnTo>
                  <a:lnTo>
                    <a:pt x="854" y="97"/>
                  </a:lnTo>
                  <a:lnTo>
                    <a:pt x="854" y="100"/>
                  </a:lnTo>
                  <a:lnTo>
                    <a:pt x="854" y="102"/>
                  </a:lnTo>
                  <a:lnTo>
                    <a:pt x="854" y="107"/>
                  </a:lnTo>
                  <a:lnTo>
                    <a:pt x="854" y="109"/>
                  </a:lnTo>
                  <a:lnTo>
                    <a:pt x="851" y="111"/>
                  </a:lnTo>
                  <a:lnTo>
                    <a:pt x="851" y="114"/>
                  </a:lnTo>
                  <a:lnTo>
                    <a:pt x="851" y="116"/>
                  </a:lnTo>
                  <a:lnTo>
                    <a:pt x="851" y="121"/>
                  </a:lnTo>
                  <a:lnTo>
                    <a:pt x="851" y="121"/>
                  </a:lnTo>
                  <a:lnTo>
                    <a:pt x="849" y="123"/>
                  </a:lnTo>
                  <a:lnTo>
                    <a:pt x="849" y="126"/>
                  </a:lnTo>
                  <a:lnTo>
                    <a:pt x="849" y="128"/>
                  </a:lnTo>
                  <a:lnTo>
                    <a:pt x="846" y="128"/>
                  </a:lnTo>
                  <a:lnTo>
                    <a:pt x="846" y="130"/>
                  </a:lnTo>
                  <a:lnTo>
                    <a:pt x="846" y="133"/>
                  </a:lnTo>
                  <a:lnTo>
                    <a:pt x="844" y="135"/>
                  </a:lnTo>
                  <a:lnTo>
                    <a:pt x="842" y="137"/>
                  </a:lnTo>
                  <a:lnTo>
                    <a:pt x="839" y="140"/>
                  </a:lnTo>
                  <a:lnTo>
                    <a:pt x="837" y="145"/>
                  </a:lnTo>
                  <a:lnTo>
                    <a:pt x="835" y="147"/>
                  </a:lnTo>
                  <a:lnTo>
                    <a:pt x="832" y="152"/>
                  </a:lnTo>
                  <a:lnTo>
                    <a:pt x="830" y="156"/>
                  </a:lnTo>
                  <a:lnTo>
                    <a:pt x="825" y="159"/>
                  </a:lnTo>
                  <a:lnTo>
                    <a:pt x="823" y="164"/>
                  </a:lnTo>
                  <a:lnTo>
                    <a:pt x="820" y="168"/>
                  </a:lnTo>
                  <a:lnTo>
                    <a:pt x="816" y="171"/>
                  </a:lnTo>
                  <a:lnTo>
                    <a:pt x="813" y="173"/>
                  </a:lnTo>
                  <a:lnTo>
                    <a:pt x="809" y="178"/>
                  </a:lnTo>
                  <a:lnTo>
                    <a:pt x="806" y="180"/>
                  </a:lnTo>
                  <a:lnTo>
                    <a:pt x="801" y="185"/>
                  </a:lnTo>
                  <a:lnTo>
                    <a:pt x="797" y="187"/>
                  </a:lnTo>
                  <a:lnTo>
                    <a:pt x="794" y="190"/>
                  </a:lnTo>
                  <a:lnTo>
                    <a:pt x="790" y="192"/>
                  </a:lnTo>
                  <a:lnTo>
                    <a:pt x="785" y="197"/>
                  </a:lnTo>
                  <a:lnTo>
                    <a:pt x="780" y="199"/>
                  </a:lnTo>
                  <a:lnTo>
                    <a:pt x="775" y="201"/>
                  </a:lnTo>
                  <a:lnTo>
                    <a:pt x="768" y="204"/>
                  </a:lnTo>
                  <a:lnTo>
                    <a:pt x="764" y="208"/>
                  </a:lnTo>
                  <a:lnTo>
                    <a:pt x="757" y="211"/>
                  </a:lnTo>
                  <a:lnTo>
                    <a:pt x="749" y="216"/>
                  </a:lnTo>
                  <a:lnTo>
                    <a:pt x="742" y="218"/>
                  </a:lnTo>
                  <a:lnTo>
                    <a:pt x="735" y="220"/>
                  </a:lnTo>
                  <a:lnTo>
                    <a:pt x="728" y="223"/>
                  </a:lnTo>
                  <a:lnTo>
                    <a:pt x="723" y="225"/>
                  </a:lnTo>
                  <a:lnTo>
                    <a:pt x="695" y="235"/>
                  </a:lnTo>
                  <a:lnTo>
                    <a:pt x="700" y="237"/>
                  </a:lnTo>
                  <a:lnTo>
                    <a:pt x="702" y="237"/>
                  </a:lnTo>
                  <a:lnTo>
                    <a:pt x="705" y="237"/>
                  </a:lnTo>
                  <a:lnTo>
                    <a:pt x="707" y="237"/>
                  </a:lnTo>
                  <a:lnTo>
                    <a:pt x="709" y="239"/>
                  </a:lnTo>
                  <a:lnTo>
                    <a:pt x="712" y="239"/>
                  </a:lnTo>
                  <a:lnTo>
                    <a:pt x="714" y="239"/>
                  </a:lnTo>
                  <a:lnTo>
                    <a:pt x="716" y="239"/>
                  </a:lnTo>
                  <a:lnTo>
                    <a:pt x="721" y="239"/>
                  </a:lnTo>
                  <a:lnTo>
                    <a:pt x="726" y="239"/>
                  </a:lnTo>
                  <a:lnTo>
                    <a:pt x="731" y="242"/>
                  </a:lnTo>
                  <a:lnTo>
                    <a:pt x="735" y="242"/>
                  </a:lnTo>
                  <a:lnTo>
                    <a:pt x="738" y="242"/>
                  </a:lnTo>
                  <a:lnTo>
                    <a:pt x="740" y="242"/>
                  </a:lnTo>
                  <a:lnTo>
                    <a:pt x="740" y="242"/>
                  </a:lnTo>
                  <a:lnTo>
                    <a:pt x="742" y="239"/>
                  </a:lnTo>
                  <a:lnTo>
                    <a:pt x="745" y="239"/>
                  </a:lnTo>
                  <a:lnTo>
                    <a:pt x="745" y="239"/>
                  </a:lnTo>
                  <a:lnTo>
                    <a:pt x="747" y="239"/>
                  </a:lnTo>
                  <a:lnTo>
                    <a:pt x="747" y="239"/>
                  </a:lnTo>
                  <a:lnTo>
                    <a:pt x="749" y="239"/>
                  </a:lnTo>
                  <a:lnTo>
                    <a:pt x="752" y="237"/>
                  </a:lnTo>
                  <a:lnTo>
                    <a:pt x="754" y="237"/>
                  </a:lnTo>
                  <a:lnTo>
                    <a:pt x="759" y="235"/>
                  </a:lnTo>
                  <a:lnTo>
                    <a:pt x="761" y="232"/>
                  </a:lnTo>
                  <a:lnTo>
                    <a:pt x="764" y="232"/>
                  </a:lnTo>
                  <a:lnTo>
                    <a:pt x="768" y="230"/>
                  </a:lnTo>
                  <a:lnTo>
                    <a:pt x="771" y="230"/>
                  </a:lnTo>
                  <a:lnTo>
                    <a:pt x="773" y="227"/>
                  </a:lnTo>
                  <a:lnTo>
                    <a:pt x="778" y="227"/>
                  </a:lnTo>
                  <a:lnTo>
                    <a:pt x="778" y="227"/>
                  </a:lnTo>
                  <a:lnTo>
                    <a:pt x="780" y="227"/>
                  </a:lnTo>
                  <a:lnTo>
                    <a:pt x="783" y="227"/>
                  </a:lnTo>
                  <a:lnTo>
                    <a:pt x="783" y="225"/>
                  </a:lnTo>
                  <a:lnTo>
                    <a:pt x="785" y="225"/>
                  </a:lnTo>
                  <a:lnTo>
                    <a:pt x="785" y="225"/>
                  </a:lnTo>
                  <a:lnTo>
                    <a:pt x="787" y="225"/>
                  </a:lnTo>
                  <a:lnTo>
                    <a:pt x="787" y="227"/>
                  </a:lnTo>
                  <a:lnTo>
                    <a:pt x="790" y="227"/>
                  </a:lnTo>
                  <a:lnTo>
                    <a:pt x="792" y="227"/>
                  </a:lnTo>
                  <a:lnTo>
                    <a:pt x="794" y="227"/>
                  </a:lnTo>
                  <a:lnTo>
                    <a:pt x="794" y="227"/>
                  </a:lnTo>
                  <a:lnTo>
                    <a:pt x="797" y="230"/>
                  </a:lnTo>
                  <a:lnTo>
                    <a:pt x="797" y="230"/>
                  </a:lnTo>
                  <a:lnTo>
                    <a:pt x="799" y="230"/>
                  </a:lnTo>
                  <a:lnTo>
                    <a:pt x="799" y="230"/>
                  </a:lnTo>
                  <a:lnTo>
                    <a:pt x="806" y="227"/>
                  </a:lnTo>
                  <a:lnTo>
                    <a:pt x="811" y="227"/>
                  </a:lnTo>
                  <a:lnTo>
                    <a:pt x="813" y="227"/>
                  </a:lnTo>
                  <a:lnTo>
                    <a:pt x="816" y="227"/>
                  </a:lnTo>
                  <a:lnTo>
                    <a:pt x="818" y="230"/>
                  </a:lnTo>
                  <a:lnTo>
                    <a:pt x="818" y="230"/>
                  </a:lnTo>
                  <a:lnTo>
                    <a:pt x="820" y="230"/>
                  </a:lnTo>
                  <a:lnTo>
                    <a:pt x="820" y="230"/>
                  </a:lnTo>
                  <a:lnTo>
                    <a:pt x="823" y="230"/>
                  </a:lnTo>
                  <a:lnTo>
                    <a:pt x="823" y="230"/>
                  </a:lnTo>
                  <a:lnTo>
                    <a:pt x="825" y="230"/>
                  </a:lnTo>
                  <a:lnTo>
                    <a:pt x="825" y="232"/>
                  </a:lnTo>
                  <a:lnTo>
                    <a:pt x="825" y="232"/>
                  </a:lnTo>
                  <a:lnTo>
                    <a:pt x="828" y="232"/>
                  </a:lnTo>
                  <a:lnTo>
                    <a:pt x="828" y="235"/>
                  </a:lnTo>
                  <a:lnTo>
                    <a:pt x="830" y="235"/>
                  </a:lnTo>
                  <a:lnTo>
                    <a:pt x="830" y="235"/>
                  </a:lnTo>
                  <a:lnTo>
                    <a:pt x="832" y="237"/>
                  </a:lnTo>
                  <a:lnTo>
                    <a:pt x="832" y="237"/>
                  </a:lnTo>
                  <a:lnTo>
                    <a:pt x="835" y="239"/>
                  </a:lnTo>
                  <a:lnTo>
                    <a:pt x="835" y="239"/>
                  </a:lnTo>
                  <a:lnTo>
                    <a:pt x="835" y="242"/>
                  </a:lnTo>
                  <a:lnTo>
                    <a:pt x="837" y="244"/>
                  </a:lnTo>
                  <a:lnTo>
                    <a:pt x="837" y="244"/>
                  </a:lnTo>
                  <a:lnTo>
                    <a:pt x="839" y="246"/>
                  </a:lnTo>
                  <a:lnTo>
                    <a:pt x="839" y="249"/>
                  </a:lnTo>
                  <a:lnTo>
                    <a:pt x="842" y="249"/>
                  </a:lnTo>
                  <a:lnTo>
                    <a:pt x="842" y="251"/>
                  </a:lnTo>
                  <a:lnTo>
                    <a:pt x="842" y="253"/>
                  </a:lnTo>
                  <a:lnTo>
                    <a:pt x="842" y="253"/>
                  </a:lnTo>
                  <a:lnTo>
                    <a:pt x="844" y="256"/>
                  </a:lnTo>
                  <a:lnTo>
                    <a:pt x="844" y="258"/>
                  </a:lnTo>
                  <a:lnTo>
                    <a:pt x="844" y="258"/>
                  </a:lnTo>
                  <a:lnTo>
                    <a:pt x="844" y="261"/>
                  </a:lnTo>
                  <a:lnTo>
                    <a:pt x="846" y="263"/>
                  </a:lnTo>
                  <a:lnTo>
                    <a:pt x="846" y="265"/>
                  </a:lnTo>
                  <a:lnTo>
                    <a:pt x="846" y="265"/>
                  </a:lnTo>
                  <a:lnTo>
                    <a:pt x="846" y="268"/>
                  </a:lnTo>
                  <a:lnTo>
                    <a:pt x="846" y="270"/>
                  </a:lnTo>
                  <a:lnTo>
                    <a:pt x="846" y="272"/>
                  </a:lnTo>
                  <a:lnTo>
                    <a:pt x="846" y="275"/>
                  </a:lnTo>
                  <a:lnTo>
                    <a:pt x="846" y="277"/>
                  </a:lnTo>
                  <a:lnTo>
                    <a:pt x="846" y="279"/>
                  </a:lnTo>
                  <a:lnTo>
                    <a:pt x="844" y="279"/>
                  </a:lnTo>
                  <a:lnTo>
                    <a:pt x="844" y="282"/>
                  </a:lnTo>
                  <a:lnTo>
                    <a:pt x="842" y="282"/>
                  </a:lnTo>
                  <a:lnTo>
                    <a:pt x="842" y="284"/>
                  </a:lnTo>
                  <a:lnTo>
                    <a:pt x="839" y="284"/>
                  </a:lnTo>
                  <a:lnTo>
                    <a:pt x="839" y="284"/>
                  </a:lnTo>
                  <a:lnTo>
                    <a:pt x="837" y="287"/>
                  </a:lnTo>
                  <a:lnTo>
                    <a:pt x="835" y="287"/>
                  </a:lnTo>
                  <a:lnTo>
                    <a:pt x="832" y="287"/>
                  </a:lnTo>
                  <a:lnTo>
                    <a:pt x="830" y="287"/>
                  </a:lnTo>
                  <a:lnTo>
                    <a:pt x="828" y="284"/>
                  </a:lnTo>
                  <a:lnTo>
                    <a:pt x="825" y="284"/>
                  </a:lnTo>
                  <a:lnTo>
                    <a:pt x="823" y="284"/>
                  </a:lnTo>
                  <a:lnTo>
                    <a:pt x="820" y="284"/>
                  </a:lnTo>
                  <a:lnTo>
                    <a:pt x="818" y="282"/>
                  </a:lnTo>
                  <a:lnTo>
                    <a:pt x="816" y="282"/>
                  </a:lnTo>
                  <a:lnTo>
                    <a:pt x="813" y="282"/>
                  </a:lnTo>
                  <a:lnTo>
                    <a:pt x="809" y="279"/>
                  </a:lnTo>
                  <a:lnTo>
                    <a:pt x="804" y="277"/>
                  </a:lnTo>
                  <a:lnTo>
                    <a:pt x="801" y="277"/>
                  </a:lnTo>
                  <a:lnTo>
                    <a:pt x="797" y="275"/>
                  </a:lnTo>
                  <a:lnTo>
                    <a:pt x="794" y="275"/>
                  </a:lnTo>
                  <a:lnTo>
                    <a:pt x="792" y="275"/>
                  </a:lnTo>
                  <a:lnTo>
                    <a:pt x="792" y="272"/>
                  </a:lnTo>
                  <a:lnTo>
                    <a:pt x="790" y="272"/>
                  </a:lnTo>
                  <a:lnTo>
                    <a:pt x="790" y="272"/>
                  </a:lnTo>
                  <a:lnTo>
                    <a:pt x="787" y="272"/>
                  </a:lnTo>
                  <a:lnTo>
                    <a:pt x="785" y="272"/>
                  </a:lnTo>
                  <a:lnTo>
                    <a:pt x="785" y="270"/>
                  </a:lnTo>
                  <a:lnTo>
                    <a:pt x="783" y="270"/>
                  </a:lnTo>
                  <a:lnTo>
                    <a:pt x="778" y="268"/>
                  </a:lnTo>
                  <a:lnTo>
                    <a:pt x="778" y="268"/>
                  </a:lnTo>
                  <a:lnTo>
                    <a:pt x="775" y="268"/>
                  </a:lnTo>
                  <a:lnTo>
                    <a:pt x="775" y="268"/>
                  </a:lnTo>
                  <a:lnTo>
                    <a:pt x="773" y="265"/>
                  </a:lnTo>
                  <a:lnTo>
                    <a:pt x="771" y="265"/>
                  </a:lnTo>
                  <a:lnTo>
                    <a:pt x="771" y="265"/>
                  </a:lnTo>
                  <a:lnTo>
                    <a:pt x="768" y="265"/>
                  </a:lnTo>
                  <a:lnTo>
                    <a:pt x="766" y="265"/>
                  </a:lnTo>
                  <a:lnTo>
                    <a:pt x="766" y="265"/>
                  </a:lnTo>
                  <a:lnTo>
                    <a:pt x="764" y="268"/>
                  </a:lnTo>
                  <a:lnTo>
                    <a:pt x="761" y="268"/>
                  </a:lnTo>
                  <a:lnTo>
                    <a:pt x="759" y="268"/>
                  </a:lnTo>
                  <a:lnTo>
                    <a:pt x="759" y="268"/>
                  </a:lnTo>
                  <a:lnTo>
                    <a:pt x="757" y="270"/>
                  </a:lnTo>
                  <a:lnTo>
                    <a:pt x="754" y="270"/>
                  </a:lnTo>
                  <a:lnTo>
                    <a:pt x="754" y="270"/>
                  </a:lnTo>
                  <a:lnTo>
                    <a:pt x="749" y="272"/>
                  </a:lnTo>
                  <a:lnTo>
                    <a:pt x="747" y="275"/>
                  </a:lnTo>
                  <a:lnTo>
                    <a:pt x="745" y="275"/>
                  </a:lnTo>
                  <a:lnTo>
                    <a:pt x="740" y="277"/>
                  </a:lnTo>
                  <a:lnTo>
                    <a:pt x="738" y="279"/>
                  </a:lnTo>
                  <a:lnTo>
                    <a:pt x="735" y="279"/>
                  </a:lnTo>
                  <a:lnTo>
                    <a:pt x="733" y="282"/>
                  </a:lnTo>
                  <a:lnTo>
                    <a:pt x="731" y="284"/>
                  </a:lnTo>
                  <a:lnTo>
                    <a:pt x="726" y="284"/>
                  </a:lnTo>
                  <a:lnTo>
                    <a:pt x="723" y="287"/>
                  </a:lnTo>
                  <a:lnTo>
                    <a:pt x="721" y="287"/>
                  </a:lnTo>
                  <a:lnTo>
                    <a:pt x="719" y="289"/>
                  </a:lnTo>
                  <a:lnTo>
                    <a:pt x="716" y="289"/>
                  </a:lnTo>
                  <a:lnTo>
                    <a:pt x="714" y="291"/>
                  </a:lnTo>
                  <a:lnTo>
                    <a:pt x="712" y="291"/>
                  </a:lnTo>
                  <a:lnTo>
                    <a:pt x="709" y="291"/>
                  </a:lnTo>
                  <a:lnTo>
                    <a:pt x="707" y="291"/>
                  </a:lnTo>
                  <a:lnTo>
                    <a:pt x="705" y="294"/>
                  </a:lnTo>
                  <a:lnTo>
                    <a:pt x="702" y="294"/>
                  </a:lnTo>
                  <a:lnTo>
                    <a:pt x="700" y="294"/>
                  </a:lnTo>
                  <a:lnTo>
                    <a:pt x="695" y="294"/>
                  </a:lnTo>
                  <a:lnTo>
                    <a:pt x="690" y="294"/>
                  </a:lnTo>
                  <a:lnTo>
                    <a:pt x="688" y="296"/>
                  </a:lnTo>
                  <a:lnTo>
                    <a:pt x="688" y="296"/>
                  </a:lnTo>
                  <a:lnTo>
                    <a:pt x="686" y="296"/>
                  </a:lnTo>
                  <a:lnTo>
                    <a:pt x="683" y="296"/>
                  </a:lnTo>
                  <a:lnTo>
                    <a:pt x="681" y="298"/>
                  </a:lnTo>
                  <a:lnTo>
                    <a:pt x="681" y="298"/>
                  </a:lnTo>
                  <a:lnTo>
                    <a:pt x="681" y="298"/>
                  </a:lnTo>
                  <a:lnTo>
                    <a:pt x="679" y="298"/>
                  </a:lnTo>
                  <a:lnTo>
                    <a:pt x="679" y="301"/>
                  </a:lnTo>
                  <a:lnTo>
                    <a:pt x="679" y="301"/>
                  </a:lnTo>
                  <a:lnTo>
                    <a:pt x="679" y="301"/>
                  </a:lnTo>
                  <a:lnTo>
                    <a:pt x="679" y="303"/>
                  </a:lnTo>
                  <a:lnTo>
                    <a:pt x="676" y="303"/>
                  </a:lnTo>
                  <a:lnTo>
                    <a:pt x="676" y="303"/>
                  </a:lnTo>
                  <a:lnTo>
                    <a:pt x="676" y="306"/>
                  </a:lnTo>
                  <a:lnTo>
                    <a:pt x="676" y="306"/>
                  </a:lnTo>
                  <a:lnTo>
                    <a:pt x="676" y="306"/>
                  </a:lnTo>
                  <a:lnTo>
                    <a:pt x="676" y="308"/>
                  </a:lnTo>
                  <a:lnTo>
                    <a:pt x="676" y="310"/>
                  </a:lnTo>
                  <a:lnTo>
                    <a:pt x="679" y="315"/>
                  </a:lnTo>
                  <a:lnTo>
                    <a:pt x="679" y="317"/>
                  </a:lnTo>
                  <a:lnTo>
                    <a:pt x="679" y="322"/>
                  </a:lnTo>
                  <a:lnTo>
                    <a:pt x="679" y="324"/>
                  </a:lnTo>
                  <a:lnTo>
                    <a:pt x="679" y="327"/>
                  </a:lnTo>
                  <a:lnTo>
                    <a:pt x="681" y="329"/>
                  </a:lnTo>
                  <a:lnTo>
                    <a:pt x="681" y="332"/>
                  </a:lnTo>
                  <a:lnTo>
                    <a:pt x="681" y="334"/>
                  </a:lnTo>
                  <a:lnTo>
                    <a:pt x="683" y="336"/>
                  </a:lnTo>
                  <a:lnTo>
                    <a:pt x="683" y="339"/>
                  </a:lnTo>
                  <a:lnTo>
                    <a:pt x="683" y="339"/>
                  </a:lnTo>
                  <a:lnTo>
                    <a:pt x="686" y="341"/>
                  </a:lnTo>
                  <a:lnTo>
                    <a:pt x="686" y="341"/>
                  </a:lnTo>
                  <a:lnTo>
                    <a:pt x="686" y="343"/>
                  </a:lnTo>
                  <a:lnTo>
                    <a:pt x="688" y="343"/>
                  </a:lnTo>
                  <a:lnTo>
                    <a:pt x="688" y="346"/>
                  </a:lnTo>
                  <a:lnTo>
                    <a:pt x="688" y="346"/>
                  </a:lnTo>
                  <a:lnTo>
                    <a:pt x="700" y="360"/>
                  </a:lnTo>
                  <a:lnTo>
                    <a:pt x="686" y="355"/>
                  </a:lnTo>
                  <a:lnTo>
                    <a:pt x="705" y="376"/>
                  </a:lnTo>
                  <a:lnTo>
                    <a:pt x="693" y="376"/>
                  </a:lnTo>
                  <a:lnTo>
                    <a:pt x="714" y="393"/>
                  </a:lnTo>
                  <a:lnTo>
                    <a:pt x="702" y="393"/>
                  </a:lnTo>
                  <a:lnTo>
                    <a:pt x="723" y="410"/>
                  </a:lnTo>
                  <a:lnTo>
                    <a:pt x="709" y="410"/>
                  </a:lnTo>
                  <a:lnTo>
                    <a:pt x="735" y="429"/>
                  </a:lnTo>
                  <a:lnTo>
                    <a:pt x="719" y="426"/>
                  </a:lnTo>
                  <a:lnTo>
                    <a:pt x="742" y="443"/>
                  </a:lnTo>
                  <a:lnTo>
                    <a:pt x="728" y="440"/>
                  </a:lnTo>
                  <a:lnTo>
                    <a:pt x="752" y="462"/>
                  </a:lnTo>
                  <a:lnTo>
                    <a:pt x="738" y="462"/>
                  </a:lnTo>
                  <a:lnTo>
                    <a:pt x="740" y="464"/>
                  </a:lnTo>
                  <a:lnTo>
                    <a:pt x="742" y="466"/>
                  </a:lnTo>
                  <a:lnTo>
                    <a:pt x="745" y="469"/>
                  </a:lnTo>
                  <a:lnTo>
                    <a:pt x="745" y="469"/>
                  </a:lnTo>
                  <a:lnTo>
                    <a:pt x="747" y="471"/>
                  </a:lnTo>
                  <a:lnTo>
                    <a:pt x="749" y="471"/>
                  </a:lnTo>
                  <a:lnTo>
                    <a:pt x="749" y="474"/>
                  </a:lnTo>
                  <a:lnTo>
                    <a:pt x="752" y="474"/>
                  </a:lnTo>
                  <a:lnTo>
                    <a:pt x="752" y="474"/>
                  </a:lnTo>
                  <a:lnTo>
                    <a:pt x="754" y="474"/>
                  </a:lnTo>
                  <a:lnTo>
                    <a:pt x="754" y="474"/>
                  </a:lnTo>
                  <a:lnTo>
                    <a:pt x="757" y="474"/>
                  </a:lnTo>
                  <a:lnTo>
                    <a:pt x="759" y="474"/>
                  </a:lnTo>
                  <a:lnTo>
                    <a:pt x="759" y="474"/>
                  </a:lnTo>
                  <a:lnTo>
                    <a:pt x="761" y="474"/>
                  </a:lnTo>
                  <a:lnTo>
                    <a:pt x="761" y="474"/>
                  </a:lnTo>
                  <a:lnTo>
                    <a:pt x="764" y="474"/>
                  </a:lnTo>
                  <a:lnTo>
                    <a:pt x="766" y="474"/>
                  </a:lnTo>
                  <a:lnTo>
                    <a:pt x="766" y="474"/>
                  </a:lnTo>
                  <a:lnTo>
                    <a:pt x="768" y="471"/>
                  </a:lnTo>
                  <a:lnTo>
                    <a:pt x="768" y="471"/>
                  </a:lnTo>
                  <a:lnTo>
                    <a:pt x="771" y="471"/>
                  </a:lnTo>
                  <a:lnTo>
                    <a:pt x="771" y="469"/>
                  </a:lnTo>
                  <a:lnTo>
                    <a:pt x="773" y="469"/>
                  </a:lnTo>
                  <a:lnTo>
                    <a:pt x="773" y="469"/>
                  </a:lnTo>
                  <a:lnTo>
                    <a:pt x="775" y="466"/>
                  </a:lnTo>
                  <a:lnTo>
                    <a:pt x="775" y="466"/>
                  </a:lnTo>
                  <a:lnTo>
                    <a:pt x="778" y="464"/>
                  </a:lnTo>
                  <a:lnTo>
                    <a:pt x="780" y="462"/>
                  </a:lnTo>
                  <a:lnTo>
                    <a:pt x="783" y="459"/>
                  </a:lnTo>
                  <a:lnTo>
                    <a:pt x="783" y="457"/>
                  </a:lnTo>
                  <a:lnTo>
                    <a:pt x="785" y="455"/>
                  </a:lnTo>
                  <a:lnTo>
                    <a:pt x="787" y="452"/>
                  </a:lnTo>
                  <a:lnTo>
                    <a:pt x="787" y="450"/>
                  </a:lnTo>
                  <a:lnTo>
                    <a:pt x="790" y="447"/>
                  </a:lnTo>
                  <a:lnTo>
                    <a:pt x="790" y="445"/>
                  </a:lnTo>
                  <a:lnTo>
                    <a:pt x="792" y="440"/>
                  </a:lnTo>
                  <a:lnTo>
                    <a:pt x="794" y="436"/>
                  </a:lnTo>
                  <a:lnTo>
                    <a:pt x="797" y="433"/>
                  </a:lnTo>
                  <a:lnTo>
                    <a:pt x="799" y="431"/>
                  </a:lnTo>
                  <a:lnTo>
                    <a:pt x="799" y="429"/>
                  </a:lnTo>
                  <a:lnTo>
                    <a:pt x="801" y="426"/>
                  </a:lnTo>
                  <a:lnTo>
                    <a:pt x="804" y="421"/>
                  </a:lnTo>
                  <a:lnTo>
                    <a:pt x="806" y="417"/>
                  </a:lnTo>
                  <a:lnTo>
                    <a:pt x="809" y="410"/>
                  </a:lnTo>
                  <a:lnTo>
                    <a:pt x="811" y="405"/>
                  </a:lnTo>
                  <a:lnTo>
                    <a:pt x="813" y="403"/>
                  </a:lnTo>
                  <a:lnTo>
                    <a:pt x="813" y="400"/>
                  </a:lnTo>
                  <a:lnTo>
                    <a:pt x="816" y="398"/>
                  </a:lnTo>
                  <a:lnTo>
                    <a:pt x="816" y="395"/>
                  </a:lnTo>
                  <a:lnTo>
                    <a:pt x="818" y="393"/>
                  </a:lnTo>
                  <a:lnTo>
                    <a:pt x="820" y="391"/>
                  </a:lnTo>
                  <a:lnTo>
                    <a:pt x="823" y="388"/>
                  </a:lnTo>
                  <a:lnTo>
                    <a:pt x="825" y="386"/>
                  </a:lnTo>
                  <a:lnTo>
                    <a:pt x="828" y="384"/>
                  </a:lnTo>
                  <a:lnTo>
                    <a:pt x="830" y="381"/>
                  </a:lnTo>
                  <a:lnTo>
                    <a:pt x="830" y="381"/>
                  </a:lnTo>
                  <a:lnTo>
                    <a:pt x="832" y="379"/>
                  </a:lnTo>
                  <a:lnTo>
                    <a:pt x="837" y="376"/>
                  </a:lnTo>
                  <a:lnTo>
                    <a:pt x="842" y="374"/>
                  </a:lnTo>
                  <a:lnTo>
                    <a:pt x="844" y="372"/>
                  </a:lnTo>
                  <a:lnTo>
                    <a:pt x="846" y="372"/>
                  </a:lnTo>
                  <a:lnTo>
                    <a:pt x="849" y="369"/>
                  </a:lnTo>
                  <a:lnTo>
                    <a:pt x="851" y="367"/>
                  </a:lnTo>
                  <a:lnTo>
                    <a:pt x="858" y="365"/>
                  </a:lnTo>
                  <a:lnTo>
                    <a:pt x="861" y="362"/>
                  </a:lnTo>
                  <a:lnTo>
                    <a:pt x="865" y="360"/>
                  </a:lnTo>
                  <a:lnTo>
                    <a:pt x="870" y="358"/>
                  </a:lnTo>
                  <a:lnTo>
                    <a:pt x="872" y="355"/>
                  </a:lnTo>
                  <a:lnTo>
                    <a:pt x="875" y="353"/>
                  </a:lnTo>
                  <a:lnTo>
                    <a:pt x="877" y="353"/>
                  </a:lnTo>
                  <a:lnTo>
                    <a:pt x="877" y="350"/>
                  </a:lnTo>
                  <a:lnTo>
                    <a:pt x="880" y="348"/>
                  </a:lnTo>
                  <a:lnTo>
                    <a:pt x="882" y="348"/>
                  </a:lnTo>
                  <a:lnTo>
                    <a:pt x="884" y="346"/>
                  </a:lnTo>
                  <a:lnTo>
                    <a:pt x="887" y="343"/>
                  </a:lnTo>
                  <a:lnTo>
                    <a:pt x="887" y="339"/>
                  </a:lnTo>
                  <a:lnTo>
                    <a:pt x="887" y="334"/>
                  </a:lnTo>
                  <a:lnTo>
                    <a:pt x="887" y="332"/>
                  </a:lnTo>
                  <a:lnTo>
                    <a:pt x="887" y="327"/>
                  </a:lnTo>
                  <a:lnTo>
                    <a:pt x="887" y="322"/>
                  </a:lnTo>
                  <a:lnTo>
                    <a:pt x="889" y="320"/>
                  </a:lnTo>
                  <a:lnTo>
                    <a:pt x="889" y="315"/>
                  </a:lnTo>
                  <a:lnTo>
                    <a:pt x="889" y="310"/>
                  </a:lnTo>
                  <a:lnTo>
                    <a:pt x="891" y="303"/>
                  </a:lnTo>
                  <a:lnTo>
                    <a:pt x="891" y="298"/>
                  </a:lnTo>
                  <a:lnTo>
                    <a:pt x="894" y="291"/>
                  </a:lnTo>
                  <a:lnTo>
                    <a:pt x="896" y="287"/>
                  </a:lnTo>
                  <a:lnTo>
                    <a:pt x="896" y="282"/>
                  </a:lnTo>
                  <a:lnTo>
                    <a:pt x="896" y="279"/>
                  </a:lnTo>
                  <a:lnTo>
                    <a:pt x="898" y="277"/>
                  </a:lnTo>
                  <a:lnTo>
                    <a:pt x="898" y="275"/>
                  </a:lnTo>
                  <a:lnTo>
                    <a:pt x="901" y="270"/>
                  </a:lnTo>
                  <a:lnTo>
                    <a:pt x="901" y="268"/>
                  </a:lnTo>
                  <a:lnTo>
                    <a:pt x="903" y="265"/>
                  </a:lnTo>
                  <a:lnTo>
                    <a:pt x="903" y="261"/>
                  </a:lnTo>
                  <a:lnTo>
                    <a:pt x="906" y="256"/>
                  </a:lnTo>
                  <a:lnTo>
                    <a:pt x="910" y="249"/>
                  </a:lnTo>
                  <a:lnTo>
                    <a:pt x="913" y="244"/>
                  </a:lnTo>
                  <a:lnTo>
                    <a:pt x="915" y="239"/>
                  </a:lnTo>
                  <a:lnTo>
                    <a:pt x="917" y="232"/>
                  </a:lnTo>
                  <a:lnTo>
                    <a:pt x="920" y="227"/>
                  </a:lnTo>
                  <a:lnTo>
                    <a:pt x="924" y="220"/>
                  </a:lnTo>
                  <a:lnTo>
                    <a:pt x="927" y="216"/>
                  </a:lnTo>
                  <a:lnTo>
                    <a:pt x="929" y="211"/>
                  </a:lnTo>
                  <a:lnTo>
                    <a:pt x="932" y="204"/>
                  </a:lnTo>
                  <a:lnTo>
                    <a:pt x="934" y="199"/>
                  </a:lnTo>
                  <a:lnTo>
                    <a:pt x="936" y="194"/>
                  </a:lnTo>
                  <a:lnTo>
                    <a:pt x="939" y="190"/>
                  </a:lnTo>
                  <a:lnTo>
                    <a:pt x="941" y="185"/>
                  </a:lnTo>
                  <a:lnTo>
                    <a:pt x="941" y="182"/>
                  </a:lnTo>
                  <a:lnTo>
                    <a:pt x="943" y="178"/>
                  </a:lnTo>
                  <a:lnTo>
                    <a:pt x="943" y="175"/>
                  </a:lnTo>
                  <a:lnTo>
                    <a:pt x="946" y="173"/>
                  </a:lnTo>
                  <a:lnTo>
                    <a:pt x="948" y="168"/>
                  </a:lnTo>
                  <a:lnTo>
                    <a:pt x="951" y="164"/>
                  </a:lnTo>
                  <a:lnTo>
                    <a:pt x="955" y="159"/>
                  </a:lnTo>
                  <a:lnTo>
                    <a:pt x="958" y="154"/>
                  </a:lnTo>
                  <a:lnTo>
                    <a:pt x="960" y="152"/>
                  </a:lnTo>
                  <a:lnTo>
                    <a:pt x="965" y="147"/>
                  </a:lnTo>
                  <a:lnTo>
                    <a:pt x="967" y="142"/>
                  </a:lnTo>
                  <a:lnTo>
                    <a:pt x="972" y="137"/>
                  </a:lnTo>
                  <a:lnTo>
                    <a:pt x="972" y="135"/>
                  </a:lnTo>
                  <a:lnTo>
                    <a:pt x="974" y="133"/>
                  </a:lnTo>
                  <a:lnTo>
                    <a:pt x="979" y="130"/>
                  </a:lnTo>
                  <a:lnTo>
                    <a:pt x="981" y="128"/>
                  </a:lnTo>
                  <a:lnTo>
                    <a:pt x="984" y="126"/>
                  </a:lnTo>
                  <a:lnTo>
                    <a:pt x="986" y="123"/>
                  </a:lnTo>
                  <a:lnTo>
                    <a:pt x="991" y="121"/>
                  </a:lnTo>
                  <a:lnTo>
                    <a:pt x="993" y="119"/>
                  </a:lnTo>
                  <a:lnTo>
                    <a:pt x="995" y="116"/>
                  </a:lnTo>
                  <a:lnTo>
                    <a:pt x="1000" y="114"/>
                  </a:lnTo>
                  <a:lnTo>
                    <a:pt x="1003" y="111"/>
                  </a:lnTo>
                  <a:lnTo>
                    <a:pt x="1005" y="109"/>
                  </a:lnTo>
                  <a:lnTo>
                    <a:pt x="1012" y="107"/>
                  </a:lnTo>
                  <a:lnTo>
                    <a:pt x="1017" y="102"/>
                  </a:lnTo>
                  <a:lnTo>
                    <a:pt x="1019" y="102"/>
                  </a:lnTo>
                  <a:lnTo>
                    <a:pt x="1021" y="100"/>
                  </a:lnTo>
                  <a:lnTo>
                    <a:pt x="1024" y="100"/>
                  </a:lnTo>
                  <a:lnTo>
                    <a:pt x="1026" y="97"/>
                  </a:lnTo>
                  <a:lnTo>
                    <a:pt x="1029" y="97"/>
                  </a:lnTo>
                  <a:lnTo>
                    <a:pt x="1031" y="97"/>
                  </a:lnTo>
                  <a:lnTo>
                    <a:pt x="1033" y="95"/>
                  </a:lnTo>
                  <a:lnTo>
                    <a:pt x="1036" y="95"/>
                  </a:lnTo>
                  <a:lnTo>
                    <a:pt x="1040" y="93"/>
                  </a:lnTo>
                  <a:lnTo>
                    <a:pt x="1043" y="93"/>
                  </a:lnTo>
                  <a:lnTo>
                    <a:pt x="1047" y="90"/>
                  </a:lnTo>
                  <a:lnTo>
                    <a:pt x="1052" y="90"/>
                  </a:lnTo>
                  <a:lnTo>
                    <a:pt x="1057" y="88"/>
                  </a:lnTo>
                  <a:lnTo>
                    <a:pt x="1062" y="88"/>
                  </a:lnTo>
                  <a:lnTo>
                    <a:pt x="1066" y="85"/>
                  </a:lnTo>
                  <a:lnTo>
                    <a:pt x="1071" y="85"/>
                  </a:lnTo>
                  <a:lnTo>
                    <a:pt x="1076" y="85"/>
                  </a:lnTo>
                  <a:lnTo>
                    <a:pt x="1081" y="85"/>
                  </a:lnTo>
                  <a:lnTo>
                    <a:pt x="1085" y="83"/>
                  </a:lnTo>
                  <a:lnTo>
                    <a:pt x="1090" y="83"/>
                  </a:lnTo>
                  <a:lnTo>
                    <a:pt x="1095" y="83"/>
                  </a:lnTo>
                  <a:lnTo>
                    <a:pt x="1102" y="81"/>
                  </a:lnTo>
                  <a:lnTo>
                    <a:pt x="1107" y="81"/>
                  </a:lnTo>
                  <a:lnTo>
                    <a:pt x="1111" y="81"/>
                  </a:lnTo>
                  <a:lnTo>
                    <a:pt x="1116" y="81"/>
                  </a:lnTo>
                  <a:lnTo>
                    <a:pt x="1123" y="81"/>
                  </a:lnTo>
                  <a:lnTo>
                    <a:pt x="1128" y="81"/>
                  </a:lnTo>
                  <a:lnTo>
                    <a:pt x="1133" y="81"/>
                  </a:lnTo>
                  <a:lnTo>
                    <a:pt x="1140" y="81"/>
                  </a:lnTo>
                  <a:lnTo>
                    <a:pt x="1144" y="78"/>
                  </a:lnTo>
                  <a:lnTo>
                    <a:pt x="1149" y="78"/>
                  </a:lnTo>
                  <a:lnTo>
                    <a:pt x="1156" y="78"/>
                  </a:lnTo>
                  <a:lnTo>
                    <a:pt x="1161" y="78"/>
                  </a:lnTo>
                  <a:lnTo>
                    <a:pt x="1166" y="78"/>
                  </a:lnTo>
                  <a:lnTo>
                    <a:pt x="1170" y="78"/>
                  </a:lnTo>
                  <a:lnTo>
                    <a:pt x="1175" y="78"/>
                  </a:lnTo>
                  <a:lnTo>
                    <a:pt x="1180" y="78"/>
                  </a:lnTo>
                  <a:lnTo>
                    <a:pt x="1185" y="81"/>
                  </a:lnTo>
                  <a:lnTo>
                    <a:pt x="1189" y="81"/>
                  </a:lnTo>
                  <a:lnTo>
                    <a:pt x="1192" y="81"/>
                  </a:lnTo>
                  <a:lnTo>
                    <a:pt x="1196" y="81"/>
                  </a:lnTo>
                  <a:lnTo>
                    <a:pt x="1199" y="81"/>
                  </a:lnTo>
                  <a:lnTo>
                    <a:pt x="1204" y="81"/>
                  </a:lnTo>
                  <a:lnTo>
                    <a:pt x="1206" y="81"/>
                  </a:lnTo>
                  <a:lnTo>
                    <a:pt x="1208" y="83"/>
                  </a:lnTo>
                  <a:lnTo>
                    <a:pt x="1213" y="83"/>
                  </a:lnTo>
                  <a:lnTo>
                    <a:pt x="1215" y="85"/>
                  </a:lnTo>
                  <a:lnTo>
                    <a:pt x="1220" y="85"/>
                  </a:lnTo>
                  <a:lnTo>
                    <a:pt x="1222" y="85"/>
                  </a:lnTo>
                  <a:lnTo>
                    <a:pt x="1227" y="88"/>
                  </a:lnTo>
                  <a:lnTo>
                    <a:pt x="1230" y="90"/>
                  </a:lnTo>
                  <a:lnTo>
                    <a:pt x="1234" y="90"/>
                  </a:lnTo>
                  <a:lnTo>
                    <a:pt x="1239" y="93"/>
                  </a:lnTo>
                  <a:lnTo>
                    <a:pt x="1244" y="95"/>
                  </a:lnTo>
                  <a:lnTo>
                    <a:pt x="1251" y="97"/>
                  </a:lnTo>
                  <a:lnTo>
                    <a:pt x="1256" y="100"/>
                  </a:lnTo>
                  <a:lnTo>
                    <a:pt x="1258" y="100"/>
                  </a:lnTo>
                  <a:lnTo>
                    <a:pt x="1260" y="102"/>
                  </a:lnTo>
                  <a:lnTo>
                    <a:pt x="1263" y="102"/>
                  </a:lnTo>
                  <a:lnTo>
                    <a:pt x="1265" y="104"/>
                  </a:lnTo>
                  <a:lnTo>
                    <a:pt x="1267" y="107"/>
                  </a:lnTo>
                  <a:lnTo>
                    <a:pt x="1272" y="107"/>
                  </a:lnTo>
                  <a:lnTo>
                    <a:pt x="1272" y="109"/>
                  </a:lnTo>
                  <a:lnTo>
                    <a:pt x="1275" y="111"/>
                  </a:lnTo>
                  <a:lnTo>
                    <a:pt x="1279" y="114"/>
                  </a:lnTo>
                  <a:lnTo>
                    <a:pt x="1284" y="119"/>
                  </a:lnTo>
                  <a:lnTo>
                    <a:pt x="1286" y="121"/>
                  </a:lnTo>
                  <a:lnTo>
                    <a:pt x="1291" y="126"/>
                  </a:lnTo>
                  <a:lnTo>
                    <a:pt x="1293" y="128"/>
                  </a:lnTo>
                  <a:lnTo>
                    <a:pt x="1298" y="133"/>
                  </a:lnTo>
                  <a:lnTo>
                    <a:pt x="1301" y="135"/>
                  </a:lnTo>
                  <a:lnTo>
                    <a:pt x="1303" y="140"/>
                  </a:lnTo>
                  <a:lnTo>
                    <a:pt x="1305" y="142"/>
                  </a:lnTo>
                  <a:lnTo>
                    <a:pt x="1308" y="145"/>
                  </a:lnTo>
                  <a:lnTo>
                    <a:pt x="1310" y="147"/>
                  </a:lnTo>
                  <a:lnTo>
                    <a:pt x="1310" y="149"/>
                  </a:lnTo>
                  <a:lnTo>
                    <a:pt x="1312" y="149"/>
                  </a:lnTo>
                  <a:lnTo>
                    <a:pt x="1312" y="152"/>
                  </a:lnTo>
                  <a:lnTo>
                    <a:pt x="1312" y="152"/>
                  </a:lnTo>
                  <a:lnTo>
                    <a:pt x="1312" y="154"/>
                  </a:lnTo>
                  <a:lnTo>
                    <a:pt x="1315" y="154"/>
                  </a:lnTo>
                  <a:lnTo>
                    <a:pt x="1315" y="156"/>
                  </a:lnTo>
                  <a:lnTo>
                    <a:pt x="1315" y="156"/>
                  </a:lnTo>
                  <a:lnTo>
                    <a:pt x="1315" y="159"/>
                  </a:lnTo>
                  <a:lnTo>
                    <a:pt x="1315" y="161"/>
                  </a:lnTo>
                  <a:lnTo>
                    <a:pt x="1317" y="164"/>
                  </a:lnTo>
                  <a:lnTo>
                    <a:pt x="1317" y="164"/>
                  </a:lnTo>
                  <a:lnTo>
                    <a:pt x="1317" y="166"/>
                  </a:lnTo>
                  <a:lnTo>
                    <a:pt x="1317" y="168"/>
                  </a:lnTo>
                  <a:lnTo>
                    <a:pt x="1317" y="171"/>
                  </a:lnTo>
                  <a:lnTo>
                    <a:pt x="1317" y="171"/>
                  </a:lnTo>
                  <a:lnTo>
                    <a:pt x="1317" y="173"/>
                  </a:lnTo>
                  <a:lnTo>
                    <a:pt x="1317" y="175"/>
                  </a:lnTo>
                  <a:lnTo>
                    <a:pt x="1317" y="175"/>
                  </a:lnTo>
                  <a:lnTo>
                    <a:pt x="1317" y="178"/>
                  </a:lnTo>
                  <a:lnTo>
                    <a:pt x="1317" y="180"/>
                  </a:lnTo>
                  <a:lnTo>
                    <a:pt x="1315" y="182"/>
                  </a:lnTo>
                  <a:lnTo>
                    <a:pt x="1315" y="185"/>
                  </a:lnTo>
                  <a:lnTo>
                    <a:pt x="1315" y="187"/>
                  </a:lnTo>
                  <a:lnTo>
                    <a:pt x="1312" y="192"/>
                  </a:lnTo>
                  <a:lnTo>
                    <a:pt x="1312" y="194"/>
                  </a:lnTo>
                  <a:lnTo>
                    <a:pt x="1310" y="197"/>
                  </a:lnTo>
                  <a:lnTo>
                    <a:pt x="1310" y="199"/>
                  </a:lnTo>
                  <a:lnTo>
                    <a:pt x="1308" y="204"/>
                  </a:lnTo>
                  <a:lnTo>
                    <a:pt x="1308" y="206"/>
                  </a:lnTo>
                  <a:lnTo>
                    <a:pt x="1305" y="208"/>
                  </a:lnTo>
                  <a:lnTo>
                    <a:pt x="1303" y="213"/>
                  </a:lnTo>
                  <a:lnTo>
                    <a:pt x="1301" y="218"/>
                  </a:lnTo>
                  <a:lnTo>
                    <a:pt x="1298" y="220"/>
                  </a:lnTo>
                  <a:lnTo>
                    <a:pt x="1298" y="223"/>
                  </a:lnTo>
                  <a:lnTo>
                    <a:pt x="1296" y="223"/>
                  </a:lnTo>
                  <a:lnTo>
                    <a:pt x="1296" y="225"/>
                  </a:lnTo>
                  <a:lnTo>
                    <a:pt x="1293" y="225"/>
                  </a:lnTo>
                  <a:lnTo>
                    <a:pt x="1293" y="225"/>
                  </a:lnTo>
                  <a:lnTo>
                    <a:pt x="1293" y="227"/>
                  </a:lnTo>
                  <a:lnTo>
                    <a:pt x="1291" y="227"/>
                  </a:lnTo>
                  <a:lnTo>
                    <a:pt x="1291" y="227"/>
                  </a:lnTo>
                  <a:lnTo>
                    <a:pt x="1289" y="227"/>
                  </a:lnTo>
                  <a:lnTo>
                    <a:pt x="1289" y="230"/>
                  </a:lnTo>
                  <a:lnTo>
                    <a:pt x="1289" y="230"/>
                  </a:lnTo>
                  <a:lnTo>
                    <a:pt x="1286" y="230"/>
                  </a:lnTo>
                  <a:lnTo>
                    <a:pt x="1286" y="230"/>
                  </a:lnTo>
                  <a:lnTo>
                    <a:pt x="1284" y="230"/>
                  </a:lnTo>
                  <a:lnTo>
                    <a:pt x="1284" y="232"/>
                  </a:lnTo>
                  <a:lnTo>
                    <a:pt x="1279" y="232"/>
                  </a:lnTo>
                  <a:lnTo>
                    <a:pt x="1277" y="232"/>
                  </a:lnTo>
                  <a:lnTo>
                    <a:pt x="1275" y="232"/>
                  </a:lnTo>
                  <a:lnTo>
                    <a:pt x="1272" y="232"/>
                  </a:lnTo>
                  <a:lnTo>
                    <a:pt x="1267" y="232"/>
                  </a:lnTo>
                  <a:lnTo>
                    <a:pt x="1265" y="232"/>
                  </a:lnTo>
                  <a:lnTo>
                    <a:pt x="1258" y="235"/>
                  </a:lnTo>
                  <a:lnTo>
                    <a:pt x="1253" y="235"/>
                  </a:lnTo>
                  <a:lnTo>
                    <a:pt x="1246" y="235"/>
                  </a:lnTo>
                  <a:lnTo>
                    <a:pt x="1239" y="235"/>
                  </a:lnTo>
                  <a:lnTo>
                    <a:pt x="1237" y="235"/>
                  </a:lnTo>
                  <a:lnTo>
                    <a:pt x="1234" y="235"/>
                  </a:lnTo>
                  <a:lnTo>
                    <a:pt x="1230" y="235"/>
                  </a:lnTo>
                  <a:lnTo>
                    <a:pt x="1227" y="235"/>
                  </a:lnTo>
                  <a:lnTo>
                    <a:pt x="1222" y="235"/>
                  </a:lnTo>
                  <a:lnTo>
                    <a:pt x="1218" y="235"/>
                  </a:lnTo>
                  <a:lnTo>
                    <a:pt x="1213" y="237"/>
                  </a:lnTo>
                  <a:lnTo>
                    <a:pt x="1208" y="237"/>
                  </a:lnTo>
                  <a:lnTo>
                    <a:pt x="1201" y="237"/>
                  </a:lnTo>
                  <a:lnTo>
                    <a:pt x="1196" y="239"/>
                  </a:lnTo>
                  <a:lnTo>
                    <a:pt x="1192" y="239"/>
                  </a:lnTo>
                  <a:lnTo>
                    <a:pt x="1187" y="242"/>
                  </a:lnTo>
                  <a:lnTo>
                    <a:pt x="1182" y="244"/>
                  </a:lnTo>
                  <a:lnTo>
                    <a:pt x="1178" y="244"/>
                  </a:lnTo>
                  <a:lnTo>
                    <a:pt x="1173" y="246"/>
                  </a:lnTo>
                  <a:lnTo>
                    <a:pt x="1168" y="249"/>
                  </a:lnTo>
                  <a:lnTo>
                    <a:pt x="1163" y="251"/>
                  </a:lnTo>
                  <a:lnTo>
                    <a:pt x="1159" y="251"/>
                  </a:lnTo>
                  <a:lnTo>
                    <a:pt x="1154" y="253"/>
                  </a:lnTo>
                  <a:lnTo>
                    <a:pt x="1149" y="256"/>
                  </a:lnTo>
                  <a:lnTo>
                    <a:pt x="1147" y="258"/>
                  </a:lnTo>
                  <a:lnTo>
                    <a:pt x="1142" y="261"/>
                  </a:lnTo>
                  <a:lnTo>
                    <a:pt x="1140" y="263"/>
                  </a:lnTo>
                  <a:lnTo>
                    <a:pt x="1137" y="263"/>
                  </a:lnTo>
                  <a:lnTo>
                    <a:pt x="1133" y="265"/>
                  </a:lnTo>
                  <a:lnTo>
                    <a:pt x="1130" y="270"/>
                  </a:lnTo>
                  <a:lnTo>
                    <a:pt x="1126" y="272"/>
                  </a:lnTo>
                  <a:lnTo>
                    <a:pt x="1123" y="275"/>
                  </a:lnTo>
                  <a:lnTo>
                    <a:pt x="1121" y="277"/>
                  </a:lnTo>
                  <a:lnTo>
                    <a:pt x="1116" y="279"/>
                  </a:lnTo>
                  <a:lnTo>
                    <a:pt x="1114" y="282"/>
                  </a:lnTo>
                  <a:lnTo>
                    <a:pt x="1111" y="287"/>
                  </a:lnTo>
                  <a:lnTo>
                    <a:pt x="1109" y="289"/>
                  </a:lnTo>
                  <a:lnTo>
                    <a:pt x="1107" y="291"/>
                  </a:lnTo>
                  <a:lnTo>
                    <a:pt x="1104" y="294"/>
                  </a:lnTo>
                  <a:lnTo>
                    <a:pt x="1102" y="296"/>
                  </a:lnTo>
                  <a:lnTo>
                    <a:pt x="1097" y="301"/>
                  </a:lnTo>
                  <a:lnTo>
                    <a:pt x="1095" y="303"/>
                  </a:lnTo>
                  <a:lnTo>
                    <a:pt x="1092" y="306"/>
                  </a:lnTo>
                  <a:lnTo>
                    <a:pt x="1090" y="310"/>
                  </a:lnTo>
                  <a:lnTo>
                    <a:pt x="1088" y="313"/>
                  </a:lnTo>
                  <a:lnTo>
                    <a:pt x="1085" y="317"/>
                  </a:lnTo>
                  <a:lnTo>
                    <a:pt x="1083" y="320"/>
                  </a:lnTo>
                  <a:lnTo>
                    <a:pt x="1081" y="324"/>
                  </a:lnTo>
                  <a:lnTo>
                    <a:pt x="1076" y="332"/>
                  </a:lnTo>
                  <a:lnTo>
                    <a:pt x="1071" y="339"/>
                  </a:lnTo>
                  <a:lnTo>
                    <a:pt x="1066" y="346"/>
                  </a:lnTo>
                  <a:lnTo>
                    <a:pt x="1062" y="353"/>
                  </a:lnTo>
                  <a:lnTo>
                    <a:pt x="1057" y="360"/>
                  </a:lnTo>
                  <a:lnTo>
                    <a:pt x="1055" y="365"/>
                  </a:lnTo>
                  <a:lnTo>
                    <a:pt x="1052" y="367"/>
                  </a:lnTo>
                  <a:lnTo>
                    <a:pt x="1052" y="369"/>
                  </a:lnTo>
                  <a:lnTo>
                    <a:pt x="1050" y="369"/>
                  </a:lnTo>
                  <a:lnTo>
                    <a:pt x="1050" y="372"/>
                  </a:lnTo>
                  <a:lnTo>
                    <a:pt x="1047" y="374"/>
                  </a:lnTo>
                  <a:lnTo>
                    <a:pt x="1047" y="376"/>
                  </a:lnTo>
                  <a:lnTo>
                    <a:pt x="1047" y="379"/>
                  </a:lnTo>
                  <a:lnTo>
                    <a:pt x="1047" y="381"/>
                  </a:lnTo>
                  <a:lnTo>
                    <a:pt x="1047" y="384"/>
                  </a:lnTo>
                  <a:lnTo>
                    <a:pt x="1045" y="386"/>
                  </a:lnTo>
                  <a:lnTo>
                    <a:pt x="1045" y="391"/>
                  </a:lnTo>
                  <a:lnTo>
                    <a:pt x="1045" y="393"/>
                  </a:lnTo>
                  <a:lnTo>
                    <a:pt x="1045" y="395"/>
                  </a:lnTo>
                  <a:lnTo>
                    <a:pt x="1045" y="398"/>
                  </a:lnTo>
                  <a:lnTo>
                    <a:pt x="1045" y="400"/>
                  </a:lnTo>
                  <a:lnTo>
                    <a:pt x="1047" y="405"/>
                  </a:lnTo>
                  <a:lnTo>
                    <a:pt x="1047" y="405"/>
                  </a:lnTo>
                  <a:lnTo>
                    <a:pt x="1047" y="407"/>
                  </a:lnTo>
                  <a:lnTo>
                    <a:pt x="1047" y="410"/>
                  </a:lnTo>
                  <a:lnTo>
                    <a:pt x="1047" y="410"/>
                  </a:lnTo>
                  <a:lnTo>
                    <a:pt x="1050" y="412"/>
                  </a:lnTo>
                  <a:lnTo>
                    <a:pt x="1050" y="412"/>
                  </a:lnTo>
                  <a:lnTo>
                    <a:pt x="1050" y="412"/>
                  </a:lnTo>
                  <a:lnTo>
                    <a:pt x="1050" y="414"/>
                  </a:lnTo>
                  <a:lnTo>
                    <a:pt x="1050" y="414"/>
                  </a:lnTo>
                  <a:lnTo>
                    <a:pt x="1052" y="414"/>
                  </a:lnTo>
                  <a:lnTo>
                    <a:pt x="1052" y="414"/>
                  </a:lnTo>
                  <a:lnTo>
                    <a:pt x="1052" y="414"/>
                  </a:lnTo>
                  <a:lnTo>
                    <a:pt x="1055" y="414"/>
                  </a:lnTo>
                  <a:lnTo>
                    <a:pt x="1055" y="417"/>
                  </a:lnTo>
                  <a:lnTo>
                    <a:pt x="1055" y="417"/>
                  </a:lnTo>
                  <a:lnTo>
                    <a:pt x="1057" y="417"/>
                  </a:lnTo>
                  <a:lnTo>
                    <a:pt x="1057" y="417"/>
                  </a:lnTo>
                  <a:lnTo>
                    <a:pt x="1059" y="417"/>
                  </a:lnTo>
                  <a:lnTo>
                    <a:pt x="1059" y="417"/>
                  </a:lnTo>
                  <a:lnTo>
                    <a:pt x="1059" y="417"/>
                  </a:lnTo>
                  <a:lnTo>
                    <a:pt x="1062" y="417"/>
                  </a:lnTo>
                  <a:lnTo>
                    <a:pt x="1062" y="417"/>
                  </a:lnTo>
                  <a:lnTo>
                    <a:pt x="1064" y="414"/>
                  </a:lnTo>
                  <a:lnTo>
                    <a:pt x="1066" y="414"/>
                  </a:lnTo>
                  <a:lnTo>
                    <a:pt x="1069" y="414"/>
                  </a:lnTo>
                  <a:lnTo>
                    <a:pt x="1071" y="414"/>
                  </a:lnTo>
                  <a:lnTo>
                    <a:pt x="1073" y="412"/>
                  </a:lnTo>
                  <a:lnTo>
                    <a:pt x="1076" y="412"/>
                  </a:lnTo>
                  <a:lnTo>
                    <a:pt x="1078" y="410"/>
                  </a:lnTo>
                  <a:lnTo>
                    <a:pt x="1083" y="410"/>
                  </a:lnTo>
                  <a:lnTo>
                    <a:pt x="1088" y="407"/>
                  </a:lnTo>
                  <a:lnTo>
                    <a:pt x="1095" y="405"/>
                  </a:lnTo>
                  <a:lnTo>
                    <a:pt x="1097" y="403"/>
                  </a:lnTo>
                  <a:lnTo>
                    <a:pt x="1100" y="403"/>
                  </a:lnTo>
                  <a:lnTo>
                    <a:pt x="1102" y="403"/>
                  </a:lnTo>
                  <a:lnTo>
                    <a:pt x="1107" y="400"/>
                  </a:lnTo>
                  <a:lnTo>
                    <a:pt x="1109" y="400"/>
                  </a:lnTo>
                  <a:lnTo>
                    <a:pt x="1111" y="400"/>
                  </a:lnTo>
                  <a:lnTo>
                    <a:pt x="1114" y="400"/>
                  </a:lnTo>
                  <a:lnTo>
                    <a:pt x="1118" y="398"/>
                  </a:lnTo>
                  <a:lnTo>
                    <a:pt x="1121" y="398"/>
                  </a:lnTo>
                  <a:lnTo>
                    <a:pt x="1123" y="398"/>
                  </a:lnTo>
                  <a:lnTo>
                    <a:pt x="1128" y="398"/>
                  </a:lnTo>
                  <a:lnTo>
                    <a:pt x="1130" y="398"/>
                  </a:lnTo>
                  <a:lnTo>
                    <a:pt x="1137" y="395"/>
                  </a:lnTo>
                  <a:lnTo>
                    <a:pt x="1142" y="395"/>
                  </a:lnTo>
                  <a:lnTo>
                    <a:pt x="1144" y="395"/>
                  </a:lnTo>
                  <a:lnTo>
                    <a:pt x="1147" y="395"/>
                  </a:lnTo>
                  <a:lnTo>
                    <a:pt x="1149" y="395"/>
                  </a:lnTo>
                  <a:lnTo>
                    <a:pt x="1154" y="395"/>
                  </a:lnTo>
                  <a:lnTo>
                    <a:pt x="1156" y="395"/>
                  </a:lnTo>
                  <a:lnTo>
                    <a:pt x="1159" y="395"/>
                  </a:lnTo>
                  <a:lnTo>
                    <a:pt x="1161" y="395"/>
                  </a:lnTo>
                  <a:lnTo>
                    <a:pt x="1163" y="395"/>
                  </a:lnTo>
                  <a:lnTo>
                    <a:pt x="1166" y="395"/>
                  </a:lnTo>
                  <a:lnTo>
                    <a:pt x="1170" y="395"/>
                  </a:lnTo>
                  <a:lnTo>
                    <a:pt x="1173" y="395"/>
                  </a:lnTo>
                  <a:lnTo>
                    <a:pt x="1175" y="398"/>
                  </a:lnTo>
                  <a:lnTo>
                    <a:pt x="1178" y="398"/>
                  </a:lnTo>
                  <a:lnTo>
                    <a:pt x="1178" y="398"/>
                  </a:lnTo>
                  <a:lnTo>
                    <a:pt x="1180" y="398"/>
                  </a:lnTo>
                  <a:lnTo>
                    <a:pt x="1180" y="398"/>
                  </a:lnTo>
                  <a:lnTo>
                    <a:pt x="1182" y="400"/>
                  </a:lnTo>
                  <a:lnTo>
                    <a:pt x="1185" y="400"/>
                  </a:lnTo>
                  <a:lnTo>
                    <a:pt x="1187" y="403"/>
                  </a:lnTo>
                  <a:lnTo>
                    <a:pt x="1189" y="405"/>
                  </a:lnTo>
                  <a:lnTo>
                    <a:pt x="1192" y="405"/>
                  </a:lnTo>
                  <a:lnTo>
                    <a:pt x="1194" y="407"/>
                  </a:lnTo>
                  <a:lnTo>
                    <a:pt x="1196" y="410"/>
                  </a:lnTo>
                  <a:lnTo>
                    <a:pt x="1199" y="412"/>
                  </a:lnTo>
                  <a:lnTo>
                    <a:pt x="1201" y="414"/>
                  </a:lnTo>
                  <a:lnTo>
                    <a:pt x="1204" y="417"/>
                  </a:lnTo>
                  <a:lnTo>
                    <a:pt x="1206" y="417"/>
                  </a:lnTo>
                  <a:lnTo>
                    <a:pt x="1208" y="419"/>
                  </a:lnTo>
                  <a:lnTo>
                    <a:pt x="1208" y="421"/>
                  </a:lnTo>
                  <a:lnTo>
                    <a:pt x="1211" y="424"/>
                  </a:lnTo>
                  <a:lnTo>
                    <a:pt x="1211" y="424"/>
                  </a:lnTo>
                  <a:lnTo>
                    <a:pt x="1213" y="426"/>
                  </a:lnTo>
                  <a:lnTo>
                    <a:pt x="1213" y="426"/>
                  </a:lnTo>
                  <a:lnTo>
                    <a:pt x="1213" y="426"/>
                  </a:lnTo>
                  <a:lnTo>
                    <a:pt x="1213" y="429"/>
                  </a:lnTo>
                  <a:lnTo>
                    <a:pt x="1215" y="431"/>
                  </a:lnTo>
                  <a:lnTo>
                    <a:pt x="1215" y="433"/>
                  </a:lnTo>
                  <a:lnTo>
                    <a:pt x="1218" y="436"/>
                  </a:lnTo>
                  <a:lnTo>
                    <a:pt x="1218" y="438"/>
                  </a:lnTo>
                  <a:lnTo>
                    <a:pt x="1220" y="438"/>
                  </a:lnTo>
                  <a:lnTo>
                    <a:pt x="1220" y="440"/>
                  </a:lnTo>
                  <a:lnTo>
                    <a:pt x="1222" y="440"/>
                  </a:lnTo>
                  <a:lnTo>
                    <a:pt x="1222" y="443"/>
                  </a:lnTo>
                  <a:lnTo>
                    <a:pt x="1225" y="445"/>
                  </a:lnTo>
                  <a:lnTo>
                    <a:pt x="1225" y="445"/>
                  </a:lnTo>
                  <a:lnTo>
                    <a:pt x="1225" y="445"/>
                  </a:lnTo>
                  <a:lnTo>
                    <a:pt x="1225" y="445"/>
                  </a:lnTo>
                  <a:lnTo>
                    <a:pt x="1225" y="445"/>
                  </a:lnTo>
                  <a:lnTo>
                    <a:pt x="1225" y="445"/>
                  </a:lnTo>
                  <a:lnTo>
                    <a:pt x="1227" y="445"/>
                  </a:lnTo>
                  <a:lnTo>
                    <a:pt x="1227" y="445"/>
                  </a:lnTo>
                  <a:lnTo>
                    <a:pt x="1227" y="445"/>
                  </a:lnTo>
                  <a:lnTo>
                    <a:pt x="1227" y="445"/>
                  </a:lnTo>
                  <a:lnTo>
                    <a:pt x="1230" y="443"/>
                  </a:lnTo>
                  <a:lnTo>
                    <a:pt x="1230" y="443"/>
                  </a:lnTo>
                  <a:lnTo>
                    <a:pt x="1232" y="440"/>
                  </a:lnTo>
                  <a:lnTo>
                    <a:pt x="1232" y="440"/>
                  </a:lnTo>
                  <a:lnTo>
                    <a:pt x="1234" y="438"/>
                  </a:lnTo>
                  <a:lnTo>
                    <a:pt x="1234" y="438"/>
                  </a:lnTo>
                  <a:lnTo>
                    <a:pt x="1234" y="436"/>
                  </a:lnTo>
                  <a:lnTo>
                    <a:pt x="1237" y="433"/>
                  </a:lnTo>
                  <a:lnTo>
                    <a:pt x="1239" y="429"/>
                  </a:lnTo>
                  <a:lnTo>
                    <a:pt x="1239" y="429"/>
                  </a:lnTo>
                  <a:lnTo>
                    <a:pt x="1241" y="426"/>
                  </a:lnTo>
                  <a:lnTo>
                    <a:pt x="1241" y="426"/>
                  </a:lnTo>
                  <a:lnTo>
                    <a:pt x="1244" y="424"/>
                  </a:lnTo>
                  <a:lnTo>
                    <a:pt x="1244" y="421"/>
                  </a:lnTo>
                  <a:lnTo>
                    <a:pt x="1246" y="419"/>
                  </a:lnTo>
                  <a:lnTo>
                    <a:pt x="1249" y="419"/>
                  </a:lnTo>
                  <a:lnTo>
                    <a:pt x="1251" y="417"/>
                  </a:lnTo>
                  <a:lnTo>
                    <a:pt x="1253" y="412"/>
                  </a:lnTo>
                  <a:lnTo>
                    <a:pt x="1258" y="407"/>
                  </a:lnTo>
                  <a:lnTo>
                    <a:pt x="1260" y="405"/>
                  </a:lnTo>
                  <a:lnTo>
                    <a:pt x="1263" y="403"/>
                  </a:lnTo>
                  <a:lnTo>
                    <a:pt x="1265" y="400"/>
                  </a:lnTo>
                  <a:lnTo>
                    <a:pt x="1267" y="400"/>
                  </a:lnTo>
                  <a:lnTo>
                    <a:pt x="1270" y="398"/>
                  </a:lnTo>
                  <a:lnTo>
                    <a:pt x="1272" y="395"/>
                  </a:lnTo>
                  <a:lnTo>
                    <a:pt x="1275" y="395"/>
                  </a:lnTo>
                  <a:lnTo>
                    <a:pt x="1277" y="393"/>
                  </a:lnTo>
                  <a:lnTo>
                    <a:pt x="1277" y="393"/>
                  </a:lnTo>
                  <a:lnTo>
                    <a:pt x="1279" y="391"/>
                  </a:lnTo>
                  <a:lnTo>
                    <a:pt x="1282" y="391"/>
                  </a:lnTo>
                  <a:lnTo>
                    <a:pt x="1284" y="388"/>
                  </a:lnTo>
                  <a:lnTo>
                    <a:pt x="1286" y="388"/>
                  </a:lnTo>
                  <a:lnTo>
                    <a:pt x="1289" y="388"/>
                  </a:lnTo>
                  <a:lnTo>
                    <a:pt x="1291" y="386"/>
                  </a:lnTo>
                  <a:lnTo>
                    <a:pt x="1293" y="386"/>
                  </a:lnTo>
                  <a:lnTo>
                    <a:pt x="1298" y="384"/>
                  </a:lnTo>
                  <a:lnTo>
                    <a:pt x="1303" y="384"/>
                  </a:lnTo>
                  <a:lnTo>
                    <a:pt x="1308" y="384"/>
                  </a:lnTo>
                  <a:lnTo>
                    <a:pt x="1312" y="381"/>
                  </a:lnTo>
                  <a:lnTo>
                    <a:pt x="1317" y="381"/>
                  </a:lnTo>
                  <a:lnTo>
                    <a:pt x="1319" y="381"/>
                  </a:lnTo>
                  <a:lnTo>
                    <a:pt x="1322" y="381"/>
                  </a:lnTo>
                  <a:lnTo>
                    <a:pt x="1324" y="381"/>
                  </a:lnTo>
                  <a:lnTo>
                    <a:pt x="1327" y="381"/>
                  </a:lnTo>
                  <a:lnTo>
                    <a:pt x="1327" y="381"/>
                  </a:lnTo>
                  <a:lnTo>
                    <a:pt x="1329" y="381"/>
                  </a:lnTo>
                  <a:lnTo>
                    <a:pt x="1331" y="381"/>
                  </a:lnTo>
                  <a:lnTo>
                    <a:pt x="1331" y="381"/>
                  </a:lnTo>
                  <a:lnTo>
                    <a:pt x="1334" y="381"/>
                  </a:lnTo>
                  <a:lnTo>
                    <a:pt x="1336" y="384"/>
                  </a:lnTo>
                  <a:lnTo>
                    <a:pt x="1338" y="384"/>
                  </a:lnTo>
                  <a:lnTo>
                    <a:pt x="1341" y="384"/>
                  </a:lnTo>
                  <a:lnTo>
                    <a:pt x="1343" y="386"/>
                  </a:lnTo>
                  <a:lnTo>
                    <a:pt x="1343" y="386"/>
                  </a:lnTo>
                  <a:lnTo>
                    <a:pt x="1345" y="388"/>
                  </a:lnTo>
                  <a:lnTo>
                    <a:pt x="1348" y="388"/>
                  </a:lnTo>
                  <a:lnTo>
                    <a:pt x="1348" y="391"/>
                  </a:lnTo>
                  <a:lnTo>
                    <a:pt x="1350" y="393"/>
                  </a:lnTo>
                  <a:lnTo>
                    <a:pt x="1355" y="395"/>
                  </a:lnTo>
                  <a:lnTo>
                    <a:pt x="1357" y="398"/>
                  </a:lnTo>
                  <a:lnTo>
                    <a:pt x="1360" y="400"/>
                  </a:lnTo>
                  <a:lnTo>
                    <a:pt x="1360" y="400"/>
                  </a:lnTo>
                  <a:lnTo>
                    <a:pt x="1360" y="403"/>
                  </a:lnTo>
                  <a:lnTo>
                    <a:pt x="1362" y="403"/>
                  </a:lnTo>
                  <a:lnTo>
                    <a:pt x="1362" y="403"/>
                  </a:lnTo>
                  <a:lnTo>
                    <a:pt x="1362" y="405"/>
                  </a:lnTo>
                  <a:lnTo>
                    <a:pt x="1362" y="405"/>
                  </a:lnTo>
                  <a:lnTo>
                    <a:pt x="1362" y="407"/>
                  </a:lnTo>
                  <a:lnTo>
                    <a:pt x="1364" y="407"/>
                  </a:lnTo>
                  <a:lnTo>
                    <a:pt x="1364" y="410"/>
                  </a:lnTo>
                  <a:lnTo>
                    <a:pt x="1364" y="412"/>
                  </a:lnTo>
                  <a:lnTo>
                    <a:pt x="1364" y="412"/>
                  </a:lnTo>
                  <a:lnTo>
                    <a:pt x="1364" y="414"/>
                  </a:lnTo>
                  <a:lnTo>
                    <a:pt x="1364" y="417"/>
                  </a:lnTo>
                  <a:lnTo>
                    <a:pt x="1364" y="419"/>
                  </a:lnTo>
                  <a:lnTo>
                    <a:pt x="1364" y="421"/>
                  </a:lnTo>
                  <a:lnTo>
                    <a:pt x="1364" y="421"/>
                  </a:lnTo>
                  <a:lnTo>
                    <a:pt x="1364" y="424"/>
                  </a:lnTo>
                  <a:lnTo>
                    <a:pt x="1364" y="424"/>
                  </a:lnTo>
                  <a:lnTo>
                    <a:pt x="1364" y="426"/>
                  </a:lnTo>
                  <a:lnTo>
                    <a:pt x="1362" y="426"/>
                  </a:lnTo>
                  <a:lnTo>
                    <a:pt x="1362" y="429"/>
                  </a:lnTo>
                  <a:lnTo>
                    <a:pt x="1362" y="429"/>
                  </a:lnTo>
                  <a:lnTo>
                    <a:pt x="1360" y="431"/>
                  </a:lnTo>
                  <a:lnTo>
                    <a:pt x="1360" y="431"/>
                  </a:lnTo>
                  <a:lnTo>
                    <a:pt x="1357" y="433"/>
                  </a:lnTo>
                  <a:lnTo>
                    <a:pt x="1357" y="433"/>
                  </a:lnTo>
                  <a:lnTo>
                    <a:pt x="1355" y="436"/>
                  </a:lnTo>
                  <a:lnTo>
                    <a:pt x="1353" y="436"/>
                  </a:lnTo>
                  <a:lnTo>
                    <a:pt x="1350" y="438"/>
                  </a:lnTo>
                  <a:lnTo>
                    <a:pt x="1348" y="440"/>
                  </a:lnTo>
                  <a:lnTo>
                    <a:pt x="1348" y="440"/>
                  </a:lnTo>
                  <a:lnTo>
                    <a:pt x="1345" y="443"/>
                  </a:lnTo>
                  <a:lnTo>
                    <a:pt x="1345" y="443"/>
                  </a:lnTo>
                  <a:lnTo>
                    <a:pt x="1345" y="443"/>
                  </a:lnTo>
                  <a:lnTo>
                    <a:pt x="1345" y="443"/>
                  </a:lnTo>
                  <a:lnTo>
                    <a:pt x="1343" y="443"/>
                  </a:lnTo>
                  <a:lnTo>
                    <a:pt x="1343" y="443"/>
                  </a:lnTo>
                  <a:lnTo>
                    <a:pt x="1343" y="443"/>
                  </a:lnTo>
                  <a:lnTo>
                    <a:pt x="1341" y="443"/>
                  </a:lnTo>
                  <a:lnTo>
                    <a:pt x="1341" y="443"/>
                  </a:lnTo>
                  <a:lnTo>
                    <a:pt x="1341" y="443"/>
                  </a:lnTo>
                  <a:lnTo>
                    <a:pt x="1338" y="443"/>
                  </a:lnTo>
                  <a:lnTo>
                    <a:pt x="1336" y="440"/>
                  </a:lnTo>
                  <a:lnTo>
                    <a:pt x="1336" y="440"/>
                  </a:lnTo>
                  <a:lnTo>
                    <a:pt x="1334" y="438"/>
                  </a:lnTo>
                  <a:lnTo>
                    <a:pt x="1331" y="438"/>
                  </a:lnTo>
                  <a:lnTo>
                    <a:pt x="1329" y="436"/>
                  </a:lnTo>
                  <a:lnTo>
                    <a:pt x="1329" y="433"/>
                  </a:lnTo>
                  <a:lnTo>
                    <a:pt x="1327" y="433"/>
                  </a:lnTo>
                  <a:lnTo>
                    <a:pt x="1324" y="431"/>
                  </a:lnTo>
                  <a:lnTo>
                    <a:pt x="1322" y="429"/>
                  </a:lnTo>
                  <a:lnTo>
                    <a:pt x="1322" y="426"/>
                  </a:lnTo>
                  <a:lnTo>
                    <a:pt x="1319" y="426"/>
                  </a:lnTo>
                  <a:lnTo>
                    <a:pt x="1319" y="424"/>
                  </a:lnTo>
                  <a:lnTo>
                    <a:pt x="1317" y="421"/>
                  </a:lnTo>
                  <a:lnTo>
                    <a:pt x="1317" y="421"/>
                  </a:lnTo>
                  <a:lnTo>
                    <a:pt x="1315" y="419"/>
                  </a:lnTo>
                  <a:lnTo>
                    <a:pt x="1315" y="417"/>
                  </a:lnTo>
                  <a:lnTo>
                    <a:pt x="1315" y="417"/>
                  </a:lnTo>
                  <a:lnTo>
                    <a:pt x="1315" y="414"/>
                  </a:lnTo>
                  <a:lnTo>
                    <a:pt x="1312" y="412"/>
                  </a:lnTo>
                  <a:lnTo>
                    <a:pt x="1312" y="412"/>
                  </a:lnTo>
                  <a:lnTo>
                    <a:pt x="1312" y="410"/>
                  </a:lnTo>
                  <a:lnTo>
                    <a:pt x="1312" y="410"/>
                  </a:lnTo>
                  <a:lnTo>
                    <a:pt x="1312" y="410"/>
                  </a:lnTo>
                  <a:lnTo>
                    <a:pt x="1310" y="410"/>
                  </a:lnTo>
                  <a:lnTo>
                    <a:pt x="1310" y="410"/>
                  </a:lnTo>
                  <a:lnTo>
                    <a:pt x="1310" y="410"/>
                  </a:lnTo>
                  <a:lnTo>
                    <a:pt x="1308" y="407"/>
                  </a:lnTo>
                  <a:lnTo>
                    <a:pt x="1308" y="407"/>
                  </a:lnTo>
                  <a:lnTo>
                    <a:pt x="1305" y="407"/>
                  </a:lnTo>
                  <a:lnTo>
                    <a:pt x="1303" y="407"/>
                  </a:lnTo>
                  <a:lnTo>
                    <a:pt x="1301" y="407"/>
                  </a:lnTo>
                  <a:lnTo>
                    <a:pt x="1298" y="407"/>
                  </a:lnTo>
                  <a:lnTo>
                    <a:pt x="1296" y="407"/>
                  </a:lnTo>
                  <a:lnTo>
                    <a:pt x="1296" y="407"/>
                  </a:lnTo>
                  <a:lnTo>
                    <a:pt x="1293" y="407"/>
                  </a:lnTo>
                  <a:lnTo>
                    <a:pt x="1291" y="407"/>
                  </a:lnTo>
                  <a:lnTo>
                    <a:pt x="1291" y="410"/>
                  </a:lnTo>
                  <a:lnTo>
                    <a:pt x="1289" y="410"/>
                  </a:lnTo>
                  <a:lnTo>
                    <a:pt x="1286" y="410"/>
                  </a:lnTo>
                  <a:lnTo>
                    <a:pt x="1286" y="412"/>
                  </a:lnTo>
                  <a:lnTo>
                    <a:pt x="1284" y="412"/>
                  </a:lnTo>
                  <a:lnTo>
                    <a:pt x="1284" y="412"/>
                  </a:lnTo>
                  <a:lnTo>
                    <a:pt x="1279" y="414"/>
                  </a:lnTo>
                  <a:lnTo>
                    <a:pt x="1277" y="417"/>
                  </a:lnTo>
                  <a:lnTo>
                    <a:pt x="1275" y="419"/>
                  </a:lnTo>
                  <a:lnTo>
                    <a:pt x="1270" y="421"/>
                  </a:lnTo>
                  <a:lnTo>
                    <a:pt x="1267" y="426"/>
                  </a:lnTo>
                  <a:lnTo>
                    <a:pt x="1263" y="429"/>
                  </a:lnTo>
                  <a:lnTo>
                    <a:pt x="1263" y="429"/>
                  </a:lnTo>
                  <a:lnTo>
                    <a:pt x="1260" y="431"/>
                  </a:lnTo>
                  <a:lnTo>
                    <a:pt x="1258" y="433"/>
                  </a:lnTo>
                  <a:lnTo>
                    <a:pt x="1256" y="433"/>
                  </a:lnTo>
                  <a:lnTo>
                    <a:pt x="1256" y="436"/>
                  </a:lnTo>
                  <a:lnTo>
                    <a:pt x="1253" y="438"/>
                  </a:lnTo>
                  <a:lnTo>
                    <a:pt x="1253" y="438"/>
                  </a:lnTo>
                  <a:lnTo>
                    <a:pt x="1251" y="440"/>
                  </a:lnTo>
                  <a:lnTo>
                    <a:pt x="1251" y="440"/>
                  </a:lnTo>
                  <a:lnTo>
                    <a:pt x="1251" y="443"/>
                  </a:lnTo>
                  <a:lnTo>
                    <a:pt x="1251" y="443"/>
                  </a:lnTo>
                  <a:lnTo>
                    <a:pt x="1251" y="443"/>
                  </a:lnTo>
                  <a:lnTo>
                    <a:pt x="1251" y="445"/>
                  </a:lnTo>
                  <a:lnTo>
                    <a:pt x="1251" y="447"/>
                  </a:lnTo>
                  <a:lnTo>
                    <a:pt x="1251" y="450"/>
                  </a:lnTo>
                  <a:lnTo>
                    <a:pt x="1251" y="450"/>
                  </a:lnTo>
                  <a:lnTo>
                    <a:pt x="1251" y="452"/>
                  </a:lnTo>
                  <a:lnTo>
                    <a:pt x="1251" y="455"/>
                  </a:lnTo>
                  <a:lnTo>
                    <a:pt x="1251" y="457"/>
                  </a:lnTo>
                  <a:lnTo>
                    <a:pt x="1251" y="459"/>
                  </a:lnTo>
                  <a:lnTo>
                    <a:pt x="1251" y="459"/>
                  </a:lnTo>
                  <a:lnTo>
                    <a:pt x="1253" y="462"/>
                  </a:lnTo>
                  <a:lnTo>
                    <a:pt x="1253" y="464"/>
                  </a:lnTo>
                  <a:lnTo>
                    <a:pt x="1253" y="464"/>
                  </a:lnTo>
                  <a:lnTo>
                    <a:pt x="1253" y="466"/>
                  </a:lnTo>
                  <a:lnTo>
                    <a:pt x="1256" y="469"/>
                  </a:lnTo>
                  <a:lnTo>
                    <a:pt x="1256" y="471"/>
                  </a:lnTo>
                  <a:lnTo>
                    <a:pt x="1258" y="471"/>
                  </a:lnTo>
                  <a:lnTo>
                    <a:pt x="1258" y="474"/>
                  </a:lnTo>
                  <a:lnTo>
                    <a:pt x="1258" y="474"/>
                  </a:lnTo>
                  <a:lnTo>
                    <a:pt x="1258" y="474"/>
                  </a:lnTo>
                  <a:lnTo>
                    <a:pt x="1258" y="474"/>
                  </a:lnTo>
                  <a:lnTo>
                    <a:pt x="1260" y="476"/>
                  </a:lnTo>
                  <a:lnTo>
                    <a:pt x="1260" y="476"/>
                  </a:lnTo>
                  <a:lnTo>
                    <a:pt x="1263" y="476"/>
                  </a:lnTo>
                  <a:lnTo>
                    <a:pt x="1265" y="478"/>
                  </a:lnTo>
                  <a:lnTo>
                    <a:pt x="1267" y="478"/>
                  </a:lnTo>
                  <a:lnTo>
                    <a:pt x="1270" y="478"/>
                  </a:lnTo>
                  <a:lnTo>
                    <a:pt x="1272" y="481"/>
                  </a:lnTo>
                  <a:lnTo>
                    <a:pt x="1275" y="481"/>
                  </a:lnTo>
                  <a:lnTo>
                    <a:pt x="1277" y="481"/>
                  </a:lnTo>
                  <a:lnTo>
                    <a:pt x="1279" y="481"/>
                  </a:lnTo>
                  <a:lnTo>
                    <a:pt x="1282" y="481"/>
                  </a:lnTo>
                  <a:lnTo>
                    <a:pt x="1284" y="481"/>
                  </a:lnTo>
                  <a:lnTo>
                    <a:pt x="1286" y="481"/>
                  </a:lnTo>
                  <a:lnTo>
                    <a:pt x="1289" y="481"/>
                  </a:lnTo>
                  <a:lnTo>
                    <a:pt x="1291" y="481"/>
                  </a:lnTo>
                  <a:lnTo>
                    <a:pt x="1296" y="478"/>
                  </a:lnTo>
                  <a:lnTo>
                    <a:pt x="1298" y="478"/>
                  </a:lnTo>
                  <a:lnTo>
                    <a:pt x="1301" y="478"/>
                  </a:lnTo>
                  <a:lnTo>
                    <a:pt x="1301" y="478"/>
                  </a:lnTo>
                  <a:lnTo>
                    <a:pt x="1303" y="478"/>
                  </a:lnTo>
                  <a:lnTo>
                    <a:pt x="1305" y="478"/>
                  </a:lnTo>
                  <a:lnTo>
                    <a:pt x="1308" y="478"/>
                  </a:lnTo>
                  <a:lnTo>
                    <a:pt x="1310" y="478"/>
                  </a:lnTo>
                  <a:lnTo>
                    <a:pt x="1310" y="478"/>
                  </a:lnTo>
                  <a:lnTo>
                    <a:pt x="1310" y="478"/>
                  </a:lnTo>
                  <a:lnTo>
                    <a:pt x="1312" y="478"/>
                  </a:lnTo>
                  <a:lnTo>
                    <a:pt x="1317" y="481"/>
                  </a:lnTo>
                  <a:lnTo>
                    <a:pt x="1322" y="483"/>
                  </a:lnTo>
                  <a:lnTo>
                    <a:pt x="1324" y="483"/>
                  </a:lnTo>
                  <a:lnTo>
                    <a:pt x="1324" y="483"/>
                  </a:lnTo>
                  <a:lnTo>
                    <a:pt x="1327" y="483"/>
                  </a:lnTo>
                  <a:lnTo>
                    <a:pt x="1327" y="485"/>
                  </a:lnTo>
                  <a:lnTo>
                    <a:pt x="1327" y="485"/>
                  </a:lnTo>
                  <a:lnTo>
                    <a:pt x="1329" y="485"/>
                  </a:lnTo>
                  <a:lnTo>
                    <a:pt x="1329" y="488"/>
                  </a:lnTo>
                  <a:lnTo>
                    <a:pt x="1331" y="488"/>
                  </a:lnTo>
                  <a:lnTo>
                    <a:pt x="1331" y="492"/>
                  </a:lnTo>
                  <a:lnTo>
                    <a:pt x="1336" y="495"/>
                  </a:lnTo>
                  <a:lnTo>
                    <a:pt x="1336" y="497"/>
                  </a:lnTo>
                  <a:lnTo>
                    <a:pt x="1336" y="497"/>
                  </a:lnTo>
                  <a:lnTo>
                    <a:pt x="1338" y="497"/>
                  </a:lnTo>
                  <a:lnTo>
                    <a:pt x="1338" y="500"/>
                  </a:lnTo>
                  <a:lnTo>
                    <a:pt x="1341" y="500"/>
                  </a:lnTo>
                  <a:lnTo>
                    <a:pt x="1341" y="500"/>
                  </a:lnTo>
                  <a:lnTo>
                    <a:pt x="1341" y="502"/>
                  </a:lnTo>
                  <a:lnTo>
                    <a:pt x="1343" y="502"/>
                  </a:lnTo>
                  <a:lnTo>
                    <a:pt x="1345" y="502"/>
                  </a:lnTo>
                  <a:lnTo>
                    <a:pt x="1348" y="504"/>
                  </a:lnTo>
                  <a:lnTo>
                    <a:pt x="1348" y="504"/>
                  </a:lnTo>
                  <a:lnTo>
                    <a:pt x="1350" y="504"/>
                  </a:lnTo>
                  <a:lnTo>
                    <a:pt x="1355" y="507"/>
                  </a:lnTo>
                  <a:lnTo>
                    <a:pt x="1357" y="507"/>
                  </a:lnTo>
                  <a:lnTo>
                    <a:pt x="1360" y="507"/>
                  </a:lnTo>
                  <a:lnTo>
                    <a:pt x="1360" y="509"/>
                  </a:lnTo>
                  <a:lnTo>
                    <a:pt x="1360" y="509"/>
                  </a:lnTo>
                  <a:lnTo>
                    <a:pt x="1362" y="509"/>
                  </a:lnTo>
                  <a:lnTo>
                    <a:pt x="1362" y="509"/>
                  </a:lnTo>
                  <a:lnTo>
                    <a:pt x="1362" y="509"/>
                  </a:lnTo>
                  <a:lnTo>
                    <a:pt x="1362" y="509"/>
                  </a:lnTo>
                  <a:lnTo>
                    <a:pt x="1362" y="509"/>
                  </a:lnTo>
                  <a:lnTo>
                    <a:pt x="1362" y="511"/>
                  </a:lnTo>
                  <a:lnTo>
                    <a:pt x="1362" y="511"/>
                  </a:lnTo>
                  <a:lnTo>
                    <a:pt x="1362" y="511"/>
                  </a:lnTo>
                  <a:lnTo>
                    <a:pt x="1362" y="514"/>
                  </a:lnTo>
                  <a:lnTo>
                    <a:pt x="1362" y="516"/>
                  </a:lnTo>
                  <a:lnTo>
                    <a:pt x="1362" y="516"/>
                  </a:lnTo>
                  <a:lnTo>
                    <a:pt x="1362" y="518"/>
                  </a:lnTo>
                  <a:lnTo>
                    <a:pt x="1362" y="521"/>
                  </a:lnTo>
                  <a:lnTo>
                    <a:pt x="1360" y="523"/>
                  </a:lnTo>
                  <a:lnTo>
                    <a:pt x="1360" y="526"/>
                  </a:lnTo>
                  <a:lnTo>
                    <a:pt x="1360" y="528"/>
                  </a:lnTo>
                  <a:lnTo>
                    <a:pt x="1360" y="528"/>
                  </a:lnTo>
                  <a:lnTo>
                    <a:pt x="1360" y="530"/>
                  </a:lnTo>
                  <a:lnTo>
                    <a:pt x="1360" y="530"/>
                  </a:lnTo>
                  <a:lnTo>
                    <a:pt x="1360" y="533"/>
                  </a:lnTo>
                  <a:lnTo>
                    <a:pt x="1360" y="535"/>
                  </a:lnTo>
                  <a:lnTo>
                    <a:pt x="1360" y="535"/>
                  </a:lnTo>
                  <a:lnTo>
                    <a:pt x="1360" y="537"/>
                  </a:lnTo>
                  <a:lnTo>
                    <a:pt x="1360" y="537"/>
                  </a:lnTo>
                  <a:lnTo>
                    <a:pt x="1362" y="540"/>
                  </a:lnTo>
                  <a:lnTo>
                    <a:pt x="1362" y="540"/>
                  </a:lnTo>
                  <a:lnTo>
                    <a:pt x="1362" y="542"/>
                  </a:lnTo>
                  <a:lnTo>
                    <a:pt x="1364" y="544"/>
                  </a:lnTo>
                  <a:lnTo>
                    <a:pt x="1364" y="544"/>
                  </a:lnTo>
                  <a:lnTo>
                    <a:pt x="1367" y="547"/>
                  </a:lnTo>
                  <a:lnTo>
                    <a:pt x="1367" y="549"/>
                  </a:lnTo>
                  <a:lnTo>
                    <a:pt x="1369" y="552"/>
                  </a:lnTo>
                  <a:lnTo>
                    <a:pt x="1369" y="552"/>
                  </a:lnTo>
                  <a:lnTo>
                    <a:pt x="1369" y="554"/>
                  </a:lnTo>
                  <a:lnTo>
                    <a:pt x="1372" y="554"/>
                  </a:lnTo>
                  <a:lnTo>
                    <a:pt x="1372" y="556"/>
                  </a:lnTo>
                  <a:lnTo>
                    <a:pt x="1372" y="556"/>
                  </a:lnTo>
                  <a:lnTo>
                    <a:pt x="1372" y="559"/>
                  </a:lnTo>
                  <a:lnTo>
                    <a:pt x="1372" y="559"/>
                  </a:lnTo>
                  <a:lnTo>
                    <a:pt x="1372" y="561"/>
                  </a:lnTo>
                  <a:lnTo>
                    <a:pt x="1372" y="561"/>
                  </a:lnTo>
                  <a:lnTo>
                    <a:pt x="1372" y="561"/>
                  </a:lnTo>
                  <a:lnTo>
                    <a:pt x="1372" y="563"/>
                  </a:lnTo>
                  <a:lnTo>
                    <a:pt x="1372" y="566"/>
                  </a:lnTo>
                  <a:lnTo>
                    <a:pt x="1372" y="566"/>
                  </a:lnTo>
                  <a:lnTo>
                    <a:pt x="1369" y="568"/>
                  </a:lnTo>
                  <a:lnTo>
                    <a:pt x="1369" y="568"/>
                  </a:lnTo>
                  <a:lnTo>
                    <a:pt x="1369" y="571"/>
                  </a:lnTo>
                  <a:lnTo>
                    <a:pt x="1367" y="573"/>
                  </a:lnTo>
                  <a:lnTo>
                    <a:pt x="1367" y="573"/>
                  </a:lnTo>
                  <a:lnTo>
                    <a:pt x="1364" y="573"/>
                  </a:lnTo>
                  <a:lnTo>
                    <a:pt x="1364" y="575"/>
                  </a:lnTo>
                  <a:lnTo>
                    <a:pt x="1362" y="578"/>
                  </a:lnTo>
                  <a:lnTo>
                    <a:pt x="1360" y="578"/>
                  </a:lnTo>
                  <a:lnTo>
                    <a:pt x="1360" y="578"/>
                  </a:lnTo>
                  <a:lnTo>
                    <a:pt x="1360" y="578"/>
                  </a:lnTo>
                  <a:lnTo>
                    <a:pt x="1360" y="580"/>
                  </a:lnTo>
                  <a:lnTo>
                    <a:pt x="1360" y="580"/>
                  </a:lnTo>
                  <a:lnTo>
                    <a:pt x="1360" y="580"/>
                  </a:lnTo>
                  <a:lnTo>
                    <a:pt x="1360" y="580"/>
                  </a:lnTo>
                  <a:lnTo>
                    <a:pt x="1360" y="582"/>
                  </a:lnTo>
                  <a:lnTo>
                    <a:pt x="1357" y="582"/>
                  </a:lnTo>
                  <a:lnTo>
                    <a:pt x="1357" y="585"/>
                  </a:lnTo>
                  <a:lnTo>
                    <a:pt x="1357" y="587"/>
                  </a:lnTo>
                  <a:lnTo>
                    <a:pt x="1357" y="589"/>
                  </a:lnTo>
                  <a:lnTo>
                    <a:pt x="1357" y="589"/>
                  </a:lnTo>
                  <a:lnTo>
                    <a:pt x="1357" y="589"/>
                  </a:lnTo>
                  <a:lnTo>
                    <a:pt x="1357" y="589"/>
                  </a:lnTo>
                  <a:lnTo>
                    <a:pt x="1357" y="592"/>
                  </a:lnTo>
                  <a:lnTo>
                    <a:pt x="1360" y="592"/>
                  </a:lnTo>
                  <a:lnTo>
                    <a:pt x="1360" y="592"/>
                  </a:lnTo>
                  <a:lnTo>
                    <a:pt x="1360" y="594"/>
                  </a:lnTo>
                  <a:lnTo>
                    <a:pt x="1360" y="594"/>
                  </a:lnTo>
                  <a:lnTo>
                    <a:pt x="1360" y="594"/>
                  </a:lnTo>
                  <a:lnTo>
                    <a:pt x="1360" y="597"/>
                  </a:lnTo>
                  <a:lnTo>
                    <a:pt x="1360" y="597"/>
                  </a:lnTo>
                  <a:lnTo>
                    <a:pt x="1360" y="597"/>
                  </a:lnTo>
                  <a:lnTo>
                    <a:pt x="1360" y="597"/>
                  </a:lnTo>
                  <a:lnTo>
                    <a:pt x="1360" y="599"/>
                  </a:lnTo>
                  <a:lnTo>
                    <a:pt x="1357" y="599"/>
                  </a:lnTo>
                  <a:lnTo>
                    <a:pt x="1357" y="599"/>
                  </a:lnTo>
                  <a:lnTo>
                    <a:pt x="1355" y="599"/>
                  </a:lnTo>
                  <a:lnTo>
                    <a:pt x="1355" y="601"/>
                  </a:lnTo>
                  <a:lnTo>
                    <a:pt x="1350" y="601"/>
                  </a:lnTo>
                  <a:lnTo>
                    <a:pt x="1348" y="604"/>
                  </a:lnTo>
                  <a:lnTo>
                    <a:pt x="1345" y="604"/>
                  </a:lnTo>
                  <a:lnTo>
                    <a:pt x="1343" y="604"/>
                  </a:lnTo>
                  <a:lnTo>
                    <a:pt x="1343" y="604"/>
                  </a:lnTo>
                  <a:lnTo>
                    <a:pt x="1341" y="606"/>
                  </a:lnTo>
                  <a:lnTo>
                    <a:pt x="1338" y="606"/>
                  </a:lnTo>
                  <a:lnTo>
                    <a:pt x="1338" y="606"/>
                  </a:lnTo>
                  <a:lnTo>
                    <a:pt x="1336" y="606"/>
                  </a:lnTo>
                  <a:lnTo>
                    <a:pt x="1336" y="606"/>
                  </a:lnTo>
                  <a:lnTo>
                    <a:pt x="1336" y="606"/>
                  </a:lnTo>
                  <a:lnTo>
                    <a:pt x="1336" y="608"/>
                  </a:lnTo>
                  <a:lnTo>
                    <a:pt x="1334" y="608"/>
                  </a:lnTo>
                  <a:lnTo>
                    <a:pt x="1334" y="608"/>
                  </a:lnTo>
                  <a:lnTo>
                    <a:pt x="1334" y="608"/>
                  </a:lnTo>
                  <a:lnTo>
                    <a:pt x="1334" y="611"/>
                  </a:lnTo>
                  <a:lnTo>
                    <a:pt x="1334" y="611"/>
                  </a:lnTo>
                  <a:lnTo>
                    <a:pt x="1331" y="613"/>
                  </a:lnTo>
                  <a:lnTo>
                    <a:pt x="1331" y="613"/>
                  </a:lnTo>
                  <a:lnTo>
                    <a:pt x="1331" y="615"/>
                  </a:lnTo>
                  <a:lnTo>
                    <a:pt x="1331" y="618"/>
                  </a:lnTo>
                  <a:lnTo>
                    <a:pt x="1331" y="618"/>
                  </a:lnTo>
                  <a:lnTo>
                    <a:pt x="1331" y="620"/>
                  </a:lnTo>
                  <a:lnTo>
                    <a:pt x="1331" y="620"/>
                  </a:lnTo>
                  <a:lnTo>
                    <a:pt x="1331" y="623"/>
                  </a:lnTo>
                  <a:lnTo>
                    <a:pt x="1331" y="623"/>
                  </a:lnTo>
                  <a:lnTo>
                    <a:pt x="1334" y="625"/>
                  </a:lnTo>
                  <a:lnTo>
                    <a:pt x="1334" y="627"/>
                  </a:lnTo>
                  <a:lnTo>
                    <a:pt x="1334" y="627"/>
                  </a:lnTo>
                  <a:lnTo>
                    <a:pt x="1334" y="630"/>
                  </a:lnTo>
                  <a:lnTo>
                    <a:pt x="1336" y="632"/>
                  </a:lnTo>
                  <a:lnTo>
                    <a:pt x="1338" y="637"/>
                  </a:lnTo>
                  <a:lnTo>
                    <a:pt x="1338" y="639"/>
                  </a:lnTo>
                  <a:lnTo>
                    <a:pt x="1341" y="642"/>
                  </a:lnTo>
                  <a:lnTo>
                    <a:pt x="1341" y="644"/>
                  </a:lnTo>
                  <a:lnTo>
                    <a:pt x="1343" y="644"/>
                  </a:lnTo>
                  <a:lnTo>
                    <a:pt x="1343" y="646"/>
                  </a:lnTo>
                  <a:lnTo>
                    <a:pt x="1343" y="646"/>
                  </a:lnTo>
                  <a:lnTo>
                    <a:pt x="1345" y="646"/>
                  </a:lnTo>
                  <a:lnTo>
                    <a:pt x="1345" y="649"/>
                  </a:lnTo>
                  <a:lnTo>
                    <a:pt x="1345" y="649"/>
                  </a:lnTo>
                  <a:lnTo>
                    <a:pt x="1348" y="649"/>
                  </a:lnTo>
                  <a:lnTo>
                    <a:pt x="1348" y="649"/>
                  </a:lnTo>
                  <a:lnTo>
                    <a:pt x="1348" y="649"/>
                  </a:lnTo>
                  <a:lnTo>
                    <a:pt x="1350" y="651"/>
                  </a:lnTo>
                  <a:lnTo>
                    <a:pt x="1350" y="651"/>
                  </a:lnTo>
                  <a:lnTo>
                    <a:pt x="1353" y="651"/>
                  </a:lnTo>
                  <a:lnTo>
                    <a:pt x="1353" y="651"/>
                  </a:lnTo>
                  <a:lnTo>
                    <a:pt x="1357" y="651"/>
                  </a:lnTo>
                  <a:lnTo>
                    <a:pt x="1360" y="653"/>
                  </a:lnTo>
                  <a:lnTo>
                    <a:pt x="1362" y="653"/>
                  </a:lnTo>
                  <a:lnTo>
                    <a:pt x="1364" y="653"/>
                  </a:lnTo>
                  <a:lnTo>
                    <a:pt x="1369" y="653"/>
                  </a:lnTo>
                  <a:lnTo>
                    <a:pt x="1372" y="653"/>
                  </a:lnTo>
                  <a:lnTo>
                    <a:pt x="1374" y="653"/>
                  </a:lnTo>
                  <a:lnTo>
                    <a:pt x="1374" y="653"/>
                  </a:lnTo>
                  <a:lnTo>
                    <a:pt x="1376" y="651"/>
                  </a:lnTo>
                  <a:lnTo>
                    <a:pt x="1376" y="651"/>
                  </a:lnTo>
                  <a:lnTo>
                    <a:pt x="1379" y="651"/>
                  </a:lnTo>
                  <a:lnTo>
                    <a:pt x="1381" y="651"/>
                  </a:lnTo>
                  <a:lnTo>
                    <a:pt x="1381" y="651"/>
                  </a:lnTo>
                  <a:lnTo>
                    <a:pt x="1383" y="649"/>
                  </a:lnTo>
                  <a:lnTo>
                    <a:pt x="1386" y="649"/>
                  </a:lnTo>
                  <a:lnTo>
                    <a:pt x="1388" y="646"/>
                  </a:lnTo>
                  <a:lnTo>
                    <a:pt x="1393" y="644"/>
                  </a:lnTo>
                  <a:lnTo>
                    <a:pt x="1395" y="644"/>
                  </a:lnTo>
                  <a:lnTo>
                    <a:pt x="1398" y="642"/>
                  </a:lnTo>
                  <a:lnTo>
                    <a:pt x="1400" y="639"/>
                  </a:lnTo>
                  <a:lnTo>
                    <a:pt x="1400" y="639"/>
                  </a:lnTo>
                  <a:lnTo>
                    <a:pt x="1402" y="637"/>
                  </a:lnTo>
                  <a:lnTo>
                    <a:pt x="1402" y="634"/>
                  </a:lnTo>
                  <a:lnTo>
                    <a:pt x="1405" y="634"/>
                  </a:lnTo>
                  <a:lnTo>
                    <a:pt x="1405" y="632"/>
                  </a:lnTo>
                  <a:lnTo>
                    <a:pt x="1407" y="630"/>
                  </a:lnTo>
                  <a:lnTo>
                    <a:pt x="1407" y="630"/>
                  </a:lnTo>
                  <a:lnTo>
                    <a:pt x="1407" y="630"/>
                  </a:lnTo>
                  <a:lnTo>
                    <a:pt x="1407" y="627"/>
                  </a:lnTo>
                  <a:lnTo>
                    <a:pt x="1409" y="627"/>
                  </a:lnTo>
                  <a:lnTo>
                    <a:pt x="1409" y="625"/>
                  </a:lnTo>
                  <a:lnTo>
                    <a:pt x="1409" y="625"/>
                  </a:lnTo>
                  <a:lnTo>
                    <a:pt x="1409" y="623"/>
                  </a:lnTo>
                  <a:lnTo>
                    <a:pt x="1409" y="620"/>
                  </a:lnTo>
                  <a:lnTo>
                    <a:pt x="1409" y="620"/>
                  </a:lnTo>
                  <a:lnTo>
                    <a:pt x="1409" y="618"/>
                  </a:lnTo>
                  <a:lnTo>
                    <a:pt x="1409" y="618"/>
                  </a:lnTo>
                  <a:lnTo>
                    <a:pt x="1407" y="615"/>
                  </a:lnTo>
                  <a:lnTo>
                    <a:pt x="1407" y="615"/>
                  </a:lnTo>
                  <a:lnTo>
                    <a:pt x="1407" y="615"/>
                  </a:lnTo>
                  <a:lnTo>
                    <a:pt x="1407" y="615"/>
                  </a:lnTo>
                  <a:lnTo>
                    <a:pt x="1407" y="613"/>
                  </a:lnTo>
                  <a:lnTo>
                    <a:pt x="1405" y="613"/>
                  </a:lnTo>
                  <a:lnTo>
                    <a:pt x="1405" y="613"/>
                  </a:lnTo>
                  <a:lnTo>
                    <a:pt x="1402" y="613"/>
                  </a:lnTo>
                  <a:lnTo>
                    <a:pt x="1400" y="611"/>
                  </a:lnTo>
                  <a:lnTo>
                    <a:pt x="1398" y="608"/>
                  </a:lnTo>
                  <a:lnTo>
                    <a:pt x="1393" y="606"/>
                  </a:lnTo>
                  <a:lnTo>
                    <a:pt x="1393" y="606"/>
                  </a:lnTo>
                  <a:lnTo>
                    <a:pt x="1393" y="606"/>
                  </a:lnTo>
                  <a:lnTo>
                    <a:pt x="1390" y="606"/>
                  </a:lnTo>
                  <a:lnTo>
                    <a:pt x="1390" y="604"/>
                  </a:lnTo>
                  <a:lnTo>
                    <a:pt x="1390" y="604"/>
                  </a:lnTo>
                  <a:lnTo>
                    <a:pt x="1390" y="604"/>
                  </a:lnTo>
                  <a:lnTo>
                    <a:pt x="1388" y="601"/>
                  </a:lnTo>
                  <a:lnTo>
                    <a:pt x="1388" y="601"/>
                  </a:lnTo>
                  <a:lnTo>
                    <a:pt x="1388" y="599"/>
                  </a:lnTo>
                  <a:lnTo>
                    <a:pt x="1388" y="599"/>
                  </a:lnTo>
                  <a:lnTo>
                    <a:pt x="1388" y="597"/>
                  </a:lnTo>
                  <a:lnTo>
                    <a:pt x="1388" y="594"/>
                  </a:lnTo>
                  <a:lnTo>
                    <a:pt x="1388" y="594"/>
                  </a:lnTo>
                  <a:lnTo>
                    <a:pt x="1388" y="592"/>
                  </a:lnTo>
                  <a:lnTo>
                    <a:pt x="1388" y="592"/>
                  </a:lnTo>
                  <a:lnTo>
                    <a:pt x="1388" y="589"/>
                  </a:lnTo>
                  <a:lnTo>
                    <a:pt x="1390" y="589"/>
                  </a:lnTo>
                  <a:lnTo>
                    <a:pt x="1390" y="589"/>
                  </a:lnTo>
                  <a:lnTo>
                    <a:pt x="1390" y="587"/>
                  </a:lnTo>
                  <a:lnTo>
                    <a:pt x="1390" y="587"/>
                  </a:lnTo>
                  <a:lnTo>
                    <a:pt x="1393" y="585"/>
                  </a:lnTo>
                  <a:lnTo>
                    <a:pt x="1395" y="582"/>
                  </a:lnTo>
                  <a:lnTo>
                    <a:pt x="1395" y="580"/>
                  </a:lnTo>
                  <a:lnTo>
                    <a:pt x="1398" y="580"/>
                  </a:lnTo>
                  <a:lnTo>
                    <a:pt x="1400" y="578"/>
                  </a:lnTo>
                  <a:lnTo>
                    <a:pt x="1402" y="578"/>
                  </a:lnTo>
                  <a:lnTo>
                    <a:pt x="1402" y="578"/>
                  </a:lnTo>
                  <a:lnTo>
                    <a:pt x="1402" y="575"/>
                  </a:lnTo>
                  <a:lnTo>
                    <a:pt x="1405" y="575"/>
                  </a:lnTo>
                  <a:lnTo>
                    <a:pt x="1405" y="575"/>
                  </a:lnTo>
                  <a:lnTo>
                    <a:pt x="1407" y="575"/>
                  </a:lnTo>
                  <a:lnTo>
                    <a:pt x="1407" y="575"/>
                  </a:lnTo>
                  <a:lnTo>
                    <a:pt x="1407" y="575"/>
                  </a:lnTo>
                  <a:lnTo>
                    <a:pt x="1409" y="575"/>
                  </a:lnTo>
                  <a:lnTo>
                    <a:pt x="1412" y="575"/>
                  </a:lnTo>
                  <a:lnTo>
                    <a:pt x="1414" y="575"/>
                  </a:lnTo>
                  <a:lnTo>
                    <a:pt x="1414" y="575"/>
                  </a:lnTo>
                  <a:lnTo>
                    <a:pt x="1416" y="575"/>
                  </a:lnTo>
                  <a:lnTo>
                    <a:pt x="1419" y="575"/>
                  </a:lnTo>
                  <a:lnTo>
                    <a:pt x="1419" y="575"/>
                  </a:lnTo>
                  <a:lnTo>
                    <a:pt x="1421" y="578"/>
                  </a:lnTo>
                  <a:lnTo>
                    <a:pt x="1421" y="578"/>
                  </a:lnTo>
                  <a:lnTo>
                    <a:pt x="1424" y="578"/>
                  </a:lnTo>
                  <a:lnTo>
                    <a:pt x="1424" y="580"/>
                  </a:lnTo>
                  <a:lnTo>
                    <a:pt x="1424" y="580"/>
                  </a:lnTo>
                  <a:lnTo>
                    <a:pt x="1426" y="580"/>
                  </a:lnTo>
                  <a:lnTo>
                    <a:pt x="1426" y="582"/>
                  </a:lnTo>
                  <a:lnTo>
                    <a:pt x="1428" y="585"/>
                  </a:lnTo>
                  <a:lnTo>
                    <a:pt x="1428" y="585"/>
                  </a:lnTo>
                  <a:lnTo>
                    <a:pt x="1428" y="587"/>
                  </a:lnTo>
                  <a:lnTo>
                    <a:pt x="1431" y="589"/>
                  </a:lnTo>
                  <a:lnTo>
                    <a:pt x="1431" y="592"/>
                  </a:lnTo>
                  <a:lnTo>
                    <a:pt x="1431" y="594"/>
                  </a:lnTo>
                  <a:lnTo>
                    <a:pt x="1433" y="594"/>
                  </a:lnTo>
                  <a:lnTo>
                    <a:pt x="1433" y="597"/>
                  </a:lnTo>
                  <a:lnTo>
                    <a:pt x="1433" y="599"/>
                  </a:lnTo>
                  <a:lnTo>
                    <a:pt x="1433" y="601"/>
                  </a:lnTo>
                  <a:lnTo>
                    <a:pt x="1433" y="604"/>
                  </a:lnTo>
                  <a:lnTo>
                    <a:pt x="1433" y="606"/>
                  </a:lnTo>
                  <a:lnTo>
                    <a:pt x="1433" y="606"/>
                  </a:lnTo>
                  <a:lnTo>
                    <a:pt x="1433" y="608"/>
                  </a:lnTo>
                  <a:lnTo>
                    <a:pt x="1433" y="611"/>
                  </a:lnTo>
                  <a:lnTo>
                    <a:pt x="1433" y="613"/>
                  </a:lnTo>
                  <a:lnTo>
                    <a:pt x="1433" y="615"/>
                  </a:lnTo>
                  <a:lnTo>
                    <a:pt x="1431" y="618"/>
                  </a:lnTo>
                  <a:lnTo>
                    <a:pt x="1431" y="618"/>
                  </a:lnTo>
                  <a:lnTo>
                    <a:pt x="1431" y="620"/>
                  </a:lnTo>
                  <a:lnTo>
                    <a:pt x="1428" y="625"/>
                  </a:lnTo>
                  <a:lnTo>
                    <a:pt x="1426" y="627"/>
                  </a:lnTo>
                  <a:lnTo>
                    <a:pt x="1426" y="630"/>
                  </a:lnTo>
                  <a:lnTo>
                    <a:pt x="1424" y="632"/>
                  </a:lnTo>
                  <a:lnTo>
                    <a:pt x="1424" y="637"/>
                  </a:lnTo>
                  <a:lnTo>
                    <a:pt x="1421" y="639"/>
                  </a:lnTo>
                  <a:lnTo>
                    <a:pt x="1419" y="642"/>
                  </a:lnTo>
                  <a:lnTo>
                    <a:pt x="1419" y="644"/>
                  </a:lnTo>
                  <a:lnTo>
                    <a:pt x="1416" y="646"/>
                  </a:lnTo>
                  <a:lnTo>
                    <a:pt x="1414" y="649"/>
                  </a:lnTo>
                  <a:lnTo>
                    <a:pt x="1412" y="651"/>
                  </a:lnTo>
                  <a:lnTo>
                    <a:pt x="1409" y="653"/>
                  </a:lnTo>
                  <a:lnTo>
                    <a:pt x="1407" y="656"/>
                  </a:lnTo>
                  <a:lnTo>
                    <a:pt x="1405" y="658"/>
                  </a:lnTo>
                  <a:lnTo>
                    <a:pt x="1402" y="660"/>
                  </a:lnTo>
                  <a:lnTo>
                    <a:pt x="1400" y="663"/>
                  </a:lnTo>
                  <a:lnTo>
                    <a:pt x="1398" y="668"/>
                  </a:lnTo>
                  <a:lnTo>
                    <a:pt x="1395" y="670"/>
                  </a:lnTo>
                  <a:lnTo>
                    <a:pt x="1393" y="672"/>
                  </a:lnTo>
                  <a:lnTo>
                    <a:pt x="1388" y="675"/>
                  </a:lnTo>
                  <a:lnTo>
                    <a:pt x="1386" y="679"/>
                  </a:lnTo>
                  <a:lnTo>
                    <a:pt x="1383" y="682"/>
                  </a:lnTo>
                  <a:lnTo>
                    <a:pt x="1381" y="684"/>
                  </a:lnTo>
                  <a:lnTo>
                    <a:pt x="1379" y="686"/>
                  </a:lnTo>
                  <a:lnTo>
                    <a:pt x="1376" y="686"/>
                  </a:lnTo>
                  <a:lnTo>
                    <a:pt x="1374" y="689"/>
                  </a:lnTo>
                  <a:lnTo>
                    <a:pt x="1372" y="691"/>
                  </a:lnTo>
                  <a:lnTo>
                    <a:pt x="1369" y="694"/>
                  </a:lnTo>
                  <a:lnTo>
                    <a:pt x="1367" y="694"/>
                  </a:lnTo>
                  <a:lnTo>
                    <a:pt x="1364" y="696"/>
                  </a:lnTo>
                  <a:lnTo>
                    <a:pt x="1364" y="698"/>
                  </a:lnTo>
                  <a:lnTo>
                    <a:pt x="1360" y="701"/>
                  </a:lnTo>
                  <a:lnTo>
                    <a:pt x="1355" y="705"/>
                  </a:lnTo>
                  <a:lnTo>
                    <a:pt x="1353" y="708"/>
                  </a:lnTo>
                  <a:lnTo>
                    <a:pt x="1350" y="710"/>
                  </a:lnTo>
                  <a:lnTo>
                    <a:pt x="1348" y="710"/>
                  </a:lnTo>
                  <a:lnTo>
                    <a:pt x="1345" y="712"/>
                  </a:lnTo>
                  <a:lnTo>
                    <a:pt x="1343" y="712"/>
                  </a:lnTo>
                  <a:lnTo>
                    <a:pt x="1343" y="715"/>
                  </a:lnTo>
                  <a:lnTo>
                    <a:pt x="1338" y="715"/>
                  </a:lnTo>
                  <a:lnTo>
                    <a:pt x="1334" y="717"/>
                  </a:lnTo>
                  <a:lnTo>
                    <a:pt x="1331" y="720"/>
                  </a:lnTo>
                  <a:lnTo>
                    <a:pt x="1327" y="720"/>
                  </a:lnTo>
                  <a:lnTo>
                    <a:pt x="1324" y="722"/>
                  </a:lnTo>
                  <a:lnTo>
                    <a:pt x="1322" y="722"/>
                  </a:lnTo>
                  <a:lnTo>
                    <a:pt x="1319" y="724"/>
                  </a:lnTo>
                  <a:lnTo>
                    <a:pt x="1317" y="724"/>
                  </a:lnTo>
                  <a:lnTo>
                    <a:pt x="1315" y="724"/>
                  </a:lnTo>
                  <a:lnTo>
                    <a:pt x="1312" y="724"/>
                  </a:lnTo>
                  <a:lnTo>
                    <a:pt x="1308" y="724"/>
                  </a:lnTo>
                  <a:lnTo>
                    <a:pt x="1303" y="727"/>
                  </a:lnTo>
                  <a:lnTo>
                    <a:pt x="1298" y="727"/>
                  </a:lnTo>
                  <a:lnTo>
                    <a:pt x="1293" y="727"/>
                  </a:lnTo>
                  <a:lnTo>
                    <a:pt x="1286" y="727"/>
                  </a:lnTo>
                  <a:lnTo>
                    <a:pt x="1282" y="727"/>
                  </a:lnTo>
                  <a:lnTo>
                    <a:pt x="1277" y="729"/>
                  </a:lnTo>
                  <a:lnTo>
                    <a:pt x="1270" y="729"/>
                  </a:lnTo>
                  <a:lnTo>
                    <a:pt x="1267" y="729"/>
                  </a:lnTo>
                  <a:lnTo>
                    <a:pt x="1265" y="729"/>
                  </a:lnTo>
                  <a:lnTo>
                    <a:pt x="1263" y="729"/>
                  </a:lnTo>
                  <a:lnTo>
                    <a:pt x="1260" y="729"/>
                  </a:lnTo>
                  <a:lnTo>
                    <a:pt x="1258" y="731"/>
                  </a:lnTo>
                  <a:lnTo>
                    <a:pt x="1256" y="731"/>
                  </a:lnTo>
                  <a:lnTo>
                    <a:pt x="1253" y="731"/>
                  </a:lnTo>
                  <a:lnTo>
                    <a:pt x="1251" y="734"/>
                  </a:lnTo>
                  <a:lnTo>
                    <a:pt x="1249" y="734"/>
                  </a:lnTo>
                  <a:lnTo>
                    <a:pt x="1249" y="734"/>
                  </a:lnTo>
                  <a:lnTo>
                    <a:pt x="1246" y="734"/>
                  </a:lnTo>
                  <a:lnTo>
                    <a:pt x="1246" y="736"/>
                  </a:lnTo>
                  <a:lnTo>
                    <a:pt x="1246" y="736"/>
                  </a:lnTo>
                  <a:lnTo>
                    <a:pt x="1244" y="736"/>
                  </a:lnTo>
                  <a:lnTo>
                    <a:pt x="1244" y="736"/>
                  </a:lnTo>
                  <a:lnTo>
                    <a:pt x="1244" y="736"/>
                  </a:lnTo>
                  <a:lnTo>
                    <a:pt x="1244" y="739"/>
                  </a:lnTo>
                  <a:lnTo>
                    <a:pt x="1244" y="739"/>
                  </a:lnTo>
                  <a:lnTo>
                    <a:pt x="1244" y="739"/>
                  </a:lnTo>
                  <a:lnTo>
                    <a:pt x="1244" y="739"/>
                  </a:lnTo>
                  <a:lnTo>
                    <a:pt x="1246" y="741"/>
                  </a:lnTo>
                  <a:lnTo>
                    <a:pt x="1249" y="746"/>
                  </a:lnTo>
                  <a:lnTo>
                    <a:pt x="1253" y="748"/>
                  </a:lnTo>
                  <a:lnTo>
                    <a:pt x="1256" y="750"/>
                  </a:lnTo>
                  <a:lnTo>
                    <a:pt x="1260" y="753"/>
                  </a:lnTo>
                  <a:lnTo>
                    <a:pt x="1263" y="755"/>
                  </a:lnTo>
                  <a:lnTo>
                    <a:pt x="1267" y="757"/>
                  </a:lnTo>
                  <a:lnTo>
                    <a:pt x="1270" y="760"/>
                  </a:lnTo>
                  <a:lnTo>
                    <a:pt x="1275" y="762"/>
                  </a:lnTo>
                  <a:lnTo>
                    <a:pt x="1279" y="765"/>
                  </a:lnTo>
                  <a:lnTo>
                    <a:pt x="1282" y="767"/>
                  </a:lnTo>
                  <a:lnTo>
                    <a:pt x="1286" y="767"/>
                  </a:lnTo>
                  <a:lnTo>
                    <a:pt x="1291" y="769"/>
                  </a:lnTo>
                  <a:lnTo>
                    <a:pt x="1296" y="772"/>
                  </a:lnTo>
                  <a:lnTo>
                    <a:pt x="1301" y="774"/>
                  </a:lnTo>
                  <a:lnTo>
                    <a:pt x="1305" y="774"/>
                  </a:lnTo>
                  <a:lnTo>
                    <a:pt x="1315" y="779"/>
                  </a:lnTo>
                  <a:lnTo>
                    <a:pt x="1322" y="781"/>
                  </a:lnTo>
                  <a:lnTo>
                    <a:pt x="1327" y="783"/>
                  </a:lnTo>
                  <a:lnTo>
                    <a:pt x="1331" y="783"/>
                  </a:lnTo>
                  <a:lnTo>
                    <a:pt x="1336" y="786"/>
                  </a:lnTo>
                  <a:lnTo>
                    <a:pt x="1338" y="788"/>
                  </a:lnTo>
                  <a:lnTo>
                    <a:pt x="1343" y="788"/>
                  </a:lnTo>
                  <a:lnTo>
                    <a:pt x="1348" y="791"/>
                  </a:lnTo>
                  <a:lnTo>
                    <a:pt x="1350" y="793"/>
                  </a:lnTo>
                  <a:lnTo>
                    <a:pt x="1353" y="795"/>
                  </a:lnTo>
                  <a:lnTo>
                    <a:pt x="1357" y="798"/>
                  </a:lnTo>
                  <a:lnTo>
                    <a:pt x="1360" y="798"/>
                  </a:lnTo>
                  <a:lnTo>
                    <a:pt x="1362" y="800"/>
                  </a:lnTo>
                  <a:lnTo>
                    <a:pt x="1364" y="805"/>
                  </a:lnTo>
                  <a:lnTo>
                    <a:pt x="1367" y="805"/>
                  </a:lnTo>
                  <a:lnTo>
                    <a:pt x="1369" y="807"/>
                  </a:lnTo>
                  <a:lnTo>
                    <a:pt x="1372" y="810"/>
                  </a:lnTo>
                  <a:lnTo>
                    <a:pt x="1372" y="812"/>
                  </a:lnTo>
                  <a:lnTo>
                    <a:pt x="1374" y="814"/>
                  </a:lnTo>
                  <a:lnTo>
                    <a:pt x="1376" y="817"/>
                  </a:lnTo>
                  <a:lnTo>
                    <a:pt x="1379" y="819"/>
                  </a:lnTo>
                  <a:lnTo>
                    <a:pt x="1379" y="821"/>
                  </a:lnTo>
                  <a:lnTo>
                    <a:pt x="1381" y="824"/>
                  </a:lnTo>
                  <a:lnTo>
                    <a:pt x="1383" y="828"/>
                  </a:lnTo>
                  <a:lnTo>
                    <a:pt x="1386" y="831"/>
                  </a:lnTo>
                  <a:lnTo>
                    <a:pt x="1386" y="833"/>
                  </a:lnTo>
                  <a:lnTo>
                    <a:pt x="1388" y="836"/>
                  </a:lnTo>
                  <a:lnTo>
                    <a:pt x="1390" y="838"/>
                  </a:lnTo>
                  <a:lnTo>
                    <a:pt x="1390" y="840"/>
                  </a:lnTo>
                  <a:lnTo>
                    <a:pt x="1393" y="843"/>
                  </a:lnTo>
                  <a:lnTo>
                    <a:pt x="1393" y="847"/>
                  </a:lnTo>
                  <a:lnTo>
                    <a:pt x="1395" y="850"/>
                  </a:lnTo>
                  <a:lnTo>
                    <a:pt x="1398" y="852"/>
                  </a:lnTo>
                  <a:lnTo>
                    <a:pt x="1398" y="854"/>
                  </a:lnTo>
                  <a:lnTo>
                    <a:pt x="1400" y="857"/>
                  </a:lnTo>
                  <a:lnTo>
                    <a:pt x="1400" y="862"/>
                  </a:lnTo>
                  <a:lnTo>
                    <a:pt x="1402" y="864"/>
                  </a:lnTo>
                  <a:lnTo>
                    <a:pt x="1402" y="866"/>
                  </a:lnTo>
                  <a:lnTo>
                    <a:pt x="1405" y="869"/>
                  </a:lnTo>
                  <a:lnTo>
                    <a:pt x="1405" y="873"/>
                  </a:lnTo>
                  <a:lnTo>
                    <a:pt x="1405" y="876"/>
                  </a:lnTo>
                  <a:lnTo>
                    <a:pt x="1407" y="878"/>
                  </a:lnTo>
                  <a:lnTo>
                    <a:pt x="1407" y="881"/>
                  </a:lnTo>
                  <a:lnTo>
                    <a:pt x="1407" y="885"/>
                  </a:lnTo>
                  <a:lnTo>
                    <a:pt x="1409" y="888"/>
                  </a:lnTo>
                  <a:lnTo>
                    <a:pt x="1409" y="890"/>
                  </a:lnTo>
                  <a:lnTo>
                    <a:pt x="1409" y="892"/>
                  </a:lnTo>
                  <a:lnTo>
                    <a:pt x="1409" y="895"/>
                  </a:lnTo>
                  <a:lnTo>
                    <a:pt x="1409" y="897"/>
                  </a:lnTo>
                  <a:lnTo>
                    <a:pt x="1409" y="899"/>
                  </a:lnTo>
                  <a:lnTo>
                    <a:pt x="1409" y="902"/>
                  </a:lnTo>
                  <a:lnTo>
                    <a:pt x="1409" y="904"/>
                  </a:lnTo>
                  <a:lnTo>
                    <a:pt x="1409" y="909"/>
                  </a:lnTo>
                  <a:lnTo>
                    <a:pt x="1409" y="911"/>
                  </a:lnTo>
                  <a:lnTo>
                    <a:pt x="1409" y="918"/>
                  </a:lnTo>
                  <a:lnTo>
                    <a:pt x="1409" y="925"/>
                  </a:lnTo>
                  <a:lnTo>
                    <a:pt x="1409" y="933"/>
                  </a:lnTo>
                  <a:lnTo>
                    <a:pt x="1407" y="940"/>
                  </a:lnTo>
                  <a:lnTo>
                    <a:pt x="1407" y="949"/>
                  </a:lnTo>
                  <a:lnTo>
                    <a:pt x="1407" y="956"/>
                  </a:lnTo>
                  <a:lnTo>
                    <a:pt x="1405" y="963"/>
                  </a:lnTo>
                  <a:lnTo>
                    <a:pt x="1405" y="970"/>
                  </a:lnTo>
                  <a:lnTo>
                    <a:pt x="1405" y="975"/>
                  </a:lnTo>
                  <a:lnTo>
                    <a:pt x="1402" y="982"/>
                  </a:lnTo>
                  <a:lnTo>
                    <a:pt x="1402" y="987"/>
                  </a:lnTo>
                  <a:lnTo>
                    <a:pt x="1400" y="989"/>
                  </a:lnTo>
                  <a:lnTo>
                    <a:pt x="1398" y="1004"/>
                  </a:lnTo>
                  <a:lnTo>
                    <a:pt x="1393" y="1018"/>
                  </a:lnTo>
                  <a:lnTo>
                    <a:pt x="1393" y="1022"/>
                  </a:lnTo>
                  <a:lnTo>
                    <a:pt x="1390" y="1030"/>
                  </a:lnTo>
                  <a:lnTo>
                    <a:pt x="1388" y="1037"/>
                  </a:lnTo>
                  <a:lnTo>
                    <a:pt x="1386" y="1041"/>
                  </a:lnTo>
                  <a:lnTo>
                    <a:pt x="1383" y="1049"/>
                  </a:lnTo>
                  <a:lnTo>
                    <a:pt x="1381" y="1053"/>
                  </a:lnTo>
                  <a:lnTo>
                    <a:pt x="1381" y="1060"/>
                  </a:lnTo>
                  <a:lnTo>
                    <a:pt x="1379" y="1065"/>
                  </a:lnTo>
                  <a:lnTo>
                    <a:pt x="1376" y="1072"/>
                  </a:lnTo>
                  <a:lnTo>
                    <a:pt x="1374" y="1077"/>
                  </a:lnTo>
                  <a:lnTo>
                    <a:pt x="1372" y="1084"/>
                  </a:lnTo>
                  <a:lnTo>
                    <a:pt x="1369" y="1089"/>
                  </a:lnTo>
                  <a:lnTo>
                    <a:pt x="1367" y="1093"/>
                  </a:lnTo>
                  <a:lnTo>
                    <a:pt x="1364" y="1101"/>
                  </a:lnTo>
                  <a:lnTo>
                    <a:pt x="1362" y="1105"/>
                  </a:lnTo>
                  <a:lnTo>
                    <a:pt x="1360" y="1112"/>
                  </a:lnTo>
                  <a:lnTo>
                    <a:pt x="1357" y="1117"/>
                  </a:lnTo>
                  <a:lnTo>
                    <a:pt x="1355" y="1122"/>
                  </a:lnTo>
                  <a:lnTo>
                    <a:pt x="1350" y="1129"/>
                  </a:lnTo>
                  <a:lnTo>
                    <a:pt x="1348" y="1134"/>
                  </a:lnTo>
                  <a:lnTo>
                    <a:pt x="1345" y="1141"/>
                  </a:lnTo>
                  <a:lnTo>
                    <a:pt x="1343" y="1146"/>
                  </a:lnTo>
                  <a:lnTo>
                    <a:pt x="1338" y="1153"/>
                  </a:lnTo>
                  <a:lnTo>
                    <a:pt x="1336" y="1157"/>
                  </a:lnTo>
                  <a:lnTo>
                    <a:pt x="1334" y="1164"/>
                  </a:lnTo>
                  <a:lnTo>
                    <a:pt x="1329" y="1169"/>
                  </a:lnTo>
                  <a:lnTo>
                    <a:pt x="1327" y="1176"/>
                  </a:lnTo>
                  <a:lnTo>
                    <a:pt x="1322" y="1181"/>
                  </a:lnTo>
                  <a:lnTo>
                    <a:pt x="1315" y="1195"/>
                  </a:lnTo>
                  <a:lnTo>
                    <a:pt x="1305" y="1209"/>
                  </a:lnTo>
                  <a:lnTo>
                    <a:pt x="1303" y="1217"/>
                  </a:lnTo>
                  <a:lnTo>
                    <a:pt x="1298" y="1221"/>
                  </a:lnTo>
                  <a:lnTo>
                    <a:pt x="1293" y="1228"/>
                  </a:lnTo>
                  <a:lnTo>
                    <a:pt x="1291" y="1235"/>
                  </a:lnTo>
                  <a:lnTo>
                    <a:pt x="1286" y="1240"/>
                  </a:lnTo>
                  <a:lnTo>
                    <a:pt x="1282" y="1247"/>
                  </a:lnTo>
                  <a:lnTo>
                    <a:pt x="1277" y="1252"/>
                  </a:lnTo>
                  <a:lnTo>
                    <a:pt x="1275" y="1259"/>
                  </a:lnTo>
                  <a:lnTo>
                    <a:pt x="1270" y="1264"/>
                  </a:lnTo>
                  <a:lnTo>
                    <a:pt x="1265" y="1269"/>
                  </a:lnTo>
                  <a:lnTo>
                    <a:pt x="1260" y="1276"/>
                  </a:lnTo>
                  <a:lnTo>
                    <a:pt x="1258" y="1280"/>
                  </a:lnTo>
                  <a:lnTo>
                    <a:pt x="1253" y="1285"/>
                  </a:lnTo>
                  <a:lnTo>
                    <a:pt x="1249" y="1290"/>
                  </a:lnTo>
                  <a:lnTo>
                    <a:pt x="1244" y="1295"/>
                  </a:lnTo>
                  <a:lnTo>
                    <a:pt x="1239" y="1299"/>
                  </a:lnTo>
                  <a:lnTo>
                    <a:pt x="1234" y="1304"/>
                  </a:lnTo>
                  <a:lnTo>
                    <a:pt x="1227" y="1306"/>
                  </a:lnTo>
                  <a:lnTo>
                    <a:pt x="1222" y="1311"/>
                  </a:lnTo>
                  <a:lnTo>
                    <a:pt x="1218" y="1316"/>
                  </a:lnTo>
                  <a:lnTo>
                    <a:pt x="1211" y="1318"/>
                  </a:lnTo>
                  <a:lnTo>
                    <a:pt x="1206" y="1323"/>
                  </a:lnTo>
                  <a:lnTo>
                    <a:pt x="1199" y="1325"/>
                  </a:lnTo>
                  <a:lnTo>
                    <a:pt x="1192" y="1328"/>
                  </a:lnTo>
                  <a:lnTo>
                    <a:pt x="1185" y="1332"/>
                  </a:lnTo>
                  <a:lnTo>
                    <a:pt x="1180" y="1335"/>
                  </a:lnTo>
                  <a:lnTo>
                    <a:pt x="1170" y="1337"/>
                  </a:lnTo>
                  <a:lnTo>
                    <a:pt x="1163" y="1340"/>
                  </a:lnTo>
                  <a:lnTo>
                    <a:pt x="1161" y="1340"/>
                  </a:lnTo>
                  <a:lnTo>
                    <a:pt x="1159" y="1340"/>
                  </a:lnTo>
                  <a:lnTo>
                    <a:pt x="1156" y="1340"/>
                  </a:lnTo>
                  <a:lnTo>
                    <a:pt x="1152" y="1342"/>
                  </a:lnTo>
                  <a:lnTo>
                    <a:pt x="1149" y="1342"/>
                  </a:lnTo>
                  <a:lnTo>
                    <a:pt x="1144" y="1342"/>
                  </a:lnTo>
                  <a:lnTo>
                    <a:pt x="1140" y="1342"/>
                  </a:lnTo>
                  <a:lnTo>
                    <a:pt x="1135" y="1344"/>
                  </a:lnTo>
                  <a:lnTo>
                    <a:pt x="1126" y="1344"/>
                  </a:lnTo>
                  <a:lnTo>
                    <a:pt x="1116" y="1344"/>
                  </a:lnTo>
                  <a:lnTo>
                    <a:pt x="1104" y="1347"/>
                  </a:lnTo>
                  <a:lnTo>
                    <a:pt x="1095" y="1347"/>
                  </a:lnTo>
                  <a:lnTo>
                    <a:pt x="1083" y="1347"/>
                  </a:lnTo>
                  <a:lnTo>
                    <a:pt x="1073" y="1349"/>
                  </a:lnTo>
                  <a:lnTo>
                    <a:pt x="1064" y="1349"/>
                  </a:lnTo>
                  <a:lnTo>
                    <a:pt x="1055" y="1349"/>
                  </a:lnTo>
                  <a:lnTo>
                    <a:pt x="1045" y="1349"/>
                  </a:lnTo>
                  <a:lnTo>
                    <a:pt x="1038" y="1349"/>
                  </a:lnTo>
                  <a:lnTo>
                    <a:pt x="1031" y="1349"/>
                  </a:lnTo>
                  <a:lnTo>
                    <a:pt x="1026" y="1351"/>
                  </a:lnTo>
                  <a:lnTo>
                    <a:pt x="1024" y="1351"/>
                  </a:lnTo>
                  <a:lnTo>
                    <a:pt x="1019" y="1351"/>
                  </a:lnTo>
                  <a:lnTo>
                    <a:pt x="1017" y="1351"/>
                  </a:lnTo>
                  <a:lnTo>
                    <a:pt x="1014" y="1351"/>
                  </a:lnTo>
                  <a:lnTo>
                    <a:pt x="1012" y="1349"/>
                  </a:lnTo>
                  <a:lnTo>
                    <a:pt x="1010" y="1349"/>
                  </a:lnTo>
                  <a:lnTo>
                    <a:pt x="1007" y="1349"/>
                  </a:lnTo>
                  <a:lnTo>
                    <a:pt x="1003" y="1349"/>
                  </a:lnTo>
                  <a:lnTo>
                    <a:pt x="1000" y="1349"/>
                  </a:lnTo>
                  <a:lnTo>
                    <a:pt x="998" y="1349"/>
                  </a:lnTo>
                  <a:lnTo>
                    <a:pt x="995" y="1347"/>
                  </a:lnTo>
                  <a:lnTo>
                    <a:pt x="991" y="1347"/>
                  </a:lnTo>
                  <a:lnTo>
                    <a:pt x="988" y="1347"/>
                  </a:lnTo>
                  <a:lnTo>
                    <a:pt x="986" y="1347"/>
                  </a:lnTo>
                  <a:lnTo>
                    <a:pt x="984" y="1344"/>
                  </a:lnTo>
                  <a:lnTo>
                    <a:pt x="981" y="1344"/>
                  </a:lnTo>
                  <a:lnTo>
                    <a:pt x="977" y="1344"/>
                  </a:lnTo>
                  <a:lnTo>
                    <a:pt x="974" y="1342"/>
                  </a:lnTo>
                  <a:lnTo>
                    <a:pt x="972" y="1342"/>
                  </a:lnTo>
                  <a:lnTo>
                    <a:pt x="969" y="1340"/>
                  </a:lnTo>
                  <a:lnTo>
                    <a:pt x="967" y="1340"/>
                  </a:lnTo>
                  <a:lnTo>
                    <a:pt x="965" y="1337"/>
                  </a:lnTo>
                  <a:lnTo>
                    <a:pt x="960" y="1337"/>
                  </a:lnTo>
                  <a:lnTo>
                    <a:pt x="958" y="1335"/>
                  </a:lnTo>
                  <a:lnTo>
                    <a:pt x="955" y="1335"/>
                  </a:lnTo>
                  <a:lnTo>
                    <a:pt x="953" y="1332"/>
                  </a:lnTo>
                  <a:lnTo>
                    <a:pt x="951" y="1330"/>
                  </a:lnTo>
                  <a:lnTo>
                    <a:pt x="948" y="1330"/>
                  </a:lnTo>
                  <a:lnTo>
                    <a:pt x="946" y="1328"/>
                  </a:lnTo>
                  <a:lnTo>
                    <a:pt x="943" y="1325"/>
                  </a:lnTo>
                  <a:lnTo>
                    <a:pt x="941" y="1325"/>
                  </a:lnTo>
                  <a:lnTo>
                    <a:pt x="941" y="1323"/>
                  </a:lnTo>
                  <a:lnTo>
                    <a:pt x="939" y="1321"/>
                  </a:lnTo>
                  <a:lnTo>
                    <a:pt x="936" y="1318"/>
                  </a:lnTo>
                  <a:lnTo>
                    <a:pt x="934" y="1318"/>
                  </a:lnTo>
                  <a:lnTo>
                    <a:pt x="932" y="1316"/>
                  </a:lnTo>
                  <a:lnTo>
                    <a:pt x="927" y="1311"/>
                  </a:lnTo>
                  <a:lnTo>
                    <a:pt x="920" y="1309"/>
                  </a:lnTo>
                  <a:lnTo>
                    <a:pt x="915" y="1304"/>
                  </a:lnTo>
                  <a:lnTo>
                    <a:pt x="910" y="1299"/>
                  </a:lnTo>
                  <a:lnTo>
                    <a:pt x="903" y="1297"/>
                  </a:lnTo>
                  <a:lnTo>
                    <a:pt x="898" y="1292"/>
                  </a:lnTo>
                  <a:lnTo>
                    <a:pt x="891" y="1288"/>
                  </a:lnTo>
                  <a:lnTo>
                    <a:pt x="887" y="1285"/>
                  </a:lnTo>
                  <a:lnTo>
                    <a:pt x="882" y="1280"/>
                  </a:lnTo>
                  <a:lnTo>
                    <a:pt x="875" y="1276"/>
                  </a:lnTo>
                  <a:lnTo>
                    <a:pt x="872" y="1273"/>
                  </a:lnTo>
                  <a:lnTo>
                    <a:pt x="870" y="1273"/>
                  </a:lnTo>
                  <a:lnTo>
                    <a:pt x="868" y="1271"/>
                  </a:lnTo>
                  <a:lnTo>
                    <a:pt x="865" y="1269"/>
                  </a:lnTo>
                  <a:lnTo>
                    <a:pt x="863" y="1266"/>
                  </a:lnTo>
                  <a:lnTo>
                    <a:pt x="861" y="1264"/>
                  </a:lnTo>
                  <a:lnTo>
                    <a:pt x="858" y="1261"/>
                  </a:lnTo>
                  <a:lnTo>
                    <a:pt x="858" y="1259"/>
                  </a:lnTo>
                  <a:lnTo>
                    <a:pt x="856" y="1259"/>
                  </a:lnTo>
                  <a:lnTo>
                    <a:pt x="854" y="1257"/>
                  </a:lnTo>
                  <a:lnTo>
                    <a:pt x="854" y="1254"/>
                  </a:lnTo>
                  <a:lnTo>
                    <a:pt x="851" y="1252"/>
                  </a:lnTo>
                  <a:lnTo>
                    <a:pt x="851" y="1250"/>
                  </a:lnTo>
                  <a:lnTo>
                    <a:pt x="849" y="1247"/>
                  </a:lnTo>
                  <a:lnTo>
                    <a:pt x="846" y="1247"/>
                  </a:lnTo>
                  <a:lnTo>
                    <a:pt x="846" y="1245"/>
                  </a:lnTo>
                  <a:lnTo>
                    <a:pt x="844" y="1243"/>
                  </a:lnTo>
                  <a:lnTo>
                    <a:pt x="844" y="1243"/>
                  </a:lnTo>
                  <a:lnTo>
                    <a:pt x="842" y="1243"/>
                  </a:lnTo>
                  <a:lnTo>
                    <a:pt x="842" y="1243"/>
                  </a:lnTo>
                  <a:lnTo>
                    <a:pt x="842" y="1243"/>
                  </a:lnTo>
                  <a:lnTo>
                    <a:pt x="842" y="1243"/>
                  </a:lnTo>
                  <a:lnTo>
                    <a:pt x="839" y="1243"/>
                  </a:lnTo>
                  <a:lnTo>
                    <a:pt x="839" y="1243"/>
                  </a:lnTo>
                  <a:lnTo>
                    <a:pt x="839" y="1245"/>
                  </a:lnTo>
                  <a:lnTo>
                    <a:pt x="839" y="1245"/>
                  </a:lnTo>
                  <a:lnTo>
                    <a:pt x="839" y="1247"/>
                  </a:lnTo>
                  <a:lnTo>
                    <a:pt x="839" y="1247"/>
                  </a:lnTo>
                  <a:lnTo>
                    <a:pt x="839" y="1250"/>
                  </a:lnTo>
                  <a:lnTo>
                    <a:pt x="842" y="1254"/>
                  </a:lnTo>
                  <a:lnTo>
                    <a:pt x="842" y="1257"/>
                  </a:lnTo>
                  <a:lnTo>
                    <a:pt x="842" y="1259"/>
                  </a:lnTo>
                  <a:lnTo>
                    <a:pt x="844" y="1264"/>
                  </a:lnTo>
                  <a:lnTo>
                    <a:pt x="844" y="1266"/>
                  </a:lnTo>
                  <a:lnTo>
                    <a:pt x="844" y="1271"/>
                  </a:lnTo>
                  <a:lnTo>
                    <a:pt x="846" y="1273"/>
                  </a:lnTo>
                  <a:lnTo>
                    <a:pt x="846" y="1276"/>
                  </a:lnTo>
                  <a:lnTo>
                    <a:pt x="846" y="1280"/>
                  </a:lnTo>
                  <a:lnTo>
                    <a:pt x="846" y="1283"/>
                  </a:lnTo>
                  <a:lnTo>
                    <a:pt x="846" y="1288"/>
                  </a:lnTo>
                  <a:lnTo>
                    <a:pt x="846" y="1290"/>
                  </a:lnTo>
                  <a:lnTo>
                    <a:pt x="846" y="1295"/>
                  </a:lnTo>
                  <a:lnTo>
                    <a:pt x="844" y="1297"/>
                  </a:lnTo>
                  <a:lnTo>
                    <a:pt x="844" y="1302"/>
                  </a:lnTo>
                  <a:lnTo>
                    <a:pt x="844" y="1304"/>
                  </a:lnTo>
                  <a:lnTo>
                    <a:pt x="844" y="1309"/>
                  </a:lnTo>
                  <a:lnTo>
                    <a:pt x="842" y="1311"/>
                  </a:lnTo>
                  <a:lnTo>
                    <a:pt x="842" y="1316"/>
                  </a:lnTo>
                  <a:lnTo>
                    <a:pt x="839" y="1318"/>
                  </a:lnTo>
                  <a:lnTo>
                    <a:pt x="839" y="1323"/>
                  </a:lnTo>
                  <a:lnTo>
                    <a:pt x="837" y="1325"/>
                  </a:lnTo>
                  <a:lnTo>
                    <a:pt x="835" y="1330"/>
                  </a:lnTo>
                  <a:lnTo>
                    <a:pt x="835" y="1332"/>
                  </a:lnTo>
                  <a:lnTo>
                    <a:pt x="832" y="1335"/>
                  </a:lnTo>
                  <a:lnTo>
                    <a:pt x="830" y="1337"/>
                  </a:lnTo>
                  <a:lnTo>
                    <a:pt x="828" y="1342"/>
                  </a:lnTo>
                  <a:lnTo>
                    <a:pt x="825" y="1344"/>
                  </a:lnTo>
                  <a:lnTo>
                    <a:pt x="823" y="1347"/>
                  </a:lnTo>
                  <a:lnTo>
                    <a:pt x="820" y="1347"/>
                  </a:lnTo>
                  <a:lnTo>
                    <a:pt x="818" y="1349"/>
                  </a:lnTo>
                  <a:lnTo>
                    <a:pt x="816" y="1351"/>
                  </a:lnTo>
                  <a:lnTo>
                    <a:pt x="811" y="1351"/>
                  </a:lnTo>
                  <a:lnTo>
                    <a:pt x="809" y="1354"/>
                  </a:lnTo>
                  <a:lnTo>
                    <a:pt x="806" y="1354"/>
                  </a:lnTo>
                  <a:lnTo>
                    <a:pt x="801" y="1354"/>
                  </a:lnTo>
                  <a:lnTo>
                    <a:pt x="799" y="1354"/>
                  </a:lnTo>
                  <a:lnTo>
                    <a:pt x="794" y="1351"/>
                  </a:lnTo>
                  <a:lnTo>
                    <a:pt x="790" y="1351"/>
                  </a:lnTo>
                  <a:lnTo>
                    <a:pt x="790" y="1351"/>
                  </a:lnTo>
                  <a:lnTo>
                    <a:pt x="787" y="1351"/>
                  </a:lnTo>
                  <a:lnTo>
                    <a:pt x="787" y="1349"/>
                  </a:lnTo>
                  <a:lnTo>
                    <a:pt x="785" y="1349"/>
                  </a:lnTo>
                  <a:lnTo>
                    <a:pt x="785" y="1349"/>
                  </a:lnTo>
                  <a:lnTo>
                    <a:pt x="783" y="1347"/>
                  </a:lnTo>
                  <a:lnTo>
                    <a:pt x="783" y="1347"/>
                  </a:lnTo>
                  <a:lnTo>
                    <a:pt x="783" y="1344"/>
                  </a:lnTo>
                  <a:lnTo>
                    <a:pt x="780" y="1344"/>
                  </a:lnTo>
                  <a:lnTo>
                    <a:pt x="780" y="1342"/>
                  </a:lnTo>
                  <a:lnTo>
                    <a:pt x="780" y="1340"/>
                  </a:lnTo>
                  <a:lnTo>
                    <a:pt x="780" y="1340"/>
                  </a:lnTo>
                  <a:lnTo>
                    <a:pt x="780" y="1337"/>
                  </a:lnTo>
                  <a:lnTo>
                    <a:pt x="778" y="1337"/>
                  </a:lnTo>
                  <a:lnTo>
                    <a:pt x="778" y="1335"/>
                  </a:lnTo>
                  <a:lnTo>
                    <a:pt x="780" y="1335"/>
                  </a:lnTo>
                  <a:lnTo>
                    <a:pt x="780" y="1332"/>
                  </a:lnTo>
                  <a:lnTo>
                    <a:pt x="780" y="1332"/>
                  </a:lnTo>
                  <a:lnTo>
                    <a:pt x="780" y="1330"/>
                  </a:lnTo>
                  <a:lnTo>
                    <a:pt x="780" y="1330"/>
                  </a:lnTo>
                  <a:lnTo>
                    <a:pt x="780" y="1328"/>
                  </a:lnTo>
                  <a:lnTo>
                    <a:pt x="780" y="1328"/>
                  </a:lnTo>
                  <a:lnTo>
                    <a:pt x="783" y="1325"/>
                  </a:lnTo>
                  <a:lnTo>
                    <a:pt x="783" y="1325"/>
                  </a:lnTo>
                  <a:lnTo>
                    <a:pt x="783" y="1323"/>
                  </a:lnTo>
                  <a:lnTo>
                    <a:pt x="785" y="1323"/>
                  </a:lnTo>
                  <a:lnTo>
                    <a:pt x="785" y="1321"/>
                  </a:lnTo>
                  <a:lnTo>
                    <a:pt x="785" y="1321"/>
                  </a:lnTo>
                  <a:lnTo>
                    <a:pt x="787" y="1321"/>
                  </a:lnTo>
                  <a:lnTo>
                    <a:pt x="787" y="1318"/>
                  </a:lnTo>
                  <a:lnTo>
                    <a:pt x="787" y="1318"/>
                  </a:lnTo>
                  <a:lnTo>
                    <a:pt x="790" y="1318"/>
                  </a:lnTo>
                  <a:lnTo>
                    <a:pt x="792" y="1316"/>
                  </a:lnTo>
                  <a:lnTo>
                    <a:pt x="794" y="1316"/>
                  </a:lnTo>
                  <a:lnTo>
                    <a:pt x="797" y="1316"/>
                  </a:lnTo>
                  <a:lnTo>
                    <a:pt x="799" y="1316"/>
                  </a:lnTo>
                  <a:lnTo>
                    <a:pt x="804" y="1314"/>
                  </a:lnTo>
                  <a:lnTo>
                    <a:pt x="809" y="1314"/>
                  </a:lnTo>
                  <a:lnTo>
                    <a:pt x="809" y="1314"/>
                  </a:lnTo>
                  <a:lnTo>
                    <a:pt x="811" y="1311"/>
                  </a:lnTo>
                  <a:lnTo>
                    <a:pt x="813" y="1311"/>
                  </a:lnTo>
                  <a:lnTo>
                    <a:pt x="816" y="1311"/>
                  </a:lnTo>
                  <a:lnTo>
                    <a:pt x="816" y="1311"/>
                  </a:lnTo>
                  <a:lnTo>
                    <a:pt x="818" y="1309"/>
                  </a:lnTo>
                  <a:lnTo>
                    <a:pt x="818" y="1309"/>
                  </a:lnTo>
                  <a:lnTo>
                    <a:pt x="820" y="1309"/>
                  </a:lnTo>
                  <a:lnTo>
                    <a:pt x="820" y="1306"/>
                  </a:lnTo>
                  <a:lnTo>
                    <a:pt x="823" y="1306"/>
                  </a:lnTo>
                  <a:lnTo>
                    <a:pt x="823" y="1304"/>
                  </a:lnTo>
                  <a:lnTo>
                    <a:pt x="823" y="1304"/>
                  </a:lnTo>
                  <a:lnTo>
                    <a:pt x="825" y="1302"/>
                  </a:lnTo>
                  <a:lnTo>
                    <a:pt x="825" y="1299"/>
                  </a:lnTo>
                  <a:lnTo>
                    <a:pt x="825" y="1297"/>
                  </a:lnTo>
                  <a:lnTo>
                    <a:pt x="825" y="1295"/>
                  </a:lnTo>
                  <a:lnTo>
                    <a:pt x="825" y="1292"/>
                  </a:lnTo>
                  <a:lnTo>
                    <a:pt x="825" y="1290"/>
                  </a:lnTo>
                  <a:lnTo>
                    <a:pt x="825" y="1288"/>
                  </a:lnTo>
                  <a:lnTo>
                    <a:pt x="825" y="1285"/>
                  </a:lnTo>
                  <a:lnTo>
                    <a:pt x="825" y="1280"/>
                  </a:lnTo>
                  <a:lnTo>
                    <a:pt x="825" y="1278"/>
                  </a:lnTo>
                  <a:lnTo>
                    <a:pt x="825" y="1273"/>
                  </a:lnTo>
                  <a:lnTo>
                    <a:pt x="825" y="1269"/>
                  </a:lnTo>
                  <a:lnTo>
                    <a:pt x="823" y="1264"/>
                  </a:lnTo>
                  <a:lnTo>
                    <a:pt x="823" y="1261"/>
                  </a:lnTo>
                  <a:lnTo>
                    <a:pt x="823" y="1257"/>
                  </a:lnTo>
                  <a:lnTo>
                    <a:pt x="823" y="1254"/>
                  </a:lnTo>
                  <a:lnTo>
                    <a:pt x="823" y="1252"/>
                  </a:lnTo>
                  <a:lnTo>
                    <a:pt x="823" y="1250"/>
                  </a:lnTo>
                  <a:lnTo>
                    <a:pt x="820" y="1247"/>
                  </a:lnTo>
                  <a:lnTo>
                    <a:pt x="820" y="1245"/>
                  </a:lnTo>
                  <a:lnTo>
                    <a:pt x="820" y="1245"/>
                  </a:lnTo>
                  <a:lnTo>
                    <a:pt x="820" y="1243"/>
                  </a:lnTo>
                  <a:lnTo>
                    <a:pt x="818" y="1240"/>
                  </a:lnTo>
                  <a:lnTo>
                    <a:pt x="818" y="1238"/>
                  </a:lnTo>
                  <a:lnTo>
                    <a:pt x="818" y="1238"/>
                  </a:lnTo>
                  <a:lnTo>
                    <a:pt x="816" y="1235"/>
                  </a:lnTo>
                  <a:lnTo>
                    <a:pt x="816" y="1235"/>
                  </a:lnTo>
                  <a:lnTo>
                    <a:pt x="816" y="1233"/>
                  </a:lnTo>
                  <a:lnTo>
                    <a:pt x="813" y="1233"/>
                  </a:lnTo>
                  <a:lnTo>
                    <a:pt x="813" y="1231"/>
                  </a:lnTo>
                  <a:lnTo>
                    <a:pt x="811" y="1231"/>
                  </a:lnTo>
                  <a:lnTo>
                    <a:pt x="811" y="1228"/>
                  </a:lnTo>
                  <a:lnTo>
                    <a:pt x="809" y="1228"/>
                  </a:lnTo>
                  <a:lnTo>
                    <a:pt x="809" y="1228"/>
                  </a:lnTo>
                  <a:lnTo>
                    <a:pt x="806" y="1228"/>
                  </a:lnTo>
                  <a:lnTo>
                    <a:pt x="806" y="1226"/>
                  </a:lnTo>
                  <a:lnTo>
                    <a:pt x="804" y="1226"/>
                  </a:lnTo>
                  <a:lnTo>
                    <a:pt x="804" y="1226"/>
                  </a:lnTo>
                  <a:lnTo>
                    <a:pt x="804" y="1226"/>
                  </a:lnTo>
                  <a:lnTo>
                    <a:pt x="804" y="1226"/>
                  </a:lnTo>
                  <a:lnTo>
                    <a:pt x="801" y="1226"/>
                  </a:lnTo>
                  <a:lnTo>
                    <a:pt x="801" y="1226"/>
                  </a:lnTo>
                  <a:lnTo>
                    <a:pt x="801" y="1226"/>
                  </a:lnTo>
                  <a:lnTo>
                    <a:pt x="801" y="1226"/>
                  </a:lnTo>
                  <a:lnTo>
                    <a:pt x="797" y="1228"/>
                  </a:lnTo>
                  <a:lnTo>
                    <a:pt x="794" y="1231"/>
                  </a:lnTo>
                  <a:lnTo>
                    <a:pt x="792" y="1231"/>
                  </a:lnTo>
                  <a:lnTo>
                    <a:pt x="790" y="1233"/>
                  </a:lnTo>
                  <a:lnTo>
                    <a:pt x="787" y="1235"/>
                  </a:lnTo>
                  <a:lnTo>
                    <a:pt x="783" y="1238"/>
                  </a:lnTo>
                  <a:lnTo>
                    <a:pt x="783" y="1238"/>
                  </a:lnTo>
                  <a:lnTo>
                    <a:pt x="780" y="1238"/>
                  </a:lnTo>
                  <a:lnTo>
                    <a:pt x="780" y="1240"/>
                  </a:lnTo>
                  <a:lnTo>
                    <a:pt x="778" y="1240"/>
                  </a:lnTo>
                  <a:lnTo>
                    <a:pt x="778" y="1243"/>
                  </a:lnTo>
                  <a:lnTo>
                    <a:pt x="778" y="1243"/>
                  </a:lnTo>
                  <a:lnTo>
                    <a:pt x="778" y="1243"/>
                  </a:lnTo>
                  <a:lnTo>
                    <a:pt x="775" y="1243"/>
                  </a:lnTo>
                  <a:lnTo>
                    <a:pt x="775" y="1245"/>
                  </a:lnTo>
                  <a:lnTo>
                    <a:pt x="773" y="1247"/>
                  </a:lnTo>
                  <a:lnTo>
                    <a:pt x="773" y="1250"/>
                  </a:lnTo>
                  <a:lnTo>
                    <a:pt x="773" y="1252"/>
                  </a:lnTo>
                  <a:lnTo>
                    <a:pt x="771" y="1254"/>
                  </a:lnTo>
                  <a:lnTo>
                    <a:pt x="771" y="1257"/>
                  </a:lnTo>
                  <a:lnTo>
                    <a:pt x="771" y="1257"/>
                  </a:lnTo>
                  <a:lnTo>
                    <a:pt x="768" y="1259"/>
                  </a:lnTo>
                  <a:lnTo>
                    <a:pt x="768" y="1261"/>
                  </a:lnTo>
                  <a:lnTo>
                    <a:pt x="768" y="1264"/>
                  </a:lnTo>
                  <a:lnTo>
                    <a:pt x="766" y="1266"/>
                  </a:lnTo>
                  <a:lnTo>
                    <a:pt x="766" y="1266"/>
                  </a:lnTo>
                  <a:lnTo>
                    <a:pt x="766" y="1269"/>
                  </a:lnTo>
                  <a:lnTo>
                    <a:pt x="764" y="1269"/>
                  </a:lnTo>
                  <a:lnTo>
                    <a:pt x="764" y="1271"/>
                  </a:lnTo>
                  <a:lnTo>
                    <a:pt x="764" y="1271"/>
                  </a:lnTo>
                  <a:lnTo>
                    <a:pt x="761" y="1273"/>
                  </a:lnTo>
                  <a:lnTo>
                    <a:pt x="757" y="1276"/>
                  </a:lnTo>
                  <a:lnTo>
                    <a:pt x="754" y="1278"/>
                  </a:lnTo>
                  <a:lnTo>
                    <a:pt x="754" y="1280"/>
                  </a:lnTo>
                  <a:lnTo>
                    <a:pt x="752" y="1280"/>
                  </a:lnTo>
                  <a:lnTo>
                    <a:pt x="749" y="1283"/>
                  </a:lnTo>
                  <a:lnTo>
                    <a:pt x="747" y="1283"/>
                  </a:lnTo>
                  <a:lnTo>
                    <a:pt x="745" y="1285"/>
                  </a:lnTo>
                  <a:lnTo>
                    <a:pt x="742" y="1285"/>
                  </a:lnTo>
                  <a:lnTo>
                    <a:pt x="740" y="1288"/>
                  </a:lnTo>
                  <a:lnTo>
                    <a:pt x="740" y="1288"/>
                  </a:lnTo>
                  <a:lnTo>
                    <a:pt x="738" y="1288"/>
                  </a:lnTo>
                  <a:lnTo>
                    <a:pt x="738" y="1288"/>
                  </a:lnTo>
                  <a:lnTo>
                    <a:pt x="738" y="1288"/>
                  </a:lnTo>
                  <a:lnTo>
                    <a:pt x="735" y="1288"/>
                  </a:lnTo>
                  <a:lnTo>
                    <a:pt x="735" y="1288"/>
                  </a:lnTo>
                  <a:lnTo>
                    <a:pt x="733" y="1288"/>
                  </a:lnTo>
                  <a:lnTo>
                    <a:pt x="733" y="1288"/>
                  </a:lnTo>
                  <a:lnTo>
                    <a:pt x="731" y="1288"/>
                  </a:lnTo>
                  <a:lnTo>
                    <a:pt x="731" y="1288"/>
                  </a:lnTo>
                  <a:lnTo>
                    <a:pt x="728" y="1288"/>
                  </a:lnTo>
                  <a:lnTo>
                    <a:pt x="728" y="1288"/>
                  </a:lnTo>
                  <a:lnTo>
                    <a:pt x="728" y="1285"/>
                  </a:lnTo>
                  <a:lnTo>
                    <a:pt x="726" y="1285"/>
                  </a:lnTo>
                  <a:lnTo>
                    <a:pt x="726" y="1285"/>
                  </a:lnTo>
                  <a:lnTo>
                    <a:pt x="726" y="1285"/>
                  </a:lnTo>
                  <a:lnTo>
                    <a:pt x="723" y="1283"/>
                  </a:lnTo>
                  <a:lnTo>
                    <a:pt x="723" y="1283"/>
                  </a:lnTo>
                  <a:lnTo>
                    <a:pt x="721" y="1280"/>
                  </a:lnTo>
                  <a:lnTo>
                    <a:pt x="721" y="1280"/>
                  </a:lnTo>
                  <a:lnTo>
                    <a:pt x="719" y="1278"/>
                  </a:lnTo>
                  <a:lnTo>
                    <a:pt x="719" y="1276"/>
                  </a:lnTo>
                  <a:lnTo>
                    <a:pt x="719" y="1276"/>
                  </a:lnTo>
                  <a:lnTo>
                    <a:pt x="716" y="1273"/>
                  </a:lnTo>
                  <a:lnTo>
                    <a:pt x="716" y="1273"/>
                  </a:lnTo>
                  <a:lnTo>
                    <a:pt x="716" y="1273"/>
                  </a:lnTo>
                  <a:lnTo>
                    <a:pt x="714" y="1271"/>
                  </a:lnTo>
                  <a:lnTo>
                    <a:pt x="714" y="1271"/>
                  </a:lnTo>
                  <a:lnTo>
                    <a:pt x="714" y="1271"/>
                  </a:lnTo>
                  <a:lnTo>
                    <a:pt x="714" y="1271"/>
                  </a:lnTo>
                  <a:lnTo>
                    <a:pt x="712" y="1271"/>
                  </a:lnTo>
                  <a:lnTo>
                    <a:pt x="709" y="1271"/>
                  </a:lnTo>
                  <a:lnTo>
                    <a:pt x="709" y="1271"/>
                  </a:lnTo>
                  <a:lnTo>
                    <a:pt x="707" y="1271"/>
                  </a:lnTo>
                  <a:lnTo>
                    <a:pt x="707" y="1271"/>
                  </a:lnTo>
                  <a:lnTo>
                    <a:pt x="705" y="1271"/>
                  </a:lnTo>
                  <a:lnTo>
                    <a:pt x="705" y="1271"/>
                  </a:lnTo>
                  <a:lnTo>
                    <a:pt x="702" y="1273"/>
                  </a:lnTo>
                  <a:lnTo>
                    <a:pt x="702" y="1273"/>
                  </a:lnTo>
                  <a:lnTo>
                    <a:pt x="700" y="1273"/>
                  </a:lnTo>
                  <a:lnTo>
                    <a:pt x="700" y="1273"/>
                  </a:lnTo>
                  <a:lnTo>
                    <a:pt x="700" y="1273"/>
                  </a:lnTo>
                  <a:lnTo>
                    <a:pt x="697" y="1273"/>
                  </a:lnTo>
                  <a:lnTo>
                    <a:pt x="697" y="1271"/>
                  </a:lnTo>
                  <a:lnTo>
                    <a:pt x="695" y="1271"/>
                  </a:lnTo>
                  <a:lnTo>
                    <a:pt x="695" y="1269"/>
                  </a:lnTo>
                  <a:lnTo>
                    <a:pt x="695" y="1269"/>
                  </a:lnTo>
                  <a:lnTo>
                    <a:pt x="693" y="1269"/>
                  </a:lnTo>
                  <a:lnTo>
                    <a:pt x="693" y="1266"/>
                  </a:lnTo>
                  <a:lnTo>
                    <a:pt x="693" y="1266"/>
                  </a:lnTo>
                  <a:lnTo>
                    <a:pt x="690" y="1264"/>
                  </a:lnTo>
                  <a:lnTo>
                    <a:pt x="688" y="1261"/>
                  </a:lnTo>
                  <a:lnTo>
                    <a:pt x="688" y="1261"/>
                  </a:lnTo>
                  <a:lnTo>
                    <a:pt x="688" y="1259"/>
                  </a:lnTo>
                  <a:lnTo>
                    <a:pt x="686" y="1259"/>
                  </a:lnTo>
                  <a:lnTo>
                    <a:pt x="686" y="1259"/>
                  </a:lnTo>
                  <a:lnTo>
                    <a:pt x="683" y="1259"/>
                  </a:lnTo>
                  <a:lnTo>
                    <a:pt x="683" y="1259"/>
                  </a:lnTo>
                  <a:lnTo>
                    <a:pt x="683" y="1259"/>
                  </a:lnTo>
                  <a:lnTo>
                    <a:pt x="681" y="1259"/>
                  </a:lnTo>
                  <a:lnTo>
                    <a:pt x="681" y="1259"/>
                  </a:lnTo>
                  <a:lnTo>
                    <a:pt x="681" y="1259"/>
                  </a:lnTo>
                  <a:lnTo>
                    <a:pt x="679" y="1259"/>
                  </a:lnTo>
                  <a:lnTo>
                    <a:pt x="679" y="1259"/>
                  </a:lnTo>
                  <a:lnTo>
                    <a:pt x="676" y="1259"/>
                  </a:lnTo>
                  <a:lnTo>
                    <a:pt x="674" y="1259"/>
                  </a:lnTo>
                  <a:lnTo>
                    <a:pt x="671" y="1259"/>
                  </a:lnTo>
                  <a:lnTo>
                    <a:pt x="671" y="1261"/>
                  </a:lnTo>
                  <a:lnTo>
                    <a:pt x="669" y="1261"/>
                  </a:lnTo>
                  <a:lnTo>
                    <a:pt x="667" y="1261"/>
                  </a:lnTo>
                  <a:lnTo>
                    <a:pt x="664" y="1261"/>
                  </a:lnTo>
                  <a:lnTo>
                    <a:pt x="664" y="1261"/>
                  </a:lnTo>
                  <a:lnTo>
                    <a:pt x="662" y="1261"/>
                  </a:lnTo>
                  <a:lnTo>
                    <a:pt x="662" y="1261"/>
                  </a:lnTo>
                  <a:lnTo>
                    <a:pt x="662" y="1261"/>
                  </a:lnTo>
                  <a:lnTo>
                    <a:pt x="660" y="1261"/>
                  </a:lnTo>
                  <a:lnTo>
                    <a:pt x="660" y="1261"/>
                  </a:lnTo>
                  <a:lnTo>
                    <a:pt x="660" y="1261"/>
                  </a:lnTo>
                  <a:lnTo>
                    <a:pt x="657" y="1261"/>
                  </a:lnTo>
                  <a:lnTo>
                    <a:pt x="657" y="1261"/>
                  </a:lnTo>
                  <a:lnTo>
                    <a:pt x="655" y="1259"/>
                  </a:lnTo>
                  <a:lnTo>
                    <a:pt x="655" y="1259"/>
                  </a:lnTo>
                  <a:lnTo>
                    <a:pt x="652" y="1257"/>
                  </a:lnTo>
                  <a:lnTo>
                    <a:pt x="652" y="1257"/>
                  </a:lnTo>
                  <a:lnTo>
                    <a:pt x="650" y="1254"/>
                  </a:lnTo>
                  <a:lnTo>
                    <a:pt x="648" y="1254"/>
                  </a:lnTo>
                  <a:lnTo>
                    <a:pt x="648" y="1252"/>
                  </a:lnTo>
                  <a:lnTo>
                    <a:pt x="645" y="1252"/>
                  </a:lnTo>
                  <a:lnTo>
                    <a:pt x="645" y="1252"/>
                  </a:lnTo>
                  <a:lnTo>
                    <a:pt x="643" y="1252"/>
                  </a:lnTo>
                  <a:lnTo>
                    <a:pt x="643" y="1250"/>
                  </a:lnTo>
                  <a:lnTo>
                    <a:pt x="641" y="1250"/>
                  </a:lnTo>
                  <a:lnTo>
                    <a:pt x="638" y="1250"/>
                  </a:lnTo>
                  <a:lnTo>
                    <a:pt x="636" y="1250"/>
                  </a:lnTo>
                  <a:lnTo>
                    <a:pt x="634" y="1250"/>
                  </a:lnTo>
                  <a:lnTo>
                    <a:pt x="634" y="1250"/>
                  </a:lnTo>
                  <a:lnTo>
                    <a:pt x="631" y="1252"/>
                  </a:lnTo>
                  <a:lnTo>
                    <a:pt x="629" y="1252"/>
                  </a:lnTo>
                  <a:lnTo>
                    <a:pt x="629" y="1252"/>
                  </a:lnTo>
                  <a:lnTo>
                    <a:pt x="626" y="1252"/>
                  </a:lnTo>
                  <a:lnTo>
                    <a:pt x="626" y="1254"/>
                  </a:lnTo>
                  <a:lnTo>
                    <a:pt x="626" y="1254"/>
                  </a:lnTo>
                  <a:lnTo>
                    <a:pt x="624" y="1257"/>
                  </a:lnTo>
                  <a:lnTo>
                    <a:pt x="624" y="1257"/>
                  </a:lnTo>
                  <a:lnTo>
                    <a:pt x="624" y="1257"/>
                  </a:lnTo>
                  <a:lnTo>
                    <a:pt x="622" y="1259"/>
                  </a:lnTo>
                  <a:lnTo>
                    <a:pt x="622" y="1259"/>
                  </a:lnTo>
                  <a:lnTo>
                    <a:pt x="622" y="1261"/>
                  </a:lnTo>
                  <a:lnTo>
                    <a:pt x="622" y="1264"/>
                  </a:lnTo>
                  <a:lnTo>
                    <a:pt x="622" y="1264"/>
                  </a:lnTo>
                  <a:lnTo>
                    <a:pt x="622" y="1266"/>
                  </a:lnTo>
                  <a:lnTo>
                    <a:pt x="622" y="1266"/>
                  </a:lnTo>
                  <a:lnTo>
                    <a:pt x="622" y="1269"/>
                  </a:lnTo>
                  <a:lnTo>
                    <a:pt x="622" y="1269"/>
                  </a:lnTo>
                  <a:lnTo>
                    <a:pt x="622" y="1271"/>
                  </a:lnTo>
                  <a:lnTo>
                    <a:pt x="622" y="1273"/>
                  </a:lnTo>
                  <a:lnTo>
                    <a:pt x="624" y="1273"/>
                  </a:lnTo>
                  <a:lnTo>
                    <a:pt x="624" y="1276"/>
                  </a:lnTo>
                  <a:lnTo>
                    <a:pt x="624" y="1276"/>
                  </a:lnTo>
                  <a:lnTo>
                    <a:pt x="624" y="1278"/>
                  </a:lnTo>
                  <a:lnTo>
                    <a:pt x="626" y="1278"/>
                  </a:lnTo>
                  <a:lnTo>
                    <a:pt x="626" y="1280"/>
                  </a:lnTo>
                  <a:lnTo>
                    <a:pt x="629" y="1280"/>
                  </a:lnTo>
                  <a:lnTo>
                    <a:pt x="629" y="1283"/>
                  </a:lnTo>
                  <a:lnTo>
                    <a:pt x="629" y="1283"/>
                  </a:lnTo>
                  <a:lnTo>
                    <a:pt x="631" y="1283"/>
                  </a:lnTo>
                  <a:lnTo>
                    <a:pt x="631" y="1283"/>
                  </a:lnTo>
                  <a:lnTo>
                    <a:pt x="631" y="1283"/>
                  </a:lnTo>
                  <a:lnTo>
                    <a:pt x="634" y="1283"/>
                  </a:lnTo>
                  <a:lnTo>
                    <a:pt x="634" y="1283"/>
                  </a:lnTo>
                  <a:lnTo>
                    <a:pt x="634" y="1283"/>
                  </a:lnTo>
                  <a:lnTo>
                    <a:pt x="634" y="1283"/>
                  </a:lnTo>
                  <a:lnTo>
                    <a:pt x="636" y="1283"/>
                  </a:lnTo>
                  <a:lnTo>
                    <a:pt x="636" y="1280"/>
                  </a:lnTo>
                  <a:lnTo>
                    <a:pt x="636" y="1280"/>
                  </a:lnTo>
                  <a:lnTo>
                    <a:pt x="638" y="1280"/>
                  </a:lnTo>
                  <a:lnTo>
                    <a:pt x="638" y="1278"/>
                  </a:lnTo>
                  <a:lnTo>
                    <a:pt x="638" y="1278"/>
                  </a:lnTo>
                  <a:lnTo>
                    <a:pt x="638" y="1278"/>
                  </a:lnTo>
                  <a:lnTo>
                    <a:pt x="641" y="1278"/>
                  </a:lnTo>
                  <a:lnTo>
                    <a:pt x="643" y="1278"/>
                  </a:lnTo>
                  <a:lnTo>
                    <a:pt x="645" y="1278"/>
                  </a:lnTo>
                  <a:lnTo>
                    <a:pt x="648" y="1278"/>
                  </a:lnTo>
                  <a:lnTo>
                    <a:pt x="648" y="1278"/>
                  </a:lnTo>
                  <a:lnTo>
                    <a:pt x="650" y="1278"/>
                  </a:lnTo>
                  <a:lnTo>
                    <a:pt x="650" y="1278"/>
                  </a:lnTo>
                  <a:lnTo>
                    <a:pt x="652" y="1278"/>
                  </a:lnTo>
                  <a:lnTo>
                    <a:pt x="652" y="1278"/>
                  </a:lnTo>
                  <a:lnTo>
                    <a:pt x="652" y="1278"/>
                  </a:lnTo>
                  <a:lnTo>
                    <a:pt x="655" y="1278"/>
                  </a:lnTo>
                  <a:lnTo>
                    <a:pt x="655" y="1278"/>
                  </a:lnTo>
                  <a:lnTo>
                    <a:pt x="657" y="1280"/>
                  </a:lnTo>
                  <a:lnTo>
                    <a:pt x="657" y="1280"/>
                  </a:lnTo>
                  <a:lnTo>
                    <a:pt x="660" y="1283"/>
                  </a:lnTo>
                  <a:lnTo>
                    <a:pt x="660" y="1283"/>
                  </a:lnTo>
                  <a:lnTo>
                    <a:pt x="662" y="1285"/>
                  </a:lnTo>
                  <a:lnTo>
                    <a:pt x="664" y="1288"/>
                  </a:lnTo>
                  <a:lnTo>
                    <a:pt x="664" y="1290"/>
                  </a:lnTo>
                  <a:lnTo>
                    <a:pt x="667" y="1292"/>
                  </a:lnTo>
                  <a:lnTo>
                    <a:pt x="667" y="1295"/>
                  </a:lnTo>
                  <a:lnTo>
                    <a:pt x="669" y="1297"/>
                  </a:lnTo>
                  <a:lnTo>
                    <a:pt x="669" y="1297"/>
                  </a:lnTo>
                  <a:lnTo>
                    <a:pt x="669" y="1299"/>
                  </a:lnTo>
                  <a:lnTo>
                    <a:pt x="669" y="1299"/>
                  </a:lnTo>
                  <a:lnTo>
                    <a:pt x="669" y="1302"/>
                  </a:lnTo>
                  <a:lnTo>
                    <a:pt x="669" y="1304"/>
                  </a:lnTo>
                  <a:lnTo>
                    <a:pt x="669" y="1304"/>
                  </a:lnTo>
                  <a:lnTo>
                    <a:pt x="667" y="1306"/>
                  </a:lnTo>
                  <a:lnTo>
                    <a:pt x="667" y="1306"/>
                  </a:lnTo>
                  <a:lnTo>
                    <a:pt x="667" y="1309"/>
                  </a:lnTo>
                  <a:lnTo>
                    <a:pt x="667" y="1311"/>
                  </a:lnTo>
                  <a:lnTo>
                    <a:pt x="664" y="1311"/>
                  </a:lnTo>
                  <a:lnTo>
                    <a:pt x="664" y="1314"/>
                  </a:lnTo>
                  <a:lnTo>
                    <a:pt x="662" y="1314"/>
                  </a:lnTo>
                  <a:lnTo>
                    <a:pt x="662" y="1314"/>
                  </a:lnTo>
                  <a:lnTo>
                    <a:pt x="660" y="1316"/>
                  </a:lnTo>
                  <a:lnTo>
                    <a:pt x="660" y="1316"/>
                  </a:lnTo>
                  <a:lnTo>
                    <a:pt x="657" y="1316"/>
                  </a:lnTo>
                  <a:lnTo>
                    <a:pt x="655" y="1318"/>
                  </a:lnTo>
                  <a:lnTo>
                    <a:pt x="655" y="1318"/>
                  </a:lnTo>
                  <a:lnTo>
                    <a:pt x="652" y="1318"/>
                  </a:lnTo>
                  <a:lnTo>
                    <a:pt x="650" y="1318"/>
                  </a:lnTo>
                  <a:lnTo>
                    <a:pt x="650" y="1318"/>
                  </a:lnTo>
                  <a:lnTo>
                    <a:pt x="648" y="1318"/>
                  </a:lnTo>
                  <a:lnTo>
                    <a:pt x="645" y="1318"/>
                  </a:lnTo>
                  <a:lnTo>
                    <a:pt x="645" y="1318"/>
                  </a:lnTo>
                  <a:lnTo>
                    <a:pt x="643" y="1316"/>
                  </a:lnTo>
                  <a:lnTo>
                    <a:pt x="641" y="1316"/>
                  </a:lnTo>
                  <a:lnTo>
                    <a:pt x="641" y="1316"/>
                  </a:lnTo>
                  <a:lnTo>
                    <a:pt x="638" y="1316"/>
                  </a:lnTo>
                  <a:lnTo>
                    <a:pt x="636" y="1314"/>
                  </a:lnTo>
                  <a:lnTo>
                    <a:pt x="636" y="1314"/>
                  </a:lnTo>
                  <a:lnTo>
                    <a:pt x="634" y="1314"/>
                  </a:lnTo>
                  <a:lnTo>
                    <a:pt x="634" y="1311"/>
                  </a:lnTo>
                  <a:lnTo>
                    <a:pt x="631" y="1311"/>
                  </a:lnTo>
                  <a:lnTo>
                    <a:pt x="631" y="1309"/>
                  </a:lnTo>
                  <a:lnTo>
                    <a:pt x="629" y="1309"/>
                  </a:lnTo>
                  <a:lnTo>
                    <a:pt x="629" y="1306"/>
                  </a:lnTo>
                  <a:lnTo>
                    <a:pt x="629" y="1306"/>
                  </a:lnTo>
                  <a:lnTo>
                    <a:pt x="629" y="1304"/>
                  </a:lnTo>
                  <a:lnTo>
                    <a:pt x="626" y="1304"/>
                  </a:lnTo>
                  <a:lnTo>
                    <a:pt x="626" y="1302"/>
                  </a:lnTo>
                  <a:lnTo>
                    <a:pt x="626" y="1302"/>
                  </a:lnTo>
                  <a:lnTo>
                    <a:pt x="624" y="1302"/>
                  </a:lnTo>
                  <a:lnTo>
                    <a:pt x="624" y="1299"/>
                  </a:lnTo>
                  <a:lnTo>
                    <a:pt x="624" y="1299"/>
                  </a:lnTo>
                  <a:lnTo>
                    <a:pt x="622" y="1299"/>
                  </a:lnTo>
                  <a:lnTo>
                    <a:pt x="622" y="1299"/>
                  </a:lnTo>
                  <a:lnTo>
                    <a:pt x="619" y="1299"/>
                  </a:lnTo>
                  <a:lnTo>
                    <a:pt x="619" y="1297"/>
                  </a:lnTo>
                  <a:lnTo>
                    <a:pt x="617" y="1297"/>
                  </a:lnTo>
                  <a:lnTo>
                    <a:pt x="615" y="1297"/>
                  </a:lnTo>
                  <a:lnTo>
                    <a:pt x="615" y="1295"/>
                  </a:lnTo>
                  <a:lnTo>
                    <a:pt x="615" y="1295"/>
                  </a:lnTo>
                  <a:lnTo>
                    <a:pt x="612" y="1295"/>
                  </a:lnTo>
                  <a:lnTo>
                    <a:pt x="612" y="1295"/>
                  </a:lnTo>
                  <a:lnTo>
                    <a:pt x="610" y="1292"/>
                  </a:lnTo>
                  <a:lnTo>
                    <a:pt x="608" y="1288"/>
                  </a:lnTo>
                  <a:lnTo>
                    <a:pt x="605" y="1288"/>
                  </a:lnTo>
                  <a:lnTo>
                    <a:pt x="605" y="1285"/>
                  </a:lnTo>
                  <a:lnTo>
                    <a:pt x="603" y="1285"/>
                  </a:lnTo>
                  <a:lnTo>
                    <a:pt x="603" y="1283"/>
                  </a:lnTo>
                  <a:lnTo>
                    <a:pt x="603" y="1283"/>
                  </a:lnTo>
                  <a:lnTo>
                    <a:pt x="600" y="1280"/>
                  </a:lnTo>
                  <a:lnTo>
                    <a:pt x="600" y="1280"/>
                  </a:lnTo>
                  <a:lnTo>
                    <a:pt x="600" y="1278"/>
                  </a:lnTo>
                  <a:lnTo>
                    <a:pt x="600" y="1278"/>
                  </a:lnTo>
                  <a:lnTo>
                    <a:pt x="598" y="1276"/>
                  </a:lnTo>
                  <a:lnTo>
                    <a:pt x="598" y="1273"/>
                  </a:lnTo>
                  <a:lnTo>
                    <a:pt x="598" y="1271"/>
                  </a:lnTo>
                  <a:lnTo>
                    <a:pt x="598" y="1269"/>
                  </a:lnTo>
                  <a:lnTo>
                    <a:pt x="598" y="1269"/>
                  </a:lnTo>
                  <a:lnTo>
                    <a:pt x="596" y="1266"/>
                  </a:lnTo>
                  <a:lnTo>
                    <a:pt x="596" y="1264"/>
                  </a:lnTo>
                  <a:lnTo>
                    <a:pt x="596" y="1264"/>
                  </a:lnTo>
                  <a:lnTo>
                    <a:pt x="596" y="1261"/>
                  </a:lnTo>
                  <a:lnTo>
                    <a:pt x="596" y="1259"/>
                  </a:lnTo>
                  <a:lnTo>
                    <a:pt x="596" y="1259"/>
                  </a:lnTo>
                  <a:lnTo>
                    <a:pt x="596" y="1257"/>
                  </a:lnTo>
                  <a:lnTo>
                    <a:pt x="596" y="1254"/>
                  </a:lnTo>
                  <a:lnTo>
                    <a:pt x="596" y="1254"/>
                  </a:lnTo>
                  <a:lnTo>
                    <a:pt x="598" y="1252"/>
                  </a:lnTo>
                  <a:lnTo>
                    <a:pt x="598" y="1250"/>
                  </a:lnTo>
                  <a:lnTo>
                    <a:pt x="598" y="1250"/>
                  </a:lnTo>
                  <a:lnTo>
                    <a:pt x="598" y="1247"/>
                  </a:lnTo>
                  <a:lnTo>
                    <a:pt x="600" y="1245"/>
                  </a:lnTo>
                  <a:lnTo>
                    <a:pt x="600" y="1245"/>
                  </a:lnTo>
                  <a:lnTo>
                    <a:pt x="600" y="1243"/>
                  </a:lnTo>
                  <a:lnTo>
                    <a:pt x="600" y="1243"/>
                  </a:lnTo>
                  <a:lnTo>
                    <a:pt x="603" y="1243"/>
                  </a:lnTo>
                  <a:lnTo>
                    <a:pt x="603" y="1240"/>
                  </a:lnTo>
                  <a:lnTo>
                    <a:pt x="603" y="1238"/>
                  </a:lnTo>
                  <a:lnTo>
                    <a:pt x="605" y="1238"/>
                  </a:lnTo>
                  <a:lnTo>
                    <a:pt x="605" y="1238"/>
                  </a:lnTo>
                  <a:lnTo>
                    <a:pt x="605" y="1235"/>
                  </a:lnTo>
                  <a:lnTo>
                    <a:pt x="605" y="1235"/>
                  </a:lnTo>
                  <a:lnTo>
                    <a:pt x="605" y="1235"/>
                  </a:lnTo>
                  <a:lnTo>
                    <a:pt x="605" y="1233"/>
                  </a:lnTo>
                  <a:lnTo>
                    <a:pt x="605" y="1231"/>
                  </a:lnTo>
                  <a:lnTo>
                    <a:pt x="605" y="1231"/>
                  </a:lnTo>
                  <a:lnTo>
                    <a:pt x="605" y="1228"/>
                  </a:lnTo>
                  <a:lnTo>
                    <a:pt x="605" y="1226"/>
                  </a:lnTo>
                  <a:lnTo>
                    <a:pt x="605" y="1226"/>
                  </a:lnTo>
                  <a:lnTo>
                    <a:pt x="605" y="1224"/>
                  </a:lnTo>
                  <a:lnTo>
                    <a:pt x="605" y="1224"/>
                  </a:lnTo>
                  <a:lnTo>
                    <a:pt x="605" y="1224"/>
                  </a:lnTo>
                  <a:lnTo>
                    <a:pt x="605" y="1224"/>
                  </a:lnTo>
                  <a:lnTo>
                    <a:pt x="605" y="1224"/>
                  </a:lnTo>
                  <a:lnTo>
                    <a:pt x="605" y="1221"/>
                  </a:lnTo>
                  <a:lnTo>
                    <a:pt x="605" y="1221"/>
                  </a:lnTo>
                  <a:lnTo>
                    <a:pt x="603" y="1221"/>
                  </a:lnTo>
                  <a:lnTo>
                    <a:pt x="603" y="1221"/>
                  </a:lnTo>
                  <a:lnTo>
                    <a:pt x="600" y="1221"/>
                  </a:lnTo>
                  <a:lnTo>
                    <a:pt x="598" y="1221"/>
                  </a:lnTo>
                  <a:lnTo>
                    <a:pt x="596" y="1221"/>
                  </a:lnTo>
                  <a:lnTo>
                    <a:pt x="593" y="1221"/>
                  </a:lnTo>
                  <a:lnTo>
                    <a:pt x="589" y="1221"/>
                  </a:lnTo>
                  <a:lnTo>
                    <a:pt x="586" y="1221"/>
                  </a:lnTo>
                  <a:lnTo>
                    <a:pt x="579" y="1224"/>
                  </a:lnTo>
                  <a:lnTo>
                    <a:pt x="574" y="1224"/>
                  </a:lnTo>
                  <a:lnTo>
                    <a:pt x="570" y="1224"/>
                  </a:lnTo>
                  <a:lnTo>
                    <a:pt x="567" y="1226"/>
                  </a:lnTo>
                  <a:lnTo>
                    <a:pt x="563" y="1226"/>
                  </a:lnTo>
                  <a:lnTo>
                    <a:pt x="560" y="1226"/>
                  </a:lnTo>
                  <a:lnTo>
                    <a:pt x="556" y="1228"/>
                  </a:lnTo>
                  <a:lnTo>
                    <a:pt x="551" y="1228"/>
                  </a:lnTo>
                  <a:lnTo>
                    <a:pt x="544" y="1231"/>
                  </a:lnTo>
                  <a:lnTo>
                    <a:pt x="537" y="1235"/>
                  </a:lnTo>
                  <a:lnTo>
                    <a:pt x="534" y="1235"/>
                  </a:lnTo>
                  <a:lnTo>
                    <a:pt x="529" y="1238"/>
                  </a:lnTo>
                  <a:lnTo>
                    <a:pt x="525" y="1238"/>
                  </a:lnTo>
                  <a:lnTo>
                    <a:pt x="522" y="1240"/>
                  </a:lnTo>
                  <a:lnTo>
                    <a:pt x="518" y="1240"/>
                  </a:lnTo>
                  <a:lnTo>
                    <a:pt x="515" y="1243"/>
                  </a:lnTo>
                  <a:lnTo>
                    <a:pt x="513" y="1243"/>
                  </a:lnTo>
                  <a:lnTo>
                    <a:pt x="511" y="1243"/>
                  </a:lnTo>
                  <a:lnTo>
                    <a:pt x="508" y="1243"/>
                  </a:lnTo>
                  <a:lnTo>
                    <a:pt x="506" y="1243"/>
                  </a:lnTo>
                  <a:lnTo>
                    <a:pt x="503" y="1243"/>
                  </a:lnTo>
                  <a:lnTo>
                    <a:pt x="501" y="1243"/>
                  </a:lnTo>
                  <a:lnTo>
                    <a:pt x="499" y="1243"/>
                  </a:lnTo>
                  <a:lnTo>
                    <a:pt x="496" y="1243"/>
                  </a:lnTo>
                  <a:lnTo>
                    <a:pt x="494" y="1243"/>
                  </a:lnTo>
                  <a:lnTo>
                    <a:pt x="492" y="1243"/>
                  </a:lnTo>
                  <a:lnTo>
                    <a:pt x="489" y="1243"/>
                  </a:lnTo>
                  <a:lnTo>
                    <a:pt x="487" y="1243"/>
                  </a:lnTo>
                  <a:lnTo>
                    <a:pt x="485" y="1240"/>
                  </a:lnTo>
                  <a:lnTo>
                    <a:pt x="482" y="1240"/>
                  </a:lnTo>
                  <a:lnTo>
                    <a:pt x="480" y="1240"/>
                  </a:lnTo>
                  <a:lnTo>
                    <a:pt x="477" y="1240"/>
                  </a:lnTo>
                  <a:lnTo>
                    <a:pt x="475" y="1238"/>
                  </a:lnTo>
                  <a:lnTo>
                    <a:pt x="473" y="1238"/>
                  </a:lnTo>
                  <a:lnTo>
                    <a:pt x="470" y="1238"/>
                  </a:lnTo>
                  <a:lnTo>
                    <a:pt x="468" y="1235"/>
                  </a:lnTo>
                  <a:lnTo>
                    <a:pt x="466" y="1235"/>
                  </a:lnTo>
                  <a:lnTo>
                    <a:pt x="466" y="1233"/>
                  </a:lnTo>
                  <a:lnTo>
                    <a:pt x="463" y="1233"/>
                  </a:lnTo>
                  <a:lnTo>
                    <a:pt x="463" y="1233"/>
                  </a:lnTo>
                  <a:lnTo>
                    <a:pt x="461" y="1231"/>
                  </a:lnTo>
                  <a:lnTo>
                    <a:pt x="461" y="1231"/>
                  </a:lnTo>
                  <a:lnTo>
                    <a:pt x="461" y="1228"/>
                  </a:lnTo>
                  <a:lnTo>
                    <a:pt x="459" y="1228"/>
                  </a:lnTo>
                  <a:lnTo>
                    <a:pt x="459" y="1228"/>
                  </a:lnTo>
                  <a:lnTo>
                    <a:pt x="459" y="1226"/>
                  </a:lnTo>
                  <a:lnTo>
                    <a:pt x="456" y="1226"/>
                  </a:lnTo>
                  <a:lnTo>
                    <a:pt x="456" y="1224"/>
                  </a:lnTo>
                  <a:lnTo>
                    <a:pt x="456" y="1224"/>
                  </a:lnTo>
                  <a:lnTo>
                    <a:pt x="456" y="1221"/>
                  </a:lnTo>
                  <a:lnTo>
                    <a:pt x="456" y="1219"/>
                  </a:lnTo>
                  <a:lnTo>
                    <a:pt x="454" y="1217"/>
                  </a:lnTo>
                  <a:lnTo>
                    <a:pt x="454" y="1212"/>
                  </a:lnTo>
                  <a:lnTo>
                    <a:pt x="454" y="1209"/>
                  </a:lnTo>
                  <a:lnTo>
                    <a:pt x="454" y="1205"/>
                  </a:lnTo>
                  <a:lnTo>
                    <a:pt x="454" y="1202"/>
                  </a:lnTo>
                  <a:lnTo>
                    <a:pt x="454" y="1200"/>
                  </a:lnTo>
                  <a:lnTo>
                    <a:pt x="454" y="1195"/>
                  </a:lnTo>
                  <a:lnTo>
                    <a:pt x="454" y="1188"/>
                  </a:lnTo>
                  <a:lnTo>
                    <a:pt x="454" y="1183"/>
                  </a:lnTo>
                  <a:lnTo>
                    <a:pt x="454" y="1179"/>
                  </a:lnTo>
                  <a:lnTo>
                    <a:pt x="454" y="1176"/>
                  </a:lnTo>
                  <a:lnTo>
                    <a:pt x="454" y="1174"/>
                  </a:lnTo>
                  <a:lnTo>
                    <a:pt x="451" y="1172"/>
                  </a:lnTo>
                  <a:lnTo>
                    <a:pt x="451" y="1167"/>
                  </a:lnTo>
                  <a:lnTo>
                    <a:pt x="451" y="1164"/>
                  </a:lnTo>
                  <a:lnTo>
                    <a:pt x="449" y="1160"/>
                  </a:lnTo>
                  <a:lnTo>
                    <a:pt x="449" y="1157"/>
                  </a:lnTo>
                  <a:lnTo>
                    <a:pt x="449" y="1153"/>
                  </a:lnTo>
                  <a:lnTo>
                    <a:pt x="447" y="1150"/>
                  </a:lnTo>
                  <a:lnTo>
                    <a:pt x="447" y="1146"/>
                  </a:lnTo>
                  <a:lnTo>
                    <a:pt x="447" y="1143"/>
                  </a:lnTo>
                  <a:lnTo>
                    <a:pt x="447" y="1138"/>
                  </a:lnTo>
                  <a:lnTo>
                    <a:pt x="444" y="1134"/>
                  </a:lnTo>
                  <a:lnTo>
                    <a:pt x="444" y="1129"/>
                  </a:lnTo>
                  <a:lnTo>
                    <a:pt x="444" y="1124"/>
                  </a:lnTo>
                  <a:lnTo>
                    <a:pt x="442" y="1119"/>
                  </a:lnTo>
                  <a:lnTo>
                    <a:pt x="442" y="1117"/>
                  </a:lnTo>
                  <a:lnTo>
                    <a:pt x="442" y="1112"/>
                  </a:lnTo>
                  <a:lnTo>
                    <a:pt x="442" y="1108"/>
                  </a:lnTo>
                  <a:lnTo>
                    <a:pt x="440" y="1105"/>
                  </a:lnTo>
                  <a:lnTo>
                    <a:pt x="440" y="1101"/>
                  </a:lnTo>
                  <a:lnTo>
                    <a:pt x="437" y="1098"/>
                  </a:lnTo>
                  <a:lnTo>
                    <a:pt x="437" y="1096"/>
                  </a:lnTo>
                  <a:lnTo>
                    <a:pt x="437" y="1091"/>
                  </a:lnTo>
                  <a:lnTo>
                    <a:pt x="435" y="1089"/>
                  </a:lnTo>
                  <a:lnTo>
                    <a:pt x="435" y="1086"/>
                  </a:lnTo>
                  <a:lnTo>
                    <a:pt x="435" y="1086"/>
                  </a:lnTo>
                  <a:lnTo>
                    <a:pt x="435" y="1084"/>
                  </a:lnTo>
                  <a:lnTo>
                    <a:pt x="435" y="1082"/>
                  </a:lnTo>
                  <a:lnTo>
                    <a:pt x="433" y="1056"/>
                  </a:lnTo>
                  <a:lnTo>
                    <a:pt x="430" y="1056"/>
                  </a:lnTo>
                  <a:lnTo>
                    <a:pt x="428" y="1056"/>
                  </a:lnTo>
                  <a:lnTo>
                    <a:pt x="428" y="1056"/>
                  </a:lnTo>
                  <a:lnTo>
                    <a:pt x="425" y="1056"/>
                  </a:lnTo>
                  <a:lnTo>
                    <a:pt x="423" y="1056"/>
                  </a:lnTo>
                  <a:lnTo>
                    <a:pt x="421" y="1056"/>
                  </a:lnTo>
                  <a:lnTo>
                    <a:pt x="418" y="1056"/>
                  </a:lnTo>
                  <a:lnTo>
                    <a:pt x="418" y="1056"/>
                  </a:lnTo>
                  <a:lnTo>
                    <a:pt x="414" y="1058"/>
                  </a:lnTo>
                  <a:lnTo>
                    <a:pt x="411" y="1058"/>
                  </a:lnTo>
                  <a:lnTo>
                    <a:pt x="409" y="1060"/>
                  </a:lnTo>
                  <a:lnTo>
                    <a:pt x="404" y="1060"/>
                  </a:lnTo>
                  <a:lnTo>
                    <a:pt x="399" y="1063"/>
                  </a:lnTo>
                  <a:lnTo>
                    <a:pt x="392" y="1067"/>
                  </a:lnTo>
                  <a:lnTo>
                    <a:pt x="390" y="1067"/>
                  </a:lnTo>
                  <a:lnTo>
                    <a:pt x="388" y="1067"/>
                  </a:lnTo>
                  <a:lnTo>
                    <a:pt x="385" y="1070"/>
                  </a:lnTo>
                  <a:lnTo>
                    <a:pt x="383" y="1070"/>
                  </a:lnTo>
                  <a:lnTo>
                    <a:pt x="380" y="1070"/>
                  </a:lnTo>
                  <a:lnTo>
                    <a:pt x="378" y="1070"/>
                  </a:lnTo>
                  <a:lnTo>
                    <a:pt x="378" y="1070"/>
                  </a:lnTo>
                  <a:lnTo>
                    <a:pt x="376" y="1070"/>
                  </a:lnTo>
                  <a:lnTo>
                    <a:pt x="373" y="1070"/>
                  </a:lnTo>
                  <a:lnTo>
                    <a:pt x="371" y="1070"/>
                  </a:lnTo>
                  <a:lnTo>
                    <a:pt x="366" y="1070"/>
                  </a:lnTo>
                  <a:lnTo>
                    <a:pt x="362" y="1072"/>
                  </a:lnTo>
                  <a:lnTo>
                    <a:pt x="357" y="1072"/>
                  </a:lnTo>
                  <a:lnTo>
                    <a:pt x="354" y="1072"/>
                  </a:lnTo>
                  <a:lnTo>
                    <a:pt x="352" y="1072"/>
                  </a:lnTo>
                  <a:lnTo>
                    <a:pt x="350" y="1072"/>
                  </a:lnTo>
                  <a:lnTo>
                    <a:pt x="350" y="1072"/>
                  </a:lnTo>
                  <a:lnTo>
                    <a:pt x="350" y="1072"/>
                  </a:lnTo>
                  <a:lnTo>
                    <a:pt x="347" y="1075"/>
                  </a:lnTo>
                  <a:lnTo>
                    <a:pt x="347" y="1075"/>
                  </a:lnTo>
                  <a:lnTo>
                    <a:pt x="345" y="1075"/>
                  </a:lnTo>
                  <a:lnTo>
                    <a:pt x="345" y="1075"/>
                  </a:lnTo>
                  <a:lnTo>
                    <a:pt x="345" y="1075"/>
                  </a:lnTo>
                  <a:lnTo>
                    <a:pt x="343" y="1077"/>
                  </a:lnTo>
                  <a:lnTo>
                    <a:pt x="343" y="1077"/>
                  </a:lnTo>
                  <a:lnTo>
                    <a:pt x="343" y="1077"/>
                  </a:lnTo>
                  <a:lnTo>
                    <a:pt x="343" y="1079"/>
                  </a:lnTo>
                  <a:lnTo>
                    <a:pt x="340" y="1079"/>
                  </a:lnTo>
                  <a:lnTo>
                    <a:pt x="340" y="1082"/>
                  </a:lnTo>
                  <a:lnTo>
                    <a:pt x="340" y="1082"/>
                  </a:lnTo>
                  <a:lnTo>
                    <a:pt x="338" y="1084"/>
                  </a:lnTo>
                  <a:lnTo>
                    <a:pt x="338" y="1084"/>
                  </a:lnTo>
                  <a:lnTo>
                    <a:pt x="338" y="1086"/>
                  </a:lnTo>
                  <a:lnTo>
                    <a:pt x="336" y="1089"/>
                  </a:lnTo>
                  <a:lnTo>
                    <a:pt x="336" y="1091"/>
                  </a:lnTo>
                  <a:lnTo>
                    <a:pt x="336" y="1093"/>
                  </a:lnTo>
                  <a:lnTo>
                    <a:pt x="336" y="1096"/>
                  </a:lnTo>
                  <a:lnTo>
                    <a:pt x="336" y="1098"/>
                  </a:lnTo>
                  <a:lnTo>
                    <a:pt x="333" y="1101"/>
                  </a:lnTo>
                  <a:lnTo>
                    <a:pt x="333" y="1103"/>
                  </a:lnTo>
                  <a:lnTo>
                    <a:pt x="333" y="1108"/>
                  </a:lnTo>
                  <a:lnTo>
                    <a:pt x="333" y="1110"/>
                  </a:lnTo>
                  <a:lnTo>
                    <a:pt x="333" y="1112"/>
                  </a:lnTo>
                  <a:lnTo>
                    <a:pt x="333" y="1115"/>
                  </a:lnTo>
                  <a:lnTo>
                    <a:pt x="333" y="1117"/>
                  </a:lnTo>
                  <a:lnTo>
                    <a:pt x="333" y="1119"/>
                  </a:lnTo>
                  <a:lnTo>
                    <a:pt x="333" y="1122"/>
                  </a:lnTo>
                  <a:lnTo>
                    <a:pt x="333" y="1124"/>
                  </a:lnTo>
                  <a:lnTo>
                    <a:pt x="333" y="1124"/>
                  </a:lnTo>
                  <a:lnTo>
                    <a:pt x="331" y="1124"/>
                  </a:lnTo>
                  <a:lnTo>
                    <a:pt x="331" y="1127"/>
                  </a:lnTo>
                  <a:lnTo>
                    <a:pt x="331" y="1127"/>
                  </a:lnTo>
                  <a:lnTo>
                    <a:pt x="328" y="1134"/>
                  </a:lnTo>
                  <a:lnTo>
                    <a:pt x="324" y="1138"/>
                  </a:lnTo>
                  <a:lnTo>
                    <a:pt x="324" y="1138"/>
                  </a:lnTo>
                  <a:lnTo>
                    <a:pt x="324" y="1141"/>
                  </a:lnTo>
                  <a:lnTo>
                    <a:pt x="321" y="1143"/>
                  </a:lnTo>
                  <a:lnTo>
                    <a:pt x="321" y="1146"/>
                  </a:lnTo>
                  <a:lnTo>
                    <a:pt x="321" y="1148"/>
                  </a:lnTo>
                  <a:lnTo>
                    <a:pt x="319" y="1150"/>
                  </a:lnTo>
                  <a:lnTo>
                    <a:pt x="319" y="1150"/>
                  </a:lnTo>
                  <a:lnTo>
                    <a:pt x="319" y="1153"/>
                  </a:lnTo>
                  <a:lnTo>
                    <a:pt x="319" y="1157"/>
                  </a:lnTo>
                  <a:lnTo>
                    <a:pt x="319" y="1160"/>
                  </a:lnTo>
                  <a:lnTo>
                    <a:pt x="319" y="1162"/>
                  </a:lnTo>
                  <a:lnTo>
                    <a:pt x="319" y="1167"/>
                  </a:lnTo>
                  <a:lnTo>
                    <a:pt x="319" y="1169"/>
                  </a:lnTo>
                  <a:lnTo>
                    <a:pt x="319" y="1174"/>
                  </a:lnTo>
                  <a:lnTo>
                    <a:pt x="319" y="1176"/>
                  </a:lnTo>
                  <a:lnTo>
                    <a:pt x="319" y="1179"/>
                  </a:lnTo>
                  <a:lnTo>
                    <a:pt x="319" y="1181"/>
                  </a:lnTo>
                  <a:lnTo>
                    <a:pt x="319" y="1183"/>
                  </a:lnTo>
                  <a:lnTo>
                    <a:pt x="321" y="1186"/>
                  </a:lnTo>
                  <a:lnTo>
                    <a:pt x="321" y="1190"/>
                  </a:lnTo>
                  <a:lnTo>
                    <a:pt x="321" y="1190"/>
                  </a:lnTo>
                  <a:lnTo>
                    <a:pt x="321" y="1193"/>
                  </a:lnTo>
                  <a:lnTo>
                    <a:pt x="321" y="1193"/>
                  </a:lnTo>
                  <a:lnTo>
                    <a:pt x="321" y="1195"/>
                  </a:lnTo>
                  <a:lnTo>
                    <a:pt x="324" y="1195"/>
                  </a:lnTo>
                  <a:lnTo>
                    <a:pt x="324" y="1195"/>
                  </a:lnTo>
                  <a:lnTo>
                    <a:pt x="324" y="1198"/>
                  </a:lnTo>
                  <a:lnTo>
                    <a:pt x="324" y="1198"/>
                  </a:lnTo>
                  <a:lnTo>
                    <a:pt x="326" y="1198"/>
                  </a:lnTo>
                  <a:lnTo>
                    <a:pt x="326" y="1200"/>
                  </a:lnTo>
                  <a:lnTo>
                    <a:pt x="326" y="1200"/>
                  </a:lnTo>
                  <a:lnTo>
                    <a:pt x="326" y="1200"/>
                  </a:lnTo>
                  <a:lnTo>
                    <a:pt x="328" y="1200"/>
                  </a:lnTo>
                  <a:lnTo>
                    <a:pt x="328" y="1200"/>
                  </a:lnTo>
                  <a:lnTo>
                    <a:pt x="331" y="1200"/>
                  </a:lnTo>
                  <a:lnTo>
                    <a:pt x="331" y="1202"/>
                  </a:lnTo>
                  <a:lnTo>
                    <a:pt x="333" y="1202"/>
                  </a:lnTo>
                  <a:lnTo>
                    <a:pt x="336" y="1202"/>
                  </a:lnTo>
                  <a:lnTo>
                    <a:pt x="338" y="1202"/>
                  </a:lnTo>
                  <a:lnTo>
                    <a:pt x="340" y="1202"/>
                  </a:lnTo>
                  <a:lnTo>
                    <a:pt x="343" y="1202"/>
                  </a:lnTo>
                  <a:lnTo>
                    <a:pt x="345" y="1202"/>
                  </a:lnTo>
                  <a:lnTo>
                    <a:pt x="347" y="1202"/>
                  </a:lnTo>
                  <a:lnTo>
                    <a:pt x="347" y="1205"/>
                  </a:lnTo>
                  <a:lnTo>
                    <a:pt x="350" y="1205"/>
                  </a:lnTo>
                  <a:lnTo>
                    <a:pt x="352" y="1205"/>
                  </a:lnTo>
                  <a:lnTo>
                    <a:pt x="354" y="1207"/>
                  </a:lnTo>
                  <a:lnTo>
                    <a:pt x="354" y="1207"/>
                  </a:lnTo>
                  <a:lnTo>
                    <a:pt x="357" y="1209"/>
                  </a:lnTo>
                  <a:lnTo>
                    <a:pt x="359" y="1209"/>
                  </a:lnTo>
                  <a:lnTo>
                    <a:pt x="362" y="1212"/>
                  </a:lnTo>
                  <a:lnTo>
                    <a:pt x="366" y="1214"/>
                  </a:lnTo>
                  <a:lnTo>
                    <a:pt x="366" y="1217"/>
                  </a:lnTo>
                  <a:lnTo>
                    <a:pt x="369" y="1217"/>
                  </a:lnTo>
                  <a:lnTo>
                    <a:pt x="369" y="1217"/>
                  </a:lnTo>
                  <a:lnTo>
                    <a:pt x="371" y="1217"/>
                  </a:lnTo>
                  <a:lnTo>
                    <a:pt x="371" y="1217"/>
                  </a:lnTo>
                  <a:lnTo>
                    <a:pt x="373" y="1217"/>
                  </a:lnTo>
                  <a:lnTo>
                    <a:pt x="376" y="1219"/>
                  </a:lnTo>
                  <a:lnTo>
                    <a:pt x="376" y="1219"/>
                  </a:lnTo>
                  <a:lnTo>
                    <a:pt x="378" y="1219"/>
                  </a:lnTo>
                  <a:lnTo>
                    <a:pt x="380" y="1219"/>
                  </a:lnTo>
                  <a:lnTo>
                    <a:pt x="380" y="1221"/>
                  </a:lnTo>
                  <a:lnTo>
                    <a:pt x="383" y="1221"/>
                  </a:lnTo>
                  <a:lnTo>
                    <a:pt x="383" y="1221"/>
                  </a:lnTo>
                  <a:lnTo>
                    <a:pt x="385" y="1224"/>
                  </a:lnTo>
                  <a:lnTo>
                    <a:pt x="385" y="1224"/>
                  </a:lnTo>
                  <a:lnTo>
                    <a:pt x="388" y="1224"/>
                  </a:lnTo>
                  <a:lnTo>
                    <a:pt x="390" y="1226"/>
                  </a:lnTo>
                  <a:lnTo>
                    <a:pt x="392" y="1228"/>
                  </a:lnTo>
                  <a:lnTo>
                    <a:pt x="395" y="1231"/>
                  </a:lnTo>
                  <a:lnTo>
                    <a:pt x="397" y="1233"/>
                  </a:lnTo>
                  <a:lnTo>
                    <a:pt x="397" y="1235"/>
                  </a:lnTo>
                  <a:lnTo>
                    <a:pt x="399" y="1238"/>
                  </a:lnTo>
                  <a:lnTo>
                    <a:pt x="402" y="1238"/>
                  </a:lnTo>
                  <a:lnTo>
                    <a:pt x="402" y="1240"/>
                  </a:lnTo>
                  <a:lnTo>
                    <a:pt x="402" y="1240"/>
                  </a:lnTo>
                  <a:lnTo>
                    <a:pt x="402" y="1243"/>
                  </a:lnTo>
                  <a:lnTo>
                    <a:pt x="404" y="1243"/>
                  </a:lnTo>
                  <a:lnTo>
                    <a:pt x="404" y="1245"/>
                  </a:lnTo>
                  <a:lnTo>
                    <a:pt x="404" y="1245"/>
                  </a:lnTo>
                  <a:lnTo>
                    <a:pt x="404" y="1247"/>
                  </a:lnTo>
                  <a:lnTo>
                    <a:pt x="404" y="1250"/>
                  </a:lnTo>
                  <a:lnTo>
                    <a:pt x="407" y="1252"/>
                  </a:lnTo>
                  <a:lnTo>
                    <a:pt x="407" y="1252"/>
                  </a:lnTo>
                  <a:lnTo>
                    <a:pt x="407" y="1254"/>
                  </a:lnTo>
                  <a:lnTo>
                    <a:pt x="407" y="1257"/>
                  </a:lnTo>
                  <a:lnTo>
                    <a:pt x="407" y="1259"/>
                  </a:lnTo>
                  <a:lnTo>
                    <a:pt x="407" y="1261"/>
                  </a:lnTo>
                  <a:lnTo>
                    <a:pt x="407" y="1264"/>
                  </a:lnTo>
                  <a:lnTo>
                    <a:pt x="407" y="1264"/>
                  </a:lnTo>
                  <a:lnTo>
                    <a:pt x="404" y="1264"/>
                  </a:lnTo>
                  <a:lnTo>
                    <a:pt x="404" y="1266"/>
                  </a:lnTo>
                  <a:lnTo>
                    <a:pt x="404" y="1266"/>
                  </a:lnTo>
                  <a:lnTo>
                    <a:pt x="404" y="1266"/>
                  </a:lnTo>
                  <a:lnTo>
                    <a:pt x="404" y="1269"/>
                  </a:lnTo>
                  <a:lnTo>
                    <a:pt x="402" y="1269"/>
                  </a:lnTo>
                  <a:lnTo>
                    <a:pt x="402" y="1269"/>
                  </a:lnTo>
                  <a:lnTo>
                    <a:pt x="402" y="1269"/>
                  </a:lnTo>
                  <a:lnTo>
                    <a:pt x="399" y="1271"/>
                  </a:lnTo>
                  <a:lnTo>
                    <a:pt x="399" y="1271"/>
                  </a:lnTo>
                  <a:lnTo>
                    <a:pt x="399" y="1271"/>
                  </a:lnTo>
                  <a:lnTo>
                    <a:pt x="397" y="1271"/>
                  </a:lnTo>
                  <a:lnTo>
                    <a:pt x="395" y="1273"/>
                  </a:lnTo>
                  <a:lnTo>
                    <a:pt x="392" y="1273"/>
                  </a:lnTo>
                  <a:lnTo>
                    <a:pt x="390" y="1273"/>
                  </a:lnTo>
                  <a:lnTo>
                    <a:pt x="388" y="1273"/>
                  </a:lnTo>
                  <a:lnTo>
                    <a:pt x="385" y="1273"/>
                  </a:lnTo>
                  <a:lnTo>
                    <a:pt x="380" y="1276"/>
                  </a:lnTo>
                  <a:lnTo>
                    <a:pt x="378" y="1276"/>
                  </a:lnTo>
                  <a:lnTo>
                    <a:pt x="373" y="1278"/>
                  </a:lnTo>
                  <a:lnTo>
                    <a:pt x="369" y="1278"/>
                  </a:lnTo>
                  <a:lnTo>
                    <a:pt x="364" y="1278"/>
                  </a:lnTo>
                  <a:lnTo>
                    <a:pt x="359" y="1280"/>
                  </a:lnTo>
                  <a:lnTo>
                    <a:pt x="354" y="1280"/>
                  </a:lnTo>
                  <a:lnTo>
                    <a:pt x="352" y="1280"/>
                  </a:lnTo>
                  <a:lnTo>
                    <a:pt x="347" y="1283"/>
                  </a:lnTo>
                  <a:lnTo>
                    <a:pt x="343" y="1283"/>
                  </a:lnTo>
                  <a:lnTo>
                    <a:pt x="338" y="1283"/>
                  </a:lnTo>
                  <a:lnTo>
                    <a:pt x="333" y="1285"/>
                  </a:lnTo>
                  <a:lnTo>
                    <a:pt x="328" y="1285"/>
                  </a:lnTo>
                  <a:lnTo>
                    <a:pt x="324" y="1285"/>
                  </a:lnTo>
                  <a:lnTo>
                    <a:pt x="319" y="1288"/>
                  </a:lnTo>
                  <a:lnTo>
                    <a:pt x="317" y="1288"/>
                  </a:lnTo>
                  <a:lnTo>
                    <a:pt x="312" y="1288"/>
                  </a:lnTo>
                  <a:lnTo>
                    <a:pt x="307" y="1288"/>
                  </a:lnTo>
                  <a:lnTo>
                    <a:pt x="302" y="1290"/>
                  </a:lnTo>
                  <a:lnTo>
                    <a:pt x="295" y="1290"/>
                  </a:lnTo>
                  <a:lnTo>
                    <a:pt x="291" y="1290"/>
                  </a:lnTo>
                  <a:lnTo>
                    <a:pt x="286" y="1290"/>
                  </a:lnTo>
                  <a:lnTo>
                    <a:pt x="281" y="1290"/>
                  </a:lnTo>
                  <a:lnTo>
                    <a:pt x="276" y="1290"/>
                  </a:lnTo>
                  <a:lnTo>
                    <a:pt x="269" y="1290"/>
                  </a:lnTo>
                  <a:lnTo>
                    <a:pt x="265" y="1292"/>
                  </a:lnTo>
                  <a:lnTo>
                    <a:pt x="258" y="1292"/>
                  </a:lnTo>
                  <a:lnTo>
                    <a:pt x="250" y="1292"/>
                  </a:lnTo>
                  <a:lnTo>
                    <a:pt x="246" y="1292"/>
                  </a:lnTo>
                  <a:lnTo>
                    <a:pt x="243" y="1292"/>
                  </a:lnTo>
                  <a:lnTo>
                    <a:pt x="239" y="1292"/>
                  </a:lnTo>
                  <a:lnTo>
                    <a:pt x="236" y="1292"/>
                  </a:lnTo>
                  <a:lnTo>
                    <a:pt x="234" y="1292"/>
                  </a:lnTo>
                  <a:lnTo>
                    <a:pt x="231" y="1292"/>
                  </a:lnTo>
                  <a:lnTo>
                    <a:pt x="231" y="1292"/>
                  </a:lnTo>
                  <a:lnTo>
                    <a:pt x="229" y="1292"/>
                  </a:lnTo>
                  <a:lnTo>
                    <a:pt x="227" y="1292"/>
                  </a:lnTo>
                  <a:lnTo>
                    <a:pt x="224" y="1292"/>
                  </a:lnTo>
                  <a:lnTo>
                    <a:pt x="224" y="1290"/>
                  </a:lnTo>
                  <a:lnTo>
                    <a:pt x="222" y="1290"/>
                  </a:lnTo>
                  <a:lnTo>
                    <a:pt x="220" y="1290"/>
                  </a:lnTo>
                  <a:lnTo>
                    <a:pt x="220" y="1288"/>
                  </a:lnTo>
                  <a:lnTo>
                    <a:pt x="217" y="1288"/>
                  </a:lnTo>
                  <a:lnTo>
                    <a:pt x="215" y="1288"/>
                  </a:lnTo>
                  <a:lnTo>
                    <a:pt x="213" y="1285"/>
                  </a:lnTo>
                  <a:lnTo>
                    <a:pt x="210" y="1285"/>
                  </a:lnTo>
                  <a:lnTo>
                    <a:pt x="210" y="1283"/>
                  </a:lnTo>
                  <a:lnTo>
                    <a:pt x="208" y="1283"/>
                  </a:lnTo>
                  <a:lnTo>
                    <a:pt x="205" y="1280"/>
                  </a:lnTo>
                  <a:lnTo>
                    <a:pt x="205" y="1280"/>
                  </a:lnTo>
                  <a:lnTo>
                    <a:pt x="205" y="1280"/>
                  </a:lnTo>
                  <a:lnTo>
                    <a:pt x="205" y="1278"/>
                  </a:lnTo>
                  <a:lnTo>
                    <a:pt x="203" y="1278"/>
                  </a:lnTo>
                  <a:lnTo>
                    <a:pt x="203" y="1276"/>
                  </a:lnTo>
                  <a:lnTo>
                    <a:pt x="203" y="1276"/>
                  </a:lnTo>
                  <a:lnTo>
                    <a:pt x="203" y="1273"/>
                  </a:lnTo>
                  <a:lnTo>
                    <a:pt x="203" y="1273"/>
                  </a:lnTo>
                  <a:lnTo>
                    <a:pt x="201" y="1271"/>
                  </a:lnTo>
                  <a:lnTo>
                    <a:pt x="201" y="1271"/>
                  </a:lnTo>
                  <a:lnTo>
                    <a:pt x="201" y="1269"/>
                  </a:lnTo>
                  <a:lnTo>
                    <a:pt x="201" y="1266"/>
                  </a:lnTo>
                  <a:lnTo>
                    <a:pt x="201" y="1264"/>
                  </a:lnTo>
                  <a:lnTo>
                    <a:pt x="201" y="1261"/>
                  </a:lnTo>
                  <a:lnTo>
                    <a:pt x="201" y="1257"/>
                  </a:lnTo>
                  <a:lnTo>
                    <a:pt x="203" y="1254"/>
                  </a:lnTo>
                  <a:lnTo>
                    <a:pt x="203" y="1252"/>
                  </a:lnTo>
                  <a:lnTo>
                    <a:pt x="203" y="1247"/>
                  </a:lnTo>
                  <a:lnTo>
                    <a:pt x="203" y="1243"/>
                  </a:lnTo>
                  <a:lnTo>
                    <a:pt x="205" y="1240"/>
                  </a:lnTo>
                  <a:lnTo>
                    <a:pt x="205" y="1238"/>
                  </a:lnTo>
                  <a:lnTo>
                    <a:pt x="205" y="1235"/>
                  </a:lnTo>
                  <a:lnTo>
                    <a:pt x="205" y="1233"/>
                  </a:lnTo>
                  <a:lnTo>
                    <a:pt x="208" y="1231"/>
                  </a:lnTo>
                  <a:lnTo>
                    <a:pt x="208" y="1226"/>
                  </a:lnTo>
                  <a:lnTo>
                    <a:pt x="210" y="1221"/>
                  </a:lnTo>
                  <a:lnTo>
                    <a:pt x="210" y="1219"/>
                  </a:lnTo>
                  <a:lnTo>
                    <a:pt x="213" y="1217"/>
                  </a:lnTo>
                  <a:lnTo>
                    <a:pt x="213" y="1214"/>
                  </a:lnTo>
                  <a:lnTo>
                    <a:pt x="213" y="1212"/>
                  </a:lnTo>
                  <a:lnTo>
                    <a:pt x="213" y="1212"/>
                  </a:lnTo>
                  <a:lnTo>
                    <a:pt x="213" y="1209"/>
                  </a:lnTo>
                  <a:lnTo>
                    <a:pt x="213" y="1205"/>
                  </a:lnTo>
                  <a:lnTo>
                    <a:pt x="215" y="1202"/>
                  </a:lnTo>
                  <a:lnTo>
                    <a:pt x="215" y="1200"/>
                  </a:lnTo>
                  <a:lnTo>
                    <a:pt x="215" y="1198"/>
                  </a:lnTo>
                  <a:lnTo>
                    <a:pt x="215" y="1195"/>
                  </a:lnTo>
                  <a:lnTo>
                    <a:pt x="215" y="1193"/>
                  </a:lnTo>
                  <a:lnTo>
                    <a:pt x="213" y="1190"/>
                  </a:lnTo>
                  <a:lnTo>
                    <a:pt x="213" y="1188"/>
                  </a:lnTo>
                  <a:lnTo>
                    <a:pt x="213" y="1186"/>
                  </a:lnTo>
                  <a:lnTo>
                    <a:pt x="213" y="1183"/>
                  </a:lnTo>
                  <a:lnTo>
                    <a:pt x="213" y="1181"/>
                  </a:lnTo>
                  <a:lnTo>
                    <a:pt x="213" y="1176"/>
                  </a:lnTo>
                  <a:lnTo>
                    <a:pt x="210" y="1172"/>
                  </a:lnTo>
                  <a:lnTo>
                    <a:pt x="210" y="1169"/>
                  </a:lnTo>
                  <a:lnTo>
                    <a:pt x="210" y="1167"/>
                  </a:lnTo>
                  <a:lnTo>
                    <a:pt x="210" y="1164"/>
                  </a:lnTo>
                  <a:lnTo>
                    <a:pt x="210" y="1162"/>
                  </a:lnTo>
                  <a:lnTo>
                    <a:pt x="210" y="1160"/>
                  </a:lnTo>
                  <a:lnTo>
                    <a:pt x="210" y="1157"/>
                  </a:lnTo>
                  <a:lnTo>
                    <a:pt x="210" y="1157"/>
                  </a:lnTo>
                  <a:lnTo>
                    <a:pt x="210" y="1155"/>
                  </a:lnTo>
                  <a:lnTo>
                    <a:pt x="215" y="1101"/>
                  </a:lnTo>
                  <a:lnTo>
                    <a:pt x="220" y="1079"/>
                  </a:lnTo>
                  <a:lnTo>
                    <a:pt x="201" y="1089"/>
                  </a:lnTo>
                  <a:lnTo>
                    <a:pt x="220" y="1056"/>
                  </a:lnTo>
                  <a:lnTo>
                    <a:pt x="205" y="1056"/>
                  </a:lnTo>
                  <a:lnTo>
                    <a:pt x="224" y="1025"/>
                  </a:lnTo>
                  <a:lnTo>
                    <a:pt x="208" y="1032"/>
                  </a:lnTo>
                  <a:lnTo>
                    <a:pt x="220" y="1013"/>
                  </a:lnTo>
                  <a:lnTo>
                    <a:pt x="246" y="999"/>
                  </a:lnTo>
                  <a:lnTo>
                    <a:pt x="229" y="996"/>
                  </a:lnTo>
                  <a:lnTo>
                    <a:pt x="231" y="996"/>
                  </a:lnTo>
                  <a:lnTo>
                    <a:pt x="234" y="994"/>
                  </a:lnTo>
                  <a:lnTo>
                    <a:pt x="236" y="994"/>
                  </a:lnTo>
                  <a:lnTo>
                    <a:pt x="239" y="992"/>
                  </a:lnTo>
                  <a:lnTo>
                    <a:pt x="241" y="989"/>
                  </a:lnTo>
                  <a:lnTo>
                    <a:pt x="243" y="989"/>
                  </a:lnTo>
                  <a:lnTo>
                    <a:pt x="246" y="989"/>
                  </a:lnTo>
                  <a:lnTo>
                    <a:pt x="246" y="989"/>
                  </a:lnTo>
                  <a:lnTo>
                    <a:pt x="248" y="987"/>
                  </a:lnTo>
                  <a:lnTo>
                    <a:pt x="250" y="987"/>
                  </a:lnTo>
                  <a:lnTo>
                    <a:pt x="250" y="987"/>
                  </a:lnTo>
                  <a:lnTo>
                    <a:pt x="253" y="987"/>
                  </a:lnTo>
                  <a:lnTo>
                    <a:pt x="255" y="987"/>
                  </a:lnTo>
                  <a:lnTo>
                    <a:pt x="258" y="987"/>
                  </a:lnTo>
                  <a:lnTo>
                    <a:pt x="262" y="987"/>
                  </a:lnTo>
                  <a:lnTo>
                    <a:pt x="265" y="985"/>
                  </a:lnTo>
                  <a:lnTo>
                    <a:pt x="267" y="985"/>
                  </a:lnTo>
                  <a:lnTo>
                    <a:pt x="269" y="985"/>
                  </a:lnTo>
                  <a:lnTo>
                    <a:pt x="272" y="985"/>
                  </a:lnTo>
                  <a:lnTo>
                    <a:pt x="274" y="985"/>
                  </a:lnTo>
                  <a:lnTo>
                    <a:pt x="274" y="982"/>
                  </a:lnTo>
                  <a:lnTo>
                    <a:pt x="274" y="982"/>
                  </a:lnTo>
                  <a:lnTo>
                    <a:pt x="276" y="982"/>
                  </a:lnTo>
                  <a:lnTo>
                    <a:pt x="276" y="982"/>
                  </a:lnTo>
                  <a:lnTo>
                    <a:pt x="279" y="980"/>
                  </a:lnTo>
                  <a:lnTo>
                    <a:pt x="279" y="980"/>
                  </a:lnTo>
                  <a:lnTo>
                    <a:pt x="279" y="980"/>
                  </a:lnTo>
                  <a:lnTo>
                    <a:pt x="281" y="978"/>
                  </a:lnTo>
                  <a:lnTo>
                    <a:pt x="281" y="978"/>
                  </a:lnTo>
                  <a:lnTo>
                    <a:pt x="284" y="975"/>
                  </a:lnTo>
                  <a:lnTo>
                    <a:pt x="284" y="973"/>
                  </a:lnTo>
                  <a:lnTo>
                    <a:pt x="286" y="970"/>
                  </a:lnTo>
                  <a:lnTo>
                    <a:pt x="286" y="968"/>
                  </a:lnTo>
                  <a:lnTo>
                    <a:pt x="288" y="966"/>
                  </a:lnTo>
                  <a:lnTo>
                    <a:pt x="288" y="966"/>
                  </a:lnTo>
                  <a:lnTo>
                    <a:pt x="288" y="963"/>
                  </a:lnTo>
                  <a:lnTo>
                    <a:pt x="291" y="961"/>
                  </a:lnTo>
                  <a:lnTo>
                    <a:pt x="291" y="959"/>
                  </a:lnTo>
                  <a:lnTo>
                    <a:pt x="291" y="959"/>
                  </a:lnTo>
                  <a:lnTo>
                    <a:pt x="291" y="956"/>
                  </a:lnTo>
                  <a:lnTo>
                    <a:pt x="291" y="954"/>
                  </a:lnTo>
                  <a:lnTo>
                    <a:pt x="291" y="951"/>
                  </a:lnTo>
                  <a:lnTo>
                    <a:pt x="291" y="951"/>
                  </a:lnTo>
                  <a:lnTo>
                    <a:pt x="291" y="949"/>
                  </a:lnTo>
                  <a:lnTo>
                    <a:pt x="288" y="947"/>
                  </a:lnTo>
                  <a:lnTo>
                    <a:pt x="288" y="947"/>
                  </a:lnTo>
                  <a:lnTo>
                    <a:pt x="288" y="944"/>
                  </a:lnTo>
                  <a:lnTo>
                    <a:pt x="288" y="942"/>
                  </a:lnTo>
                  <a:lnTo>
                    <a:pt x="286" y="942"/>
                  </a:lnTo>
                  <a:lnTo>
                    <a:pt x="286" y="940"/>
                  </a:lnTo>
                  <a:lnTo>
                    <a:pt x="286" y="937"/>
                  </a:lnTo>
                  <a:lnTo>
                    <a:pt x="284" y="937"/>
                  </a:lnTo>
                  <a:lnTo>
                    <a:pt x="284" y="933"/>
                  </a:lnTo>
                  <a:lnTo>
                    <a:pt x="281" y="930"/>
                  </a:lnTo>
                  <a:lnTo>
                    <a:pt x="279" y="928"/>
                  </a:lnTo>
                  <a:lnTo>
                    <a:pt x="276" y="925"/>
                  </a:lnTo>
                  <a:lnTo>
                    <a:pt x="274" y="923"/>
                  </a:lnTo>
                  <a:lnTo>
                    <a:pt x="274" y="923"/>
                  </a:lnTo>
                  <a:lnTo>
                    <a:pt x="272" y="921"/>
                  </a:lnTo>
                  <a:lnTo>
                    <a:pt x="272" y="918"/>
                  </a:lnTo>
                  <a:lnTo>
                    <a:pt x="267" y="916"/>
                  </a:lnTo>
                  <a:lnTo>
                    <a:pt x="265" y="914"/>
                  </a:lnTo>
                  <a:lnTo>
                    <a:pt x="262" y="911"/>
                  </a:lnTo>
                  <a:lnTo>
                    <a:pt x="262" y="909"/>
                  </a:lnTo>
                  <a:lnTo>
                    <a:pt x="260" y="909"/>
                  </a:lnTo>
                  <a:lnTo>
                    <a:pt x="258" y="907"/>
                  </a:lnTo>
                  <a:lnTo>
                    <a:pt x="258" y="904"/>
                  </a:lnTo>
                  <a:lnTo>
                    <a:pt x="255" y="904"/>
                  </a:lnTo>
                  <a:lnTo>
                    <a:pt x="255" y="902"/>
                  </a:lnTo>
                  <a:lnTo>
                    <a:pt x="255" y="899"/>
                  </a:lnTo>
                  <a:lnTo>
                    <a:pt x="253" y="897"/>
                  </a:lnTo>
                  <a:lnTo>
                    <a:pt x="253" y="897"/>
                  </a:lnTo>
                  <a:lnTo>
                    <a:pt x="253" y="895"/>
                  </a:lnTo>
                  <a:lnTo>
                    <a:pt x="253" y="892"/>
                  </a:lnTo>
                  <a:lnTo>
                    <a:pt x="253" y="890"/>
                  </a:lnTo>
                  <a:lnTo>
                    <a:pt x="253" y="888"/>
                  </a:lnTo>
                  <a:lnTo>
                    <a:pt x="253" y="888"/>
                  </a:lnTo>
                  <a:lnTo>
                    <a:pt x="253" y="885"/>
                  </a:lnTo>
                  <a:lnTo>
                    <a:pt x="255" y="883"/>
                  </a:lnTo>
                  <a:lnTo>
                    <a:pt x="255" y="881"/>
                  </a:lnTo>
                  <a:lnTo>
                    <a:pt x="255" y="878"/>
                  </a:lnTo>
                  <a:lnTo>
                    <a:pt x="255" y="876"/>
                  </a:lnTo>
                  <a:lnTo>
                    <a:pt x="255" y="876"/>
                  </a:lnTo>
                  <a:lnTo>
                    <a:pt x="258" y="873"/>
                  </a:lnTo>
                  <a:lnTo>
                    <a:pt x="258" y="871"/>
                  </a:lnTo>
                  <a:lnTo>
                    <a:pt x="258" y="871"/>
                  </a:lnTo>
                  <a:lnTo>
                    <a:pt x="260" y="869"/>
                  </a:lnTo>
                  <a:lnTo>
                    <a:pt x="260" y="866"/>
                  </a:lnTo>
                  <a:lnTo>
                    <a:pt x="262" y="864"/>
                  </a:lnTo>
                  <a:lnTo>
                    <a:pt x="262" y="862"/>
                  </a:lnTo>
                  <a:lnTo>
                    <a:pt x="262" y="862"/>
                  </a:lnTo>
                  <a:lnTo>
                    <a:pt x="262" y="862"/>
                  </a:lnTo>
                  <a:lnTo>
                    <a:pt x="262" y="859"/>
                  </a:lnTo>
                  <a:lnTo>
                    <a:pt x="262" y="859"/>
                  </a:lnTo>
                  <a:lnTo>
                    <a:pt x="262" y="857"/>
                  </a:lnTo>
                  <a:lnTo>
                    <a:pt x="262" y="857"/>
                  </a:lnTo>
                  <a:lnTo>
                    <a:pt x="262" y="854"/>
                  </a:lnTo>
                  <a:lnTo>
                    <a:pt x="262" y="854"/>
                  </a:lnTo>
                  <a:lnTo>
                    <a:pt x="260" y="852"/>
                  </a:lnTo>
                  <a:lnTo>
                    <a:pt x="260" y="852"/>
                  </a:lnTo>
                  <a:lnTo>
                    <a:pt x="260" y="850"/>
                  </a:lnTo>
                  <a:lnTo>
                    <a:pt x="258" y="850"/>
                  </a:lnTo>
                  <a:lnTo>
                    <a:pt x="258" y="847"/>
                  </a:lnTo>
                  <a:lnTo>
                    <a:pt x="255" y="845"/>
                  </a:lnTo>
                  <a:lnTo>
                    <a:pt x="253" y="845"/>
                  </a:lnTo>
                  <a:lnTo>
                    <a:pt x="250" y="843"/>
                  </a:lnTo>
                  <a:lnTo>
                    <a:pt x="250" y="840"/>
                  </a:lnTo>
                  <a:lnTo>
                    <a:pt x="250" y="840"/>
                  </a:lnTo>
                  <a:lnTo>
                    <a:pt x="248" y="838"/>
                  </a:lnTo>
                  <a:lnTo>
                    <a:pt x="248" y="838"/>
                  </a:lnTo>
                  <a:lnTo>
                    <a:pt x="248" y="836"/>
                  </a:lnTo>
                  <a:lnTo>
                    <a:pt x="246" y="833"/>
                  </a:lnTo>
                  <a:lnTo>
                    <a:pt x="243" y="831"/>
                  </a:lnTo>
                  <a:lnTo>
                    <a:pt x="243" y="828"/>
                  </a:lnTo>
                  <a:lnTo>
                    <a:pt x="241" y="824"/>
                  </a:lnTo>
                  <a:lnTo>
                    <a:pt x="239" y="821"/>
                  </a:lnTo>
                  <a:lnTo>
                    <a:pt x="239" y="821"/>
                  </a:lnTo>
                  <a:lnTo>
                    <a:pt x="239" y="819"/>
                  </a:lnTo>
                  <a:lnTo>
                    <a:pt x="239" y="819"/>
                  </a:lnTo>
                  <a:lnTo>
                    <a:pt x="239" y="819"/>
                  </a:lnTo>
                  <a:lnTo>
                    <a:pt x="236" y="819"/>
                  </a:lnTo>
                  <a:lnTo>
                    <a:pt x="236" y="819"/>
                  </a:lnTo>
                  <a:lnTo>
                    <a:pt x="236" y="819"/>
                  </a:lnTo>
                  <a:lnTo>
                    <a:pt x="234" y="819"/>
                  </a:lnTo>
                  <a:lnTo>
                    <a:pt x="231" y="819"/>
                  </a:lnTo>
                  <a:lnTo>
                    <a:pt x="229" y="819"/>
                  </a:lnTo>
                  <a:lnTo>
                    <a:pt x="227" y="819"/>
                  </a:lnTo>
                  <a:lnTo>
                    <a:pt x="224" y="819"/>
                  </a:lnTo>
                  <a:lnTo>
                    <a:pt x="224" y="821"/>
                  </a:lnTo>
                  <a:lnTo>
                    <a:pt x="224" y="821"/>
                  </a:lnTo>
                  <a:lnTo>
                    <a:pt x="222" y="821"/>
                  </a:lnTo>
                  <a:lnTo>
                    <a:pt x="222" y="821"/>
                  </a:lnTo>
                  <a:lnTo>
                    <a:pt x="220" y="821"/>
                  </a:lnTo>
                  <a:lnTo>
                    <a:pt x="220" y="824"/>
                  </a:lnTo>
                  <a:lnTo>
                    <a:pt x="217" y="824"/>
                  </a:lnTo>
                  <a:lnTo>
                    <a:pt x="215" y="824"/>
                  </a:lnTo>
                  <a:lnTo>
                    <a:pt x="215" y="826"/>
                  </a:lnTo>
                  <a:lnTo>
                    <a:pt x="213" y="828"/>
                  </a:lnTo>
                  <a:lnTo>
                    <a:pt x="213" y="828"/>
                  </a:lnTo>
                  <a:lnTo>
                    <a:pt x="210" y="831"/>
                  </a:lnTo>
                  <a:lnTo>
                    <a:pt x="208" y="833"/>
                  </a:lnTo>
                  <a:lnTo>
                    <a:pt x="205" y="836"/>
                  </a:lnTo>
                  <a:lnTo>
                    <a:pt x="205" y="836"/>
                  </a:lnTo>
                  <a:lnTo>
                    <a:pt x="203" y="838"/>
                  </a:lnTo>
                  <a:lnTo>
                    <a:pt x="203" y="838"/>
                  </a:lnTo>
                  <a:lnTo>
                    <a:pt x="201" y="838"/>
                  </a:lnTo>
                  <a:lnTo>
                    <a:pt x="175" y="850"/>
                  </a:lnTo>
                  <a:lnTo>
                    <a:pt x="146" y="850"/>
                  </a:lnTo>
                  <a:lnTo>
                    <a:pt x="168" y="838"/>
                  </a:lnTo>
                  <a:lnTo>
                    <a:pt x="130" y="840"/>
                  </a:lnTo>
                  <a:lnTo>
                    <a:pt x="135" y="826"/>
                  </a:lnTo>
                  <a:lnTo>
                    <a:pt x="66" y="807"/>
                  </a:lnTo>
                  <a:lnTo>
                    <a:pt x="90" y="798"/>
                  </a:lnTo>
                  <a:lnTo>
                    <a:pt x="42" y="779"/>
                  </a:lnTo>
                  <a:lnTo>
                    <a:pt x="66" y="772"/>
                  </a:lnTo>
                  <a:lnTo>
                    <a:pt x="2" y="712"/>
                  </a:lnTo>
                  <a:lnTo>
                    <a:pt x="28" y="712"/>
                  </a:lnTo>
                  <a:lnTo>
                    <a:pt x="0" y="689"/>
                  </a:lnTo>
                  <a:lnTo>
                    <a:pt x="26" y="691"/>
                  </a:lnTo>
                  <a:lnTo>
                    <a:pt x="9" y="613"/>
                  </a:lnTo>
                  <a:lnTo>
                    <a:pt x="33" y="625"/>
                  </a:lnTo>
                  <a:lnTo>
                    <a:pt x="38" y="573"/>
                  </a:lnTo>
                  <a:lnTo>
                    <a:pt x="56" y="587"/>
                  </a:lnTo>
                  <a:lnTo>
                    <a:pt x="61" y="540"/>
                  </a:lnTo>
                  <a:lnTo>
                    <a:pt x="78" y="561"/>
                  </a:lnTo>
                  <a:lnTo>
                    <a:pt x="94" y="537"/>
                  </a:lnTo>
                  <a:lnTo>
                    <a:pt x="104" y="563"/>
                  </a:lnTo>
                  <a:lnTo>
                    <a:pt x="135" y="540"/>
                  </a:lnTo>
                  <a:lnTo>
                    <a:pt x="130" y="559"/>
                  </a:lnTo>
                  <a:lnTo>
                    <a:pt x="165" y="537"/>
                  </a:lnTo>
                  <a:lnTo>
                    <a:pt x="165" y="556"/>
                  </a:lnTo>
                  <a:lnTo>
                    <a:pt x="203" y="547"/>
                  </a:lnTo>
                  <a:lnTo>
                    <a:pt x="203" y="547"/>
                  </a:lnTo>
                  <a:close/>
                </a:path>
              </a:pathLst>
            </a:custGeom>
            <a:solidFill>
              <a:srgbClr val="EB0000"/>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a:xfrm>
            <a:off x="1282697" y="2034216"/>
            <a:ext cx="1181104" cy="708984"/>
          </a:xfrm>
          <a:prstGeom prst="rect">
            <a:avLst/>
          </a:prstGeom>
        </p:spPr>
      </p:pic>
      <p:pic>
        <p:nvPicPr>
          <p:cNvPr id="3" name="图片 2"/>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a:xfrm>
            <a:off x="1282697" y="3262148"/>
            <a:ext cx="1181104" cy="708984"/>
          </a:xfrm>
          <a:prstGeom prst="rect">
            <a:avLst/>
          </a:prstGeom>
        </p:spPr>
      </p:pic>
      <p:pic>
        <p:nvPicPr>
          <p:cNvPr id="4" name="图片 3"/>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a:xfrm>
            <a:off x="1282697" y="4490079"/>
            <a:ext cx="1181104" cy="708984"/>
          </a:xfrm>
          <a:prstGeom prst="rect">
            <a:avLst/>
          </a:prstGeom>
        </p:spPr>
      </p:pic>
      <p:pic>
        <p:nvPicPr>
          <p:cNvPr id="5" name="图片 4"/>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a:xfrm>
            <a:off x="6057897" y="2034216"/>
            <a:ext cx="1181104" cy="708984"/>
          </a:xfrm>
          <a:prstGeom prst="rect">
            <a:avLst/>
          </a:prstGeom>
        </p:spPr>
      </p:pic>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a:xfrm>
            <a:off x="6057897" y="3262148"/>
            <a:ext cx="1181104" cy="708984"/>
          </a:xfrm>
          <a:prstGeom prst="rect">
            <a:avLst/>
          </a:prstGeom>
        </p:spPr>
      </p:pic>
      <p:pic>
        <p:nvPicPr>
          <p:cNvPr id="7" name="图片 6"/>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a:xfrm>
            <a:off x="6057897" y="4490079"/>
            <a:ext cx="1181104" cy="708984"/>
          </a:xfrm>
          <a:prstGeom prst="rect">
            <a:avLst/>
          </a:prstGeom>
        </p:spPr>
      </p:pic>
      <p:grpSp>
        <p:nvGrpSpPr>
          <p:cNvPr id="10" name="组合 9"/>
          <p:cNvGrpSpPr/>
          <p:nvPr/>
        </p:nvGrpSpPr>
        <p:grpSpPr>
          <a:xfrm>
            <a:off x="2556984" y="2034216"/>
            <a:ext cx="3221515" cy="1010945"/>
            <a:chOff x="2353784" y="2036954"/>
            <a:chExt cx="3221515" cy="1010945"/>
          </a:xfrm>
        </p:grpSpPr>
        <p:sp>
          <p:nvSpPr>
            <p:cNvPr id="8" name="矩形 7"/>
            <p:cNvSpPr/>
            <p:nvPr/>
          </p:nvSpPr>
          <p:spPr>
            <a:xfrm>
              <a:off x="2353784" y="2438501"/>
              <a:ext cx="322151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9" name="矩形 8"/>
            <p:cNvSpPr/>
            <p:nvPr/>
          </p:nvSpPr>
          <p:spPr>
            <a:xfrm>
              <a:off x="2353784" y="2036954"/>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11" name="组合 10"/>
          <p:cNvGrpSpPr/>
          <p:nvPr/>
        </p:nvGrpSpPr>
        <p:grpSpPr>
          <a:xfrm>
            <a:off x="2556984" y="3186657"/>
            <a:ext cx="3221515" cy="1010945"/>
            <a:chOff x="2353784" y="2036954"/>
            <a:chExt cx="3221515" cy="1010945"/>
          </a:xfrm>
        </p:grpSpPr>
        <p:sp>
          <p:nvSpPr>
            <p:cNvPr id="12" name="矩形 11"/>
            <p:cNvSpPr/>
            <p:nvPr/>
          </p:nvSpPr>
          <p:spPr>
            <a:xfrm>
              <a:off x="2353784" y="2438501"/>
              <a:ext cx="322151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13" name="矩形 12"/>
            <p:cNvSpPr/>
            <p:nvPr/>
          </p:nvSpPr>
          <p:spPr>
            <a:xfrm>
              <a:off x="2353784" y="2036954"/>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14" name="组合 13"/>
          <p:cNvGrpSpPr/>
          <p:nvPr/>
        </p:nvGrpSpPr>
        <p:grpSpPr>
          <a:xfrm>
            <a:off x="2556984" y="4339098"/>
            <a:ext cx="3221515" cy="1010945"/>
            <a:chOff x="2353784" y="2036954"/>
            <a:chExt cx="3221515" cy="1010945"/>
          </a:xfrm>
        </p:grpSpPr>
        <p:sp>
          <p:nvSpPr>
            <p:cNvPr id="15" name="矩形 14"/>
            <p:cNvSpPr/>
            <p:nvPr/>
          </p:nvSpPr>
          <p:spPr>
            <a:xfrm>
              <a:off x="2353784" y="2438501"/>
              <a:ext cx="322151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16" name="矩形 15"/>
            <p:cNvSpPr/>
            <p:nvPr/>
          </p:nvSpPr>
          <p:spPr>
            <a:xfrm>
              <a:off x="2353784" y="2036954"/>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17" name="组合 16"/>
          <p:cNvGrpSpPr/>
          <p:nvPr/>
        </p:nvGrpSpPr>
        <p:grpSpPr>
          <a:xfrm>
            <a:off x="7446484" y="2034216"/>
            <a:ext cx="3221515" cy="1010945"/>
            <a:chOff x="2353784" y="2036954"/>
            <a:chExt cx="3221515" cy="1010945"/>
          </a:xfrm>
        </p:grpSpPr>
        <p:sp>
          <p:nvSpPr>
            <p:cNvPr id="18" name="矩形 17"/>
            <p:cNvSpPr/>
            <p:nvPr/>
          </p:nvSpPr>
          <p:spPr>
            <a:xfrm>
              <a:off x="2353784" y="2438501"/>
              <a:ext cx="322151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19" name="矩形 18"/>
            <p:cNvSpPr/>
            <p:nvPr/>
          </p:nvSpPr>
          <p:spPr>
            <a:xfrm>
              <a:off x="2353784" y="2036954"/>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20" name="组合 19"/>
          <p:cNvGrpSpPr/>
          <p:nvPr/>
        </p:nvGrpSpPr>
        <p:grpSpPr>
          <a:xfrm>
            <a:off x="7446484" y="3186657"/>
            <a:ext cx="3221515" cy="1010945"/>
            <a:chOff x="2353784" y="2036954"/>
            <a:chExt cx="3221515" cy="1010945"/>
          </a:xfrm>
        </p:grpSpPr>
        <p:sp>
          <p:nvSpPr>
            <p:cNvPr id="21" name="矩形 20"/>
            <p:cNvSpPr/>
            <p:nvPr/>
          </p:nvSpPr>
          <p:spPr>
            <a:xfrm>
              <a:off x="2353784" y="2438501"/>
              <a:ext cx="322151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22" name="矩形 21"/>
            <p:cNvSpPr/>
            <p:nvPr/>
          </p:nvSpPr>
          <p:spPr>
            <a:xfrm>
              <a:off x="2353784" y="2036954"/>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grpSp>
        <p:nvGrpSpPr>
          <p:cNvPr id="23" name="组合 22"/>
          <p:cNvGrpSpPr/>
          <p:nvPr/>
        </p:nvGrpSpPr>
        <p:grpSpPr>
          <a:xfrm>
            <a:off x="7446484" y="4339098"/>
            <a:ext cx="3221515" cy="1010945"/>
            <a:chOff x="2353784" y="2036954"/>
            <a:chExt cx="3221515" cy="1010945"/>
          </a:xfrm>
        </p:grpSpPr>
        <p:sp>
          <p:nvSpPr>
            <p:cNvPr id="24" name="矩形 23"/>
            <p:cNvSpPr/>
            <p:nvPr/>
          </p:nvSpPr>
          <p:spPr>
            <a:xfrm>
              <a:off x="2353784" y="2438501"/>
              <a:ext cx="322151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latin typeface="+mn-ea"/>
                </a:rPr>
                <a:t>用户可以在投影仪或者计算机上进行演示也可以用户可以</a:t>
              </a:r>
            </a:p>
          </p:txBody>
        </p:sp>
        <p:sp>
          <p:nvSpPr>
            <p:cNvPr id="25" name="矩形 24"/>
            <p:cNvSpPr/>
            <p:nvPr/>
          </p:nvSpPr>
          <p:spPr>
            <a:xfrm>
              <a:off x="2353784" y="2036954"/>
              <a:ext cx="2050552"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gradFill flip="none" rotWithShape="1">
                    <a:gsLst>
                      <a:gs pos="0">
                        <a:srgbClr val="C00000"/>
                      </a:gs>
                      <a:gs pos="100000">
                        <a:srgbClr val="FC352F"/>
                      </a:gs>
                    </a:gsLst>
                    <a:lin ang="5400000" scaled="1"/>
                    <a:tileRect/>
                  </a:gradFill>
                  <a:latin typeface="+mn-ea"/>
                </a:rPr>
                <a:t>标题文字添加</a:t>
              </a:r>
            </a:p>
          </p:txBody>
        </p:sp>
      </p:grpSp>
      <p:sp>
        <p:nvSpPr>
          <p:cNvPr id="26" name="文本框 25"/>
          <p:cNvSpPr txBox="1"/>
          <p:nvPr/>
        </p:nvSpPr>
        <p:spPr>
          <a:xfrm>
            <a:off x="4618672" y="632153"/>
            <a:ext cx="2954655" cy="646331"/>
          </a:xfrm>
          <a:prstGeom prst="rect">
            <a:avLst/>
          </a:prstGeom>
          <a:noFill/>
        </p:spPr>
        <p:txBody>
          <a:bodyPr wrap="none" rtlCol="0">
            <a:spAutoFit/>
            <a:scene3d>
              <a:camera prst="orthographicFront"/>
              <a:lightRig rig="threePt" dir="t"/>
            </a:scene3d>
            <a:sp3d contourW="12700"/>
          </a:bodyPr>
          <a:lstStyle/>
          <a:p>
            <a:pPr algn="ctr"/>
            <a:r>
              <a:rPr lang="zh-CN" altLang="en-US" sz="3600" b="1" dirty="0">
                <a:gradFill>
                  <a:gsLst>
                    <a:gs pos="0">
                      <a:srgbClr val="C00000"/>
                    </a:gs>
                    <a:gs pos="100000">
                      <a:srgbClr val="EB0000"/>
                    </a:gs>
                  </a:gsLst>
                  <a:lin ang="5400000" scaled="1"/>
                </a:gradFill>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ppt_x</p:attrName>
                                        </p:attrNameLst>
                                      </p:cBhvr>
                                      <p:tavLst>
                                        <p:tav tm="0">
                                          <p:val>
                                            <p:strVal val="#ppt_x-#ppt_w*1.125000"/>
                                          </p:val>
                                        </p:tav>
                                        <p:tav tm="100000">
                                          <p:val>
                                            <p:strVal val="#ppt_x"/>
                                          </p:val>
                                        </p:tav>
                                      </p:tavLst>
                                    </p:anim>
                                    <p:animEffect transition="in" filter="wipe(right)">
                                      <p:cBhvr>
                                        <p:cTn id="14" dur="500"/>
                                        <p:tgtEl>
                                          <p:spTgt spid="1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ppt_x</p:attrName>
                                        </p:attrNameLst>
                                      </p:cBhvr>
                                      <p:tavLst>
                                        <p:tav tm="0">
                                          <p:val>
                                            <p:strVal val="#ppt_x-#ppt_w*1.125000"/>
                                          </p:val>
                                        </p:tav>
                                        <p:tav tm="100000">
                                          <p:val>
                                            <p:strVal val="#ppt_x"/>
                                          </p:val>
                                        </p:tav>
                                      </p:tavLst>
                                    </p:anim>
                                    <p:animEffect transition="in" filter="wipe(right)">
                                      <p:cBhvr>
                                        <p:cTn id="36" dur="500"/>
                                        <p:tgtEl>
                                          <p:spTgt spid="11"/>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3500"/>
                            </p:stCondLst>
                            <p:childTnLst>
                              <p:par>
                                <p:cTn id="44" presetID="1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p:tgtEl>
                                          <p:spTgt spid="20"/>
                                        </p:tgtEl>
                                        <p:attrNameLst>
                                          <p:attrName>ppt_x</p:attrName>
                                        </p:attrNameLst>
                                      </p:cBhvr>
                                      <p:tavLst>
                                        <p:tav tm="0">
                                          <p:val>
                                            <p:strVal val="#ppt_x-#ppt_w*1.125000"/>
                                          </p:val>
                                        </p:tav>
                                        <p:tav tm="100000">
                                          <p:val>
                                            <p:strVal val="#ppt_x"/>
                                          </p:val>
                                        </p:tav>
                                      </p:tavLst>
                                    </p:anim>
                                    <p:animEffect transition="in" filter="wipe(right)">
                                      <p:cBhvr>
                                        <p:cTn id="47" dur="500"/>
                                        <p:tgtEl>
                                          <p:spTgt spid="20"/>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par>
                          <p:cTn id="54" fill="hold">
                            <p:stCondLst>
                              <p:cond delay="4500"/>
                            </p:stCondLst>
                            <p:childTnLst>
                              <p:par>
                                <p:cTn id="55" presetID="12" presetClass="entr" presetSubtype="8"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par>
                          <p:cTn id="65" fill="hold">
                            <p:stCondLst>
                              <p:cond delay="5500"/>
                            </p:stCondLst>
                            <p:childTnLst>
                              <p:par>
                                <p:cTn id="66" presetID="1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p:tgtEl>
                                          <p:spTgt spid="23"/>
                                        </p:tgtEl>
                                        <p:attrNameLst>
                                          <p:attrName>ppt_x</p:attrName>
                                        </p:attrNameLst>
                                      </p:cBhvr>
                                      <p:tavLst>
                                        <p:tav tm="0">
                                          <p:val>
                                            <p:strVal val="#ppt_x-#ppt_w*1.125000"/>
                                          </p:val>
                                        </p:tav>
                                        <p:tav tm="100000">
                                          <p:val>
                                            <p:strVal val="#ppt_x"/>
                                          </p:val>
                                        </p:tav>
                                      </p:tavLst>
                                    </p:anim>
                                    <p:animEffect transition="in" filter="wipe(right)">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26175" y="3939630"/>
            <a:ext cx="4339650"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gradFill>
                  <a:gsLst>
                    <a:gs pos="0">
                      <a:srgbClr val="C00000"/>
                    </a:gs>
                    <a:gs pos="100000">
                      <a:srgbClr val="EB0000"/>
                    </a:gs>
                  </a:gsLst>
                  <a:lin ang="5400000" scaled="1"/>
                </a:gradFill>
              </a:rPr>
              <a:t>工作完成情况</a:t>
            </a:r>
          </a:p>
        </p:txBody>
      </p:sp>
      <p:grpSp>
        <p:nvGrpSpPr>
          <p:cNvPr id="2" name="组合 1"/>
          <p:cNvGrpSpPr/>
          <p:nvPr/>
        </p:nvGrpSpPr>
        <p:grpSpPr>
          <a:xfrm>
            <a:off x="4769231" y="959667"/>
            <a:ext cx="2666742" cy="2690810"/>
            <a:chOff x="4769231" y="959667"/>
            <a:chExt cx="2666742" cy="2690810"/>
          </a:xfrm>
        </p:grpSpPr>
        <p:pic>
          <p:nvPicPr>
            <p:cNvPr id="11" name="图片 10"/>
            <p:cNvPicPr>
              <a:picLocks noChangeAspect="1"/>
            </p:cNvPicPr>
            <p:nvPr/>
          </p:nvPicPr>
          <p:blipFill rotWithShape="1">
            <a:blip r:embed="rId3" cstate="screen"/>
            <a:srcRect/>
            <a:stretch>
              <a:fillRect/>
            </a:stretch>
          </p:blipFill>
          <p:spPr>
            <a:xfrm>
              <a:off x="4769231" y="959667"/>
              <a:ext cx="2666742" cy="2690810"/>
            </a:xfrm>
            <a:custGeom>
              <a:avLst/>
              <a:gdLst>
                <a:gd name="connsiteX0" fmla="*/ 1391762 w 2783524"/>
                <a:gd name="connsiteY0" fmla="*/ 0 h 2783524"/>
                <a:gd name="connsiteX1" fmla="*/ 2783524 w 2783524"/>
                <a:gd name="connsiteY1" fmla="*/ 1391762 h 2783524"/>
                <a:gd name="connsiteX2" fmla="*/ 1391762 w 2783524"/>
                <a:gd name="connsiteY2" fmla="*/ 2783524 h 2783524"/>
                <a:gd name="connsiteX3" fmla="*/ 0 w 2783524"/>
                <a:gd name="connsiteY3" fmla="*/ 1391762 h 2783524"/>
                <a:gd name="connsiteX4" fmla="*/ 1391762 w 2783524"/>
                <a:gd name="connsiteY4" fmla="*/ 0 h 278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524" h="2783524">
                  <a:moveTo>
                    <a:pt x="1391762" y="0"/>
                  </a:moveTo>
                  <a:cubicBezTo>
                    <a:pt x="2160411" y="0"/>
                    <a:pt x="2783524" y="623113"/>
                    <a:pt x="2783524" y="1391762"/>
                  </a:cubicBezTo>
                  <a:cubicBezTo>
                    <a:pt x="2783524" y="2160411"/>
                    <a:pt x="2160411" y="2783524"/>
                    <a:pt x="1391762" y="2783524"/>
                  </a:cubicBezTo>
                  <a:cubicBezTo>
                    <a:pt x="623113" y="2783524"/>
                    <a:pt x="0" y="2160411"/>
                    <a:pt x="0" y="1391762"/>
                  </a:cubicBezTo>
                  <a:cubicBezTo>
                    <a:pt x="0" y="623113"/>
                    <a:pt x="623113" y="0"/>
                    <a:pt x="1391762" y="0"/>
                  </a:cubicBezTo>
                  <a:close/>
                </a:path>
              </a:pathLst>
            </a:custGeom>
          </p:spPr>
        </p:pic>
        <p:sp>
          <p:nvSpPr>
            <p:cNvPr id="4" name="文本框 3"/>
            <p:cNvSpPr txBox="1"/>
            <p:nvPr/>
          </p:nvSpPr>
          <p:spPr>
            <a:xfrm>
              <a:off x="5432999" y="1634299"/>
              <a:ext cx="1326004" cy="1323439"/>
            </a:xfrm>
            <a:prstGeom prst="rect">
              <a:avLst/>
            </a:prstGeom>
            <a:noFill/>
          </p:spPr>
          <p:txBody>
            <a:bodyPr wrap="none" rtlCol="0">
              <a:spAutoFit/>
              <a:scene3d>
                <a:camera prst="orthographicFront"/>
                <a:lightRig rig="threePt" dir="t"/>
              </a:scene3d>
              <a:sp3d contourW="12700"/>
            </a:bodyPr>
            <a:lstStyle/>
            <a:p>
              <a:pPr algn="ctr"/>
              <a:r>
                <a:rPr lang="en-US" altLang="zh-CN" sz="8000" b="1" dirty="0">
                  <a:gradFill>
                    <a:gsLst>
                      <a:gs pos="0">
                        <a:srgbClr val="C00000"/>
                      </a:gs>
                      <a:gs pos="100000">
                        <a:srgbClr val="EB0000"/>
                      </a:gs>
                    </a:gsLst>
                    <a:lin ang="5400000" scaled="1"/>
                  </a:gradFill>
                </a:rPr>
                <a:t>02</a:t>
              </a:r>
              <a:endParaRPr lang="zh-CN" altLang="en-US" sz="8000" b="1" dirty="0">
                <a:gradFill>
                  <a:gsLst>
                    <a:gs pos="0">
                      <a:srgbClr val="C00000"/>
                    </a:gs>
                    <a:gs pos="100000">
                      <a:srgbClr val="EB0000"/>
                    </a:gs>
                  </a:gsLst>
                  <a:lin ang="5400000" scaled="1"/>
                </a:gradFill>
              </a:endParaRPr>
            </a:p>
          </p:txBody>
        </p:sp>
      </p:grpSp>
      <p:sp>
        <p:nvSpPr>
          <p:cNvPr id="5" name="文本框 4"/>
          <p:cNvSpPr txBox="1"/>
          <p:nvPr/>
        </p:nvSpPr>
        <p:spPr>
          <a:xfrm>
            <a:off x="3482566" y="4849810"/>
            <a:ext cx="5226868" cy="46076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bg1">
                    <a:lumMod val="50000"/>
                  </a:schemeClr>
                </a:solidFill>
                <a:latin typeface="Arial" panose="020B0604020202020204" pitchFamily="34" charset="0"/>
                <a:ea typeface="+mj-ea"/>
                <a:cs typeface="Arial" panose="020B0604020202020204" pitchFamily="34" charset="0"/>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21"/>
</p:tagLst>
</file>

<file path=ppt/tags/tag2.xml><?xml version="1.0" encoding="utf-8"?>
<p:tagLst xmlns:a="http://schemas.openxmlformats.org/drawingml/2006/main" xmlns:r="http://schemas.openxmlformats.org/officeDocument/2006/relationships" xmlns:p="http://schemas.openxmlformats.org/presentationml/2006/main">
  <p:tag name="ISLIDE.DIAGRAM" val="1977fa64-625e-43e0-8243-91e52c875893"/>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ShuJTB#"/>
  <p:tag name="MH_LAYOUT" val="SubTitleText"/>
  <p:tag name="MH" val="20170722214156"/>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7"/>
</p:tagLst>
</file>

<file path=ppt/tags/tag5.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Text"/>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19"/>
</p:tagLst>
</file>

<file path=ppt/tags/tag7.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Other"/>
  <p:tag name="MH_ORDER" val="17"/>
</p:tagLst>
</file>

<file path=ppt/tags/tag9.xml><?xml version="1.0" encoding="utf-8"?>
<p:tagLst xmlns:a="http://schemas.openxmlformats.org/drawingml/2006/main" xmlns:r="http://schemas.openxmlformats.org/officeDocument/2006/relationships" xmlns:p="http://schemas.openxmlformats.org/presentationml/2006/main">
  <p:tag name="MH" val="20170722214156"/>
  <p:tag name="MH_LIBRARY" val="GRAPHIC"/>
  <p:tag name="MH_TYPE" val="Text"/>
  <p:tag name="MH_ORDER" val="2"/>
</p:tagLst>
</file>

<file path=ppt/theme/theme1.xml><?xml version="1.0" encoding="utf-8"?>
<a:theme xmlns:a="http://schemas.openxmlformats.org/drawingml/2006/main" name=" www.2ppt.com">
  <a:themeElements>
    <a:clrScheme name="自定义 274">
      <a:dk1>
        <a:sysClr val="windowText" lastClr="000000"/>
      </a:dk1>
      <a:lt1>
        <a:sysClr val="window" lastClr="FFFFFF"/>
      </a:lt1>
      <a:dk2>
        <a:srgbClr val="44546A"/>
      </a:dk2>
      <a:lt2>
        <a:srgbClr val="E7E6E6"/>
      </a:lt2>
      <a:accent1>
        <a:srgbClr val="E92325"/>
      </a:accent1>
      <a:accent2>
        <a:srgbClr val="B61213"/>
      </a:accent2>
      <a:accent3>
        <a:srgbClr val="E92325"/>
      </a:accent3>
      <a:accent4>
        <a:srgbClr val="B61213"/>
      </a:accent4>
      <a:accent5>
        <a:srgbClr val="E92325"/>
      </a:accent5>
      <a:accent6>
        <a:srgbClr val="B61213"/>
      </a:accent6>
      <a:hlink>
        <a:srgbClr val="FFFFFF"/>
      </a:hlink>
      <a:folHlink>
        <a:srgbClr val="FFFF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1577</Words>
  <Application>Microsoft Office PowerPoint</Application>
  <PresentationFormat>宽屏</PresentationFormat>
  <Paragraphs>213</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Helvetica Light</vt:lpstr>
      <vt:lpstr>等线</vt:lpstr>
      <vt:lpstr>宋体</vt:lpstr>
      <vt:lpstr>微软雅黑</vt:lpstr>
      <vt:lpstr>Arial</vt:lpstr>
      <vt:lpstr>Calibri</vt:lpstr>
      <vt:lpstr>Century Gothic</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2022-03-04T02:51:01Z</dcterms:created>
  <dcterms:modified xsi:type="dcterms:W3CDTF">2023-01-10T06:25:30Z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CD783B8C077746F793658481D1D64699</vt:lpwstr>
  </property>
  <property fmtid="{A09F084E-AD41-489F-8076-AA5BE3082BCA}" pid="100">
    <vt:ui4>5</vt:ui4>
  </property>
  <property fmtid="{64440492-4C8B-11D1-8B70-080036B11A03}" pid="11">
    <vt:lpwstr>www.2ppt.com-爱PPT提供资源下载</vt:lpwstr>
  </property>
</Properties>
</file>