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02" r:id="rId2"/>
    <p:sldId id="304" r:id="rId3"/>
    <p:sldId id="305" r:id="rId4"/>
    <p:sldId id="306" r:id="rId5"/>
    <p:sldId id="369" r:id="rId6"/>
    <p:sldId id="333" r:id="rId7"/>
    <p:sldId id="396" r:id="rId8"/>
    <p:sldId id="400" r:id="rId9"/>
    <p:sldId id="401" r:id="rId10"/>
    <p:sldId id="302" r:id="rId11"/>
    <p:sldId id="303" r:id="rId12"/>
    <p:sldId id="395" r:id="rId13"/>
    <p:sldId id="334" r:id="rId14"/>
    <p:sldId id="342" r:id="rId15"/>
    <p:sldId id="397" r:id="rId16"/>
    <p:sldId id="398" r:id="rId17"/>
    <p:sldId id="267" r:id="rId18"/>
    <p:sldId id="343" r:id="rId19"/>
    <p:sldId id="261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9900"/>
    <a:srgbClr val="00CCFF"/>
    <a:srgbClr val="FF00FF"/>
    <a:srgbClr val="FF0000"/>
    <a:srgbClr val="E1E400"/>
    <a:srgbClr val="CC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C2BFD-BC81-414B-A9C4-E36A2E33FD4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2D550-D9D7-4F2C-80E6-EC278BFF4A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2D550-D9D7-4F2C-80E6-EC278BFF4A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Click to edit Master title style</a:t>
            </a:r>
          </a:p>
        </p:txBody>
      </p:sp>
      <p:sp>
        <p:nvSpPr>
          <p:cNvPr id="2051" name="Text Placeholder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Click to edit Master text styles</a:t>
            </a:r>
          </a:p>
          <a:p>
            <a:pPr lvl="1"/>
            <a:r>
              <a:rPr lang="zh-CN" altLang="zh-CN" smtClean="0"/>
              <a:t>Second level</a:t>
            </a:r>
          </a:p>
          <a:p>
            <a:pPr lvl="2"/>
            <a:r>
              <a:rPr lang="zh-CN" altLang="zh-CN" smtClean="0"/>
              <a:t>Third level</a:t>
            </a:r>
          </a:p>
          <a:p>
            <a:pPr lvl="3"/>
            <a:r>
              <a:rPr lang="zh-CN" altLang="zh-CN" smtClean="0"/>
              <a:t>Fourth level</a:t>
            </a:r>
          </a:p>
          <a:p>
            <a:pPr lvl="4"/>
            <a:r>
              <a:rPr lang="zh-CN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 idx="4294967295"/>
          </p:nvPr>
        </p:nvSpPr>
        <p:spPr>
          <a:xfrm>
            <a:off x="685800" y="4941168"/>
            <a:ext cx="7772400" cy="1025425"/>
          </a:xfrm>
        </p:spPr>
        <p:txBody>
          <a:bodyPr anchor="t"/>
          <a:lstStyle/>
          <a:p>
            <a:pPr algn="l" eaLnBrk="1" hangingPunct="1"/>
            <a:r>
              <a:rPr lang="zh-CN" altLang="en-US" sz="4800" b="1" dirty="0" smtClean="0">
                <a:latin typeface="Comic Sans MS" panose="030F0702030302020204" pitchFamily="66" charset="0"/>
              </a:rPr>
              <a:t>Unit 3 Where is my car?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602128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76600" y="1828800"/>
            <a:ext cx="563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>
                <a:solidFill>
                  <a:srgbClr val="000000"/>
                </a:solidFill>
                <a:latin typeface="Times New Roman" panose="02020603050405020304" pitchFamily="18" charset="0"/>
              </a:rPr>
              <a:t>Where is the </a:t>
            </a:r>
            <a:r>
              <a:rPr lang="zh-CN" altLang="en-US" sz="5400">
                <a:solidFill>
                  <a:srgbClr val="000000"/>
                </a:solidFill>
                <a:latin typeface="Times New Roman" panose="02020603050405020304" pitchFamily="18" charset="0"/>
              </a:rPr>
              <a:t>cat</a:t>
            </a:r>
            <a:r>
              <a:rPr lang="en-US" altLang="zh-CN" sz="540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352800" y="32004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>
                <a:solidFill>
                  <a:srgbClr val="000000"/>
                </a:solidFill>
                <a:latin typeface="Times New Roman" panose="02020603050405020304" pitchFamily="18" charset="0"/>
              </a:rPr>
              <a:t>It’s ___ the box.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724400" y="32004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</a:p>
        </p:txBody>
      </p:sp>
      <p:pic>
        <p:nvPicPr>
          <p:cNvPr id="16389" name="Picture 5" descr="QQ图片201503151906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96875" y="981075"/>
            <a:ext cx="370840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  <p:bldP spid="1741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76600" y="1828800"/>
            <a:ext cx="563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>
                <a:solidFill>
                  <a:srgbClr val="000000"/>
                </a:solidFill>
                <a:latin typeface="Times New Roman" panose="02020603050405020304" pitchFamily="18" charset="0"/>
              </a:rPr>
              <a:t>Where is the </a:t>
            </a:r>
            <a:r>
              <a:rPr lang="zh-CN" altLang="en-US" sz="5400">
                <a:solidFill>
                  <a:srgbClr val="000000"/>
                </a:solidFill>
                <a:latin typeface="Times New Roman" panose="02020603050405020304" pitchFamily="18" charset="0"/>
              </a:rPr>
              <a:t>cat</a:t>
            </a:r>
            <a:r>
              <a:rPr lang="en-US" altLang="zh-CN" sz="540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132138" y="3213100"/>
            <a:ext cx="601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>
                <a:solidFill>
                  <a:srgbClr val="000000"/>
                </a:solidFill>
                <a:latin typeface="Times New Roman" panose="02020603050405020304" pitchFamily="18" charset="0"/>
              </a:rPr>
              <a:t>It’s ______ the box.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267200" y="3200400"/>
            <a:ext cx="243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</a:rPr>
              <a:t>under</a:t>
            </a:r>
          </a:p>
        </p:txBody>
      </p:sp>
      <p:pic>
        <p:nvPicPr>
          <p:cNvPr id="17413" name="Picture 5" descr="QQ图片201503151906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4075"/>
            <a:ext cx="3132138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  <p:bldP spid="1843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76600" y="1828800"/>
            <a:ext cx="563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>
                <a:solidFill>
                  <a:srgbClr val="000000"/>
                </a:solidFill>
                <a:latin typeface="Times New Roman" panose="02020603050405020304" pitchFamily="18" charset="0"/>
              </a:rPr>
              <a:t>Where is the </a:t>
            </a:r>
            <a:r>
              <a:rPr lang="zh-CN" altLang="en-US" sz="5400">
                <a:solidFill>
                  <a:srgbClr val="000000"/>
                </a:solidFill>
                <a:latin typeface="Times New Roman" panose="02020603050405020304" pitchFamily="18" charset="0"/>
              </a:rPr>
              <a:t>cat</a:t>
            </a:r>
            <a:r>
              <a:rPr lang="en-US" altLang="zh-CN" sz="540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132138" y="3213100"/>
            <a:ext cx="601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>
                <a:solidFill>
                  <a:srgbClr val="000000"/>
                </a:solidFill>
                <a:latin typeface="Times New Roman" panose="02020603050405020304" pitchFamily="18" charset="0"/>
              </a:rPr>
              <a:t>It’s ______ the box.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267200" y="3200400"/>
            <a:ext cx="243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  near</a:t>
            </a:r>
          </a:p>
        </p:txBody>
      </p:sp>
      <p:pic>
        <p:nvPicPr>
          <p:cNvPr id="18437" name="Picture 5" descr="QQ图片201503151906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2488"/>
            <a:ext cx="3060700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autoUpdateAnimBg="0"/>
      <p:bldP spid="1946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229100" y="4826000"/>
            <a:ext cx="3435350" cy="2333625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1000" y="838200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4" algn="ctr" eaLnBrk="0" hangingPunct="0">
              <a:spcBef>
                <a:spcPct val="20000"/>
              </a:spcBef>
              <a:buSzPct val="90000"/>
            </a:pPr>
            <a:endParaRPr lang="en-US" altLang="zh-CN" sz="3200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692275" y="117475"/>
            <a:ext cx="5543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Where is the </a:t>
            </a:r>
            <a:r>
              <a:rPr lang="zh-CN" altLang="en-US" sz="4400">
                <a:solidFill>
                  <a:srgbClr val="0000FF"/>
                </a:solidFill>
                <a:latin typeface="Comic Sans MS" panose="030F0702030302020204" pitchFamily="66" charset="0"/>
              </a:rPr>
              <a:t>cat</a:t>
            </a:r>
            <a:r>
              <a:rPr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054100"/>
            <a:ext cx="28575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8675" y="1125538"/>
            <a:ext cx="280352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QQ图片201503151906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675" y="4149725"/>
            <a:ext cx="29146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QQ图片2015031519062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4663" y="4076700"/>
            <a:ext cx="38163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76600" y="1828800"/>
            <a:ext cx="563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Where is the </a:t>
            </a:r>
            <a:r>
              <a:rPr lang="zh-CN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cat</a:t>
            </a:r>
            <a:r>
              <a:rPr lang="en-US" altLang="zh-CN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352800" y="32004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>
                <a:solidFill>
                  <a:srgbClr val="000000"/>
                </a:solidFill>
                <a:latin typeface="Times New Roman" panose="02020603050405020304" pitchFamily="18" charset="0"/>
              </a:rPr>
              <a:t>It’s ___ the box.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724400" y="32004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835150" y="4654550"/>
            <a:ext cx="5191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zh-CN" altLang="en-US" sz="4800">
                <a:latin typeface="Comic Sans MS" panose="030F0702030302020204" pitchFamily="66" charset="0"/>
              </a:rPr>
              <a:t> it in the box?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11225"/>
            <a:ext cx="2376488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utoUpdateAnimBg="0"/>
      <p:bldP spid="2150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987675" y="29972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5400" dirty="0">
                <a:solidFill>
                  <a:srgbClr val="000000"/>
                </a:solidFill>
                <a:latin typeface="Comic Sans MS" panose="030F0702030302020204" pitchFamily="66" charset="0"/>
              </a:rPr>
              <a:t>Yes,it is.</a:t>
            </a:r>
            <a:endParaRPr lang="en-US" altLang="zh-CN" sz="5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700338" y="1917700"/>
            <a:ext cx="65055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latin typeface="Comic Sans MS" panose="030F0702030302020204" pitchFamily="66" charset="0"/>
              </a:rPr>
              <a:t>Is it </a:t>
            </a:r>
            <a:r>
              <a:rPr lang="zh-CN" alt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in</a:t>
            </a:r>
            <a:r>
              <a:rPr lang="zh-CN" altLang="en-US" sz="6000" dirty="0">
                <a:latin typeface="Comic Sans MS" panose="030F0702030302020204" pitchFamily="66" charset="0"/>
              </a:rPr>
              <a:t> the box?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11225"/>
            <a:ext cx="2376488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628900" y="3860800"/>
            <a:ext cx="6505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Comic Sans MS" panose="030F0702030302020204" pitchFamily="66" charset="0"/>
              </a:rPr>
              <a:t>Is it </a:t>
            </a:r>
            <a:r>
              <a:rPr lang="zh-CN" altLang="en-US" sz="600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zh-CN" altLang="en-US" sz="6000">
                <a:latin typeface="Comic Sans MS" panose="030F0702030302020204" pitchFamily="66" charset="0"/>
              </a:rPr>
              <a:t> the box?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771775" y="5013325"/>
            <a:ext cx="43211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solidFill>
                  <a:srgbClr val="000000"/>
                </a:solidFill>
                <a:latin typeface="Comic Sans MS" panose="030F0702030302020204" pitchFamily="66" charset="0"/>
              </a:rPr>
              <a:t>No,it isn't.</a:t>
            </a:r>
            <a:endParaRPr lang="en-US" altLang="zh-CN" sz="5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 autoUpdateAnimBg="0"/>
      <p:bldP spid="22531" grpId="0" bldLvl="0" autoUpdateAnimBg="0"/>
      <p:bldP spid="22533" grpId="0" bldLvl="0" autoUpdateAnimBg="0"/>
      <p:bldP spid="22534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3790950"/>
            <a:ext cx="8281988" cy="2519363"/>
          </a:xfrm>
        </p:spPr>
        <p:txBody>
          <a:bodyPr/>
          <a:lstStyle/>
          <a:p>
            <a:pPr eaLnBrk="1" hangingPunct="1"/>
            <a:r>
              <a:rPr lang="zh-CN" altLang="zh-CN" sz="4800" b="1" smtClean="0">
                <a:latin typeface="Comic Sans MS" panose="030F0702030302020204" pitchFamily="66" charset="0"/>
              </a:rPr>
              <a:t>Is it </a:t>
            </a:r>
            <a:r>
              <a:rPr lang="zh-CN" altLang="zh-CN" sz="4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in</a:t>
            </a:r>
            <a:r>
              <a:rPr lang="zh-CN" altLang="zh-CN" sz="4800" b="1" smtClean="0">
                <a:latin typeface="Comic Sans MS" panose="030F0702030302020204" pitchFamily="66" charset="0"/>
              </a:rPr>
              <a:t> the box?</a:t>
            </a:r>
          </a:p>
          <a:p>
            <a:pPr eaLnBrk="1" hangingPunct="1"/>
            <a:r>
              <a:rPr lang="zh-CN" altLang="zh-CN" sz="4800" b="1" smtClean="0">
                <a:latin typeface="Comic Sans MS" panose="030F0702030302020204" pitchFamily="66" charset="0"/>
              </a:rPr>
              <a:t>Is it </a:t>
            </a:r>
            <a:r>
              <a:rPr lang="zh-CN" altLang="zh-CN" sz="4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under</a:t>
            </a:r>
            <a:r>
              <a:rPr lang="zh-CN" altLang="zh-CN" sz="4800" b="1" smtClean="0">
                <a:latin typeface="Comic Sans MS" panose="030F0702030302020204" pitchFamily="66" charset="0"/>
              </a:rPr>
              <a:t> the chair?</a:t>
            </a:r>
          </a:p>
          <a:p>
            <a:pPr eaLnBrk="1" hangingPunct="1"/>
            <a:r>
              <a:rPr lang="zh-CN" altLang="zh-CN" sz="5400" b="1" smtClean="0">
                <a:latin typeface="Comic Sans MS" panose="030F0702030302020204" pitchFamily="66" charset="0"/>
              </a:rPr>
              <a:t>Is it </a:t>
            </a:r>
            <a:r>
              <a:rPr lang="zh-CN" altLang="zh-CN" sz="5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zh-CN" altLang="zh-CN" sz="5400" b="1" smtClean="0">
                <a:latin typeface="Comic Sans MS" panose="030F0702030302020204" pitchFamily="66" charset="0"/>
              </a:rPr>
              <a:t> the table?</a:t>
            </a:r>
          </a:p>
          <a:p>
            <a:endParaRPr lang="zh-CN" altLang="zh-CN" b="1" smtClean="0">
              <a:latin typeface="Comic Sans MS" panose="030F0702030302020204" pitchFamily="66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7475"/>
            <a:ext cx="56896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90836" y="1258059"/>
            <a:ext cx="658663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latin typeface="Comic Sans MS" panose="030F0702030302020204" pitchFamily="66" charset="0"/>
              </a:rPr>
              <a:t>1:Let’s play a game.</a:t>
            </a:r>
          </a:p>
          <a:p>
            <a:pPr eaLnBrk="1" hangingPunct="1"/>
            <a:r>
              <a:rPr lang="zh-CN" altLang="en-US" sz="4000" dirty="0">
                <a:latin typeface="Comic Sans MS" panose="030F0702030302020204" pitchFamily="66" charset="0"/>
              </a:rPr>
              <a:t>   Where is my car?</a:t>
            </a:r>
          </a:p>
          <a:p>
            <a:pPr eaLnBrk="1" hangingPunct="1"/>
            <a:r>
              <a:rPr lang="zh-CN" altLang="en-US" sz="4000" dirty="0">
                <a:latin typeface="Comic Sans MS" panose="030F0702030302020204" pitchFamily="66" charset="0"/>
              </a:rPr>
              <a:t>2:Is it </a:t>
            </a:r>
            <a:r>
              <a:rPr lang="zh-CN" alt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in</a:t>
            </a:r>
            <a:r>
              <a:rPr lang="zh-CN" altLang="en-US" sz="4000" dirty="0">
                <a:latin typeface="Comic Sans MS" panose="030F0702030302020204" pitchFamily="66" charset="0"/>
              </a:rPr>
              <a:t> the box?</a:t>
            </a:r>
          </a:p>
          <a:p>
            <a:pPr eaLnBrk="1" hangingPunct="1"/>
            <a:r>
              <a:rPr lang="zh-CN" altLang="en-US" sz="4000" dirty="0">
                <a:latin typeface="Comic Sans MS" panose="030F0702030302020204" pitchFamily="66" charset="0"/>
              </a:rPr>
              <a:t>3:No,it isn't.</a:t>
            </a:r>
          </a:p>
          <a:p>
            <a:pPr eaLnBrk="1" hangingPunct="1"/>
            <a:r>
              <a:rPr lang="zh-CN" altLang="en-US" sz="4000" dirty="0">
                <a:latin typeface="Comic Sans MS" panose="030F0702030302020204" pitchFamily="66" charset="0"/>
              </a:rPr>
              <a:t>4:Is it </a:t>
            </a:r>
            <a:r>
              <a:rPr lang="zh-CN" alt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under</a:t>
            </a:r>
            <a:r>
              <a:rPr lang="zh-CN" altLang="en-US" sz="4000" dirty="0">
                <a:latin typeface="Comic Sans MS" panose="030F0702030302020204" pitchFamily="66" charset="0"/>
              </a:rPr>
              <a:t> the chair?</a:t>
            </a:r>
          </a:p>
          <a:p>
            <a:pPr eaLnBrk="1" hangingPunct="1"/>
            <a:r>
              <a:rPr lang="zh-CN" altLang="en-US" sz="4000" dirty="0">
                <a:latin typeface="Comic Sans MS" panose="030F0702030302020204" pitchFamily="66" charset="0"/>
              </a:rPr>
              <a:t>5:No, it isn’t.</a:t>
            </a:r>
          </a:p>
          <a:p>
            <a:pPr eaLnBrk="1" hangingPunct="1"/>
            <a:r>
              <a:rPr lang="zh-CN" altLang="en-US" sz="4000" dirty="0">
                <a:latin typeface="Comic Sans MS" panose="030F0702030302020204" pitchFamily="66" charset="0"/>
              </a:rPr>
              <a:t>6:Is it </a:t>
            </a:r>
            <a:r>
              <a:rPr lang="zh-CN" alt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zh-CN" altLang="en-US" sz="4000" dirty="0">
                <a:latin typeface="Comic Sans MS" panose="030F0702030302020204" pitchFamily="66" charset="0"/>
              </a:rPr>
              <a:t> the table?</a:t>
            </a:r>
          </a:p>
          <a:p>
            <a:pPr eaLnBrk="1" hangingPunct="1"/>
            <a:r>
              <a:rPr lang="zh-CN" altLang="en-US" sz="4000" dirty="0">
                <a:latin typeface="Comic Sans MS" panose="030F0702030302020204" pitchFamily="66" charset="0"/>
              </a:rPr>
              <a:t>7:Yes,it is</a:t>
            </a:r>
            <a:r>
              <a:rPr lang="zh-CN" altLang="en-US" sz="4000" dirty="0" smtClean="0">
                <a:latin typeface="Comic Sans MS" panose="030F0702030302020204" pitchFamily="66" charset="0"/>
              </a:rPr>
              <a:t>.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99146" y="1628328"/>
            <a:ext cx="563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Where is the </a:t>
            </a:r>
            <a:r>
              <a:rPr lang="zh-CN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cat</a:t>
            </a:r>
            <a:r>
              <a:rPr lang="en-US" altLang="zh-CN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00733" y="2491928"/>
            <a:ext cx="7848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It’s</a:t>
            </a:r>
            <a:r>
              <a:rPr lang="zh-CN" altLang="en-US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box.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691308" y="2564953"/>
            <a:ext cx="41767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 on/in/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under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/near 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43608" y="3573016"/>
            <a:ext cx="665321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latin typeface="Comic Sans MS" panose="030F0702030302020204" pitchFamily="66" charset="0"/>
              </a:rPr>
              <a:t>Is it in the box?</a:t>
            </a:r>
          </a:p>
          <a:p>
            <a:pPr eaLnBrk="1" hangingPunct="1"/>
            <a:r>
              <a:rPr lang="zh-CN" altLang="en-US" sz="4800" dirty="0">
                <a:latin typeface="Comic Sans MS" panose="030F0702030302020204" pitchFamily="66" charset="0"/>
              </a:rPr>
              <a:t>Yes,it is./No,it isn't.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36838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5400" b="1" smtClean="0">
                <a:latin typeface="Comic Sans MS" panose="030F0702030302020204" pitchFamily="66" charset="0"/>
              </a:rPr>
              <a:t>Thank you for listening!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/>
        </p:nvSpPr>
        <p:spPr bwMode="auto">
          <a:xfrm>
            <a:off x="539750" y="3860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3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感谢聆听</a:t>
            </a:r>
            <a:r>
              <a:rPr lang="zh-CN" altLang="en-US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！ </a:t>
            </a:r>
            <a:endParaRPr lang="zh-CN" altLang="en-US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116013" y="1844675"/>
            <a:ext cx="2376487" cy="2305050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00CC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1692275" y="1844675"/>
            <a:ext cx="0" cy="1728788"/>
          </a:xfrm>
          <a:prstGeom prst="line">
            <a:avLst/>
          </a:prstGeom>
          <a:noFill/>
          <a:ln w="57150">
            <a:solidFill>
              <a:srgbClr val="00CC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692275" y="3573463"/>
            <a:ext cx="1800225" cy="0"/>
          </a:xfrm>
          <a:prstGeom prst="line">
            <a:avLst/>
          </a:prstGeom>
          <a:noFill/>
          <a:ln w="57150">
            <a:solidFill>
              <a:srgbClr val="00CC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1116013" y="3573463"/>
            <a:ext cx="576262" cy="576262"/>
          </a:xfrm>
          <a:prstGeom prst="line">
            <a:avLst/>
          </a:prstGeom>
          <a:noFill/>
          <a:ln w="57150">
            <a:solidFill>
              <a:srgbClr val="00CC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198" name="Picture 6" descr="Q版卡通矢量体育图库 - 奥运会项目 - 蓝球3 - 蓝球比赛向量图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5F9FA"/>
              </a:clrFrom>
              <a:clrTo>
                <a:srgbClr val="F5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1341438"/>
            <a:ext cx="10795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627313" y="1989138"/>
            <a:ext cx="266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724525" y="1258888"/>
            <a:ext cx="10588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>
                <a:latin typeface="Monotype Corsiva" panose="03010101010201010101" pitchFamily="66" charset="0"/>
              </a:rPr>
              <a:t>on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292725" y="2549525"/>
            <a:ext cx="331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440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V="1">
            <a:off x="2700338" y="2997200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1116013" y="1844675"/>
            <a:ext cx="2376487" cy="2305050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00CC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692275" y="1844675"/>
            <a:ext cx="0" cy="1728788"/>
          </a:xfrm>
          <a:prstGeom prst="line">
            <a:avLst/>
          </a:prstGeom>
          <a:noFill/>
          <a:ln w="57150">
            <a:solidFill>
              <a:srgbClr val="00CC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692275" y="3573463"/>
            <a:ext cx="1800225" cy="0"/>
          </a:xfrm>
          <a:prstGeom prst="line">
            <a:avLst/>
          </a:prstGeom>
          <a:noFill/>
          <a:ln w="57150">
            <a:solidFill>
              <a:srgbClr val="00CC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1116013" y="3573463"/>
            <a:ext cx="576262" cy="576262"/>
          </a:xfrm>
          <a:prstGeom prst="line">
            <a:avLst/>
          </a:prstGeom>
          <a:noFill/>
          <a:ln w="57150">
            <a:solidFill>
              <a:srgbClr val="00CC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223" name="Picture 7" descr="Q版卡通矢量体育图库 - 奥运会项目 - 蓝球3 - 蓝球比赛向量图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5F9FA"/>
              </a:clrFrom>
              <a:clrTo>
                <a:srgbClr val="F5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2636838"/>
            <a:ext cx="10795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276600" y="2995613"/>
            <a:ext cx="180022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364163" y="2266950"/>
            <a:ext cx="8969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>
                <a:latin typeface="Monotype Corsiva" panose="03010101010201010101" pitchFamily="66" charset="0"/>
              </a:rPr>
              <a:t>in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932363" y="3303588"/>
            <a:ext cx="316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400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Q版卡通矢量体育图库 - 奥运会项目 - 蓝球3 - 蓝球比赛向量图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5F9FA"/>
              </a:clrFrom>
              <a:clrTo>
                <a:srgbClr val="F5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3357563"/>
            <a:ext cx="10795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044575" y="981075"/>
            <a:ext cx="2376488" cy="2305050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00CC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620838" y="981075"/>
            <a:ext cx="0" cy="1728788"/>
          </a:xfrm>
          <a:prstGeom prst="line">
            <a:avLst/>
          </a:prstGeom>
          <a:noFill/>
          <a:ln w="57150">
            <a:solidFill>
              <a:srgbClr val="00CC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620838" y="2709863"/>
            <a:ext cx="1800225" cy="0"/>
          </a:xfrm>
          <a:prstGeom prst="line">
            <a:avLst/>
          </a:prstGeom>
          <a:noFill/>
          <a:ln w="57150">
            <a:solidFill>
              <a:srgbClr val="00CC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1044575" y="2709863"/>
            <a:ext cx="576263" cy="576262"/>
          </a:xfrm>
          <a:prstGeom prst="line">
            <a:avLst/>
          </a:prstGeom>
          <a:noFill/>
          <a:ln w="57150">
            <a:solidFill>
              <a:srgbClr val="00CC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628900" y="3789363"/>
            <a:ext cx="266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508625" y="2997200"/>
            <a:ext cx="22193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>
                <a:latin typeface="Monotype Corsiva" panose="03010101010201010101" pitchFamily="66" charset="0"/>
              </a:rPr>
              <a:t>under</a:t>
            </a:r>
          </a:p>
        </p:txBody>
      </p:sp>
      <p:sp>
        <p:nvSpPr>
          <p:cNvPr id="10249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56550" y="6381750"/>
            <a:ext cx="1187450" cy="47625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724525" y="1752600"/>
            <a:ext cx="309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400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Q版卡通矢量体育图库 - 奥运会项目 - 蓝球3 - 蓝球比赛向量图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5F9FA"/>
              </a:clrFrom>
              <a:clrTo>
                <a:srgbClr val="F5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3286125"/>
            <a:ext cx="10795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044575" y="981075"/>
            <a:ext cx="2376488" cy="2305050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00CC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620838" y="981075"/>
            <a:ext cx="0" cy="1728788"/>
          </a:xfrm>
          <a:prstGeom prst="line">
            <a:avLst/>
          </a:prstGeom>
          <a:noFill/>
          <a:ln w="57150">
            <a:solidFill>
              <a:srgbClr val="00CC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620838" y="2709863"/>
            <a:ext cx="1800225" cy="0"/>
          </a:xfrm>
          <a:prstGeom prst="line">
            <a:avLst/>
          </a:prstGeom>
          <a:noFill/>
          <a:ln w="57150">
            <a:solidFill>
              <a:srgbClr val="00CC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1044575" y="2709863"/>
            <a:ext cx="576263" cy="576262"/>
          </a:xfrm>
          <a:prstGeom prst="line">
            <a:avLst/>
          </a:prstGeom>
          <a:noFill/>
          <a:ln w="57150">
            <a:solidFill>
              <a:srgbClr val="00CC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500563" y="3644900"/>
            <a:ext cx="2087562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445250" y="2925763"/>
            <a:ext cx="2490788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000">
                <a:latin typeface="Monotype Corsiva" panose="03010101010201010101" pitchFamily="66" charset="0"/>
              </a:rPr>
              <a:t>nea</a:t>
            </a:r>
            <a:r>
              <a:rPr lang="en-US" altLang="zh-CN" sz="8000">
                <a:latin typeface="Monotype Corsiva" panose="03010101010201010101" pitchFamily="66" charset="0"/>
              </a:rPr>
              <a:t>r</a:t>
            </a:r>
          </a:p>
        </p:txBody>
      </p:sp>
      <p:sp>
        <p:nvSpPr>
          <p:cNvPr id="11273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56550" y="6381750"/>
            <a:ext cx="1187450" cy="47625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1628775"/>
            <a:ext cx="8229600" cy="4525963"/>
          </a:xfrm>
        </p:spPr>
        <p:txBody>
          <a:bodyPr/>
          <a:lstStyle/>
          <a:p>
            <a:r>
              <a:rPr lang="zh-CN" altLang="en-US" sz="4800" b="1" dirty="0" smtClean="0">
                <a:latin typeface="Comic Sans MS" panose="030F0702030302020204" pitchFamily="66" charset="0"/>
              </a:rPr>
              <a:t>on    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在...上面</a:t>
            </a:r>
          </a:p>
          <a:p>
            <a:r>
              <a:rPr lang="zh-CN" altLang="en-US" sz="4800" b="1" dirty="0" smtClean="0">
                <a:latin typeface="Comic Sans MS" panose="030F0702030302020204" pitchFamily="66" charset="0"/>
              </a:rPr>
              <a:t>in     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在...里面</a:t>
            </a:r>
          </a:p>
          <a:p>
            <a:r>
              <a:rPr lang="zh-CN" altLang="en-US" sz="4800" b="1" dirty="0" smtClean="0">
                <a:latin typeface="Comic Sans MS" panose="030F0702030302020204" pitchFamily="66" charset="0"/>
              </a:rPr>
              <a:t>under 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在...下面 </a:t>
            </a:r>
          </a:p>
          <a:p>
            <a:r>
              <a:rPr lang="zh-CN" altLang="en-US" sz="4800" b="1" dirty="0" smtClean="0">
                <a:latin typeface="Comic Sans MS" panose="030F0702030302020204" pitchFamily="66" charset="0"/>
              </a:rPr>
              <a:t>near  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在...附近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zh-CN" altLang="en-US" sz="4800" b="1" i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Let's do 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1701800"/>
            <a:ext cx="8229600" cy="4525963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altLang="zh-CN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Put your hand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人物造型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708275"/>
            <a:ext cx="157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27088" y="765175"/>
            <a:ext cx="6985000" cy="830263"/>
          </a:xfrm>
          <a:prstGeom prst="wedgeRoundRectCallout">
            <a:avLst>
              <a:gd name="adj1" fmla="val -48157"/>
              <a:gd name="adj2" fmla="val 14885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Let’s play a guessing game 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	</a:t>
            </a:r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猜猜游戏</a:t>
            </a:r>
          </a:p>
          <a:p>
            <a:pPr algn="ctr" eaLnBrk="0" hangingPunct="0"/>
            <a:endParaRPr lang="zh-CN" altLang="en-US" sz="2400" b="0" dirty="0"/>
          </a:p>
        </p:txBody>
      </p:sp>
      <p:pic>
        <p:nvPicPr>
          <p:cNvPr id="4" name="Picture 4" descr="场景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3733800"/>
            <a:ext cx="2667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700338" y="3276600"/>
            <a:ext cx="1643062" cy="838200"/>
          </a:xfrm>
          <a:prstGeom prst="wedgeRoundRectCallout">
            <a:avLst>
              <a:gd name="adj1" fmla="val 166037"/>
              <a:gd name="adj2" fmla="val 7291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zh-CN" sz="3600">
                <a:solidFill>
                  <a:schemeClr val="tx2"/>
                </a:solidFill>
                <a:latin typeface="Times New Roman" panose="02020603050405020304" pitchFamily="18" charset="0"/>
              </a:rPr>
              <a:t>  OK!</a:t>
            </a:r>
          </a:p>
          <a:p>
            <a:pPr eaLnBrk="0" hangingPunct="0">
              <a:spcBef>
                <a:spcPct val="50000"/>
              </a:spcBef>
            </a:pPr>
            <a:endParaRPr lang="en-US" altLang="zh-CN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endParaRPr lang="zh-CN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32138" y="2997200"/>
            <a:ext cx="563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Where is the </a:t>
            </a:r>
            <a:r>
              <a:rPr lang="zh-CN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cat</a:t>
            </a:r>
            <a:r>
              <a:rPr lang="en-US" altLang="zh-CN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32138" y="4005263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It’s ___ the 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box</a:t>
            </a:r>
            <a:r>
              <a:rPr lang="en-US" altLang="zh-CN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67200" y="40386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</a:rPr>
              <a:t>in</a:t>
            </a:r>
          </a:p>
        </p:txBody>
      </p:sp>
      <p:pic>
        <p:nvPicPr>
          <p:cNvPr id="5" name="Picture 5" descr="人物造型0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0141" y="7392"/>
            <a:ext cx="1828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356100" y="333375"/>
            <a:ext cx="3352800" cy="685800"/>
          </a:xfrm>
          <a:prstGeom prst="wedgeRoundRectCallout">
            <a:avLst>
              <a:gd name="adj1" fmla="val -61981"/>
              <a:gd name="adj2" fmla="val 8680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What’s this?</a:t>
            </a:r>
          </a:p>
          <a:p>
            <a:pPr algn="ctr" eaLnBrk="0" hangingPunct="0"/>
            <a:endParaRPr lang="zh-CN" altLang="en-US" sz="2800" b="0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791200" y="1676400"/>
            <a:ext cx="2438400" cy="609600"/>
          </a:xfrm>
          <a:prstGeom prst="wedgeRoundRectCallout">
            <a:avLst>
              <a:gd name="adj1" fmla="val 64454"/>
              <a:gd name="adj2" fmla="val 9219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zh-CN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It’s a </a:t>
            </a:r>
            <a:r>
              <a:rPr lang="zh-CN" altLang="en-US" sz="3600" dirty="0">
                <a:solidFill>
                  <a:schemeClr val="tx2"/>
                </a:solidFill>
                <a:latin typeface="Times New Roman" panose="02020603050405020304" pitchFamily="18" charset="0"/>
                <a:hlinkClick r:id="rId4" action="ppaction://hlinksldjump"/>
              </a:rPr>
              <a:t>cat</a:t>
            </a:r>
            <a:r>
              <a:rPr lang="en-US" altLang="zh-CN" sz="3600" dirty="0">
                <a:solidFill>
                  <a:schemeClr val="tx2"/>
                </a:solidFill>
                <a:latin typeface="Times New Roman" panose="02020603050405020304" pitchFamily="18" charset="0"/>
                <a:hlinkClick r:id="rId4" action="ppaction://hlinksldjump"/>
              </a:rPr>
              <a:t>.</a:t>
            </a:r>
            <a:endParaRPr lang="en-US" altLang="zh-CN" sz="3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endParaRPr lang="zh-CN" altLang="en-US" dirty="0">
              <a:solidFill>
                <a:schemeClr val="tx2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913" y="406400"/>
            <a:ext cx="2592387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131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6" grpId="0" bldLvl="0" animBg="1" autoUpdateAnimBg="0"/>
      <p:bldP spid="7" grpId="0" animBg="1" autoUpdateAnimBg="0"/>
      <p:bldP spid="7" grpId="1" animBg="1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2_Brochur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rochure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Brochur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ochur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ochur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ochur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ochur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ochur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ochur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ochur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ochur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ochur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ochur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ochur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全屏显示(4:3)</PresentationFormat>
  <Paragraphs>58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楷体</vt:lpstr>
      <vt:lpstr>宋体</vt:lpstr>
      <vt:lpstr>微软雅黑</vt:lpstr>
      <vt:lpstr>Arial</vt:lpstr>
      <vt:lpstr>Calibri</vt:lpstr>
      <vt:lpstr>Comic Sans MS</vt:lpstr>
      <vt:lpstr>Monotype Corsiva</vt:lpstr>
      <vt:lpstr>Tahoma</vt:lpstr>
      <vt:lpstr>Times New Roman</vt:lpstr>
      <vt:lpstr>WWW.2PPT.COM</vt:lpstr>
      <vt:lpstr>Unit 3 Where is my car?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Let's do 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2008-02-21T01:22:00Z</dcterms:created>
  <dcterms:modified xsi:type="dcterms:W3CDTF">2023-01-16T21:46:35Z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E995ED3564E444E69377B69E04117D54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