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316" r:id="rId4"/>
    <p:sldId id="408" r:id="rId5"/>
    <p:sldId id="339" r:id="rId6"/>
    <p:sldId id="409" r:id="rId7"/>
    <p:sldId id="374" r:id="rId8"/>
    <p:sldId id="410" r:id="rId9"/>
    <p:sldId id="396" r:id="rId10"/>
    <p:sldId id="398" r:id="rId11"/>
    <p:sldId id="411" r:id="rId12"/>
    <p:sldId id="351" r:id="rId13"/>
    <p:sldId id="412" r:id="rId14"/>
    <p:sldId id="407" r:id="rId15"/>
    <p:sldId id="413" r:id="rId16"/>
    <p:sldId id="414" r:id="rId17"/>
    <p:sldId id="376" r:id="rId18"/>
    <p:sldId id="377" r:id="rId19"/>
    <p:sldId id="415" r:id="rId20"/>
    <p:sldId id="401" r:id="rId21"/>
    <p:sldId id="416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CC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4" autoAdjust="0"/>
    <p:restoredTop sz="95361" autoAdjust="0"/>
  </p:normalViewPr>
  <p:slideViewPr>
    <p:cSldViewPr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090F32-6CD2-407E-943F-8C4E15A3D0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53C129-1D8F-4325-8882-9E4E8DE139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53C129-1D8F-4325-8882-9E4E8DE139B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85CA-4192-4396-83BD-72CDFFE058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EEB8B-EAEA-420A-9F60-E1DFB6AF51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C148-42C3-45B0-8486-114057D01F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17FE-E589-4776-8CC2-3B0992BFC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C148-42C3-45B0-8486-114057D01F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17FE-E589-4776-8CC2-3B0992BFC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195D-C62A-4449-83E1-46B26FF065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29A9-D0CB-40C5-B58A-BA87CABF60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4AB75-A9FE-4C10-BB0D-9E43CAB5B3B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7451-6635-44B9-BADD-7194AEA7C3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FC41-29A9-4A82-AAB2-DE5D181AE5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43E5-C6C5-4BA6-BE1F-05DAEDB968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DD3E-1AF0-45D2-9361-6799D6C78D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84B8-4483-49E2-9F72-D596F81594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5B54B-DACF-4815-A052-63D0B63613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FDBA-1499-4A74-9443-BC440F07F7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C148-42C3-45B0-8486-114057D01F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17FE-E589-4776-8CC2-3B0992BFC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6C538-2D7A-4485-B4B5-2739B19073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2C1E-918B-4982-81AD-F17CBA115C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DF2C148-42C3-45B0-8486-114057D01F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17617FE-E589-4776-8CC2-3B0992BFC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/>
        </p:nvSpPr>
        <p:spPr bwMode="auto">
          <a:xfrm>
            <a:off x="703263" y="1484784"/>
            <a:ext cx="7772400" cy="19600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The king's new clothes</a:t>
            </a:r>
            <a:endParaRPr lang="zh-CN" altLang="en-US" sz="4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3386932" y="3717032"/>
            <a:ext cx="240506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课堂练习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7366" y="54676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348880"/>
            <a:ext cx="7343775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</a:t>
            </a:r>
            <a:r>
              <a:rPr lang="zh-CN" altLang="en-US" dirty="0"/>
              <a:t>昨天她很开心</a:t>
            </a:r>
            <a:r>
              <a:rPr lang="en-US" altLang="zh-CN" dirty="0"/>
              <a:t>.She  </a:t>
            </a:r>
            <a:r>
              <a:rPr lang="en-US" altLang="zh-CN" u="sng" dirty="0"/>
              <a:t>              </a:t>
            </a:r>
            <a:r>
              <a:rPr lang="en-US" altLang="zh-CN" dirty="0"/>
              <a:t>very </a:t>
            </a:r>
            <a:r>
              <a:rPr lang="en-US" altLang="zh-CN" u="sng" dirty="0"/>
              <a:t>             </a:t>
            </a:r>
            <a:r>
              <a:rPr lang="en-US" altLang="zh-CN" dirty="0"/>
              <a:t>yesterday.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</a:t>
            </a:r>
            <a:r>
              <a:rPr lang="zh-CN" altLang="en-US" dirty="0"/>
              <a:t>她正在向我展示她的新书</a:t>
            </a:r>
            <a:r>
              <a:rPr lang="en-US" altLang="zh-CN" dirty="0"/>
              <a:t>.She is  </a:t>
            </a:r>
            <a:r>
              <a:rPr lang="en-US" altLang="zh-CN" u="sng" dirty="0"/>
              <a:t>               </a:t>
            </a:r>
            <a:r>
              <a:rPr lang="en-US" altLang="zh-CN" dirty="0"/>
              <a:t>me  </a:t>
            </a:r>
            <a:r>
              <a:rPr lang="en-US" altLang="zh-CN" u="sng" dirty="0"/>
              <a:t>               </a:t>
            </a:r>
            <a:r>
              <a:rPr lang="en-US" altLang="zh-CN" dirty="0"/>
              <a:t>new books.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多么漂亮的衣服啊</a:t>
            </a:r>
            <a:r>
              <a:rPr lang="en-US" altLang="zh-CN" dirty="0"/>
              <a:t>!  </a:t>
            </a:r>
            <a:r>
              <a:rPr lang="en-US" altLang="zh-CN" u="sng" dirty="0"/>
              <a:t>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 clothes!</a:t>
            </a:r>
          </a:p>
        </p:txBody>
      </p:sp>
      <p:grpSp>
        <p:nvGrpSpPr>
          <p:cNvPr id="3686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686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687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563938" y="2277534"/>
            <a:ext cx="647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was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752024" y="2277534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happy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4859339" y="3045885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showing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229351" y="3045885"/>
            <a:ext cx="5746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her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563938" y="3909485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What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5025" y="3860801"/>
            <a:ext cx="12954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beautiful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71550" y="2165350"/>
            <a:ext cx="7416800" cy="3631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谁能为我做新衣服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Who can </a:t>
            </a:r>
            <a:r>
              <a:rPr lang="en-US" altLang="zh-CN" u="sng" dirty="0"/>
              <a:t>            </a:t>
            </a:r>
            <a:r>
              <a:rPr lang="en-US" altLang="zh-CN" dirty="0"/>
              <a:t> new clothes for</a:t>
            </a:r>
            <a:r>
              <a:rPr lang="en-US" altLang="zh-CN" u="sng" dirty="0"/>
              <a:t>               </a:t>
            </a:r>
            <a:r>
              <a:rPr lang="en-US" altLang="zh-CN" dirty="0"/>
              <a:t>  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2.</a:t>
            </a:r>
            <a:r>
              <a:rPr lang="zh-CN" altLang="en-US" dirty="0"/>
              <a:t>看他的新帽子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Look </a:t>
            </a:r>
            <a:r>
              <a:rPr lang="en-US" altLang="zh-CN" u="sng" dirty="0"/>
              <a:t>   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    </a:t>
            </a:r>
            <a:r>
              <a:rPr lang="en-US" altLang="zh-CN" dirty="0"/>
              <a:t>new hat.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3.</a:t>
            </a:r>
            <a:r>
              <a:rPr lang="zh-CN" altLang="en-US" dirty="0"/>
              <a:t>很久以前</a:t>
            </a:r>
            <a:r>
              <a:rPr lang="en-US" altLang="zh-CN" dirty="0"/>
              <a:t>,</a:t>
            </a:r>
            <a:r>
              <a:rPr lang="zh-CN" altLang="en-US" dirty="0"/>
              <a:t>在这个花园里有许多漂亮的花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Long </a:t>
            </a:r>
            <a:r>
              <a:rPr lang="en-US" altLang="zh-CN" dirty="0" err="1"/>
              <a:t>long</a:t>
            </a:r>
            <a:r>
              <a:rPr lang="en-US" altLang="zh-CN" dirty="0"/>
              <a:t> ago,</a:t>
            </a:r>
            <a:r>
              <a:rPr lang="en-US" altLang="zh-CN" u="sng" dirty="0"/>
              <a:t>                   </a:t>
            </a:r>
            <a:r>
              <a:rPr lang="en-US" altLang="zh-CN" dirty="0"/>
              <a:t>   </a:t>
            </a:r>
            <a:r>
              <a:rPr lang="en-US" altLang="zh-CN" u="sng" dirty="0"/>
              <a:t>                   </a:t>
            </a:r>
            <a:r>
              <a:rPr lang="en-US" altLang="zh-CN" dirty="0"/>
              <a:t> a lot of beautiful flowers in the garden.</a:t>
            </a:r>
          </a:p>
        </p:txBody>
      </p:sp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1042988" y="1381095"/>
            <a:ext cx="3350597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二、根据汉语提示完成句子</a:t>
            </a:r>
            <a:r>
              <a:rPr lang="en-US" altLang="zh-CN" dirty="0"/>
              <a:t>.</a:t>
            </a:r>
            <a:endParaRPr lang="zh-CN" altLang="en-US" dirty="0"/>
          </a:p>
        </p:txBody>
      </p:sp>
      <p:grpSp>
        <p:nvGrpSpPr>
          <p:cNvPr id="2662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663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63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52638" y="2755901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make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570414" y="2660651"/>
            <a:ext cx="6492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me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692275" y="3860801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87675" y="3812118"/>
            <a:ext cx="6492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his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627313" y="5012267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there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2714" y="4963585"/>
            <a:ext cx="8651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were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71550" y="2165351"/>
            <a:ext cx="7416800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4.</a:t>
            </a:r>
            <a:r>
              <a:rPr lang="zh-CN" altLang="en-US" dirty="0"/>
              <a:t>有一天</a:t>
            </a:r>
            <a:r>
              <a:rPr lang="en-US" altLang="zh-CN" dirty="0"/>
              <a:t>,</a:t>
            </a:r>
            <a:r>
              <a:rPr lang="zh-CN" altLang="en-US" dirty="0"/>
              <a:t>两个男人拜访了医生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One day, two </a:t>
            </a:r>
            <a:r>
              <a:rPr lang="en-US" altLang="zh-CN" u="sng" dirty="0"/>
              <a:t>                </a:t>
            </a:r>
            <a:r>
              <a:rPr lang="en-US" altLang="zh-CN" dirty="0"/>
              <a:t>   </a:t>
            </a:r>
            <a:r>
              <a:rPr lang="en-US" altLang="zh-CN" u="sng" dirty="0"/>
              <a:t>                  </a:t>
            </a:r>
            <a:r>
              <a:rPr lang="en-US" altLang="zh-CN" dirty="0"/>
              <a:t>the doctor.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国王穿着他的新衣服穿过城市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The king walked </a:t>
            </a:r>
            <a:r>
              <a:rPr lang="en-US" altLang="zh-CN" u="sng" dirty="0"/>
              <a:t>                   </a:t>
            </a:r>
            <a:r>
              <a:rPr lang="en-US" altLang="zh-CN" dirty="0"/>
              <a:t>  the city </a:t>
            </a:r>
            <a:r>
              <a:rPr lang="en-US" altLang="zh-CN" u="sng" dirty="0"/>
              <a:t>                     </a:t>
            </a:r>
            <a:r>
              <a:rPr lang="en-US" altLang="zh-CN" dirty="0"/>
              <a:t>his new clothes.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6.</a:t>
            </a:r>
            <a:r>
              <a:rPr lang="zh-CN" altLang="en-US" dirty="0"/>
              <a:t>他们看着国王并且大笑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They looked</a:t>
            </a:r>
            <a:r>
              <a:rPr lang="en-US" altLang="zh-CN" u="sng" dirty="0"/>
              <a:t>                        </a:t>
            </a:r>
            <a:r>
              <a:rPr lang="en-US" altLang="zh-CN" dirty="0"/>
              <a:t>the king and</a:t>
            </a:r>
            <a:r>
              <a:rPr lang="en-US" altLang="zh-CN" u="sng" dirty="0"/>
              <a:t>                             </a:t>
            </a:r>
            <a:r>
              <a:rPr lang="en-US" altLang="zh-CN" dirty="0"/>
              <a:t>.</a:t>
            </a:r>
            <a:endParaRPr lang="zh-CN" altLang="en-US" dirty="0"/>
          </a:p>
        </p:txBody>
      </p:sp>
      <p:grpSp>
        <p:nvGrpSpPr>
          <p:cNvPr id="37892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789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7894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627313" y="2709334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men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779839" y="2660651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visited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916239" y="3765551"/>
            <a:ext cx="11509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through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292726" y="3716867"/>
            <a:ext cx="5048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in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698750" y="5012267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92725" y="4965701"/>
            <a:ext cx="1081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laughed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765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65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258888" y="1892301"/>
            <a:ext cx="7200900" cy="386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1. Was there a king?</a:t>
            </a:r>
            <a:r>
              <a:rPr lang="zh-CN" altLang="en-US" dirty="0"/>
              <a:t>　　　　</a:t>
            </a:r>
            <a:r>
              <a:rPr lang="en-US" altLang="zh-CN" dirty="0" err="1"/>
              <a:t>A.Yes</a:t>
            </a:r>
            <a:r>
              <a:rPr lang="en-US" altLang="zh-CN" dirty="0"/>
              <a:t>, there were.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2.Don't shout.                             </a:t>
            </a:r>
            <a:r>
              <a:rPr lang="en-US" altLang="zh-CN" dirty="0" err="1"/>
              <a:t>B.No</a:t>
            </a:r>
            <a:r>
              <a:rPr lang="en-US" altLang="zh-CN" dirty="0"/>
              <a:t>, they don't.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3.Were there any trees in the forest?      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                                                          </a:t>
            </a:r>
            <a:r>
              <a:rPr lang="en-US" altLang="zh-CN" dirty="0" err="1"/>
              <a:t>C.No</a:t>
            </a:r>
            <a:r>
              <a:rPr lang="en-US" altLang="zh-CN" dirty="0"/>
              <a:t>, there wasn't.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4.Do they like flowers?             </a:t>
            </a:r>
            <a:r>
              <a:rPr lang="en-US" altLang="zh-CN" dirty="0" err="1"/>
              <a:t>D.Yes</a:t>
            </a:r>
            <a:r>
              <a:rPr lang="en-US" altLang="zh-CN" dirty="0"/>
              <a:t>, I can.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5.Can you make a kite?             E.OK.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042989" y="1381095"/>
            <a:ext cx="3092513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三、找出句子相应的答语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547813" y="1989667"/>
            <a:ext cx="431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547814" y="2755901"/>
            <a:ext cx="5032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E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547814" y="3572934"/>
            <a:ext cx="5032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547814" y="4581128"/>
            <a:ext cx="5032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B</a:t>
            </a:r>
            <a:endParaRPr lang="zh-CN" altLang="en-US" dirty="0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547814" y="5373216"/>
            <a:ext cx="5032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71550" y="2232734"/>
            <a:ext cx="7416800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1.There are some flowers in the garden.(</a:t>
            </a:r>
            <a:r>
              <a:rPr lang="zh-CN" altLang="en-US" dirty="0"/>
              <a:t>改为过去式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There </a:t>
            </a:r>
            <a:r>
              <a:rPr lang="en-US" altLang="zh-CN" u="sng" dirty="0"/>
              <a:t>              </a:t>
            </a:r>
            <a:r>
              <a:rPr lang="en-US" altLang="zh-CN" dirty="0"/>
              <a:t> some flowers in the garden.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2.The man is wearing some clothes.(</a:t>
            </a:r>
            <a:r>
              <a:rPr lang="zh-CN" altLang="en-US" dirty="0"/>
              <a:t>改为否定句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The man </a:t>
            </a:r>
            <a:r>
              <a:rPr lang="en-US" altLang="zh-CN" u="sng" dirty="0"/>
              <a:t>             </a:t>
            </a:r>
            <a:r>
              <a:rPr lang="en-US" altLang="zh-CN" dirty="0"/>
              <a:t>  wearing </a:t>
            </a:r>
            <a:r>
              <a:rPr lang="en-US" altLang="zh-CN" u="sng" dirty="0"/>
              <a:t>                   </a:t>
            </a:r>
            <a:r>
              <a:rPr lang="en-US" altLang="zh-CN" dirty="0"/>
              <a:t> clothes.</a:t>
            </a: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1042988" y="1381095"/>
            <a:ext cx="257634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四、按要求改写句子</a:t>
            </a:r>
            <a:r>
              <a:rPr lang="en-US" altLang="zh-CN"/>
              <a:t>.</a:t>
            </a:r>
            <a:endParaRPr lang="zh-CN" altLang="en-US"/>
          </a:p>
        </p:txBody>
      </p:sp>
      <p:grpSp>
        <p:nvGrpSpPr>
          <p:cNvPr id="38916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8917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8918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763713" y="2899834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were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152968" y="4485641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isn't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922714" y="4485218"/>
            <a:ext cx="8651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any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71550" y="1701963"/>
            <a:ext cx="7416800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3.The boy is clever.(</a:t>
            </a:r>
            <a:r>
              <a:rPr lang="zh-CN" altLang="en-US" dirty="0"/>
              <a:t>改为一般疑问句</a:t>
            </a:r>
            <a:r>
              <a:rPr lang="en-US" altLang="zh-CN" dirty="0"/>
              <a:t>,</a:t>
            </a:r>
            <a:r>
              <a:rPr lang="zh-CN" altLang="en-US" dirty="0"/>
              <a:t>并作肯定回答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— </a:t>
            </a:r>
            <a:r>
              <a:rPr lang="en-US" altLang="zh-CN" u="sng" dirty="0"/>
              <a:t>      </a:t>
            </a:r>
            <a:r>
              <a:rPr lang="en-US" altLang="zh-CN" dirty="0"/>
              <a:t>the boy clever?</a:t>
            </a:r>
            <a:r>
              <a:rPr lang="zh-CN" altLang="en-US" dirty="0"/>
              <a:t>　</a:t>
            </a:r>
            <a:r>
              <a:rPr lang="en-US" altLang="zh-CN" dirty="0"/>
              <a:t>—Yes,</a:t>
            </a:r>
            <a:r>
              <a:rPr lang="en-US" altLang="zh-CN" u="sng" dirty="0"/>
              <a:t>           </a:t>
            </a:r>
            <a:r>
              <a:rPr lang="en-US" altLang="zh-CN" dirty="0"/>
              <a:t> </a:t>
            </a:r>
            <a:r>
              <a:rPr lang="en-US" altLang="zh-CN" u="sng" dirty="0"/>
              <a:t>              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4.We can make new clothes.(</a:t>
            </a:r>
            <a:r>
              <a:rPr lang="zh-CN" altLang="en-US" dirty="0"/>
              <a:t>改为否定句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We</a:t>
            </a:r>
            <a:r>
              <a:rPr lang="en-US" altLang="zh-CN" u="sng" dirty="0"/>
              <a:t>               </a:t>
            </a:r>
            <a:r>
              <a:rPr lang="en-US" altLang="zh-CN" dirty="0"/>
              <a:t> make new clothes.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5.there, the, long </a:t>
            </a:r>
            <a:r>
              <a:rPr lang="en-US" altLang="zh-CN" dirty="0" err="1"/>
              <a:t>long</a:t>
            </a:r>
            <a:r>
              <a:rPr lang="en-US" altLang="zh-CN" dirty="0"/>
              <a:t> ago, forest, lion, was, a, in ( ,/. ) (</a:t>
            </a:r>
            <a:r>
              <a:rPr lang="zh-CN" altLang="en-US" dirty="0"/>
              <a:t>连词成句</a:t>
            </a:r>
            <a:r>
              <a:rPr lang="en-US" altLang="zh-CN" dirty="0"/>
              <a:t>)</a:t>
            </a:r>
            <a:endParaRPr lang="en-US" altLang="zh-CN" u="sng" dirty="0"/>
          </a:p>
          <a:p>
            <a:pPr algn="just">
              <a:spcBef>
                <a:spcPts val="600"/>
              </a:spcBef>
            </a:pPr>
            <a:endParaRPr lang="en-US" altLang="zh-CN" dirty="0"/>
          </a:p>
          <a:p>
            <a:pPr algn="just">
              <a:spcBef>
                <a:spcPts val="600"/>
              </a:spcBef>
            </a:pPr>
            <a:r>
              <a:rPr lang="en-US" altLang="zh-CN" dirty="0"/>
              <a:t>_______________ _______________ _______________ </a:t>
            </a:r>
          </a:p>
        </p:txBody>
      </p:sp>
      <p:grpSp>
        <p:nvGrpSpPr>
          <p:cNvPr id="3994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9941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9942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474788" y="2373207"/>
            <a:ext cx="431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427539" y="2372785"/>
            <a:ext cx="6492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he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076508" y="2373207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474789" y="3956051"/>
            <a:ext cx="8651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can't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177558" y="5229200"/>
            <a:ext cx="5473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Long long ago</a:t>
            </a:r>
            <a:r>
              <a:rPr lang="zh-CN" altLang="en-US">
                <a:solidFill>
                  <a:srgbClr val="CC0000"/>
                </a:solidFill>
              </a:rPr>
              <a:t>， </a:t>
            </a:r>
            <a:r>
              <a:rPr lang="en-US" altLang="zh-CN">
                <a:solidFill>
                  <a:srgbClr val="CC0000"/>
                </a:solidFill>
              </a:rPr>
              <a:t>there was a lion in the forest.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042989" y="2420888"/>
            <a:ext cx="6769100" cy="2352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/>
              <a:t>    I have a Chinese </a:t>
            </a:r>
            <a:r>
              <a:rPr lang="en-US" altLang="zh-CN" dirty="0" err="1"/>
              <a:t>friend.Her</a:t>
            </a:r>
            <a:r>
              <a:rPr lang="en-US" altLang="zh-CN" dirty="0"/>
              <a:t> name is Li </a:t>
            </a:r>
            <a:r>
              <a:rPr lang="en-US" altLang="zh-CN" dirty="0" err="1"/>
              <a:t>Fang.She</a:t>
            </a:r>
            <a:r>
              <a:rPr lang="en-US" altLang="zh-CN" dirty="0"/>
              <a:t> usually gets up at six </a:t>
            </a:r>
            <a:r>
              <a:rPr lang="en-US" altLang="zh-CN" dirty="0" err="1"/>
              <a:t>forty.She</a:t>
            </a:r>
            <a:r>
              <a:rPr lang="en-US" altLang="zh-CN" dirty="0"/>
              <a:t> goes to school on foot at seven </a:t>
            </a:r>
            <a:r>
              <a:rPr lang="en-US" altLang="zh-CN" dirty="0" err="1"/>
              <a:t>ten.She</a:t>
            </a:r>
            <a:r>
              <a:rPr lang="en-US" altLang="zh-CN" dirty="0"/>
              <a:t> has seven lessons every </a:t>
            </a:r>
            <a:r>
              <a:rPr lang="en-US" altLang="zh-CN" dirty="0" err="1"/>
              <a:t>day.She</a:t>
            </a:r>
            <a:r>
              <a:rPr lang="en-US" altLang="zh-CN" dirty="0"/>
              <a:t> likes </a:t>
            </a:r>
            <a:r>
              <a:rPr lang="en-US" altLang="zh-CN" dirty="0" err="1"/>
              <a:t>Music.But</a:t>
            </a:r>
            <a:r>
              <a:rPr lang="en-US" altLang="zh-CN" dirty="0"/>
              <a:t> she doesn't like </a:t>
            </a:r>
            <a:r>
              <a:rPr lang="en-US" altLang="zh-CN" dirty="0" err="1"/>
              <a:t>PE.She</a:t>
            </a:r>
            <a:r>
              <a:rPr lang="en-US" altLang="zh-CN" dirty="0"/>
              <a:t> likes listening to </a:t>
            </a:r>
            <a:r>
              <a:rPr lang="en-US" altLang="zh-CN" dirty="0" err="1"/>
              <a:t>music.She</a:t>
            </a:r>
            <a:r>
              <a:rPr lang="en-US" altLang="zh-CN" dirty="0"/>
              <a:t> often listens to music at </a:t>
            </a:r>
            <a:r>
              <a:rPr lang="en-US" altLang="zh-CN" dirty="0" err="1"/>
              <a:t>weekends.She</a:t>
            </a:r>
            <a:r>
              <a:rPr lang="en-US" altLang="zh-CN" dirty="0"/>
              <a:t> listened to music last </a:t>
            </a:r>
            <a:r>
              <a:rPr lang="en-US" altLang="zh-CN" dirty="0" err="1"/>
              <a:t>night.She</a:t>
            </a:r>
            <a:r>
              <a:rPr lang="en-US" altLang="zh-CN" dirty="0"/>
              <a:t> is a nice girl.</a:t>
            </a:r>
          </a:p>
        </p:txBody>
      </p:sp>
      <p:grpSp>
        <p:nvGrpSpPr>
          <p:cNvPr id="29698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29699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9700" name="Text Box 10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 dirty="0"/>
                <a:t>阅读理解练习</a:t>
              </a:r>
              <a:r>
                <a:rPr lang="zh-CN" altLang="en-US" dirty="0"/>
                <a:t> </a:t>
              </a:r>
            </a:p>
          </p:txBody>
        </p:sp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042989" y="1620279"/>
            <a:ext cx="3522118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一、阅读短文</a:t>
            </a:r>
            <a:r>
              <a:rPr lang="en-US" altLang="zh-CN" dirty="0"/>
              <a:t>,</a:t>
            </a:r>
            <a:r>
              <a:rPr lang="zh-CN" altLang="en-US" dirty="0"/>
              <a:t>判断正</a:t>
            </a:r>
            <a:r>
              <a:rPr lang="en-US" altLang="zh-CN" dirty="0"/>
              <a:t>(T)</a:t>
            </a:r>
            <a:r>
              <a:rPr lang="zh-CN" altLang="en-US" dirty="0"/>
              <a:t>误</a:t>
            </a:r>
            <a:r>
              <a:rPr lang="en-US" altLang="zh-CN" dirty="0"/>
              <a:t>(F).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914" y="2180167"/>
            <a:ext cx="6192837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1.Helen's Chinese friend is Li Ming.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2.Li Fang gets up at twenty to seven.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3.Li Fang goes to school by bike.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4.Li Fang listened to music last night.</a:t>
            </a:r>
            <a:endParaRPr lang="zh-CN" altLang="en-US" dirty="0"/>
          </a:p>
        </p:txBody>
      </p:sp>
      <p:grpSp>
        <p:nvGrpSpPr>
          <p:cNvPr id="30722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30727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28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619250" y="2084918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17664" y="2950634"/>
            <a:ext cx="4333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620839" y="3814234"/>
            <a:ext cx="4333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19250" y="4627034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57251" y="2276871"/>
            <a:ext cx="7520283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/>
              <a:t>       He was very lazy (</a:t>
            </a:r>
            <a:r>
              <a:rPr lang="zh-CN" altLang="en-US" dirty="0"/>
              <a:t>懒</a:t>
            </a:r>
            <a:r>
              <a:rPr lang="en-US" altLang="zh-CN" dirty="0"/>
              <a:t>).He always (</a:t>
            </a:r>
            <a:r>
              <a:rPr lang="zh-CN" altLang="en-US" dirty="0"/>
              <a:t>总是</a:t>
            </a:r>
            <a:r>
              <a:rPr lang="en-US" altLang="zh-CN" dirty="0"/>
              <a:t>) asked a little monkey to give him some </a:t>
            </a:r>
            <a:r>
              <a:rPr lang="en-US" altLang="zh-CN" dirty="0" err="1"/>
              <a:t>food.The</a:t>
            </a:r>
            <a:r>
              <a:rPr lang="en-US" altLang="zh-CN" dirty="0"/>
              <a:t> little monkey wasn't happy for </a:t>
            </a:r>
            <a:r>
              <a:rPr lang="en-US" altLang="zh-CN" dirty="0" err="1"/>
              <a:t>this.So</a:t>
            </a:r>
            <a:r>
              <a:rPr lang="en-US" altLang="zh-CN" dirty="0"/>
              <a:t> one day the monkey said, “Now, I'm </a:t>
            </a:r>
            <a:r>
              <a:rPr lang="en-US" altLang="zh-CN" dirty="0" err="1"/>
              <a:t>sorry.I</a:t>
            </a:r>
            <a:r>
              <a:rPr lang="en-US" altLang="zh-CN" dirty="0"/>
              <a:t> can't give you any food again.” “Why?” the tiger asked. “There is another (</a:t>
            </a:r>
            <a:r>
              <a:rPr lang="zh-CN" altLang="en-US" dirty="0"/>
              <a:t>另外</a:t>
            </a:r>
            <a:r>
              <a:rPr lang="en-US" altLang="zh-CN" dirty="0"/>
              <a:t>) tiger in the </a:t>
            </a:r>
            <a:r>
              <a:rPr lang="en-US" altLang="zh-CN" dirty="0" err="1"/>
              <a:t>mountain.He</a:t>
            </a:r>
            <a:r>
              <a:rPr lang="en-US" altLang="zh-CN" dirty="0"/>
              <a:t> tells me not to do that,” the monkey </a:t>
            </a:r>
            <a:r>
              <a:rPr lang="en-US" altLang="zh-CN" dirty="0" err="1"/>
              <a:t>said.So</a:t>
            </a:r>
            <a:r>
              <a:rPr lang="en-US" altLang="zh-CN" dirty="0"/>
              <a:t> the tiger was angry and he asked, “Where is he?” “He's over </a:t>
            </a:r>
            <a:r>
              <a:rPr lang="en-US" altLang="zh-CN" dirty="0" err="1"/>
              <a:t>there.Please</a:t>
            </a:r>
            <a:r>
              <a:rPr lang="en-US" altLang="zh-CN" dirty="0"/>
              <a:t> come with me,” the monkey </a:t>
            </a:r>
            <a:r>
              <a:rPr lang="en-US" altLang="zh-CN" dirty="0" err="1"/>
              <a:t>said.They</a:t>
            </a:r>
            <a:r>
              <a:rPr lang="en-US" altLang="zh-CN" dirty="0"/>
              <a:t> came to a river (</a:t>
            </a:r>
            <a:r>
              <a:rPr lang="zh-CN" altLang="en-US" dirty="0"/>
              <a:t>河</a:t>
            </a:r>
            <a:r>
              <a:rPr lang="en-US" altLang="zh-CN" dirty="0"/>
              <a:t>).The tiger saw another tiger in the </a:t>
            </a:r>
            <a:r>
              <a:rPr lang="en-US" altLang="zh-CN" dirty="0" err="1"/>
              <a:t>water.So</a:t>
            </a:r>
            <a:r>
              <a:rPr lang="en-US" altLang="zh-CN" dirty="0"/>
              <a:t> he jumped into the </a:t>
            </a:r>
            <a:r>
              <a:rPr lang="en-US" altLang="zh-CN" dirty="0" err="1"/>
              <a:t>water.He</a:t>
            </a:r>
            <a:r>
              <a:rPr lang="en-US" altLang="zh-CN" dirty="0"/>
              <a:t> didn't come out again.</a:t>
            </a:r>
          </a:p>
        </p:txBody>
      </p:sp>
      <p:grpSp>
        <p:nvGrpSpPr>
          <p:cNvPr id="40963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40964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0965" name="Text Box 10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042989" y="1620279"/>
            <a:ext cx="3674404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二、阅读短文</a:t>
            </a:r>
            <a:r>
              <a:rPr lang="en-US" altLang="zh-CN" dirty="0"/>
              <a:t>,</a:t>
            </a:r>
            <a:r>
              <a:rPr lang="zh-CN" altLang="en-US" dirty="0"/>
              <a:t>选择正确的答案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042988" y="2372785"/>
            <a:ext cx="6913562" cy="30931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1. There was</a:t>
            </a:r>
            <a:r>
              <a:rPr lang="en-US" altLang="zh-CN" u="sng" dirty="0"/>
              <a:t>       </a:t>
            </a:r>
            <a:r>
              <a:rPr lang="en-US" altLang="zh-CN" dirty="0"/>
              <a:t>in a mountain.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    </a:t>
            </a:r>
            <a:r>
              <a:rPr lang="en-US" altLang="zh-CN" dirty="0" err="1"/>
              <a:t>A.a</a:t>
            </a:r>
            <a:r>
              <a:rPr lang="en-US" altLang="zh-CN" dirty="0"/>
              <a:t> big tiger</a:t>
            </a:r>
            <a:r>
              <a:rPr lang="zh-CN" altLang="en-US" dirty="0"/>
              <a:t>　　</a:t>
            </a:r>
            <a:r>
              <a:rPr lang="en-US" altLang="zh-CN" dirty="0" err="1"/>
              <a:t>B.a</a:t>
            </a:r>
            <a:r>
              <a:rPr lang="en-US" altLang="zh-CN" dirty="0"/>
              <a:t> big monkey</a:t>
            </a:r>
            <a:r>
              <a:rPr lang="zh-CN" altLang="en-US" dirty="0"/>
              <a:t>　　</a:t>
            </a:r>
            <a:r>
              <a:rPr lang="en-US" altLang="zh-CN" dirty="0" err="1"/>
              <a:t>C.monkeys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2.What did the tiger ask the monkey to give him?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    </a:t>
            </a:r>
            <a:r>
              <a:rPr lang="en-US" altLang="zh-CN" dirty="0" err="1"/>
              <a:t>A.Some</a:t>
            </a:r>
            <a:r>
              <a:rPr lang="en-US" altLang="zh-CN" dirty="0"/>
              <a:t> food.  </a:t>
            </a:r>
            <a:r>
              <a:rPr lang="en-US" altLang="zh-CN" dirty="0" err="1"/>
              <a:t>B.Some</a:t>
            </a:r>
            <a:r>
              <a:rPr lang="en-US" altLang="zh-CN" dirty="0"/>
              <a:t> drinks.  </a:t>
            </a:r>
            <a:r>
              <a:rPr lang="en-US" altLang="zh-CN" dirty="0" err="1"/>
              <a:t>C.Another</a:t>
            </a:r>
            <a:r>
              <a:rPr lang="en-US" altLang="zh-CN" dirty="0"/>
              <a:t> tiger.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3. Was the little monkey happy?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    </a:t>
            </a:r>
            <a:r>
              <a:rPr lang="en-US" altLang="zh-CN" dirty="0" err="1"/>
              <a:t>A.Yes</a:t>
            </a:r>
            <a:r>
              <a:rPr lang="en-US" altLang="zh-CN" dirty="0"/>
              <a:t>, he was.  </a:t>
            </a:r>
            <a:r>
              <a:rPr lang="en-US" altLang="zh-CN" dirty="0" err="1"/>
              <a:t>B.No</a:t>
            </a:r>
            <a:r>
              <a:rPr lang="en-US" altLang="zh-CN" dirty="0"/>
              <a:t>, he wasn't.  </a:t>
            </a:r>
            <a:r>
              <a:rPr lang="en-US" altLang="zh-CN" dirty="0" err="1"/>
              <a:t>C.No</a:t>
            </a:r>
            <a:r>
              <a:rPr lang="en-US" altLang="zh-CN" dirty="0"/>
              <a:t>, he was. </a:t>
            </a:r>
            <a:endParaRPr lang="zh-CN" altLang="en-US" dirty="0"/>
          </a:p>
        </p:txBody>
      </p:sp>
      <p:grpSp>
        <p:nvGrpSpPr>
          <p:cNvPr id="32770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32776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777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403350" y="247015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404939" y="3526367"/>
            <a:ext cx="4333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404939" y="4917018"/>
            <a:ext cx="4333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471405"/>
            <a:ext cx="6983413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很久以前   </a:t>
            </a:r>
            <a:r>
              <a:rPr lang="zh-CN" altLang="en-US" u="sng" dirty="0"/>
              <a:t> </a:t>
            </a:r>
            <a:r>
              <a:rPr lang="en-US" altLang="zh-CN" dirty="0"/>
              <a:t>___________</a:t>
            </a:r>
            <a:endParaRPr lang="zh-CN" altLang="en-US" u="sng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</a:t>
            </a:r>
            <a:r>
              <a:rPr lang="zh-CN" altLang="en-US" dirty="0"/>
              <a:t>指着</a:t>
            </a:r>
            <a:r>
              <a:rPr lang="en-US" altLang="zh-CN" dirty="0"/>
              <a:t>……</a:t>
            </a:r>
            <a:r>
              <a:rPr lang="en-US" altLang="zh-CN" u="sng" dirty="0"/>
              <a:t>    </a:t>
            </a:r>
            <a:r>
              <a:rPr lang="en-US" altLang="zh-CN" dirty="0"/>
              <a:t> ___________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</a:t>
            </a:r>
            <a:r>
              <a:rPr lang="zh-CN" altLang="en-US" dirty="0"/>
              <a:t>试穿   </a:t>
            </a:r>
            <a:r>
              <a:rPr lang="en-US" altLang="zh-CN" dirty="0"/>
              <a:t>___________</a:t>
            </a:r>
            <a:endParaRPr lang="zh-CN" altLang="en-US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</a:t>
            </a:r>
            <a:r>
              <a:rPr lang="zh-CN" altLang="en-US" dirty="0"/>
              <a:t>聪明的人 </a:t>
            </a:r>
            <a:r>
              <a:rPr lang="en-US" altLang="zh-CN" dirty="0"/>
              <a:t>___________</a:t>
            </a:r>
            <a:r>
              <a:rPr lang="zh-CN" altLang="en-US" u="sng" dirty="0"/>
              <a:t>      </a:t>
            </a:r>
            <a:endParaRPr lang="zh-CN" altLang="en-US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穿过这座城市</a:t>
            </a:r>
            <a:r>
              <a:rPr lang="en-US" altLang="zh-CN" dirty="0"/>
              <a:t>___________</a:t>
            </a:r>
          </a:p>
        </p:txBody>
      </p:sp>
      <p:grpSp>
        <p:nvGrpSpPr>
          <p:cNvPr id="15362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5367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368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词汇练习 </a:t>
              </a:r>
            </a:p>
          </p:txBody>
        </p:sp>
      </p:grp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1042989" y="1668962"/>
            <a:ext cx="180209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一、英汉互译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84439" y="2180167"/>
            <a:ext cx="18002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long long ago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484439" y="3045885"/>
            <a:ext cx="15128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point at…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339975" y="3860801"/>
            <a:ext cx="15128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try on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555875" y="4724401"/>
            <a:ext cx="17287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clever people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87675" y="5492751"/>
            <a:ext cx="25209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walk through the city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4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827089" y="2372784"/>
            <a:ext cx="7489825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4. How was the tiger when he heard what the monkey said?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    A. Happy.          B. Angry.            C. Sad.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(</a:t>
            </a:r>
            <a:r>
              <a:rPr lang="zh-CN" altLang="en-US" dirty="0"/>
              <a:t>　　</a:t>
            </a:r>
            <a:r>
              <a:rPr lang="en-US" altLang="zh-CN" dirty="0"/>
              <a:t>) 5. Was there a real (</a:t>
            </a:r>
            <a:r>
              <a:rPr lang="zh-CN" altLang="en-US" dirty="0"/>
              <a:t>真的</a:t>
            </a:r>
            <a:r>
              <a:rPr lang="en-US" altLang="zh-CN" dirty="0"/>
              <a:t>) tiger in the water?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               A. Yes, there was.        B. Yes, it was.         C. No, there wasn't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grpSp>
        <p:nvGrpSpPr>
          <p:cNvPr id="41987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41988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1989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87450" y="2277534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187450" y="3668185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1772816"/>
            <a:ext cx="6983413" cy="40934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/>
              <a:t>6.in the street___________</a:t>
            </a:r>
            <a:r>
              <a:rPr lang="en-US" altLang="zh-CN" u="sng" dirty="0"/>
              <a:t>       </a:t>
            </a:r>
            <a:endParaRPr lang="en-US" altLang="zh-CN" dirty="0"/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7.a little boy ___________</a:t>
            </a:r>
            <a:r>
              <a:rPr lang="en-US" altLang="zh-CN" u="sng" dirty="0"/>
              <a:t>      </a:t>
            </a:r>
            <a:r>
              <a:rPr lang="en-US" altLang="zh-CN" dirty="0"/>
              <a:t>    </a:t>
            </a:r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8.make new clothes</a:t>
            </a:r>
            <a:r>
              <a:rPr lang="en-US" altLang="zh-CN" u="sng" dirty="0"/>
              <a:t>     </a:t>
            </a:r>
            <a:r>
              <a:rPr lang="en-US" altLang="zh-CN" dirty="0"/>
              <a:t>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9.turn into </a:t>
            </a:r>
            <a:r>
              <a:rPr lang="en-US" altLang="zh-CN" u="sng" dirty="0"/>
              <a:t>  </a:t>
            </a:r>
            <a:r>
              <a:rPr lang="en-US" altLang="zh-CN" dirty="0"/>
              <a:t>___________</a:t>
            </a:r>
            <a:r>
              <a:rPr lang="en-US" altLang="zh-CN" u="sng" dirty="0"/>
              <a:t>    </a:t>
            </a:r>
            <a:r>
              <a:rPr lang="en-US" altLang="zh-CN" dirty="0"/>
              <a:t>    </a:t>
            </a:r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10.magic clothes ___________</a:t>
            </a:r>
          </a:p>
        </p:txBody>
      </p:sp>
      <p:grpSp>
        <p:nvGrpSpPr>
          <p:cNvPr id="33795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3796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3797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879409" y="1797051"/>
            <a:ext cx="18002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在街上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699073" y="2564904"/>
            <a:ext cx="15128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一个小男孩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635375" y="3524251"/>
            <a:ext cx="15128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做新衣服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555875" y="4341285"/>
            <a:ext cx="17287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变成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87676" y="5109634"/>
            <a:ext cx="15843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神奇的衣服 </a:t>
            </a:r>
            <a:endParaRPr lang="en-US" altLang="zh-CN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640" y="2478618"/>
            <a:ext cx="6480175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1.am</a:t>
            </a:r>
            <a:r>
              <a:rPr lang="zh-CN" altLang="en-US" dirty="0"/>
              <a:t>（过去式）</a:t>
            </a:r>
            <a:r>
              <a:rPr lang="en-US" altLang="zh-CN" dirty="0"/>
              <a:t>___________</a:t>
            </a:r>
            <a:r>
              <a:rPr lang="zh-CN" altLang="en-US" u="sng" dirty="0"/>
              <a:t>      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2.shout (</a:t>
            </a:r>
            <a:r>
              <a:rPr lang="zh-CN" altLang="en-US" dirty="0"/>
              <a:t>过去式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3.visit (</a:t>
            </a:r>
            <a:r>
              <a:rPr lang="zh-CN" altLang="en-US" dirty="0"/>
              <a:t>过去式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4.we (</a:t>
            </a:r>
            <a:r>
              <a:rPr lang="zh-CN" altLang="en-US" dirty="0"/>
              <a:t>宾格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 </a:t>
            </a:r>
            <a:endParaRPr lang="en-US" altLang="zh-CN" dirty="0"/>
          </a:p>
        </p:txBody>
      </p:sp>
      <p:grpSp>
        <p:nvGrpSpPr>
          <p:cNvPr id="1741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7417" name="TextBox 3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18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042989" y="1668962"/>
            <a:ext cx="3092513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二、按要求完成下列各题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708401" y="2277534"/>
            <a:ext cx="7207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was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492500" y="3141134"/>
            <a:ext cx="1081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shouted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63939" y="3909485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visited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121344" y="4763347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03648" y="2448758"/>
            <a:ext cx="6480175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5.like (</a:t>
            </a:r>
            <a:r>
              <a:rPr lang="zh-CN" altLang="en-US" dirty="0"/>
              <a:t>过去式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6.couldn't (</a:t>
            </a:r>
            <a:r>
              <a:rPr lang="zh-CN" altLang="en-US" dirty="0"/>
              <a:t>完整形式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</a:t>
            </a:r>
            <a:r>
              <a:rPr lang="en-US" altLang="zh-CN" dirty="0"/>
              <a:t>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7.were (</a:t>
            </a:r>
            <a:r>
              <a:rPr lang="zh-CN" altLang="en-US" dirty="0"/>
              <a:t>现在时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8.try (</a:t>
            </a:r>
            <a:r>
              <a:rPr lang="zh-CN" altLang="en-US" dirty="0"/>
              <a:t>过去式</a:t>
            </a:r>
            <a:r>
              <a:rPr lang="en-US" altLang="zh-CN" dirty="0"/>
              <a:t>) ___________</a:t>
            </a:r>
          </a:p>
        </p:txBody>
      </p:sp>
      <p:grpSp>
        <p:nvGrpSpPr>
          <p:cNvPr id="34819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4820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203576" y="2180167"/>
            <a:ext cx="7207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liked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95738" y="3045885"/>
            <a:ext cx="16573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could not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63939" y="3909485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are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132139" y="4677834"/>
            <a:ext cx="10810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tried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640" y="2615421"/>
            <a:ext cx="6480175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 </a:t>
            </a:r>
            <a:r>
              <a:rPr lang="zh-CN" altLang="en-US" dirty="0"/>
              <a:t>我的好朋友</a:t>
            </a:r>
            <a:r>
              <a:rPr lang="en-US" altLang="zh-CN" dirty="0"/>
              <a:t>___________</a:t>
            </a:r>
            <a:r>
              <a:rPr lang="zh-CN" altLang="en-US" dirty="0"/>
              <a:t>　	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</a:t>
            </a:r>
            <a:r>
              <a:rPr lang="zh-CN" altLang="en-US" dirty="0"/>
              <a:t>每个学生</a:t>
            </a:r>
            <a:r>
              <a:rPr lang="zh-CN" altLang="en-US" u="sng" dirty="0"/>
              <a:t>    </a:t>
            </a:r>
            <a:r>
              <a:rPr lang="en-US" altLang="zh-CN" dirty="0"/>
              <a:t>___________</a:t>
            </a:r>
            <a:r>
              <a:rPr lang="zh-CN" altLang="en-US" u="sng" dirty="0"/>
              <a:t>       </a:t>
            </a:r>
            <a:endParaRPr lang="zh-CN" altLang="en-US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</a:t>
            </a:r>
            <a:r>
              <a:rPr lang="zh-CN" altLang="en-US" dirty="0"/>
              <a:t>讲一个故事  </a:t>
            </a:r>
            <a:r>
              <a:rPr lang="en-US" altLang="zh-CN" dirty="0"/>
              <a:t>___________</a:t>
            </a:r>
            <a:r>
              <a:rPr lang="zh-CN" altLang="en-US" dirty="0"/>
              <a:t>	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</a:t>
            </a:r>
            <a:r>
              <a:rPr lang="zh-CN" altLang="en-US" dirty="0"/>
              <a:t>努力地想</a:t>
            </a:r>
            <a:r>
              <a:rPr lang="zh-CN" altLang="en-US" u="sng" dirty="0"/>
              <a:t> </a:t>
            </a:r>
            <a:r>
              <a:rPr lang="en-US" altLang="zh-CN" dirty="0"/>
              <a:t>___________</a:t>
            </a:r>
            <a:r>
              <a:rPr lang="zh-CN" altLang="en-US" u="sng" dirty="0"/>
              <a:t>          </a:t>
            </a:r>
            <a:endParaRPr lang="zh-CN" altLang="en-US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照顾 </a:t>
            </a:r>
            <a:r>
              <a:rPr lang="zh-CN" altLang="en-US" u="sng" dirty="0"/>
              <a:t>   </a:t>
            </a:r>
            <a:r>
              <a:rPr lang="en-US" altLang="zh-CN" dirty="0"/>
              <a:t>___________</a:t>
            </a:r>
            <a:r>
              <a:rPr lang="zh-CN" altLang="en-US" u="sng" dirty="0"/>
              <a:t>        </a:t>
            </a:r>
            <a:r>
              <a:rPr lang="zh-CN" altLang="en-US" dirty="0"/>
              <a:t>                    </a:t>
            </a:r>
          </a:p>
        </p:txBody>
      </p:sp>
      <p:grpSp>
        <p:nvGrpSpPr>
          <p:cNvPr id="1945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946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1042989" y="1668962"/>
            <a:ext cx="180209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三、英汉互译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059113" y="2452826"/>
            <a:ext cx="25209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my good friend(s)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16239" y="3187700"/>
            <a:ext cx="15843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each student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5163" y="4004734"/>
            <a:ext cx="15113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tell a story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771776" y="4773085"/>
            <a:ext cx="22320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think hard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411414" y="5636685"/>
            <a:ext cx="15843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look after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640" y="2255381"/>
            <a:ext cx="6480175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6.this afternoon </a:t>
            </a:r>
            <a:r>
              <a:rPr lang="en-US" altLang="zh-CN" u="sng" dirty="0"/>
              <a:t>  </a:t>
            </a:r>
            <a:r>
              <a:rPr lang="en-US" altLang="zh-CN" dirty="0"/>
              <a:t>___________</a:t>
            </a:r>
            <a:r>
              <a:rPr lang="en-US" altLang="zh-CN" u="sng" dirty="0"/>
              <a:t>        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7.say a sentence </a:t>
            </a:r>
            <a:r>
              <a:rPr lang="en-US" altLang="zh-CN" u="sng" dirty="0"/>
              <a:t> </a:t>
            </a:r>
            <a:r>
              <a:rPr lang="en-US" altLang="zh-CN" dirty="0"/>
              <a:t>___________</a:t>
            </a:r>
            <a:r>
              <a:rPr lang="en-US" altLang="zh-CN" u="sng" dirty="0"/>
              <a:t>         </a:t>
            </a:r>
            <a:r>
              <a:rPr lang="en-US" altLang="zh-CN" dirty="0"/>
              <a:t>        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8.come to my party </a:t>
            </a:r>
            <a:r>
              <a:rPr lang="en-US" altLang="zh-CN" u="sng" dirty="0"/>
              <a:t>  </a:t>
            </a:r>
            <a:r>
              <a:rPr lang="en-US" altLang="zh-CN" dirty="0"/>
              <a:t>___________</a:t>
            </a:r>
            <a:r>
              <a:rPr lang="en-US" altLang="zh-CN" u="sng" dirty="0"/>
              <a:t>        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9.at half past four </a:t>
            </a:r>
            <a:r>
              <a:rPr lang="en-US" altLang="zh-CN" u="sng" dirty="0"/>
              <a:t>    </a:t>
            </a:r>
            <a:r>
              <a:rPr lang="en-US" altLang="zh-CN" dirty="0"/>
              <a:t>___________</a:t>
            </a:r>
            <a:r>
              <a:rPr lang="en-US" altLang="zh-CN" u="sng" dirty="0"/>
              <a:t>       </a:t>
            </a:r>
            <a:r>
              <a:rPr lang="en-US" altLang="zh-CN" dirty="0"/>
              <a:t>              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10.two men ___________</a:t>
            </a:r>
          </a:p>
        </p:txBody>
      </p:sp>
      <p:grpSp>
        <p:nvGrpSpPr>
          <p:cNvPr id="35843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5844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987675" y="1892301"/>
            <a:ext cx="18732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今天下午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205164" y="2660651"/>
            <a:ext cx="16541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说一个句子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36964" y="3621618"/>
            <a:ext cx="15827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来我的聚会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852863" y="4389967"/>
            <a:ext cx="22320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在四点半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132139" y="5300134"/>
            <a:ext cx="15843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两位男士 </a:t>
            </a:r>
            <a:endParaRPr lang="en-US" altLang="zh-CN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11580" y="2808798"/>
            <a:ext cx="6480175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 One day, a cowboy  v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the old man.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2.All the students t</a:t>
            </a:r>
            <a:r>
              <a:rPr lang="en-US" altLang="zh-CN" u="sng" dirty="0"/>
              <a:t>               </a:t>
            </a:r>
            <a:r>
              <a:rPr lang="zh-CN" altLang="en-US" dirty="0"/>
              <a:t>　 </a:t>
            </a:r>
            <a:r>
              <a:rPr lang="en-US" altLang="zh-CN" dirty="0"/>
              <a:t>a story together last Tuesday.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3.It is Bobby's t</a:t>
            </a:r>
            <a:r>
              <a:rPr lang="en-US" altLang="zh-CN" u="sng" dirty="0"/>
              <a:t>                 </a:t>
            </a:r>
            <a:r>
              <a:rPr lang="en-US" altLang="zh-CN" dirty="0"/>
              <a:t>.He is thinking hard.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4.Two men s</a:t>
            </a:r>
            <a:r>
              <a:rPr lang="en-US" altLang="zh-CN" u="sng" dirty="0"/>
              <a:t>                    </a:t>
            </a:r>
            <a:r>
              <a:rPr lang="zh-CN" altLang="en-US" dirty="0"/>
              <a:t>　 </a:t>
            </a:r>
            <a:r>
              <a:rPr lang="en-US" altLang="zh-CN" dirty="0"/>
              <a:t>the king the magic clothes.</a:t>
            </a:r>
          </a:p>
        </p:txBody>
      </p:sp>
      <p:grpSp>
        <p:nvGrpSpPr>
          <p:cNvPr id="21506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151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514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词汇练习 </a:t>
              </a:r>
            </a:p>
          </p:txBody>
        </p:sp>
      </p:grp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042988" y="1668962"/>
            <a:ext cx="3608680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四、根据首字母提示补全单词</a:t>
            </a:r>
            <a:r>
              <a:rPr lang="en-US" altLang="zh-CN"/>
              <a:t>.</a:t>
            </a:r>
            <a:endParaRPr lang="zh-CN" altLang="en-US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088131" y="2565401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isited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611564" y="3367618"/>
            <a:ext cx="7207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old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192780" y="4167718"/>
            <a:ext cx="647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urn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13380" y="5003801"/>
            <a:ext cx="10795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howed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26174" y="3084056"/>
            <a:ext cx="7127875" cy="1785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很久以前</a:t>
            </a:r>
            <a:r>
              <a:rPr lang="en-US" altLang="zh-CN" dirty="0"/>
              <a:t>,</a:t>
            </a:r>
            <a:r>
              <a:rPr lang="zh-CN" altLang="en-US" dirty="0"/>
              <a:t>有一位聪明的人</a:t>
            </a:r>
            <a:r>
              <a:rPr lang="en-US" altLang="zh-CN" dirty="0"/>
              <a:t>.Long </a:t>
            </a:r>
            <a:r>
              <a:rPr lang="en-US" altLang="zh-CN" dirty="0" err="1"/>
              <a:t>long</a:t>
            </a:r>
            <a:r>
              <a:rPr lang="en-US" altLang="zh-CN" dirty="0"/>
              <a:t> ago, there</a:t>
            </a:r>
            <a:r>
              <a:rPr lang="en-US" altLang="zh-CN" u="sng" dirty="0"/>
              <a:t>           </a:t>
            </a:r>
            <a:r>
              <a:rPr lang="en-US" altLang="zh-CN" dirty="0"/>
              <a:t>a </a:t>
            </a:r>
            <a:r>
              <a:rPr lang="en-US" altLang="zh-CN" u="sng" dirty="0"/>
              <a:t>   _____    </a:t>
            </a:r>
            <a:r>
              <a:rPr lang="en-US" altLang="zh-CN" dirty="0"/>
              <a:t>  man.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</a:t>
            </a:r>
            <a:r>
              <a:rPr lang="zh-CN" altLang="en-US" dirty="0"/>
              <a:t>她刚才指着那件漂亮的短裙</a:t>
            </a:r>
            <a:r>
              <a:rPr lang="en-US" altLang="zh-CN" dirty="0"/>
              <a:t>.She  </a:t>
            </a:r>
            <a:r>
              <a:rPr lang="en-US" altLang="zh-CN" u="sng" dirty="0"/>
              <a:t>                         </a:t>
            </a:r>
            <a:r>
              <a:rPr lang="en-US" altLang="zh-CN" dirty="0"/>
              <a:t>at that beautiful  </a:t>
            </a:r>
            <a:r>
              <a:rPr lang="en-US" altLang="zh-CN" u="sng" dirty="0"/>
              <a:t>                    </a:t>
            </a:r>
            <a:r>
              <a:rPr lang="en-US" altLang="zh-CN" dirty="0"/>
              <a:t>    just now.</a:t>
            </a:r>
          </a:p>
        </p:txBody>
      </p:sp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042988" y="1908146"/>
            <a:ext cx="3350597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一、根据汉语提示完成句子</a:t>
            </a:r>
            <a:r>
              <a:rPr lang="en-US" altLang="zh-CN" dirty="0"/>
              <a:t>.</a:t>
            </a:r>
            <a:endParaRPr lang="zh-CN" altLang="en-US" dirty="0"/>
          </a:p>
        </p:txBody>
      </p:sp>
      <p:grpSp>
        <p:nvGrpSpPr>
          <p:cNvPr id="25603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5607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5608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句型练习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383021" y="2929467"/>
            <a:ext cx="7921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 was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7283451" y="2929467"/>
            <a:ext cx="124904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clever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219700" y="4056381"/>
            <a:ext cx="1081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pointed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11413" y="4443731"/>
            <a:ext cx="10795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skirt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827</Words>
  <Application>Microsoft Office PowerPoint</Application>
  <PresentationFormat>全屏显示(4:3)</PresentationFormat>
  <Paragraphs>246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Times New Roman</vt:lpstr>
      <vt:lpstr>WWW.2PPT.COM
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2017-04-20T06:30:00Z</dcterms:created>
  <dcterms:modified xsi:type="dcterms:W3CDTF">2023-01-16T21:46:55Z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EED679EF19574D5D9122612697DCCCDF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