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9" r:id="rId3"/>
    <p:sldId id="361" r:id="rId4"/>
    <p:sldId id="352" r:id="rId5"/>
    <p:sldId id="295" r:id="rId6"/>
    <p:sldId id="296" r:id="rId7"/>
    <p:sldId id="271" r:id="rId8"/>
    <p:sldId id="343" r:id="rId9"/>
    <p:sldId id="277" r:id="rId10"/>
    <p:sldId id="303" r:id="rId11"/>
    <p:sldId id="344" r:id="rId12"/>
    <p:sldId id="362" r:id="rId13"/>
    <p:sldId id="306" r:id="rId14"/>
    <p:sldId id="359" r:id="rId15"/>
    <p:sldId id="340" r:id="rId16"/>
    <p:sldId id="341" r:id="rId17"/>
    <p:sldId id="317" r:id="rId18"/>
    <p:sldId id="363" r:id="rId19"/>
    <p:sldId id="318" r:id="rId20"/>
    <p:sldId id="364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9" d="100"/>
          <a:sy n="89" d="100"/>
        </p:scale>
        <p:origin x="-138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C752-BC7C-460C-B925-34C61B66E37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C6DC5-E8C0-4968-BCA6-FED9B2765F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8446" y="1720466"/>
            <a:ext cx="9553265" cy="2660968"/>
            <a:chOff x="3947" y="1513"/>
            <a:chExt cx="11117" cy="3871"/>
          </a:xfrm>
        </p:grpSpPr>
        <p:sp>
          <p:nvSpPr>
            <p:cNvPr id="3" name="Rectangle 5"/>
            <p:cNvSpPr/>
            <p:nvPr/>
          </p:nvSpPr>
          <p:spPr>
            <a:xfrm>
              <a:off x="3947" y="4444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47" y="1513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r>
                <a:rPr lang="zh-CN" altLang="en-US" sz="72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Shopping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0896" y="1720970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5940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interested in…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感兴趣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018" y="1958475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he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 in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也许他对音乐不感兴趣。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interested in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watching the TV play.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我对看这部电视剧感兴趣。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82848" y="1089158"/>
            <a:ext cx="1121433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interested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 “感兴趣的”，在连系动词后面作表语，其主语多是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interested in (doing)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某事感兴趣”。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352780" y="2017704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14459" y="3228328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(1)interesting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 “有趣的”，常修饰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story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意为“一个有趣的故事”。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19297" y="4052694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53095" y="1435384"/>
            <a:ext cx="1121433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(2)interest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作动词，意为“使发生兴趣，引起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的注意”；作名词，意为“兴趣；关心”。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have/take/show an interest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有兴趣”。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football doesn't interest me at all.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美式足球一点儿也提不起我的兴趣。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has no interest in history.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她对历史不感兴趣。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think this book is very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Both my sister and I are ________ in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interesting; interesting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interested; interesting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interested; interested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interesting; interested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55314" y="1750223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Here's my wallet.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这是我的钱包。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5741" y="2272009"/>
            <a:ext cx="1044301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开头的句子，谓语动词是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be, come, 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等，且主语是名词时，将谓语动词完全移到主语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，称为“完全倒装”。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is good news for you.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这里有你们的好消息。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comes the bus.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公共汽车来了。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363578" y="3187549"/>
            <a:ext cx="1111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2104623"/>
            <a:ext cx="1112993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在倒装句中，若主语为人称代词，则主谓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we are.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我们到了。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you are.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给你。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it is.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它在这儿呢。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816287" y="2326457"/>
            <a:ext cx="1527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不倒装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这是给你的一些礼物。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some presents for you.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19247" y="2434881"/>
            <a:ext cx="39623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             are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0842" y="1205792"/>
            <a:ext cx="1130152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need you to carry all the bags.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我需要你来提所有的袋子。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4301" y="1915746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运走，搬走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执行，落实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about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随身携带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开展；继续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5540" y="1064718"/>
            <a:ext cx="1112993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bring, take, get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7878" y="2223252"/>
          <a:ext cx="10703858" cy="3540691"/>
        </p:xfrm>
        <a:graphic>
          <a:graphicData uri="http://schemas.openxmlformats.org/drawingml/2006/table">
            <a:tbl>
              <a:tblPr/>
              <a:tblGrid>
                <a:gridCol w="1043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3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意义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bring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拿来；带来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指把某物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某人从别处带到说话处。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0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take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拿去；带走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指把某物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某人从说话处带到别处，与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bring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所表示的方向相反。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get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取来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指到某地去把某物取来，含有往返之意。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2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carry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搬运；携带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指随身携带，没有方向性。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(1)She ________ her baby in her arms.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		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carries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41176" y="2497293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大型购物中心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mɔːl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讨厌；恨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拿，提，搬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kærɪ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礼物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gɪft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316141" y="2227380"/>
            <a:ext cx="764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mall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322723" y="2981857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hate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8217431" y="3695413"/>
            <a:ext cx="901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614251" y="4527695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gift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(2)Please________ the book to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Black when you go to see him, OK?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take  				B. bring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get  				D. carry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77008" y="1660576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7956" y="4341804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考查动词辨析。根据句意“当你去看布莱克先生的时候，请把这本书带给他，好吗”可知此处用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take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，意为“带走”，指把某物从说话处带到别处。故答案为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也许，可能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meɪbɪ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收集，搜集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lekt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．钱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mʌnɪ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．邮票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stæmp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405787" y="2162832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maybe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362630" y="2978270"/>
            <a:ext cx="10198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collect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962373" y="3709753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money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403145" y="4506179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stamp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4663440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a flower shop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 interested in…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down the street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去购物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给某人买某物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．拎所有的包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614446" y="149089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花店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185142" y="2267464"/>
            <a:ext cx="2037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感兴趣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8024488" y="3035560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沿着这条街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539162" y="3834781"/>
            <a:ext cx="1768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shopping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534245" y="4650569"/>
            <a:ext cx="34075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buy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/buy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for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7121867" y="5421531"/>
            <a:ext cx="24657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 all the bags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12685" y="1666267"/>
          <a:ext cx="10508249" cy="457200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________ my wallet.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这是我的钱包。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 ________ ________ Simon a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我想给西蒙买一件礼物。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Do you have ________ ideas?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你有一些主意吗？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709180" y="1901684"/>
            <a:ext cx="3486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Here's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920448" y="2632918"/>
            <a:ext cx="42952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want                to                 buy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962400" y="3326975"/>
            <a:ext cx="12496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present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929014" y="4876801"/>
            <a:ext cx="1444022" cy="4735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572000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I'm ________ ________.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我不确定。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Maybe he's ________ ________  ________ music.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也许他对音乐不感兴趣。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You're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别客气，不用谢。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125229" y="1412799"/>
            <a:ext cx="35346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                 sure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431718" y="2133042"/>
            <a:ext cx="43797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          interested            in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170879" y="4395277"/>
            <a:ext cx="13115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也许，可能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2184" y="3057561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put the letter in your pocket.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可能你把信放在你的口袋里了。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869" y="1119542"/>
            <a:ext cx="1075550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maybe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29553" y="2095274"/>
          <a:ext cx="10148047" cy="2261573"/>
        </p:xfrm>
        <a:graphic>
          <a:graphicData uri="http://schemas.openxmlformats.org/drawingml/2006/table">
            <a:tbl>
              <a:tblPr/>
              <a:tblGrid>
                <a:gridCol w="1855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2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maybe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副词，意为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也许，可能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，常位于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作状语。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may be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may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是情态动词，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be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是动词原形，二者共同构成谓语，意为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也许是，可能是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，常位于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228330" y="2297033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句首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385647" y="3724212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71747" y="4529613"/>
            <a:ext cx="8713787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she is a student.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may be a student.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她可能是一名学生。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999194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There ________ no flowers in the garden in winter.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	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8496" y="2185873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宽屏</PresentationFormat>
  <Paragraphs>179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A11EC4BBB4AD49DFAE5D0677EC83C2E0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