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643" r:id="rId2"/>
    <p:sldId id="765" r:id="rId3"/>
    <p:sldId id="766" r:id="rId4"/>
    <p:sldId id="767" r:id="rId5"/>
    <p:sldId id="768" r:id="rId6"/>
    <p:sldId id="769" r:id="rId7"/>
    <p:sldId id="770" r:id="rId8"/>
    <p:sldId id="771" r:id="rId9"/>
    <p:sldId id="772" r:id="rId10"/>
    <p:sldId id="773" r:id="rId11"/>
    <p:sldId id="774" r:id="rId12"/>
    <p:sldId id="775" r:id="rId13"/>
    <p:sldId id="776" r:id="rId14"/>
    <p:sldId id="777" r:id="rId15"/>
    <p:sldId id="778" r:id="rId16"/>
    <p:sldId id="779" r:id="rId17"/>
    <p:sldId id="780" r:id="rId18"/>
    <p:sldId id="781" r:id="rId19"/>
    <p:sldId id="782" r:id="rId20"/>
    <p:sldId id="783" r:id="rId21"/>
    <p:sldId id="784" r:id="rId22"/>
    <p:sldId id="761" r:id="rId23"/>
    <p:sldId id="762" r:id="rId24"/>
    <p:sldId id="763" r:id="rId25"/>
    <p:sldId id="764" r:id="rId26"/>
    <p:sldId id="602" r:id="rId27"/>
  </p:sldIdLst>
  <p:sldSz cx="9144000" cy="5143500" type="screen16x9"/>
  <p:notesSz cx="6858000" cy="9144000"/>
  <p:custDataLst>
    <p:tags r:id="rId30"/>
  </p:custDataLst>
  <p:defaultTextStyle>
    <a:defPPr>
      <a:defRPr lang="zh-CN"/>
    </a:defPPr>
    <a:lvl1pPr marL="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3429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6858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0287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3716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 sz="1200"/>
          </a:p>
        </p:txBody>
      </p:sp>
      <p:sp>
        <p:nvSpPr>
          <p:cNvPr id="2051" name="日期占位符 2"/>
          <p:cNvSpPr>
            <a:spLocks noGrp="1"/>
          </p:cNvSpPr>
          <p:nvPr>
            <p:ph type="dt" sz="quarter" idx="9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62F3B54C-223F-41C3-A569-1E087100B6CB}" type="datetime1">
              <a:rPr lang="zh-CN" altLang="en-US" sz="1200"/>
              <a:t>2023-01-17</a:t>
            </a:fld>
            <a:endParaRPr lang="zh-CN" altLang="en-US" sz="1200"/>
          </a:p>
        </p:txBody>
      </p:sp>
      <p:sp>
        <p:nvSpPr>
          <p:cNvPr id="2052" name="页脚占位符 3"/>
          <p:cNvSpPr>
            <a:spLocks noGrp="1"/>
          </p:cNvSpPr>
          <p:nvPr>
            <p:ph type="ftr" sz="quarter" idx="19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 sz="1200"/>
          </a:p>
        </p:txBody>
      </p:sp>
      <p:sp>
        <p:nvSpPr>
          <p:cNvPr id="2053" name="灯片编号占位符 4"/>
          <p:cNvSpPr>
            <a:spLocks noGrp="1"/>
          </p:cNvSpPr>
          <p:nvPr>
            <p:ph type="sldNum" sz="quarter" idx="29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1727181B-FCBF-4B2F-B32B-882E8205BD50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 sz="12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9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endParaRPr lang="en-US" altLang="zh-CN" sz="1200"/>
          </a:p>
        </p:txBody>
      </p:sp>
      <p:sp>
        <p:nvSpPr>
          <p:cNvPr id="3076" name="Rectangle 4"/>
          <p:cNvSpPr>
            <a:spLocks noGrp="1" noRot="1" noChangeAspect="1"/>
          </p:cNvSpPr>
          <p:nvPr>
            <p:ph type="sldImg" idx="19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  <a:miter lim="800000"/>
          </a:ln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2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9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en-US" altLang="zh-CN" sz="120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9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1C9F47A3-774E-4A9C-9D44-C76C88527CA8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580500"/>
            <a:ext cx="8229600" cy="4112100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5EA5D7E-873D-4588-9748-72457B1DF272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DA90509E-13D0-40B5-9D82-73418CA6C1D9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1863000"/>
            <a:ext cx="7349400" cy="764100"/>
          </a:xfrm>
        </p:spPr>
        <p:txBody>
          <a:bodyPr vert="horz" lIns="67500" tIns="35100" rIns="67500" bIns="35100" rtlCol="0" anchor="t" anchorCtr="0">
            <a:normAutofit/>
          </a:bodyPr>
          <a:lstStyle>
            <a:lvl1pPr algn="ctr">
              <a:defRPr sz="45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2670300"/>
            <a:ext cx="7349400" cy="353700"/>
          </a:xfrm>
        </p:spPr>
        <p:txBody>
          <a:bodyPr lIns="67500" tIns="35100" rIns="67500" bIns="35100">
            <a:normAutofit/>
          </a:bodyPr>
          <a:lstStyle>
            <a:lvl1pPr algn="ctr">
              <a:lnSpc>
                <a:spcPct val="110000"/>
              </a:lnSpc>
              <a:buNone/>
              <a:defRPr sz="1800" spc="150"/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5EA5D7E-873D-4588-9748-72457B1DF272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DA90509E-13D0-40B5-9D82-73418CA6C1D9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5EA5D7E-873D-4588-9748-72457B1DF272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DA90509E-13D0-40B5-9D82-73418CA6C1D9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5EA5D7E-873D-4588-9748-72457B1DF272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DA90509E-13D0-40B5-9D82-73418CA6C1D9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5EA5D7E-873D-4588-9748-72457B1DF272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DA90509E-13D0-40B5-9D82-73418CA6C1D9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5EA5D7E-873D-4588-9748-72457B1DF272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DA90509E-13D0-40B5-9D82-73418CA6C1D9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117800"/>
            <a:ext cx="8226900" cy="3569400"/>
          </a:xfrm>
        </p:spPr>
        <p:txBody>
          <a:bodyPr vert="horz" lIns="67500" tIns="35100" rIns="67500" bIns="3510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5EA5D7E-873D-4588-9748-72457B1DF272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DA90509E-13D0-40B5-9D82-73418CA6C1D9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 anchorCtr="0">
            <a:normAutofit/>
          </a:bodyPr>
          <a:lstStyle>
            <a:lvl1pPr>
              <a:defRPr sz="3300"/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493100" y="3461400"/>
            <a:ext cx="5826600" cy="650700"/>
          </a:xfrm>
        </p:spPr>
        <p:txBody>
          <a:bodyPr lIns="67500" tIns="35100" rIns="67500" bIns="35100"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5EA5D7E-873D-4588-9748-72457B1DF272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DA90509E-13D0-40B5-9D82-73418CA6C1D9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125900"/>
            <a:ext cx="3882600" cy="3561300"/>
          </a:xfrm>
        </p:spPr>
        <p:txBody>
          <a:bodyPr vert="horz" lIns="67500" tIns="35100" rIns="67500" bIns="3510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125900"/>
            <a:ext cx="3882600" cy="3561300"/>
          </a:xfrm>
        </p:spPr>
        <p:txBody>
          <a:bodyPr lIns="67500" tIns="35100" rIns="67500" bIns="35100">
            <a:normAutofit/>
          </a:bodyPr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5EA5D7E-873D-4588-9748-72457B1DF272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DA90509E-13D0-40B5-9D82-73418CA6C1D9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066297"/>
            <a:ext cx="4006800" cy="286200"/>
          </a:xfrm>
        </p:spPr>
        <p:txBody>
          <a:bodyPr vert="horz" lIns="76200" tIns="28575" rIns="57150" bIns="28575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5EA5D7E-873D-4588-9748-72457B1DF272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DA90509E-13D0-40B5-9D82-73418CA6C1D9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5EA5D7E-873D-4588-9748-72457B1DF272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DA90509E-13D0-40B5-9D82-73418CA6C1D9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5EA5D7E-873D-4588-9748-72457B1DF272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DA90509E-13D0-40B5-9D82-73418CA6C1D9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166400"/>
            <a:ext cx="3924808" cy="3456000"/>
          </a:xfrm>
        </p:spPr>
        <p:txBody>
          <a:bodyPr vert="horz" lIns="67500" tIns="35100" rIns="67500" bIns="35100" rtlCol="0">
            <a:normAutofit/>
          </a:bodyPr>
          <a:lstStyle>
            <a:lvl1pPr>
              <a:buNone/>
              <a:defRPr sz="1200"/>
            </a:lvl1pPr>
          </a:lstStyle>
          <a:p>
            <a:pPr lvl="0" fontAlgn="auto"/>
            <a:endParaRPr strike="noStrike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166400"/>
            <a:ext cx="3920400" cy="3456000"/>
          </a:xfrm>
        </p:spPr>
        <p:txBody>
          <a:bodyPr vert="horz" lIns="67500" tIns="35100" rIns="67500" bIns="35100" rtlCol="0">
            <a:normAutofit/>
          </a:bodyPr>
          <a:lstStyle>
            <a:lvl1pPr>
              <a:buNone/>
              <a:defRPr sz="12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5EA5D7E-873D-4588-9748-72457B1DF272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DA90509E-13D0-40B5-9D82-73418CA6C1D9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876900" cy="3771900"/>
          </a:xfrm>
        </p:spPr>
        <p:txBody>
          <a:bodyPr vert="eaVert" lIns="35100" tIns="35100" rIns="35100" bIns="35100"/>
          <a:lstStyle>
            <a:lvl1pPr marL="171450" indent="-171450">
              <a:spcAft>
                <a:spcPts val="750"/>
              </a:spcAft>
              <a:defRPr spc="225"/>
            </a:lvl1pPr>
            <a:lvl2pPr marL="514350" indent="-171450">
              <a:defRPr spc="225"/>
            </a:lvl2pPr>
            <a:lvl3pPr marL="857250" indent="-171450">
              <a:defRPr spc="225"/>
            </a:lvl3pPr>
            <a:lvl4pPr marL="1200150" indent="-171450">
              <a:defRPr spc="225"/>
            </a:lvl4pPr>
            <a:lvl5pPr marL="1543050" indent="-171450">
              <a:defRPr spc="225"/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5EA5D7E-873D-4588-9748-72457B1DF272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DA90509E-13D0-40B5-9D82-73418CA6C1D9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 idx="4294967295"/>
            <p:custDataLst>
              <p:tags r:id="rId18"/>
            </p:custDataLst>
          </p:nvPr>
        </p:nvSpPr>
        <p:spPr>
          <a:xfrm>
            <a:off x="456010" y="456010"/>
            <a:ext cx="8227219" cy="52982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67628" tIns="35243" rIns="67628" bIns="35243" anchor="ctr" anchorCtr="0"/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600" b="1" u="none" strike="noStrike" kern="1200" cap="none" spc="300" normalizeH="0" baseline="0">
                <a:solidFill>
                  <a:srgbClr val="262626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9"/>
            <p:custDataLst>
              <p:tags r:id="rId19"/>
            </p:custDataLst>
          </p:nvPr>
        </p:nvSpPr>
        <p:spPr>
          <a:xfrm>
            <a:off x="456010" y="1117998"/>
            <a:ext cx="8227219" cy="35694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67500" tIns="35100" rIns="67500" bIns="35100" anchor="t" anchorCtr="0"/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lang="zh-CN" altLang="en-US"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charset="0"/>
              <a:buChar char="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/>
            <a:r>
              <a:t>单击此处编辑母版文本样式</a:t>
            </a:r>
          </a:p>
          <a:p>
            <a:pPr marL="514350" lvl="1" indent="-171450"/>
            <a:r>
              <a:t>第二级</a:t>
            </a:r>
          </a:p>
          <a:p>
            <a:pPr marL="857250" lvl="2" indent="-171450"/>
            <a:r>
              <a:t>第三级</a:t>
            </a:r>
          </a:p>
          <a:p>
            <a:pPr marL="1200150" lvl="3" indent="-171450"/>
            <a:r>
              <a:t>第四级</a:t>
            </a:r>
          </a:p>
          <a:p>
            <a:pPr marL="1543050" lvl="4" indent="-171450"/>
            <a:r>
              <a:t>第五级</a:t>
            </a:r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19"/>
            <p:custDataLst>
              <p:tags r:id="rId20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5EA5D7E-873D-4588-9748-72457B1DF272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29"/>
            <p:custDataLst>
              <p:tags r:id="rId21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39"/>
            <p:custDataLst>
              <p:tags r:id="rId22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DA90509E-13D0-40B5-9D82-73418CA6C1D9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/>
  <p:txStyles>
    <p:titleStyle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2700" b="1" u="none" strike="noStrike" kern="1200" cap="none" spc="225" normalizeH="0" baseline="0">
          <a:solidFill>
            <a:srgbClr val="262626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●"/>
        <a:defRPr sz="14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ClrTx/>
        <a:buSzTx/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ClrTx/>
        <a:buSzTx/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ClrTx/>
        <a:buSzTx/>
        <a:buFont typeface="Wingdings" panose="05000000000000000000" charset="0"/>
        <a:buChar char=""/>
        <a:tabLst>
          <a:tab pos="1207135" algn="l"/>
        </a:tabLst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ClrTx/>
        <a:buSzTx/>
        <a:buFont typeface="Arial" panose="020B0604020202020204" pitchFamily="34" charset="0"/>
        <a:buChar char="•"/>
        <a:tabLst>
          <a:tab pos="1207135" algn="l"/>
        </a:tabLst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1"/>
          <p:cNvSpPr>
            <a:spLocks noGrp="1"/>
          </p:cNvSpPr>
          <p:nvPr/>
        </p:nvSpPr>
        <p:spPr>
          <a:xfrm>
            <a:off x="0" y="843559"/>
            <a:ext cx="9144000" cy="5738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101600" tIns="38100" rIns="76200" bIns="3810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lnSpc>
                <a:spcPct val="900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5E75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Module 8　Story time</a:t>
            </a:r>
          </a:p>
        </p:txBody>
      </p:sp>
      <p:sp>
        <p:nvSpPr>
          <p:cNvPr id="4099" name="文本框 3"/>
          <p:cNvSpPr/>
          <p:nvPr/>
        </p:nvSpPr>
        <p:spPr>
          <a:xfrm>
            <a:off x="0" y="1977685"/>
            <a:ext cx="9144000" cy="52629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zh-CN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Goldilocks hurried out of the house</a:t>
            </a:r>
            <a:r>
              <a:rPr lang="en-US" altLang="zh-CN" sz="33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</a:t>
            </a:r>
          </a:p>
        </p:txBody>
      </p:sp>
      <p:sp>
        <p:nvSpPr>
          <p:cNvPr id="4100" name="文本框 10"/>
          <p:cNvSpPr txBox="1"/>
          <p:nvPr/>
        </p:nvSpPr>
        <p:spPr>
          <a:xfrm>
            <a:off x="414338" y="107157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7514" y="4123580"/>
            <a:ext cx="8694966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ctr">
              <a:lnSpc>
                <a:spcPct val="110000"/>
              </a:lnSpc>
            </a:pPr>
            <a:r>
              <a:rPr lang="en-US" altLang="zh-CN" sz="1800" b="1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93187"/>
          <p:cNvSpPr txBox="1"/>
          <p:nvPr/>
        </p:nvSpPr>
        <p:spPr>
          <a:xfrm>
            <a:off x="1538288" y="1731169"/>
            <a:ext cx="5966222" cy="297656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indent="342900">
              <a:lnSpc>
                <a:spcPct val="15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Goldilocks tried the three chairs and liked the small chair , but she was very heavy and soon the small chair was in (1)______. She walked into the bedroom. She tried the middle bed, but it wasn’t comfortable and the big bed wasn’t comfortable(2) ______. Very soon she was (3)______ in the small bed.</a:t>
            </a:r>
          </a:p>
          <a:p>
            <a:pPr lvl="0">
              <a:lnSpc>
                <a:spcPct val="150000"/>
              </a:lnSpc>
              <a:spcBef>
                <a:spcPct val="0"/>
              </a:spcBef>
            </a:pPr>
            <a:endParaRPr lang="en-US" altLang="zh-CN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4" name="文本框 93191"/>
          <p:cNvSpPr/>
          <p:nvPr/>
        </p:nvSpPr>
        <p:spPr>
          <a:xfrm>
            <a:off x="1907381" y="1371601"/>
            <a:ext cx="5597129" cy="345281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 asleep   either   piece   point   return   shout   without</a:t>
            </a:r>
          </a:p>
        </p:txBody>
      </p:sp>
      <p:sp>
        <p:nvSpPr>
          <p:cNvPr id="13315" name="文本框 93192"/>
          <p:cNvSpPr/>
          <p:nvPr/>
        </p:nvSpPr>
        <p:spPr>
          <a:xfrm>
            <a:off x="2126456" y="2668192"/>
            <a:ext cx="1166813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 pieces</a:t>
            </a:r>
          </a:p>
        </p:txBody>
      </p:sp>
      <p:sp>
        <p:nvSpPr>
          <p:cNvPr id="13316" name="文本框 93194"/>
          <p:cNvSpPr/>
          <p:nvPr/>
        </p:nvSpPr>
        <p:spPr>
          <a:xfrm>
            <a:off x="3780235" y="3488532"/>
            <a:ext cx="97155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either</a:t>
            </a:r>
          </a:p>
        </p:txBody>
      </p:sp>
      <p:sp>
        <p:nvSpPr>
          <p:cNvPr id="13317" name="文本框 93196"/>
          <p:cNvSpPr/>
          <p:nvPr/>
        </p:nvSpPr>
        <p:spPr>
          <a:xfrm>
            <a:off x="6737747" y="3494485"/>
            <a:ext cx="97155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asleep</a:t>
            </a:r>
          </a:p>
        </p:txBody>
      </p:sp>
      <p:sp>
        <p:nvSpPr>
          <p:cNvPr id="13318" name="文本框 93200"/>
          <p:cNvSpPr/>
          <p:nvPr/>
        </p:nvSpPr>
        <p:spPr>
          <a:xfrm>
            <a:off x="1468042" y="748903"/>
            <a:ext cx="6106715" cy="6226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5 Complete the passage with the correct form of the words from the box.</a:t>
            </a:r>
          </a:p>
        </p:txBody>
      </p:sp>
      <p:sp>
        <p:nvSpPr>
          <p:cNvPr id="13319" name="文本框 10"/>
          <p:cNvSpPr txBox="1"/>
          <p:nvPr/>
        </p:nvSpPr>
        <p:spPr>
          <a:xfrm>
            <a:off x="414338" y="17026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93187"/>
          <p:cNvSpPr/>
          <p:nvPr/>
        </p:nvSpPr>
        <p:spPr>
          <a:xfrm>
            <a:off x="1566863" y="939404"/>
            <a:ext cx="6010275" cy="256103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indent="342900">
              <a:lnSpc>
                <a:spcPct val="15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</a:p>
          <a:p>
            <a:pPr indent="342900">
              <a:lnSpc>
                <a:spcPct val="15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Then the Three Bears (4)_________ to their house. They walked up to their bedroom. Baby Bear (5)__________ at Goldilocks and(6) _________, “That’s her! She finished my food and … look at my chair!” Goldilocks jumped up and hurried out of the house (7)________ her basket.</a:t>
            </a:r>
          </a:p>
        </p:txBody>
      </p:sp>
      <p:sp>
        <p:nvSpPr>
          <p:cNvPr id="14338" name="文本框 93197"/>
          <p:cNvSpPr/>
          <p:nvPr/>
        </p:nvSpPr>
        <p:spPr>
          <a:xfrm>
            <a:off x="4370785" y="1464469"/>
            <a:ext cx="1670447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returned</a:t>
            </a:r>
          </a:p>
        </p:txBody>
      </p:sp>
      <p:sp>
        <p:nvSpPr>
          <p:cNvPr id="14339" name="文本框 93198"/>
          <p:cNvSpPr/>
          <p:nvPr/>
        </p:nvSpPr>
        <p:spPr>
          <a:xfrm>
            <a:off x="5856685" y="1807369"/>
            <a:ext cx="97155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pointed</a:t>
            </a:r>
          </a:p>
        </p:txBody>
      </p:sp>
      <p:sp>
        <p:nvSpPr>
          <p:cNvPr id="14340" name="文本框 93199"/>
          <p:cNvSpPr/>
          <p:nvPr/>
        </p:nvSpPr>
        <p:spPr>
          <a:xfrm>
            <a:off x="3407569" y="2284810"/>
            <a:ext cx="1253729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shouted</a:t>
            </a:r>
          </a:p>
        </p:txBody>
      </p:sp>
      <p:sp>
        <p:nvSpPr>
          <p:cNvPr id="14341" name="文本框 93212"/>
          <p:cNvSpPr/>
          <p:nvPr/>
        </p:nvSpPr>
        <p:spPr>
          <a:xfrm>
            <a:off x="4370785" y="3069432"/>
            <a:ext cx="97155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without</a:t>
            </a:r>
          </a:p>
        </p:txBody>
      </p:sp>
      <p:sp>
        <p:nvSpPr>
          <p:cNvPr id="14342" name="文本框 10"/>
          <p:cNvSpPr txBox="1"/>
          <p:nvPr/>
        </p:nvSpPr>
        <p:spPr>
          <a:xfrm>
            <a:off x="471488" y="22741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  <p:bldP spid="143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/>
          <p:nvPr/>
        </p:nvSpPr>
        <p:spPr>
          <a:xfrm>
            <a:off x="1663304" y="675085"/>
            <a:ext cx="4962525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b="1" dirty="0">
                <a:solidFill>
                  <a:srgbClr val="CC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5   Look at the sentences.</a:t>
            </a:r>
          </a:p>
        </p:txBody>
      </p:sp>
      <p:sp>
        <p:nvSpPr>
          <p:cNvPr id="15362" name="矩形 2"/>
          <p:cNvSpPr/>
          <p:nvPr/>
        </p:nvSpPr>
        <p:spPr>
          <a:xfrm>
            <a:off x="1818085" y="1113235"/>
            <a:ext cx="4427935" cy="1314450"/>
          </a:xfrm>
          <a:prstGeom prst="rect">
            <a:avLst/>
          </a:prstGeom>
        </p:spPr>
        <p:txBody>
          <a:bodyPr wrap="squar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7305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1. First, she tried the big chair.</a:t>
            </a:r>
          </a:p>
          <a:p>
            <a:pPr marL="27305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2. Then she tried the middle chair.</a:t>
            </a:r>
          </a:p>
          <a:p>
            <a:pPr marL="27305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3.Finally, she tried the small chair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15363" name="矩形 3"/>
          <p:cNvSpPr/>
          <p:nvPr/>
        </p:nvSpPr>
        <p:spPr>
          <a:xfrm>
            <a:off x="1601391" y="2428876"/>
            <a:ext cx="6399610" cy="3452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800" b="1" kern="1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write some new sentences. Use </a:t>
            </a:r>
            <a:r>
              <a:rPr lang="en-US" altLang="zh-CN" sz="1800" b="1" i="1" kern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altLang="zh-CN" sz="1800" b="1" i="1" kern="1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800" b="1" i="1" kern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en-US" altLang="zh-CN" sz="1800" b="1" i="1" kern="1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1800" b="1" i="1" kern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altLang="zh-CN" sz="1800" b="1" i="1" kern="1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b="1" kern="1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CN" sz="1800" b="1" i="1" kern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finally</a:t>
            </a:r>
            <a:r>
              <a:rPr lang="en-US" altLang="zh-CN" sz="1800" b="1" kern="1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364" name="矩形 4"/>
          <p:cNvSpPr/>
          <p:nvPr/>
        </p:nvSpPr>
        <p:spPr>
          <a:xfrm>
            <a:off x="1896666" y="2930129"/>
            <a:ext cx="5454253" cy="1038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 dirty="0">
                <a:latin typeface="Times New Roman" panose="02020603050405020304" pitchFamily="18" charset="0"/>
              </a:rPr>
              <a:t>pick up / very big bowl / didn't like / too hot pick up / big bowl / didn't like / too cold </a:t>
            </a:r>
          </a:p>
          <a:p>
            <a:pPr lvl="0"/>
            <a:r>
              <a:rPr lang="en-US" altLang="zh-CN" sz="2100" b="1" dirty="0">
                <a:latin typeface="Times New Roman" panose="02020603050405020304" pitchFamily="18" charset="0"/>
              </a:rPr>
              <a:t>pick up / small bowl / like / good</a:t>
            </a:r>
            <a:endParaRPr lang="en-US" altLang="zh-CN" sz="2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5" name="文本框 10"/>
          <p:cNvSpPr txBox="1"/>
          <p:nvPr/>
        </p:nvSpPr>
        <p:spPr>
          <a:xfrm>
            <a:off x="414338" y="17026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/>
          <p:nvPr/>
        </p:nvSpPr>
        <p:spPr>
          <a:xfrm>
            <a:off x="1540669" y="765572"/>
            <a:ext cx="3888581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7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Answers: </a:t>
            </a:r>
          </a:p>
        </p:txBody>
      </p:sp>
      <p:sp>
        <p:nvSpPr>
          <p:cNvPr id="16386" name="TextBox 2"/>
          <p:cNvSpPr/>
          <p:nvPr/>
        </p:nvSpPr>
        <p:spPr>
          <a:xfrm>
            <a:off x="1656160" y="1329929"/>
            <a:ext cx="5778103" cy="256103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b="1" dirty="0">
                <a:solidFill>
                  <a:srgbClr val="1767B7"/>
                </a:solidFill>
                <a:latin typeface="Times New Roman" panose="02020603050405020304" pitchFamily="18" charset="0"/>
              </a:rPr>
              <a:t>1. First</a:t>
            </a:r>
            <a:r>
              <a:rPr lang="en-US" altLang="zh-CN" b="1" dirty="0">
                <a:latin typeface="Times New Roman" panose="02020603050405020304" pitchFamily="18" charset="0"/>
              </a:rPr>
              <a:t>, she picked up the very big bowl but she didn’t like it— it was too hot.</a:t>
            </a:r>
          </a:p>
          <a:p>
            <a:pPr lvl="0">
              <a:lnSpc>
                <a:spcPct val="150000"/>
              </a:lnSpc>
            </a:pPr>
            <a:r>
              <a:rPr lang="en-US" altLang="zh-CN" b="1" dirty="0">
                <a:solidFill>
                  <a:srgbClr val="1767B7"/>
                </a:solidFill>
                <a:latin typeface="Times New Roman" panose="02020603050405020304" pitchFamily="18" charset="0"/>
              </a:rPr>
              <a:t>2. Next /Then</a:t>
            </a:r>
            <a:r>
              <a:rPr lang="en-US" altLang="zh-CN" b="1" dirty="0">
                <a:latin typeface="Times New Roman" panose="02020603050405020304" pitchFamily="18" charset="0"/>
              </a:rPr>
              <a:t>, she picked up the big bowl but she didn’t like it— it was too cold.</a:t>
            </a:r>
          </a:p>
          <a:p>
            <a:pPr lvl="0">
              <a:lnSpc>
                <a:spcPct val="150000"/>
              </a:lnSpc>
            </a:pPr>
            <a:r>
              <a:rPr lang="en-US" altLang="zh-CN" b="1" dirty="0">
                <a:solidFill>
                  <a:srgbClr val="1767B7"/>
                </a:solidFill>
                <a:latin typeface="Times New Roman" panose="02020603050405020304" pitchFamily="18" charset="0"/>
              </a:rPr>
              <a:t>3. Finally</a:t>
            </a:r>
            <a:r>
              <a:rPr lang="en-US" altLang="zh-CN" b="1" dirty="0">
                <a:latin typeface="Times New Roman" panose="02020603050405020304" pitchFamily="18" charset="0"/>
              </a:rPr>
              <a:t> ,she picked up the small bowl and she liked it— it was good.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16387" name="文本框 10"/>
          <p:cNvSpPr txBox="1"/>
          <p:nvPr/>
        </p:nvSpPr>
        <p:spPr>
          <a:xfrm>
            <a:off x="414338" y="17026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3"/>
          <p:cNvSpPr/>
          <p:nvPr/>
        </p:nvSpPr>
        <p:spPr>
          <a:xfrm>
            <a:off x="1432322" y="1812132"/>
            <a:ext cx="3832622" cy="21466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8883" tIns="44441" rIns="88883" bIns="44441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Once upon a time, there was a little </a:t>
            </a:r>
          </a:p>
          <a:p>
            <a:pPr lvl="0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girl called Goldilocks. She lived </a:t>
            </a:r>
          </a:p>
          <a:p>
            <a:pPr lvl="0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near a big forest. </a:t>
            </a:r>
          </a:p>
          <a:p>
            <a:pPr lvl="0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One day, she decided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17410" name="Text Box 4"/>
          <p:cNvSpPr/>
          <p:nvPr/>
        </p:nvSpPr>
        <p:spPr>
          <a:xfrm>
            <a:off x="1475185" y="750094"/>
            <a:ext cx="5786438" cy="82748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8883" tIns="44441" rIns="88883" bIns="44441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b="1">
                <a:solidFill>
                  <a:srgbClr val="CC00FF"/>
                </a:solidFill>
                <a:latin typeface="Times New Roman" panose="02020603050405020304" pitchFamily="18" charset="0"/>
              </a:rPr>
              <a:t>Work in pairs. Tell the whole story to your partner.</a:t>
            </a:r>
          </a:p>
        </p:txBody>
      </p:sp>
      <p:pic>
        <p:nvPicPr>
          <p:cNvPr id="17411" name="Picture 4" descr="goldilocks and the three bears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47" y="1546623"/>
            <a:ext cx="2237184" cy="267771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7412" name="文本框 10"/>
          <p:cNvSpPr txBox="1"/>
          <p:nvPr/>
        </p:nvSpPr>
        <p:spPr>
          <a:xfrm>
            <a:off x="414338" y="17026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94209"/>
          <p:cNvSpPr/>
          <p:nvPr/>
        </p:nvSpPr>
        <p:spPr>
          <a:xfrm>
            <a:off x="2110978" y="718535"/>
            <a:ext cx="4761560" cy="7155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>
                <a:solidFill>
                  <a:srgbClr val="CC00FF"/>
                </a:solidFill>
                <a:latin typeface="Times New Roman" panose="02020603050405020304" pitchFamily="18" charset="0"/>
              </a:rPr>
              <a:t>Find out the phrases in Activities 1 &amp; 2, </a:t>
            </a:r>
          </a:p>
          <a:p>
            <a:pPr lvl="0"/>
            <a:r>
              <a:rPr lang="en-US" altLang="zh-CN" sz="2100" b="1">
                <a:solidFill>
                  <a:srgbClr val="CC00FF"/>
                </a:solidFill>
                <a:latin typeface="Times New Roman" panose="02020603050405020304" pitchFamily="18" charset="0"/>
              </a:rPr>
              <a:t>then write down the Chinese.</a:t>
            </a:r>
          </a:p>
        </p:txBody>
      </p:sp>
      <p:sp>
        <p:nvSpPr>
          <p:cNvPr id="18434" name="矩形 94210"/>
          <p:cNvSpPr/>
          <p:nvPr/>
        </p:nvSpPr>
        <p:spPr>
          <a:xfrm>
            <a:off x="2449117" y="1523290"/>
            <a:ext cx="3536866" cy="289463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7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1) decide to go home                   </a:t>
            </a:r>
          </a:p>
          <a:p>
            <a:pPr lvl="0">
              <a:lnSpc>
                <a:spcPct val="17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2) hurry out of</a:t>
            </a:r>
          </a:p>
          <a:p>
            <a:pPr lvl="0">
              <a:lnSpc>
                <a:spcPct val="17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3) walk into the bedroom                </a:t>
            </a:r>
          </a:p>
          <a:p>
            <a:pPr lvl="0">
              <a:lnSpc>
                <a:spcPct val="17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4) be tired </a:t>
            </a:r>
          </a:p>
          <a:p>
            <a:pPr lvl="0">
              <a:lnSpc>
                <a:spcPct val="17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5) be asleep</a:t>
            </a:r>
          </a:p>
          <a:p>
            <a:pPr lvl="0">
              <a:lnSpc>
                <a:spcPct val="17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6) in pieces</a:t>
            </a:r>
          </a:p>
        </p:txBody>
      </p:sp>
      <p:sp>
        <p:nvSpPr>
          <p:cNvPr id="18435" name="文本框 94211"/>
          <p:cNvSpPr/>
          <p:nvPr/>
        </p:nvSpPr>
        <p:spPr>
          <a:xfrm>
            <a:off x="5030391" y="1713310"/>
            <a:ext cx="1184672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决定回家</a:t>
            </a:r>
          </a:p>
        </p:txBody>
      </p:sp>
      <p:sp>
        <p:nvSpPr>
          <p:cNvPr id="18436" name="文本框 94212"/>
          <p:cNvSpPr/>
          <p:nvPr/>
        </p:nvSpPr>
        <p:spPr>
          <a:xfrm>
            <a:off x="5030391" y="2138363"/>
            <a:ext cx="2886075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匆忙冲出来</a:t>
            </a:r>
          </a:p>
        </p:txBody>
      </p:sp>
      <p:sp>
        <p:nvSpPr>
          <p:cNvPr id="18437" name="文本框 94213"/>
          <p:cNvSpPr/>
          <p:nvPr/>
        </p:nvSpPr>
        <p:spPr>
          <a:xfrm>
            <a:off x="5030391" y="2628901"/>
            <a:ext cx="1184672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走进卧室</a:t>
            </a:r>
          </a:p>
        </p:txBody>
      </p:sp>
      <p:sp>
        <p:nvSpPr>
          <p:cNvPr id="18438" name="文本框 94214"/>
          <p:cNvSpPr/>
          <p:nvPr/>
        </p:nvSpPr>
        <p:spPr>
          <a:xfrm>
            <a:off x="5030391" y="3600451"/>
            <a:ext cx="1184672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睡着的</a:t>
            </a:r>
          </a:p>
        </p:txBody>
      </p:sp>
      <p:sp>
        <p:nvSpPr>
          <p:cNvPr id="18439" name="文本框 94215"/>
          <p:cNvSpPr/>
          <p:nvPr/>
        </p:nvSpPr>
        <p:spPr>
          <a:xfrm>
            <a:off x="5030391" y="3083719"/>
            <a:ext cx="1870472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累的</a:t>
            </a:r>
          </a:p>
        </p:txBody>
      </p:sp>
      <p:sp>
        <p:nvSpPr>
          <p:cNvPr id="18440" name="文本框 94216"/>
          <p:cNvSpPr/>
          <p:nvPr/>
        </p:nvSpPr>
        <p:spPr>
          <a:xfrm>
            <a:off x="5030392" y="4057651"/>
            <a:ext cx="156329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破碎</a:t>
            </a:r>
          </a:p>
        </p:txBody>
      </p:sp>
      <p:pic>
        <p:nvPicPr>
          <p:cNvPr id="18441" name="图片 94226" descr="图片1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04950" y="3162300"/>
            <a:ext cx="903685" cy="143708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8442" name="文本框 94227"/>
          <p:cNvSpPr/>
          <p:nvPr/>
        </p:nvSpPr>
        <p:spPr>
          <a:xfrm>
            <a:off x="5042297" y="1821656"/>
            <a:ext cx="1117997" cy="62324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0000FF"/>
                </a:solidFill>
              </a:rPr>
              <a:t>__________</a:t>
            </a:r>
          </a:p>
        </p:txBody>
      </p:sp>
      <p:sp>
        <p:nvSpPr>
          <p:cNvPr id="18443" name="文本框 94228"/>
          <p:cNvSpPr/>
          <p:nvPr/>
        </p:nvSpPr>
        <p:spPr>
          <a:xfrm>
            <a:off x="5041106" y="2271713"/>
            <a:ext cx="1444229" cy="62324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0000FF"/>
                </a:solidFill>
              </a:rPr>
              <a:t>____________</a:t>
            </a:r>
          </a:p>
        </p:txBody>
      </p:sp>
      <p:sp>
        <p:nvSpPr>
          <p:cNvPr id="18444" name="文本框 94229"/>
          <p:cNvSpPr/>
          <p:nvPr/>
        </p:nvSpPr>
        <p:spPr>
          <a:xfrm>
            <a:off x="5018485" y="2737247"/>
            <a:ext cx="1117997" cy="62324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0000FF"/>
                </a:solidFill>
              </a:rPr>
              <a:t>__________</a:t>
            </a:r>
          </a:p>
        </p:txBody>
      </p:sp>
      <p:sp>
        <p:nvSpPr>
          <p:cNvPr id="18445" name="文本框 94230"/>
          <p:cNvSpPr/>
          <p:nvPr/>
        </p:nvSpPr>
        <p:spPr>
          <a:xfrm>
            <a:off x="5028010" y="3186113"/>
            <a:ext cx="1117997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0000FF"/>
                </a:solidFill>
              </a:rPr>
              <a:t>______</a:t>
            </a:r>
          </a:p>
        </p:txBody>
      </p:sp>
      <p:sp>
        <p:nvSpPr>
          <p:cNvPr id="18446" name="文本框 94231"/>
          <p:cNvSpPr/>
          <p:nvPr/>
        </p:nvSpPr>
        <p:spPr>
          <a:xfrm>
            <a:off x="5011341" y="3731419"/>
            <a:ext cx="1117997" cy="62324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0000FF"/>
                </a:solidFill>
              </a:rPr>
              <a:t>________</a:t>
            </a:r>
          </a:p>
        </p:txBody>
      </p:sp>
      <p:sp>
        <p:nvSpPr>
          <p:cNvPr id="18447" name="文本框 94232"/>
          <p:cNvSpPr/>
          <p:nvPr/>
        </p:nvSpPr>
        <p:spPr>
          <a:xfrm>
            <a:off x="4994672" y="4175522"/>
            <a:ext cx="1117997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0000FF"/>
                </a:solidFill>
              </a:rPr>
              <a:t>______</a:t>
            </a:r>
          </a:p>
        </p:txBody>
      </p:sp>
      <p:sp>
        <p:nvSpPr>
          <p:cNvPr id="18448" name="文本框 10"/>
          <p:cNvSpPr txBox="1"/>
          <p:nvPr/>
        </p:nvSpPr>
        <p:spPr>
          <a:xfrm>
            <a:off x="414338" y="17026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37" grpId="0"/>
      <p:bldP spid="18438" grpId="0"/>
      <p:bldP spid="18439" grpId="0"/>
      <p:bldP spid="184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95234"/>
          <p:cNvSpPr/>
          <p:nvPr/>
        </p:nvSpPr>
        <p:spPr>
          <a:xfrm>
            <a:off x="2243138" y="1326737"/>
            <a:ext cx="3568926" cy="228524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6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7) didn’t notice … at first                </a:t>
            </a:r>
          </a:p>
          <a:p>
            <a:pPr lvl="0">
              <a:lnSpc>
                <a:spcPct val="16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8) point at </a:t>
            </a:r>
          </a:p>
          <a:p>
            <a:pPr lvl="0">
              <a:lnSpc>
                <a:spcPct val="16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9) jump out of bed                  </a:t>
            </a:r>
          </a:p>
          <a:p>
            <a:pPr lvl="0">
              <a:lnSpc>
                <a:spcPct val="16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10) return to the forest                   </a:t>
            </a:r>
          </a:p>
          <a:p>
            <a:pPr lvl="0">
              <a:lnSpc>
                <a:spcPct val="16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11) without her basket</a:t>
            </a:r>
          </a:p>
        </p:txBody>
      </p:sp>
      <p:sp>
        <p:nvSpPr>
          <p:cNvPr id="19458" name="文本框 95235"/>
          <p:cNvSpPr/>
          <p:nvPr/>
        </p:nvSpPr>
        <p:spPr>
          <a:xfrm>
            <a:off x="4867275" y="1485901"/>
            <a:ext cx="2295525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起先没注意到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</a:p>
        </p:txBody>
      </p:sp>
      <p:sp>
        <p:nvSpPr>
          <p:cNvPr id="19459" name="文本框 95236"/>
          <p:cNvSpPr/>
          <p:nvPr/>
        </p:nvSpPr>
        <p:spPr>
          <a:xfrm>
            <a:off x="4867275" y="1905001"/>
            <a:ext cx="785813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指向</a:t>
            </a:r>
          </a:p>
        </p:txBody>
      </p:sp>
      <p:sp>
        <p:nvSpPr>
          <p:cNvPr id="19460" name="文本框 95237"/>
          <p:cNvSpPr/>
          <p:nvPr/>
        </p:nvSpPr>
        <p:spPr>
          <a:xfrm>
            <a:off x="4867275" y="2338388"/>
            <a:ext cx="1749029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从床上跳下来</a:t>
            </a:r>
          </a:p>
        </p:txBody>
      </p:sp>
      <p:sp>
        <p:nvSpPr>
          <p:cNvPr id="19461" name="文本框 95239"/>
          <p:cNvSpPr/>
          <p:nvPr/>
        </p:nvSpPr>
        <p:spPr>
          <a:xfrm>
            <a:off x="4867276" y="2755107"/>
            <a:ext cx="1937147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返回到森林里</a:t>
            </a:r>
          </a:p>
        </p:txBody>
      </p:sp>
      <p:sp>
        <p:nvSpPr>
          <p:cNvPr id="19462" name="文本框 95240"/>
          <p:cNvSpPr/>
          <p:nvPr/>
        </p:nvSpPr>
        <p:spPr>
          <a:xfrm>
            <a:off x="4867275" y="3245644"/>
            <a:ext cx="2255044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没有带上她的篮子</a:t>
            </a:r>
          </a:p>
        </p:txBody>
      </p:sp>
      <p:pic>
        <p:nvPicPr>
          <p:cNvPr id="19463" name="Picture 37" descr="图片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535" y="3863579"/>
            <a:ext cx="5829300" cy="10287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9464" name="图片 95243" descr="200811172257268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835" y="956073"/>
            <a:ext cx="5715000" cy="26908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9465" name="文本框 95244"/>
          <p:cNvSpPr/>
          <p:nvPr/>
        </p:nvSpPr>
        <p:spPr>
          <a:xfrm>
            <a:off x="4788694" y="1618060"/>
            <a:ext cx="2268141" cy="62324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0000FF"/>
                </a:solidFill>
              </a:rPr>
              <a:t>_____________________</a:t>
            </a:r>
          </a:p>
        </p:txBody>
      </p:sp>
      <p:sp>
        <p:nvSpPr>
          <p:cNvPr id="19466" name="文本框 95245"/>
          <p:cNvSpPr/>
          <p:nvPr/>
        </p:nvSpPr>
        <p:spPr>
          <a:xfrm>
            <a:off x="4804173" y="2009775"/>
            <a:ext cx="2268140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0000FF"/>
                </a:solidFill>
              </a:rPr>
              <a:t>______</a:t>
            </a:r>
          </a:p>
        </p:txBody>
      </p:sp>
      <p:sp>
        <p:nvSpPr>
          <p:cNvPr id="19467" name="文本框 95246"/>
          <p:cNvSpPr/>
          <p:nvPr/>
        </p:nvSpPr>
        <p:spPr>
          <a:xfrm>
            <a:off x="4797029" y="2434829"/>
            <a:ext cx="2268140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0000FF"/>
                </a:solidFill>
              </a:rPr>
              <a:t>________________</a:t>
            </a:r>
          </a:p>
        </p:txBody>
      </p:sp>
      <p:sp>
        <p:nvSpPr>
          <p:cNvPr id="19468" name="文本框 95247"/>
          <p:cNvSpPr/>
          <p:nvPr/>
        </p:nvSpPr>
        <p:spPr>
          <a:xfrm>
            <a:off x="4797029" y="2876550"/>
            <a:ext cx="2268140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0000FF"/>
                </a:solidFill>
              </a:rPr>
              <a:t>________________</a:t>
            </a:r>
          </a:p>
        </p:txBody>
      </p:sp>
      <p:sp>
        <p:nvSpPr>
          <p:cNvPr id="19469" name="文本框 95248"/>
          <p:cNvSpPr/>
          <p:nvPr/>
        </p:nvSpPr>
        <p:spPr>
          <a:xfrm>
            <a:off x="4780360" y="3381375"/>
            <a:ext cx="2268140" cy="62324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0000FF"/>
                </a:solidFill>
              </a:rPr>
              <a:t>_____________________</a:t>
            </a:r>
          </a:p>
        </p:txBody>
      </p:sp>
      <p:sp>
        <p:nvSpPr>
          <p:cNvPr id="19470" name="文本框 10"/>
          <p:cNvSpPr txBox="1"/>
          <p:nvPr/>
        </p:nvSpPr>
        <p:spPr>
          <a:xfrm>
            <a:off x="414338" y="17026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  <p:bldP spid="194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96257"/>
          <p:cNvSpPr/>
          <p:nvPr/>
        </p:nvSpPr>
        <p:spPr>
          <a:xfrm>
            <a:off x="2521744" y="784540"/>
            <a:ext cx="2937343" cy="48474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7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Try to understand.</a:t>
            </a:r>
          </a:p>
        </p:txBody>
      </p:sp>
      <p:sp>
        <p:nvSpPr>
          <p:cNvPr id="20482" name="矩形 96258"/>
          <p:cNvSpPr/>
          <p:nvPr/>
        </p:nvSpPr>
        <p:spPr>
          <a:xfrm>
            <a:off x="2443163" y="1235174"/>
            <a:ext cx="4228722" cy="33101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indent="50165">
              <a:lnSpc>
                <a:spcPct val="13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1) try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的用法</a:t>
            </a:r>
          </a:p>
          <a:p>
            <a:pPr indent="50165">
              <a:lnSpc>
                <a:spcPct val="13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try </a:t>
            </a:r>
            <a:r>
              <a:rPr lang="en-US" altLang="zh-CN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the small chair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名词</a:t>
            </a:r>
          </a:p>
          <a:p>
            <a:pPr indent="50165">
              <a:lnSpc>
                <a:spcPct val="13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try </a:t>
            </a:r>
            <a:r>
              <a:rPr lang="en-US" altLang="zh-CN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to answer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动词不定式 </a:t>
            </a:r>
          </a:p>
          <a:p>
            <a:pPr indent="50165">
              <a:lnSpc>
                <a:spcPct val="13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try </a:t>
            </a:r>
            <a:r>
              <a:rPr lang="en-US" altLang="zh-CN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jumping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动名词</a:t>
            </a:r>
          </a:p>
          <a:p>
            <a:pPr indent="50165">
              <a:lnSpc>
                <a:spcPct val="13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try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后可接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_____________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</a:p>
          <a:p>
            <a:pPr indent="50165">
              <a:lnSpc>
                <a:spcPct val="13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_______________                 </a:t>
            </a:r>
          </a:p>
          <a:p>
            <a:pPr indent="50165">
              <a:lnSpc>
                <a:spcPct val="13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和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_____________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。</a:t>
            </a:r>
          </a:p>
          <a:p>
            <a:pPr indent="50165">
              <a:lnSpc>
                <a:spcPct val="13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try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也可作名词</a:t>
            </a:r>
          </a:p>
          <a:p>
            <a:pPr indent="50165">
              <a:lnSpc>
                <a:spcPct val="13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例如：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have </a:t>
            </a:r>
            <a:r>
              <a:rPr lang="en-US" altLang="zh-CN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a try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(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试一试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0483" name="文本框 96259"/>
          <p:cNvSpPr/>
          <p:nvPr/>
        </p:nvSpPr>
        <p:spPr>
          <a:xfrm>
            <a:off x="4273154" y="2705101"/>
            <a:ext cx="97274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名词</a:t>
            </a:r>
          </a:p>
        </p:txBody>
      </p:sp>
      <p:sp>
        <p:nvSpPr>
          <p:cNvPr id="20484" name="文本框 96260"/>
          <p:cNvSpPr/>
          <p:nvPr/>
        </p:nvSpPr>
        <p:spPr>
          <a:xfrm>
            <a:off x="4273153" y="3055144"/>
            <a:ext cx="1890713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动词不定式</a:t>
            </a:r>
          </a:p>
        </p:txBody>
      </p:sp>
      <p:sp>
        <p:nvSpPr>
          <p:cNvPr id="20485" name="文本框 96261"/>
          <p:cNvSpPr/>
          <p:nvPr/>
        </p:nvSpPr>
        <p:spPr>
          <a:xfrm>
            <a:off x="4273153" y="3432573"/>
            <a:ext cx="1890713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动名词</a:t>
            </a:r>
          </a:p>
        </p:txBody>
      </p:sp>
      <p:pic>
        <p:nvPicPr>
          <p:cNvPr id="20486" name="图片 96272" descr="图片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82954" y="2265760"/>
            <a:ext cx="998934" cy="21812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20487" name="文本框 10"/>
          <p:cNvSpPr txBox="1"/>
          <p:nvPr/>
        </p:nvSpPr>
        <p:spPr>
          <a:xfrm>
            <a:off x="414338" y="17026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97281"/>
          <p:cNvSpPr/>
          <p:nvPr/>
        </p:nvSpPr>
        <p:spPr>
          <a:xfrm>
            <a:off x="2020491" y="1316832"/>
            <a:ext cx="5238750" cy="21455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</a:rPr>
              <a:t>2)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asleep 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是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sleep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的形容词形式，但不能作定语，只能作表语。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happy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是形容词</a:t>
            </a:r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</a:rPr>
              <a:t>, 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后接名词时，就是这个名词的定语。</a:t>
            </a: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例：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happy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girl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根据上面的解释，判断一下：</a:t>
            </a:r>
          </a:p>
          <a:p>
            <a:pPr lvl="0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asleep girl</a:t>
            </a:r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</a:rPr>
              <a:t>  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对不对？</a:t>
            </a:r>
          </a:p>
        </p:txBody>
      </p:sp>
      <p:sp>
        <p:nvSpPr>
          <p:cNvPr id="21506" name="文本框 97282"/>
          <p:cNvSpPr/>
          <p:nvPr/>
        </p:nvSpPr>
        <p:spPr>
          <a:xfrm>
            <a:off x="1933575" y="3577828"/>
            <a:ext cx="4597004" cy="89892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不对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因为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asleep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不能作定语，不能用来修饰名词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只能作表语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用于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be+ asleep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结构。</a:t>
            </a:r>
          </a:p>
        </p:txBody>
      </p:sp>
      <p:pic>
        <p:nvPicPr>
          <p:cNvPr id="21507" name="图片 97284" descr="200811172257268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778669"/>
            <a:ext cx="5715000" cy="26908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21508" name="图片 97285" descr="图片1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00850" y="3143250"/>
            <a:ext cx="903685" cy="143708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21509" name="文本框 10"/>
          <p:cNvSpPr txBox="1"/>
          <p:nvPr/>
        </p:nvSpPr>
        <p:spPr>
          <a:xfrm>
            <a:off x="414338" y="17026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98305"/>
          <p:cNvSpPr/>
          <p:nvPr/>
        </p:nvSpPr>
        <p:spPr>
          <a:xfrm>
            <a:off x="2251472" y="1639491"/>
            <a:ext cx="4691063" cy="147994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indent="50165">
              <a:lnSpc>
                <a:spcPct val="17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3) return</a:t>
            </a:r>
            <a:r>
              <a:rPr lang="en-US" altLang="zh-CN" b="1">
                <a:solidFill>
                  <a:srgbClr val="0000FF"/>
                </a:solidFill>
              </a:rPr>
              <a:t> (</a:t>
            </a:r>
            <a:r>
              <a:rPr lang="zh-CN" altLang="en-US" b="1">
                <a:solidFill>
                  <a:srgbClr val="0000FF"/>
                </a:solidFill>
              </a:rPr>
              <a:t>返回</a:t>
            </a:r>
            <a:r>
              <a:rPr lang="en-US" altLang="zh-CN" b="1">
                <a:solidFill>
                  <a:srgbClr val="0000FF"/>
                </a:solidFill>
              </a:rPr>
              <a:t>)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= _______ _________</a:t>
            </a:r>
          </a:p>
          <a:p>
            <a:pPr indent="50165">
              <a:lnSpc>
                <a:spcPct val="17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return</a:t>
            </a:r>
            <a:r>
              <a:rPr lang="en-US" altLang="zh-CN" b="1">
                <a:solidFill>
                  <a:srgbClr val="0000FF"/>
                </a:solidFill>
              </a:rPr>
              <a:t> </a:t>
            </a:r>
            <a:r>
              <a:rPr lang="zh-CN" altLang="en-US" b="1">
                <a:solidFill>
                  <a:srgbClr val="0000FF"/>
                </a:solidFill>
              </a:rPr>
              <a:t>还可意为“归还”，这时它又相当</a:t>
            </a:r>
          </a:p>
          <a:p>
            <a:pPr indent="50165">
              <a:lnSpc>
                <a:spcPct val="170000"/>
              </a:lnSpc>
            </a:pPr>
            <a:r>
              <a:rPr lang="zh-CN" altLang="en-US" b="1">
                <a:solidFill>
                  <a:srgbClr val="0000FF"/>
                </a:solidFill>
              </a:rPr>
              <a:t>于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________ ________</a:t>
            </a:r>
            <a:r>
              <a:rPr lang="zh-CN" altLang="en-US" b="1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22530" name="文本框 98306"/>
          <p:cNvSpPr/>
          <p:nvPr/>
        </p:nvSpPr>
        <p:spPr>
          <a:xfrm>
            <a:off x="4369594" y="1734742"/>
            <a:ext cx="1026319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go</a:t>
            </a:r>
          </a:p>
        </p:txBody>
      </p:sp>
      <p:sp>
        <p:nvSpPr>
          <p:cNvPr id="22531" name="文本框 98307"/>
          <p:cNvSpPr/>
          <p:nvPr/>
        </p:nvSpPr>
        <p:spPr>
          <a:xfrm>
            <a:off x="5089923" y="1734742"/>
            <a:ext cx="1026319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back </a:t>
            </a:r>
          </a:p>
        </p:txBody>
      </p:sp>
      <p:sp>
        <p:nvSpPr>
          <p:cNvPr id="22532" name="文本框 98308"/>
          <p:cNvSpPr/>
          <p:nvPr/>
        </p:nvSpPr>
        <p:spPr>
          <a:xfrm>
            <a:off x="2808685" y="2689623"/>
            <a:ext cx="1026319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give</a:t>
            </a:r>
          </a:p>
        </p:txBody>
      </p:sp>
      <p:sp>
        <p:nvSpPr>
          <p:cNvPr id="22533" name="文本框 98309"/>
          <p:cNvSpPr/>
          <p:nvPr/>
        </p:nvSpPr>
        <p:spPr>
          <a:xfrm>
            <a:off x="3780235" y="2696767"/>
            <a:ext cx="1026319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back </a:t>
            </a:r>
          </a:p>
        </p:txBody>
      </p:sp>
      <p:pic>
        <p:nvPicPr>
          <p:cNvPr id="22534" name="Picture 37" descr="图片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591" y="3287316"/>
            <a:ext cx="5829300" cy="10287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22535" name="图片 98313" descr="taoshu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86350" y="511969"/>
            <a:ext cx="2524125" cy="63103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22536" name="文本框 10"/>
          <p:cNvSpPr txBox="1"/>
          <p:nvPr/>
        </p:nvSpPr>
        <p:spPr>
          <a:xfrm>
            <a:off x="471488" y="22741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/>
      <p:bldP spid="225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8"/>
          <p:cNvSpPr/>
          <p:nvPr/>
        </p:nvSpPr>
        <p:spPr>
          <a:xfrm>
            <a:off x="1710928" y="1059583"/>
            <a:ext cx="6084094" cy="10295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7175" indent="-257175">
              <a:lnSpc>
                <a:spcPct val="120000"/>
              </a:lnSpc>
              <a:spcBef>
                <a:spcPct val="2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 you know why Goldilocks hurried </a:t>
            </a:r>
          </a:p>
          <a:p>
            <a:pPr marL="257175" indent="-257175">
              <a:lnSpc>
                <a:spcPct val="120000"/>
              </a:lnSpc>
              <a:spcBef>
                <a:spcPct val="2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out of the house?</a:t>
            </a:r>
          </a:p>
        </p:txBody>
      </p:sp>
      <p:pic>
        <p:nvPicPr>
          <p:cNvPr id="5122" name="图片 128005" descr="Unit2-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059832" y="2285991"/>
            <a:ext cx="2562225" cy="204668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5123" name="文本框 10"/>
          <p:cNvSpPr txBox="1"/>
          <p:nvPr/>
        </p:nvSpPr>
        <p:spPr>
          <a:xfrm>
            <a:off x="358379" y="11430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 dirty="0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新课导入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99329"/>
          <p:cNvSpPr/>
          <p:nvPr/>
        </p:nvSpPr>
        <p:spPr>
          <a:xfrm>
            <a:off x="2265760" y="870348"/>
            <a:ext cx="4063603" cy="228361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indent="50165">
              <a:lnSpc>
                <a:spcPct val="16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   4) without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</a:rPr>
              <a:t> (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无，没有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</a:rPr>
              <a:t>) </a:t>
            </a:r>
          </a:p>
          <a:p>
            <a:pPr indent="50165">
              <a:lnSpc>
                <a:spcPct val="16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    +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</a:rPr>
              <a:t>______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词或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</a:rPr>
              <a:t>_____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词。</a:t>
            </a:r>
            <a:endParaRPr lang="zh-CN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indent="50165">
              <a:lnSpc>
                <a:spcPct val="160000"/>
              </a:lnSpc>
            </a:pP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We can’t live without water.</a:t>
            </a:r>
          </a:p>
          <a:p>
            <a:pPr indent="50165">
              <a:lnSpc>
                <a:spcPct val="16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    They left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离开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</a:rPr>
              <a:t>)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without ________ 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indent="50165">
              <a:lnSpc>
                <a:spcPct val="16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    (say) goodbye.</a:t>
            </a:r>
          </a:p>
        </p:txBody>
      </p:sp>
      <p:sp>
        <p:nvSpPr>
          <p:cNvPr id="23554" name="文本框 99330"/>
          <p:cNvSpPr/>
          <p:nvPr/>
        </p:nvSpPr>
        <p:spPr>
          <a:xfrm>
            <a:off x="2906316" y="1393032"/>
            <a:ext cx="540544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名</a:t>
            </a:r>
          </a:p>
        </p:txBody>
      </p:sp>
      <p:sp>
        <p:nvSpPr>
          <p:cNvPr id="23555" name="文本框 99331"/>
          <p:cNvSpPr/>
          <p:nvPr/>
        </p:nvSpPr>
        <p:spPr>
          <a:xfrm>
            <a:off x="3926682" y="1408510"/>
            <a:ext cx="1241822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动名</a:t>
            </a:r>
          </a:p>
        </p:txBody>
      </p:sp>
      <p:sp>
        <p:nvSpPr>
          <p:cNvPr id="23556" name="文本框 99332"/>
          <p:cNvSpPr/>
          <p:nvPr/>
        </p:nvSpPr>
        <p:spPr>
          <a:xfrm>
            <a:off x="5107782" y="2277667"/>
            <a:ext cx="1241822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say</a:t>
            </a:r>
            <a:r>
              <a:rPr lang="en-US" altLang="zh-CN" b="1">
                <a:solidFill>
                  <a:srgbClr val="CC00FF"/>
                </a:solidFill>
                <a:latin typeface="Times New Roman" panose="02020603050405020304" pitchFamily="18" charset="0"/>
              </a:rPr>
              <a:t>ing</a:t>
            </a:r>
          </a:p>
        </p:txBody>
      </p:sp>
      <p:grpSp>
        <p:nvGrpSpPr>
          <p:cNvPr id="23557" name="Group 8"/>
          <p:cNvGrpSpPr/>
          <p:nvPr/>
        </p:nvGrpSpPr>
        <p:grpSpPr>
          <a:xfrm>
            <a:off x="1752600" y="3982642"/>
            <a:ext cx="5776913" cy="658415"/>
            <a:chOff x="2474" y="1406"/>
            <a:chExt cx="2792" cy="628"/>
          </a:xfrm>
        </p:grpSpPr>
        <p:sp>
          <p:nvSpPr>
            <p:cNvPr id="23558" name="Freeform 9"/>
            <p:cNvSpPr/>
            <p:nvPr/>
          </p:nvSpPr>
          <p:spPr>
            <a:xfrm>
              <a:off x="2474" y="1513"/>
              <a:ext cx="559" cy="300"/>
            </a:xfrm>
            <a:custGeom>
              <a:avLst/>
              <a:gdLst/>
              <a:ahLst/>
              <a:cxnLst>
                <a:cxn ang="0">
                  <a:pos x="1119" y="59"/>
                </a:cxn>
                <a:cxn ang="0">
                  <a:pos x="957" y="59"/>
                </a:cxn>
                <a:cxn ang="0">
                  <a:pos x="957" y="147"/>
                </a:cxn>
                <a:cxn ang="0">
                  <a:pos x="918" y="186"/>
                </a:cxn>
                <a:cxn ang="0">
                  <a:pos x="870" y="186"/>
                </a:cxn>
                <a:cxn ang="0">
                  <a:pos x="870" y="93"/>
                </a:cxn>
                <a:cxn ang="0">
                  <a:pos x="737" y="93"/>
                </a:cxn>
                <a:cxn ang="0">
                  <a:pos x="737" y="204"/>
                </a:cxn>
                <a:cxn ang="0">
                  <a:pos x="689" y="204"/>
                </a:cxn>
                <a:cxn ang="0">
                  <a:pos x="685" y="166"/>
                </a:cxn>
                <a:cxn ang="0">
                  <a:pos x="678" y="135"/>
                </a:cxn>
                <a:cxn ang="0">
                  <a:pos x="667" y="108"/>
                </a:cxn>
                <a:cxn ang="0">
                  <a:pos x="653" y="85"/>
                </a:cxn>
                <a:cxn ang="0">
                  <a:pos x="639" y="66"/>
                </a:cxn>
                <a:cxn ang="0">
                  <a:pos x="627" y="51"/>
                </a:cxn>
                <a:cxn ang="0">
                  <a:pos x="615" y="38"/>
                </a:cxn>
                <a:cxn ang="0">
                  <a:pos x="607" y="27"/>
                </a:cxn>
                <a:cxn ang="0">
                  <a:pos x="599" y="40"/>
                </a:cxn>
                <a:cxn ang="0">
                  <a:pos x="590" y="55"/>
                </a:cxn>
                <a:cxn ang="0">
                  <a:pos x="580" y="73"/>
                </a:cxn>
                <a:cxn ang="0">
                  <a:pos x="571" y="93"/>
                </a:cxn>
                <a:cxn ang="0">
                  <a:pos x="563" y="111"/>
                </a:cxn>
                <a:cxn ang="0">
                  <a:pos x="556" y="130"/>
                </a:cxn>
                <a:cxn ang="0">
                  <a:pos x="551" y="145"/>
                </a:cxn>
                <a:cxn ang="0">
                  <a:pos x="547" y="156"/>
                </a:cxn>
                <a:cxn ang="0">
                  <a:pos x="541" y="142"/>
                </a:cxn>
                <a:cxn ang="0">
                  <a:pos x="536" y="126"/>
                </a:cxn>
                <a:cxn ang="0">
                  <a:pos x="529" y="109"/>
                </a:cxn>
                <a:cxn ang="0">
                  <a:pos x="521" y="92"/>
                </a:cxn>
                <a:cxn ang="0">
                  <a:pos x="514" y="76"/>
                </a:cxn>
                <a:cxn ang="0">
                  <a:pos x="506" y="61"/>
                </a:cxn>
                <a:cxn ang="0">
                  <a:pos x="499" y="48"/>
                </a:cxn>
                <a:cxn ang="0">
                  <a:pos x="493" y="39"/>
                </a:cxn>
                <a:cxn ang="0">
                  <a:pos x="483" y="55"/>
                </a:cxn>
                <a:cxn ang="0">
                  <a:pos x="472" y="76"/>
                </a:cxn>
                <a:cxn ang="0">
                  <a:pos x="462" y="100"/>
                </a:cxn>
                <a:cxn ang="0">
                  <a:pos x="453" y="127"/>
                </a:cxn>
                <a:cxn ang="0">
                  <a:pos x="445" y="155"/>
                </a:cxn>
                <a:cxn ang="0">
                  <a:pos x="439" y="184"/>
                </a:cxn>
                <a:cxn ang="0">
                  <a:pos x="434" y="212"/>
                </a:cxn>
                <a:cxn ang="0">
                  <a:pos x="432" y="240"/>
                </a:cxn>
                <a:cxn ang="0">
                  <a:pos x="351" y="240"/>
                </a:cxn>
                <a:cxn ang="0">
                  <a:pos x="351" y="186"/>
                </a:cxn>
                <a:cxn ang="0">
                  <a:pos x="375" y="186"/>
                </a:cxn>
                <a:cxn ang="0">
                  <a:pos x="318" y="87"/>
                </a:cxn>
                <a:cxn ang="0">
                  <a:pos x="150" y="87"/>
                </a:cxn>
                <a:cxn ang="0">
                  <a:pos x="104" y="0"/>
                </a:cxn>
                <a:cxn ang="0">
                  <a:pos x="0" y="229"/>
                </a:cxn>
                <a:cxn ang="0">
                  <a:pos x="0" y="600"/>
                </a:cxn>
                <a:cxn ang="0">
                  <a:pos x="1119" y="600"/>
                </a:cxn>
                <a:cxn ang="0">
                  <a:pos x="1119" y="59"/>
                </a:cxn>
              </a:cxnLst>
              <a:rect l="l" t="t" r="r" b="b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59" name="Rectangle 10"/>
            <p:cNvSpPr/>
            <p:nvPr/>
          </p:nvSpPr>
          <p:spPr>
            <a:xfrm>
              <a:off x="2474" y="1795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560" name="Freeform 11"/>
            <p:cNvSpPr/>
            <p:nvPr/>
          </p:nvSpPr>
          <p:spPr>
            <a:xfrm>
              <a:off x="4159" y="1502"/>
              <a:ext cx="1107" cy="311"/>
            </a:xfrm>
            <a:custGeom>
              <a:avLst/>
              <a:gdLst/>
              <a:ahLst/>
              <a:cxnLst>
                <a:cxn ang="0">
                  <a:pos x="2214" y="147"/>
                </a:cxn>
                <a:cxn ang="0">
                  <a:pos x="2087" y="190"/>
                </a:cxn>
                <a:cxn ang="0">
                  <a:pos x="2024" y="65"/>
                </a:cxn>
                <a:cxn ang="0">
                  <a:pos x="1977" y="168"/>
                </a:cxn>
                <a:cxn ang="0">
                  <a:pos x="1955" y="120"/>
                </a:cxn>
                <a:cxn ang="0">
                  <a:pos x="1882" y="49"/>
                </a:cxn>
                <a:cxn ang="0">
                  <a:pos x="1861" y="49"/>
                </a:cxn>
                <a:cxn ang="0">
                  <a:pos x="1828" y="49"/>
                </a:cxn>
                <a:cxn ang="0">
                  <a:pos x="1784" y="49"/>
                </a:cxn>
                <a:cxn ang="0">
                  <a:pos x="1738" y="49"/>
                </a:cxn>
                <a:cxn ang="0">
                  <a:pos x="1694" y="49"/>
                </a:cxn>
                <a:cxn ang="0">
                  <a:pos x="1660" y="49"/>
                </a:cxn>
                <a:cxn ang="0">
                  <a:pos x="1639" y="49"/>
                </a:cxn>
                <a:cxn ang="0">
                  <a:pos x="1631" y="53"/>
                </a:cxn>
                <a:cxn ang="0">
                  <a:pos x="1607" y="76"/>
                </a:cxn>
                <a:cxn ang="0">
                  <a:pos x="1577" y="108"/>
                </a:cxn>
                <a:cxn ang="0">
                  <a:pos x="1554" y="131"/>
                </a:cxn>
                <a:cxn ang="0">
                  <a:pos x="1587" y="135"/>
                </a:cxn>
                <a:cxn ang="0">
                  <a:pos x="1515" y="205"/>
                </a:cxn>
                <a:cxn ang="0">
                  <a:pos x="1515" y="121"/>
                </a:cxn>
                <a:cxn ang="0">
                  <a:pos x="1515" y="39"/>
                </a:cxn>
                <a:cxn ang="0">
                  <a:pos x="1505" y="40"/>
                </a:cxn>
                <a:cxn ang="0">
                  <a:pos x="1481" y="40"/>
                </a:cxn>
                <a:cxn ang="0">
                  <a:pos x="1448" y="40"/>
                </a:cxn>
                <a:cxn ang="0">
                  <a:pos x="1410" y="40"/>
                </a:cxn>
                <a:cxn ang="0">
                  <a:pos x="1371" y="40"/>
                </a:cxn>
                <a:cxn ang="0">
                  <a:pos x="1337" y="39"/>
                </a:cxn>
                <a:cxn ang="0">
                  <a:pos x="1313" y="39"/>
                </a:cxn>
                <a:cxn ang="0">
                  <a:pos x="1304" y="39"/>
                </a:cxn>
                <a:cxn ang="0">
                  <a:pos x="1063" y="84"/>
                </a:cxn>
                <a:cxn ang="0">
                  <a:pos x="1049" y="124"/>
                </a:cxn>
                <a:cxn ang="0">
                  <a:pos x="1020" y="137"/>
                </a:cxn>
                <a:cxn ang="0">
                  <a:pos x="996" y="159"/>
                </a:cxn>
                <a:cxn ang="0">
                  <a:pos x="981" y="190"/>
                </a:cxn>
                <a:cxn ang="0">
                  <a:pos x="955" y="207"/>
                </a:cxn>
                <a:cxn ang="0">
                  <a:pos x="944" y="153"/>
                </a:cxn>
                <a:cxn ang="0">
                  <a:pos x="921" y="132"/>
                </a:cxn>
                <a:cxn ang="0">
                  <a:pos x="898" y="149"/>
                </a:cxn>
                <a:cxn ang="0">
                  <a:pos x="888" y="207"/>
                </a:cxn>
                <a:cxn ang="0">
                  <a:pos x="822" y="11"/>
                </a:cxn>
                <a:cxn ang="0">
                  <a:pos x="783" y="75"/>
                </a:cxn>
                <a:cxn ang="0">
                  <a:pos x="524" y="9"/>
                </a:cxn>
                <a:cxn ang="0">
                  <a:pos x="237" y="75"/>
                </a:cxn>
                <a:cxn ang="0">
                  <a:pos x="175" y="156"/>
                </a:cxn>
                <a:cxn ang="0">
                  <a:pos x="162" y="139"/>
                </a:cxn>
                <a:cxn ang="0">
                  <a:pos x="147" y="117"/>
                </a:cxn>
                <a:cxn ang="0">
                  <a:pos x="134" y="98"/>
                </a:cxn>
                <a:cxn ang="0">
                  <a:pos x="129" y="90"/>
                </a:cxn>
                <a:cxn ang="0">
                  <a:pos x="84" y="0"/>
                </a:cxn>
                <a:cxn ang="0">
                  <a:pos x="45" y="87"/>
                </a:cxn>
                <a:cxn ang="0">
                  <a:pos x="33" y="156"/>
                </a:cxn>
                <a:cxn ang="0">
                  <a:pos x="0" y="621"/>
                </a:cxn>
                <a:cxn ang="0">
                  <a:pos x="2214" y="147"/>
                </a:cxn>
              </a:cxnLst>
              <a:rect l="l" t="t" r="r" b="b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61" name="Rectangle 12"/>
            <p:cNvSpPr/>
            <p:nvPr/>
          </p:nvSpPr>
          <p:spPr>
            <a:xfrm>
              <a:off x="4158" y="1813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562" name="Freeform 13"/>
            <p:cNvSpPr/>
            <p:nvPr/>
          </p:nvSpPr>
          <p:spPr>
            <a:xfrm>
              <a:off x="4158" y="1681"/>
              <a:ext cx="24" cy="13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6" y="0"/>
                </a:cxn>
              </a:cxnLst>
              <a:rect l="l" t="t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63" name="Freeform 14"/>
            <p:cNvSpPr/>
            <p:nvPr/>
          </p:nvSpPr>
          <p:spPr>
            <a:xfrm>
              <a:off x="4194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64" name="Freeform 15"/>
            <p:cNvSpPr/>
            <p:nvPr/>
          </p:nvSpPr>
          <p:spPr>
            <a:xfrm>
              <a:off x="4232" y="1681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65" name="Rectangle 16"/>
            <p:cNvSpPr/>
            <p:nvPr/>
          </p:nvSpPr>
          <p:spPr>
            <a:xfrm>
              <a:off x="4158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566" name="Rectangle 17"/>
            <p:cNvSpPr/>
            <p:nvPr/>
          </p:nvSpPr>
          <p:spPr>
            <a:xfrm>
              <a:off x="4158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567" name="Freeform 18"/>
            <p:cNvSpPr/>
            <p:nvPr/>
          </p:nvSpPr>
          <p:spPr>
            <a:xfrm>
              <a:off x="4881" y="1681"/>
              <a:ext cx="24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68" name="Freeform 19"/>
            <p:cNvSpPr/>
            <p:nvPr/>
          </p:nvSpPr>
          <p:spPr>
            <a:xfrm>
              <a:off x="4917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69" name="Freeform 20"/>
            <p:cNvSpPr/>
            <p:nvPr/>
          </p:nvSpPr>
          <p:spPr>
            <a:xfrm>
              <a:off x="4955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70" name="Freeform 21"/>
            <p:cNvSpPr/>
            <p:nvPr/>
          </p:nvSpPr>
          <p:spPr>
            <a:xfrm>
              <a:off x="4993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71" name="Freeform 22"/>
            <p:cNvSpPr/>
            <p:nvPr/>
          </p:nvSpPr>
          <p:spPr>
            <a:xfrm>
              <a:off x="5031" y="1681"/>
              <a:ext cx="25" cy="144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86"/>
                </a:cxn>
                <a:cxn ang="0">
                  <a:pos x="0" y="272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72" name="Freeform 23"/>
            <p:cNvSpPr/>
            <p:nvPr/>
          </p:nvSpPr>
          <p:spPr>
            <a:xfrm>
              <a:off x="5069" y="1689"/>
              <a:ext cx="25" cy="14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50" y="56"/>
                </a:cxn>
                <a:cxn ang="0">
                  <a:pos x="50" y="295"/>
                </a:cxn>
                <a:cxn ang="0">
                  <a:pos x="0" y="276"/>
                </a:cxn>
                <a:cxn ang="0">
                  <a:pos x="0" y="56"/>
                </a:cxn>
                <a:cxn ang="0">
                  <a:pos x="25" y="0"/>
                </a:cxn>
              </a:cxnLst>
              <a:rect l="l" t="t" r="r" b="b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73" name="Freeform 24"/>
            <p:cNvSpPr/>
            <p:nvPr/>
          </p:nvSpPr>
          <p:spPr>
            <a:xfrm>
              <a:off x="5108" y="1697"/>
              <a:ext cx="24" cy="15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313"/>
                </a:cxn>
                <a:cxn ang="0">
                  <a:pos x="0" y="290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74" name="Freeform 25"/>
            <p:cNvSpPr/>
            <p:nvPr/>
          </p:nvSpPr>
          <p:spPr>
            <a:xfrm>
              <a:off x="5146" y="1707"/>
              <a:ext cx="24" cy="169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8"/>
                </a:cxn>
                <a:cxn ang="0">
                  <a:pos x="50" y="340"/>
                </a:cxn>
                <a:cxn ang="0">
                  <a:pos x="0" y="309"/>
                </a:cxn>
                <a:cxn ang="0">
                  <a:pos x="0" y="58"/>
                </a:cxn>
                <a:cxn ang="0">
                  <a:pos x="24" y="0"/>
                </a:cxn>
              </a:cxnLst>
              <a:rect l="l" t="t" r="r" b="b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75" name="Freeform 26"/>
            <p:cNvSpPr/>
            <p:nvPr/>
          </p:nvSpPr>
          <p:spPr>
            <a:xfrm>
              <a:off x="5184" y="1722"/>
              <a:ext cx="24" cy="18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8"/>
                </a:cxn>
                <a:cxn ang="0">
                  <a:pos x="50" y="373"/>
                </a:cxn>
                <a:cxn ang="0">
                  <a:pos x="0" y="326"/>
                </a:cxn>
                <a:cxn ang="0">
                  <a:pos x="0" y="58"/>
                </a:cxn>
                <a:cxn ang="0">
                  <a:pos x="24" y="0"/>
                </a:cxn>
              </a:cxnLst>
              <a:rect l="l" t="t" r="r" b="b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76" name="Freeform 27"/>
            <p:cNvSpPr/>
            <p:nvPr/>
          </p:nvSpPr>
          <p:spPr>
            <a:xfrm>
              <a:off x="5222" y="1739"/>
              <a:ext cx="24" cy="21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0" y="56"/>
                </a:cxn>
                <a:cxn ang="0">
                  <a:pos x="50" y="430"/>
                </a:cxn>
                <a:cxn ang="0">
                  <a:pos x="0" y="368"/>
                </a:cxn>
                <a:cxn ang="0">
                  <a:pos x="0" y="56"/>
                </a:cxn>
                <a:cxn ang="0">
                  <a:pos x="26" y="0"/>
                </a:cxn>
              </a:cxnLst>
              <a:rect l="l" t="t" r="r" b="b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77" name="Freeform 28"/>
            <p:cNvSpPr/>
            <p:nvPr/>
          </p:nvSpPr>
          <p:spPr>
            <a:xfrm>
              <a:off x="5260" y="1776"/>
              <a:ext cx="6" cy="2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427"/>
                </a:cxn>
                <a:cxn ang="0">
                  <a:pos x="0" y="396"/>
                </a:cxn>
                <a:cxn ang="0">
                  <a:pos x="0" y="29"/>
                </a:cxn>
                <a:cxn ang="0">
                  <a:pos x="13" y="0"/>
                </a:cxn>
              </a:cxnLst>
              <a:rect l="l" t="t" r="r" b="b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78" name="Freeform 29"/>
            <p:cNvSpPr/>
            <p:nvPr/>
          </p:nvSpPr>
          <p:spPr>
            <a:xfrm>
              <a:off x="4868" y="1716"/>
              <a:ext cx="398" cy="105"/>
            </a:xfrm>
            <a:custGeom>
              <a:avLst/>
              <a:gdLst/>
              <a:ahLst/>
              <a:cxnLst>
                <a:cxn ang="0">
                  <a:pos x="6" y="29"/>
                </a:cxn>
                <a:cxn ang="0">
                  <a:pos x="29" y="29"/>
                </a:cxn>
                <a:cxn ang="0">
                  <a:pos x="63" y="29"/>
                </a:cxn>
                <a:cxn ang="0">
                  <a:pos x="105" y="29"/>
                </a:cxn>
                <a:cxn ang="0">
                  <a:pos x="147" y="29"/>
                </a:cxn>
                <a:cxn ang="0">
                  <a:pos x="189" y="29"/>
                </a:cxn>
                <a:cxn ang="0">
                  <a:pos x="223" y="29"/>
                </a:cxn>
                <a:cxn ang="0">
                  <a:pos x="246" y="29"/>
                </a:cxn>
                <a:cxn ang="0">
                  <a:pos x="259" y="29"/>
                </a:cxn>
                <a:cxn ang="0">
                  <a:pos x="294" y="32"/>
                </a:cxn>
                <a:cxn ang="0">
                  <a:pos x="349" y="40"/>
                </a:cxn>
                <a:cxn ang="0">
                  <a:pos x="420" y="53"/>
                </a:cxn>
                <a:cxn ang="0">
                  <a:pos x="503" y="72"/>
                </a:cxn>
                <a:cxn ang="0">
                  <a:pos x="590" y="100"/>
                </a:cxn>
                <a:cxn ang="0">
                  <a:pos x="677" y="136"/>
                </a:cxn>
                <a:cxn ang="0">
                  <a:pos x="759" y="182"/>
                </a:cxn>
                <a:cxn ang="0">
                  <a:pos x="796" y="161"/>
                </a:cxn>
                <a:cxn ang="0">
                  <a:pos x="719" y="112"/>
                </a:cxn>
                <a:cxn ang="0">
                  <a:pos x="634" y="74"/>
                </a:cxn>
                <a:cxn ang="0">
                  <a:pos x="546" y="45"/>
                </a:cxn>
                <a:cxn ang="0">
                  <a:pos x="461" y="25"/>
                </a:cxn>
                <a:cxn ang="0">
                  <a:pos x="384" y="11"/>
                </a:cxn>
                <a:cxn ang="0">
                  <a:pos x="319" y="5"/>
                </a:cxn>
                <a:cxn ang="0">
                  <a:pos x="274" y="1"/>
                </a:cxn>
                <a:cxn ang="0">
                  <a:pos x="252" y="0"/>
                </a:cxn>
                <a:cxn ang="0">
                  <a:pos x="236" y="0"/>
                </a:cxn>
                <a:cxn ang="0">
                  <a:pos x="207" y="0"/>
                </a:cxn>
                <a:cxn ang="0">
                  <a:pos x="169" y="0"/>
                </a:cxn>
                <a:cxn ang="0">
                  <a:pos x="127" y="0"/>
                </a:cxn>
                <a:cxn ang="0">
                  <a:pos x="83" y="0"/>
                </a:cxn>
                <a:cxn ang="0">
                  <a:pos x="45" y="0"/>
                </a:cxn>
                <a:cxn ang="0">
                  <a:pos x="16" y="0"/>
                </a:cxn>
                <a:cxn ang="0">
                  <a:pos x="0" y="0"/>
                </a:cxn>
              </a:cxnLst>
              <a:rect l="l" t="t" r="r" b="b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79" name="Freeform 30"/>
            <p:cNvSpPr/>
            <p:nvPr/>
          </p:nvSpPr>
          <p:spPr>
            <a:xfrm>
              <a:off x="4868" y="1780"/>
              <a:ext cx="398" cy="154"/>
            </a:xfrm>
            <a:custGeom>
              <a:avLst/>
              <a:gdLst/>
              <a:ahLst/>
              <a:cxnLst>
                <a:cxn ang="0">
                  <a:pos x="6" y="32"/>
                </a:cxn>
                <a:cxn ang="0">
                  <a:pos x="29" y="32"/>
                </a:cxn>
                <a:cxn ang="0">
                  <a:pos x="63" y="32"/>
                </a:cxn>
                <a:cxn ang="0">
                  <a:pos x="105" y="32"/>
                </a:cxn>
                <a:cxn ang="0">
                  <a:pos x="147" y="32"/>
                </a:cxn>
                <a:cxn ang="0">
                  <a:pos x="189" y="32"/>
                </a:cxn>
                <a:cxn ang="0">
                  <a:pos x="223" y="32"/>
                </a:cxn>
                <a:cxn ang="0">
                  <a:pos x="246" y="32"/>
                </a:cxn>
                <a:cxn ang="0">
                  <a:pos x="299" y="33"/>
                </a:cxn>
                <a:cxn ang="0">
                  <a:pos x="390" y="46"/>
                </a:cxn>
                <a:cxn ang="0">
                  <a:pos x="473" y="69"/>
                </a:cxn>
                <a:cxn ang="0">
                  <a:pos x="551" y="101"/>
                </a:cxn>
                <a:cxn ang="0">
                  <a:pos x="620" y="140"/>
                </a:cxn>
                <a:cxn ang="0">
                  <a:pos x="681" y="185"/>
                </a:cxn>
                <a:cxn ang="0">
                  <a:pos x="734" y="233"/>
                </a:cxn>
                <a:cxn ang="0">
                  <a:pos x="778" y="283"/>
                </a:cxn>
                <a:cxn ang="0">
                  <a:pos x="796" y="255"/>
                </a:cxn>
                <a:cxn ang="0">
                  <a:pos x="757" y="208"/>
                </a:cxn>
                <a:cxn ang="0">
                  <a:pos x="708" y="161"/>
                </a:cxn>
                <a:cxn ang="0">
                  <a:pos x="652" y="118"/>
                </a:cxn>
                <a:cxn ang="0">
                  <a:pos x="586" y="79"/>
                </a:cxn>
                <a:cxn ang="0">
                  <a:pos x="514" y="47"/>
                </a:cxn>
                <a:cxn ang="0">
                  <a:pos x="433" y="21"/>
                </a:cxn>
                <a:cxn ang="0">
                  <a:pos x="346" y="5"/>
                </a:cxn>
                <a:cxn ang="0">
                  <a:pos x="252" y="0"/>
                </a:cxn>
                <a:cxn ang="0">
                  <a:pos x="236" y="0"/>
                </a:cxn>
                <a:cxn ang="0">
                  <a:pos x="207" y="0"/>
                </a:cxn>
                <a:cxn ang="0">
                  <a:pos x="169" y="0"/>
                </a:cxn>
                <a:cxn ang="0">
                  <a:pos x="127" y="0"/>
                </a:cxn>
                <a:cxn ang="0">
                  <a:pos x="83" y="0"/>
                </a:cxn>
                <a:cxn ang="0">
                  <a:pos x="45" y="0"/>
                </a:cxn>
                <a:cxn ang="0">
                  <a:pos x="16" y="0"/>
                </a:cxn>
                <a:cxn ang="0">
                  <a:pos x="0" y="0"/>
                </a:cxn>
              </a:cxnLst>
              <a:rect l="l" t="t" r="r" b="b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80" name="Freeform 31"/>
            <p:cNvSpPr/>
            <p:nvPr/>
          </p:nvSpPr>
          <p:spPr>
            <a:xfrm>
              <a:off x="4264" y="1681"/>
              <a:ext cx="24" cy="13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6" y="0"/>
                </a:cxn>
              </a:cxnLst>
              <a:rect l="l" t="t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81" name="Freeform 32"/>
            <p:cNvSpPr/>
            <p:nvPr/>
          </p:nvSpPr>
          <p:spPr>
            <a:xfrm>
              <a:off x="4300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82" name="Freeform 33"/>
            <p:cNvSpPr/>
            <p:nvPr/>
          </p:nvSpPr>
          <p:spPr>
            <a:xfrm>
              <a:off x="4338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83" name="Rectangle 34"/>
            <p:cNvSpPr/>
            <p:nvPr/>
          </p:nvSpPr>
          <p:spPr>
            <a:xfrm>
              <a:off x="4264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584" name="Rectangle 35"/>
            <p:cNvSpPr/>
            <p:nvPr/>
          </p:nvSpPr>
          <p:spPr>
            <a:xfrm>
              <a:off x="4264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585" name="Freeform 36"/>
            <p:cNvSpPr/>
            <p:nvPr/>
          </p:nvSpPr>
          <p:spPr>
            <a:xfrm>
              <a:off x="4370" y="1681"/>
              <a:ext cx="24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86" name="Freeform 37"/>
            <p:cNvSpPr/>
            <p:nvPr/>
          </p:nvSpPr>
          <p:spPr>
            <a:xfrm>
              <a:off x="4405" y="1681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87" name="Freeform 38"/>
            <p:cNvSpPr/>
            <p:nvPr/>
          </p:nvSpPr>
          <p:spPr>
            <a:xfrm>
              <a:off x="4444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88" name="Rectangle 39"/>
            <p:cNvSpPr/>
            <p:nvPr/>
          </p:nvSpPr>
          <p:spPr>
            <a:xfrm>
              <a:off x="4370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589" name="Rectangle 40"/>
            <p:cNvSpPr/>
            <p:nvPr/>
          </p:nvSpPr>
          <p:spPr>
            <a:xfrm>
              <a:off x="4370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590" name="Freeform 41"/>
            <p:cNvSpPr/>
            <p:nvPr/>
          </p:nvSpPr>
          <p:spPr>
            <a:xfrm>
              <a:off x="4476" y="1681"/>
              <a:ext cx="24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91" name="Freeform 42"/>
            <p:cNvSpPr/>
            <p:nvPr/>
          </p:nvSpPr>
          <p:spPr>
            <a:xfrm>
              <a:off x="4511" y="1681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92" name="Freeform 43"/>
            <p:cNvSpPr/>
            <p:nvPr/>
          </p:nvSpPr>
          <p:spPr>
            <a:xfrm>
              <a:off x="4549" y="1681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93" name="Rectangle 44"/>
            <p:cNvSpPr/>
            <p:nvPr/>
          </p:nvSpPr>
          <p:spPr>
            <a:xfrm>
              <a:off x="4476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594" name="Rectangle 45"/>
            <p:cNvSpPr/>
            <p:nvPr/>
          </p:nvSpPr>
          <p:spPr>
            <a:xfrm>
              <a:off x="4476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595" name="Freeform 46"/>
            <p:cNvSpPr/>
            <p:nvPr/>
          </p:nvSpPr>
          <p:spPr>
            <a:xfrm>
              <a:off x="4581" y="1681"/>
              <a:ext cx="25" cy="13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6" y="0"/>
                </a:cxn>
              </a:cxnLst>
              <a:rect l="l" t="t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96" name="Freeform 47"/>
            <p:cNvSpPr/>
            <p:nvPr/>
          </p:nvSpPr>
          <p:spPr>
            <a:xfrm>
              <a:off x="4617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97" name="Freeform 48"/>
            <p:cNvSpPr/>
            <p:nvPr/>
          </p:nvSpPr>
          <p:spPr>
            <a:xfrm>
              <a:off x="4655" y="1681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598" name="Rectangle 49"/>
            <p:cNvSpPr/>
            <p:nvPr/>
          </p:nvSpPr>
          <p:spPr>
            <a:xfrm>
              <a:off x="4581" y="1716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599" name="Rectangle 50"/>
            <p:cNvSpPr/>
            <p:nvPr/>
          </p:nvSpPr>
          <p:spPr>
            <a:xfrm>
              <a:off x="4581" y="178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00" name="Freeform 51"/>
            <p:cNvSpPr/>
            <p:nvPr/>
          </p:nvSpPr>
          <p:spPr>
            <a:xfrm>
              <a:off x="4687" y="1681"/>
              <a:ext cx="25" cy="13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6" y="0"/>
                </a:cxn>
              </a:cxnLst>
              <a:rect l="l" t="t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01" name="Freeform 52"/>
            <p:cNvSpPr/>
            <p:nvPr/>
          </p:nvSpPr>
          <p:spPr>
            <a:xfrm>
              <a:off x="4723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02" name="Freeform 53"/>
            <p:cNvSpPr/>
            <p:nvPr/>
          </p:nvSpPr>
          <p:spPr>
            <a:xfrm>
              <a:off x="4761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03" name="Rectangle 54"/>
            <p:cNvSpPr/>
            <p:nvPr/>
          </p:nvSpPr>
          <p:spPr>
            <a:xfrm>
              <a:off x="4687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04" name="Rectangle 55"/>
            <p:cNvSpPr/>
            <p:nvPr/>
          </p:nvSpPr>
          <p:spPr>
            <a:xfrm>
              <a:off x="4687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05" name="Freeform 56"/>
            <p:cNvSpPr/>
            <p:nvPr/>
          </p:nvSpPr>
          <p:spPr>
            <a:xfrm>
              <a:off x="4793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06" name="Freeform 57"/>
            <p:cNvSpPr/>
            <p:nvPr/>
          </p:nvSpPr>
          <p:spPr>
            <a:xfrm>
              <a:off x="4829" y="1681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07" name="Freeform 58"/>
            <p:cNvSpPr/>
            <p:nvPr/>
          </p:nvSpPr>
          <p:spPr>
            <a:xfrm>
              <a:off x="4867" y="1681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08" name="Rectangle 59"/>
            <p:cNvSpPr/>
            <p:nvPr/>
          </p:nvSpPr>
          <p:spPr>
            <a:xfrm>
              <a:off x="4793" y="1716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09" name="Rectangle 60"/>
            <p:cNvSpPr/>
            <p:nvPr/>
          </p:nvSpPr>
          <p:spPr>
            <a:xfrm>
              <a:off x="4793" y="178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10" name="Freeform 61"/>
            <p:cNvSpPr/>
            <p:nvPr/>
          </p:nvSpPr>
          <p:spPr>
            <a:xfrm>
              <a:off x="4898" y="1471"/>
              <a:ext cx="304" cy="420"/>
            </a:xfrm>
            <a:custGeom>
              <a:avLst/>
              <a:gdLst/>
              <a:ahLst/>
              <a:cxnLst>
                <a:cxn ang="0">
                  <a:pos x="52" y="391"/>
                </a:cxn>
                <a:cxn ang="0">
                  <a:pos x="138" y="429"/>
                </a:cxn>
                <a:cxn ang="0">
                  <a:pos x="219" y="537"/>
                </a:cxn>
                <a:cxn ang="0">
                  <a:pos x="264" y="761"/>
                </a:cxn>
                <a:cxn ang="0">
                  <a:pos x="301" y="787"/>
                </a:cxn>
                <a:cxn ang="0">
                  <a:pos x="310" y="651"/>
                </a:cxn>
                <a:cxn ang="0">
                  <a:pos x="364" y="504"/>
                </a:cxn>
                <a:cxn ang="0">
                  <a:pos x="499" y="376"/>
                </a:cxn>
                <a:cxn ang="0">
                  <a:pos x="584" y="336"/>
                </a:cxn>
                <a:cxn ang="0">
                  <a:pos x="517" y="359"/>
                </a:cxn>
                <a:cxn ang="0">
                  <a:pos x="434" y="408"/>
                </a:cxn>
                <a:cxn ang="0">
                  <a:pos x="355" y="498"/>
                </a:cxn>
                <a:cxn ang="0">
                  <a:pos x="326" y="533"/>
                </a:cxn>
                <a:cxn ang="0">
                  <a:pos x="341" y="437"/>
                </a:cxn>
                <a:cxn ang="0">
                  <a:pos x="379" y="306"/>
                </a:cxn>
                <a:cxn ang="0">
                  <a:pos x="454" y="160"/>
                </a:cxn>
                <a:cxn ang="0">
                  <a:pos x="467" y="131"/>
                </a:cxn>
                <a:cxn ang="0">
                  <a:pos x="411" y="216"/>
                </a:cxn>
                <a:cxn ang="0">
                  <a:pos x="396" y="208"/>
                </a:cxn>
                <a:cxn ang="0">
                  <a:pos x="420" y="82"/>
                </a:cxn>
                <a:cxn ang="0">
                  <a:pos x="419" y="73"/>
                </a:cxn>
                <a:cxn ang="0">
                  <a:pos x="389" y="192"/>
                </a:cxn>
                <a:cxn ang="0">
                  <a:pos x="362" y="315"/>
                </a:cxn>
                <a:cxn ang="0">
                  <a:pos x="300" y="529"/>
                </a:cxn>
                <a:cxn ang="0">
                  <a:pos x="265" y="581"/>
                </a:cxn>
                <a:cxn ang="0">
                  <a:pos x="242" y="386"/>
                </a:cxn>
                <a:cxn ang="0">
                  <a:pos x="276" y="168"/>
                </a:cxn>
                <a:cxn ang="0">
                  <a:pos x="318" y="34"/>
                </a:cxn>
                <a:cxn ang="0">
                  <a:pos x="313" y="39"/>
                </a:cxn>
                <a:cxn ang="0">
                  <a:pos x="257" y="200"/>
                </a:cxn>
                <a:cxn ang="0">
                  <a:pos x="218" y="234"/>
                </a:cxn>
                <a:cxn ang="0">
                  <a:pos x="150" y="116"/>
                </a:cxn>
                <a:cxn ang="0">
                  <a:pos x="145" y="116"/>
                </a:cxn>
                <a:cxn ang="0">
                  <a:pos x="217" y="261"/>
                </a:cxn>
                <a:cxn ang="0">
                  <a:pos x="229" y="363"/>
                </a:cxn>
                <a:cxn ang="0">
                  <a:pos x="181" y="366"/>
                </a:cxn>
                <a:cxn ang="0">
                  <a:pos x="107" y="214"/>
                </a:cxn>
                <a:cxn ang="0">
                  <a:pos x="98" y="171"/>
                </a:cxn>
                <a:cxn ang="0">
                  <a:pos x="82" y="224"/>
                </a:cxn>
                <a:cxn ang="0">
                  <a:pos x="45" y="145"/>
                </a:cxn>
                <a:cxn ang="0">
                  <a:pos x="43" y="148"/>
                </a:cxn>
                <a:cxn ang="0">
                  <a:pos x="78" y="234"/>
                </a:cxn>
                <a:cxn ang="0">
                  <a:pos x="127" y="301"/>
                </a:cxn>
                <a:cxn ang="0">
                  <a:pos x="160" y="361"/>
                </a:cxn>
                <a:cxn ang="0">
                  <a:pos x="194" y="397"/>
                </a:cxn>
                <a:cxn ang="0">
                  <a:pos x="227" y="462"/>
                </a:cxn>
                <a:cxn ang="0">
                  <a:pos x="221" y="502"/>
                </a:cxn>
                <a:cxn ang="0">
                  <a:pos x="173" y="439"/>
                </a:cxn>
                <a:cxn ang="0">
                  <a:pos x="134" y="379"/>
                </a:cxn>
                <a:cxn ang="0">
                  <a:pos x="130" y="387"/>
                </a:cxn>
                <a:cxn ang="0">
                  <a:pos x="105" y="398"/>
                </a:cxn>
                <a:cxn ang="0">
                  <a:pos x="30" y="379"/>
                </a:cxn>
              </a:cxnLst>
              <a:rect l="l" t="t" r="r" b="b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11" name="Freeform 62"/>
            <p:cNvSpPr/>
            <p:nvPr/>
          </p:nvSpPr>
          <p:spPr>
            <a:xfrm>
              <a:off x="4812" y="1406"/>
              <a:ext cx="426" cy="307"/>
            </a:xfrm>
            <a:custGeom>
              <a:avLst/>
              <a:gdLst/>
              <a:ahLst/>
              <a:cxnLst>
                <a:cxn ang="0">
                  <a:pos x="388" y="94"/>
                </a:cxn>
                <a:cxn ang="0">
                  <a:pos x="355" y="61"/>
                </a:cxn>
                <a:cxn ang="0">
                  <a:pos x="339" y="40"/>
                </a:cxn>
                <a:cxn ang="0">
                  <a:pos x="275" y="50"/>
                </a:cxn>
                <a:cxn ang="0">
                  <a:pos x="204" y="104"/>
                </a:cxn>
                <a:cxn ang="0">
                  <a:pos x="145" y="147"/>
                </a:cxn>
                <a:cxn ang="0">
                  <a:pos x="127" y="207"/>
                </a:cxn>
                <a:cxn ang="0">
                  <a:pos x="135" y="268"/>
                </a:cxn>
                <a:cxn ang="0">
                  <a:pos x="198" y="287"/>
                </a:cxn>
                <a:cxn ang="0">
                  <a:pos x="245" y="248"/>
                </a:cxn>
                <a:cxn ang="0">
                  <a:pos x="312" y="244"/>
                </a:cxn>
                <a:cxn ang="0">
                  <a:pos x="350" y="244"/>
                </a:cxn>
                <a:cxn ang="0">
                  <a:pos x="324" y="310"/>
                </a:cxn>
                <a:cxn ang="0">
                  <a:pos x="240" y="318"/>
                </a:cxn>
                <a:cxn ang="0">
                  <a:pos x="172" y="325"/>
                </a:cxn>
                <a:cxn ang="0">
                  <a:pos x="38" y="345"/>
                </a:cxn>
                <a:cxn ang="0">
                  <a:pos x="0" y="453"/>
                </a:cxn>
                <a:cxn ang="0">
                  <a:pos x="38" y="540"/>
                </a:cxn>
                <a:cxn ang="0">
                  <a:pos x="152" y="547"/>
                </a:cxn>
                <a:cxn ang="0">
                  <a:pos x="285" y="517"/>
                </a:cxn>
                <a:cxn ang="0">
                  <a:pos x="364" y="471"/>
                </a:cxn>
                <a:cxn ang="0">
                  <a:pos x="424" y="489"/>
                </a:cxn>
                <a:cxn ang="0">
                  <a:pos x="452" y="501"/>
                </a:cxn>
                <a:cxn ang="0">
                  <a:pos x="502" y="607"/>
                </a:cxn>
                <a:cxn ang="0">
                  <a:pos x="676" y="597"/>
                </a:cxn>
                <a:cxn ang="0">
                  <a:pos x="702" y="531"/>
                </a:cxn>
                <a:cxn ang="0">
                  <a:pos x="615" y="463"/>
                </a:cxn>
                <a:cxn ang="0">
                  <a:pos x="626" y="456"/>
                </a:cxn>
                <a:cxn ang="0">
                  <a:pos x="722" y="512"/>
                </a:cxn>
                <a:cxn ang="0">
                  <a:pos x="803" y="484"/>
                </a:cxn>
                <a:cxn ang="0">
                  <a:pos x="841" y="408"/>
                </a:cxn>
                <a:cxn ang="0">
                  <a:pos x="812" y="291"/>
                </a:cxn>
                <a:cxn ang="0">
                  <a:pos x="722" y="268"/>
                </a:cxn>
                <a:cxn ang="0">
                  <a:pos x="657" y="316"/>
                </a:cxn>
                <a:cxn ang="0">
                  <a:pos x="593" y="292"/>
                </a:cxn>
                <a:cxn ang="0">
                  <a:pos x="508" y="298"/>
                </a:cxn>
                <a:cxn ang="0">
                  <a:pos x="460" y="346"/>
                </a:cxn>
                <a:cxn ang="0">
                  <a:pos x="477" y="282"/>
                </a:cxn>
                <a:cxn ang="0">
                  <a:pos x="527" y="245"/>
                </a:cxn>
                <a:cxn ang="0">
                  <a:pos x="642" y="224"/>
                </a:cxn>
                <a:cxn ang="0">
                  <a:pos x="765" y="222"/>
                </a:cxn>
                <a:cxn ang="0">
                  <a:pos x="753" y="160"/>
                </a:cxn>
                <a:cxn ang="0">
                  <a:pos x="757" y="127"/>
                </a:cxn>
                <a:cxn ang="0">
                  <a:pos x="706" y="108"/>
                </a:cxn>
                <a:cxn ang="0">
                  <a:pos x="601" y="132"/>
                </a:cxn>
                <a:cxn ang="0">
                  <a:pos x="656" y="47"/>
                </a:cxn>
                <a:cxn ang="0">
                  <a:pos x="600" y="28"/>
                </a:cxn>
                <a:cxn ang="0">
                  <a:pos x="537" y="0"/>
                </a:cxn>
                <a:cxn ang="0">
                  <a:pos x="432" y="28"/>
                </a:cxn>
                <a:cxn ang="0">
                  <a:pos x="423" y="101"/>
                </a:cxn>
                <a:cxn ang="0">
                  <a:pos x="406" y="135"/>
                </a:cxn>
              </a:cxnLst>
              <a:rect l="l" t="t" r="r" b="b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12" name="Freeform 63"/>
            <p:cNvSpPr/>
            <p:nvPr/>
          </p:nvSpPr>
          <p:spPr>
            <a:xfrm>
              <a:off x="3033" y="1505"/>
              <a:ext cx="1125" cy="308"/>
            </a:xfrm>
            <a:custGeom>
              <a:avLst/>
              <a:gdLst/>
              <a:ahLst/>
              <a:cxnLst>
                <a:cxn ang="0">
                  <a:pos x="2252" y="615"/>
                </a:cxn>
                <a:cxn ang="0">
                  <a:pos x="2248" y="134"/>
                </a:cxn>
                <a:cxn ang="0">
                  <a:pos x="2223" y="109"/>
                </a:cxn>
                <a:cxn ang="0">
                  <a:pos x="2190" y="74"/>
                </a:cxn>
                <a:cxn ang="0">
                  <a:pos x="2165" y="50"/>
                </a:cxn>
                <a:cxn ang="0">
                  <a:pos x="2162" y="42"/>
                </a:cxn>
                <a:cxn ang="0">
                  <a:pos x="2162" y="8"/>
                </a:cxn>
                <a:cxn ang="0">
                  <a:pos x="2132" y="0"/>
                </a:cxn>
                <a:cxn ang="0">
                  <a:pos x="1944" y="33"/>
                </a:cxn>
                <a:cxn ang="0">
                  <a:pos x="1882" y="120"/>
                </a:cxn>
                <a:cxn ang="0">
                  <a:pos x="1772" y="214"/>
                </a:cxn>
                <a:cxn ang="0">
                  <a:pos x="1821" y="132"/>
                </a:cxn>
                <a:cxn ang="0">
                  <a:pos x="1581" y="63"/>
                </a:cxn>
                <a:cxn ang="0">
                  <a:pos x="1542" y="39"/>
                </a:cxn>
                <a:cxn ang="0">
                  <a:pos x="1512" y="63"/>
                </a:cxn>
                <a:cxn ang="0">
                  <a:pos x="1214" y="204"/>
                </a:cxn>
                <a:cxn ang="0">
                  <a:pos x="1196" y="103"/>
                </a:cxn>
                <a:cxn ang="0">
                  <a:pos x="1162" y="55"/>
                </a:cxn>
                <a:cxn ang="0">
                  <a:pos x="1120" y="64"/>
                </a:cxn>
                <a:cxn ang="0">
                  <a:pos x="1082" y="137"/>
                </a:cxn>
                <a:cxn ang="0">
                  <a:pos x="909" y="126"/>
                </a:cxn>
                <a:cxn ang="0">
                  <a:pos x="728" y="123"/>
                </a:cxn>
                <a:cxn ang="0">
                  <a:pos x="566" y="204"/>
                </a:cxn>
                <a:cxn ang="0">
                  <a:pos x="537" y="176"/>
                </a:cxn>
                <a:cxn ang="0">
                  <a:pos x="529" y="110"/>
                </a:cxn>
                <a:cxn ang="0">
                  <a:pos x="514" y="64"/>
                </a:cxn>
                <a:cxn ang="0">
                  <a:pos x="496" y="63"/>
                </a:cxn>
                <a:cxn ang="0">
                  <a:pos x="481" y="71"/>
                </a:cxn>
                <a:cxn ang="0">
                  <a:pos x="466" y="49"/>
                </a:cxn>
                <a:cxn ang="0">
                  <a:pos x="446" y="51"/>
                </a:cxn>
                <a:cxn ang="0">
                  <a:pos x="430" y="88"/>
                </a:cxn>
                <a:cxn ang="0">
                  <a:pos x="415" y="119"/>
                </a:cxn>
                <a:cxn ang="0">
                  <a:pos x="399" y="163"/>
                </a:cxn>
                <a:cxn ang="0">
                  <a:pos x="363" y="208"/>
                </a:cxn>
                <a:cxn ang="0">
                  <a:pos x="317" y="107"/>
                </a:cxn>
                <a:cxn ang="0">
                  <a:pos x="128" y="55"/>
                </a:cxn>
                <a:cxn ang="0">
                  <a:pos x="74" y="216"/>
                </a:cxn>
                <a:cxn ang="0">
                  <a:pos x="0" y="615"/>
                </a:cxn>
              </a:cxnLst>
              <a:rect l="l" t="t" r="r" b="b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13" name="Freeform 64"/>
            <p:cNvSpPr/>
            <p:nvPr/>
          </p:nvSpPr>
          <p:spPr>
            <a:xfrm>
              <a:off x="3058" y="1494"/>
              <a:ext cx="176" cy="319"/>
            </a:xfrm>
            <a:custGeom>
              <a:avLst/>
              <a:gdLst/>
              <a:ahLst/>
              <a:cxnLst>
                <a:cxn ang="0">
                  <a:pos x="150" y="4"/>
                </a:cxn>
                <a:cxn ang="0">
                  <a:pos x="119" y="48"/>
                </a:cxn>
                <a:cxn ang="0">
                  <a:pos x="95" y="118"/>
                </a:cxn>
                <a:cxn ang="0">
                  <a:pos x="82" y="186"/>
                </a:cxn>
                <a:cxn ang="0">
                  <a:pos x="74" y="192"/>
                </a:cxn>
                <a:cxn ang="0">
                  <a:pos x="65" y="148"/>
                </a:cxn>
                <a:cxn ang="0">
                  <a:pos x="46" y="188"/>
                </a:cxn>
                <a:cxn ang="0">
                  <a:pos x="30" y="267"/>
                </a:cxn>
                <a:cxn ang="0">
                  <a:pos x="31" y="323"/>
                </a:cxn>
                <a:cxn ang="0">
                  <a:pos x="46" y="359"/>
                </a:cxn>
                <a:cxn ang="0">
                  <a:pos x="45" y="362"/>
                </a:cxn>
                <a:cxn ang="0">
                  <a:pos x="28" y="351"/>
                </a:cxn>
                <a:cxn ang="0">
                  <a:pos x="15" y="341"/>
                </a:cxn>
                <a:cxn ang="0">
                  <a:pos x="9" y="336"/>
                </a:cxn>
                <a:cxn ang="0">
                  <a:pos x="5" y="367"/>
                </a:cxn>
                <a:cxn ang="0">
                  <a:pos x="0" y="453"/>
                </a:cxn>
                <a:cxn ang="0">
                  <a:pos x="7" y="545"/>
                </a:cxn>
                <a:cxn ang="0">
                  <a:pos x="37" y="618"/>
                </a:cxn>
                <a:cxn ang="0">
                  <a:pos x="71" y="638"/>
                </a:cxn>
                <a:cxn ang="0">
                  <a:pos x="97" y="638"/>
                </a:cxn>
                <a:cxn ang="0">
                  <a:pos x="133" y="638"/>
                </a:cxn>
                <a:cxn ang="0">
                  <a:pos x="173" y="638"/>
                </a:cxn>
                <a:cxn ang="0">
                  <a:pos x="214" y="638"/>
                </a:cxn>
                <a:cxn ang="0">
                  <a:pos x="252" y="638"/>
                </a:cxn>
                <a:cxn ang="0">
                  <a:pos x="282" y="638"/>
                </a:cxn>
                <a:cxn ang="0">
                  <a:pos x="300" y="638"/>
                </a:cxn>
                <a:cxn ang="0">
                  <a:pos x="315" y="621"/>
                </a:cxn>
                <a:cxn ang="0">
                  <a:pos x="336" y="562"/>
                </a:cxn>
                <a:cxn ang="0">
                  <a:pos x="349" y="491"/>
                </a:cxn>
                <a:cxn ang="0">
                  <a:pos x="350" y="427"/>
                </a:cxn>
                <a:cxn ang="0">
                  <a:pos x="342" y="416"/>
                </a:cxn>
                <a:cxn ang="0">
                  <a:pos x="332" y="441"/>
                </a:cxn>
                <a:cxn ang="0">
                  <a:pos x="319" y="462"/>
                </a:cxn>
                <a:cxn ang="0">
                  <a:pos x="308" y="476"/>
                </a:cxn>
                <a:cxn ang="0">
                  <a:pos x="309" y="464"/>
                </a:cxn>
                <a:cxn ang="0">
                  <a:pos x="323" y="413"/>
                </a:cxn>
                <a:cxn ang="0">
                  <a:pos x="328" y="341"/>
                </a:cxn>
                <a:cxn ang="0">
                  <a:pos x="312" y="256"/>
                </a:cxn>
                <a:cxn ang="0">
                  <a:pos x="293" y="222"/>
                </a:cxn>
                <a:cxn ang="0">
                  <a:pos x="285" y="246"/>
                </a:cxn>
                <a:cxn ang="0">
                  <a:pos x="271" y="268"/>
                </a:cxn>
                <a:cxn ang="0">
                  <a:pos x="260" y="282"/>
                </a:cxn>
                <a:cxn ang="0">
                  <a:pos x="262" y="267"/>
                </a:cxn>
                <a:cxn ang="0">
                  <a:pos x="263" y="208"/>
                </a:cxn>
                <a:cxn ang="0">
                  <a:pos x="257" y="137"/>
                </a:cxn>
                <a:cxn ang="0">
                  <a:pos x="239" y="72"/>
                </a:cxn>
                <a:cxn ang="0">
                  <a:pos x="225" y="73"/>
                </a:cxn>
                <a:cxn ang="0">
                  <a:pos x="214" y="109"/>
                </a:cxn>
                <a:cxn ang="0">
                  <a:pos x="210" y="99"/>
                </a:cxn>
                <a:cxn ang="0">
                  <a:pos x="197" y="61"/>
                </a:cxn>
                <a:cxn ang="0">
                  <a:pos x="181" y="26"/>
                </a:cxn>
                <a:cxn ang="0">
                  <a:pos x="168" y="3"/>
                </a:cxn>
              </a:cxnLst>
              <a:rect l="l" t="t" r="r" b="b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14" name="Freeform 65"/>
            <p:cNvSpPr/>
            <p:nvPr/>
          </p:nvSpPr>
          <p:spPr>
            <a:xfrm>
              <a:off x="3127" y="1589"/>
              <a:ext cx="379" cy="224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150" y="0"/>
                </a:cxn>
                <a:cxn ang="0">
                  <a:pos x="299" y="228"/>
                </a:cxn>
                <a:cxn ang="0">
                  <a:pos x="758" y="228"/>
                </a:cxn>
                <a:cxn ang="0">
                  <a:pos x="758" y="449"/>
                </a:cxn>
                <a:cxn ang="0">
                  <a:pos x="0" y="449"/>
                </a:cxn>
                <a:cxn ang="0">
                  <a:pos x="0" y="228"/>
                </a:cxn>
              </a:cxnLst>
              <a:rect l="l" t="t" r="r" b="b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15" name="Freeform 66"/>
            <p:cNvSpPr/>
            <p:nvPr/>
          </p:nvSpPr>
          <p:spPr>
            <a:xfrm>
              <a:off x="3124" y="1570"/>
              <a:ext cx="386" cy="133"/>
            </a:xfrm>
            <a:custGeom>
              <a:avLst/>
              <a:gdLst/>
              <a:ahLst/>
              <a:cxnLst>
                <a:cxn ang="0">
                  <a:pos x="763" y="264"/>
                </a:cxn>
                <a:cxn ang="0">
                  <a:pos x="304" y="264"/>
                </a:cxn>
                <a:cxn ang="0">
                  <a:pos x="155" y="36"/>
                </a:cxn>
                <a:cxn ang="0">
                  <a:pos x="5" y="264"/>
                </a:cxn>
                <a:cxn ang="0">
                  <a:pos x="0" y="237"/>
                </a:cxn>
                <a:cxn ang="0">
                  <a:pos x="155" y="0"/>
                </a:cxn>
                <a:cxn ang="0">
                  <a:pos x="309" y="237"/>
                </a:cxn>
                <a:cxn ang="0">
                  <a:pos x="770" y="237"/>
                </a:cxn>
                <a:cxn ang="0">
                  <a:pos x="763" y="264"/>
                </a:cxn>
              </a:cxnLst>
              <a:rect l="l" t="t" r="r" b="b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16" name="Rectangle 67"/>
            <p:cNvSpPr/>
            <p:nvPr/>
          </p:nvSpPr>
          <p:spPr>
            <a:xfrm>
              <a:off x="3138" y="1711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17" name="Freeform 68"/>
            <p:cNvSpPr/>
            <p:nvPr/>
          </p:nvSpPr>
          <p:spPr>
            <a:xfrm>
              <a:off x="3202" y="1570"/>
              <a:ext cx="308" cy="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4" y="237"/>
                </a:cxn>
                <a:cxn ang="0">
                  <a:pos x="615" y="237"/>
                </a:cxn>
                <a:cxn ang="0">
                  <a:pos x="460" y="0"/>
                </a:cxn>
                <a:cxn ang="0">
                  <a:pos x="0" y="0"/>
                </a:cxn>
              </a:cxnLst>
              <a:rect l="l" t="t" r="r" b="b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18" name="Rectangle 69"/>
            <p:cNvSpPr/>
            <p:nvPr/>
          </p:nvSpPr>
          <p:spPr>
            <a:xfrm>
              <a:off x="3147" y="1719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19" name="Rectangle 70"/>
            <p:cNvSpPr/>
            <p:nvPr/>
          </p:nvSpPr>
          <p:spPr>
            <a:xfrm>
              <a:off x="3032" y="1813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20" name="Freeform 71"/>
            <p:cNvSpPr/>
            <p:nvPr/>
          </p:nvSpPr>
          <p:spPr>
            <a:xfrm>
              <a:off x="3485" y="1432"/>
              <a:ext cx="435" cy="205"/>
            </a:xfrm>
            <a:custGeom>
              <a:avLst/>
              <a:gdLst/>
              <a:ahLst/>
              <a:cxnLst>
                <a:cxn ang="0">
                  <a:pos x="380" y="73"/>
                </a:cxn>
                <a:cxn ang="0">
                  <a:pos x="871" y="73"/>
                </a:cxn>
                <a:cxn ang="0">
                  <a:pos x="652" y="409"/>
                </a:cxn>
                <a:cxn ang="0">
                  <a:pos x="0" y="409"/>
                </a:cxn>
                <a:cxn ang="0">
                  <a:pos x="220" y="73"/>
                </a:cxn>
                <a:cxn ang="0">
                  <a:pos x="306" y="73"/>
                </a:cxn>
                <a:cxn ang="0">
                  <a:pos x="306" y="0"/>
                </a:cxn>
                <a:cxn ang="0">
                  <a:pos x="380" y="0"/>
                </a:cxn>
                <a:cxn ang="0">
                  <a:pos x="380" y="73"/>
                </a:cxn>
              </a:cxnLst>
              <a:rect l="l" t="t" r="r" b="b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21" name="Freeform 72"/>
            <p:cNvSpPr/>
            <p:nvPr/>
          </p:nvSpPr>
          <p:spPr>
            <a:xfrm>
              <a:off x="3489" y="1495"/>
              <a:ext cx="537" cy="318"/>
            </a:xfrm>
            <a:custGeom>
              <a:avLst/>
              <a:gdLst/>
              <a:ahLst/>
              <a:cxnLst>
                <a:cxn ang="0">
                  <a:pos x="1073" y="323"/>
                </a:cxn>
                <a:cxn ang="0">
                  <a:pos x="862" y="0"/>
                </a:cxn>
                <a:cxn ang="0">
                  <a:pos x="651" y="323"/>
                </a:cxn>
                <a:cxn ang="0">
                  <a:pos x="0" y="323"/>
                </a:cxn>
                <a:cxn ang="0">
                  <a:pos x="0" y="636"/>
                </a:cxn>
                <a:cxn ang="0">
                  <a:pos x="1073" y="636"/>
                </a:cxn>
                <a:cxn ang="0">
                  <a:pos x="1073" y="323"/>
                </a:cxn>
              </a:cxnLst>
              <a:rect l="l" t="t" r="r" b="b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22" name="Rectangle 73"/>
            <p:cNvSpPr/>
            <p:nvPr/>
          </p:nvSpPr>
          <p:spPr>
            <a:xfrm>
              <a:off x="3498" y="1668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23" name="Freeform 74"/>
            <p:cNvSpPr/>
            <p:nvPr/>
          </p:nvSpPr>
          <p:spPr>
            <a:xfrm>
              <a:off x="3937" y="1757"/>
              <a:ext cx="174" cy="56"/>
            </a:xfrm>
            <a:custGeom>
              <a:avLst/>
              <a:gdLst/>
              <a:ahLst/>
              <a:cxnLst>
                <a:cxn ang="0">
                  <a:pos x="303" y="55"/>
                </a:cxn>
                <a:cxn ang="0">
                  <a:pos x="303" y="0"/>
                </a:cxn>
                <a:cxn ang="0">
                  <a:pos x="0" y="0"/>
                </a:cxn>
                <a:cxn ang="0">
                  <a:pos x="0" y="113"/>
                </a:cxn>
                <a:cxn ang="0">
                  <a:pos x="348" y="113"/>
                </a:cxn>
                <a:cxn ang="0">
                  <a:pos x="348" y="55"/>
                </a:cxn>
                <a:cxn ang="0">
                  <a:pos x="303" y="55"/>
                </a:cxn>
              </a:cxnLst>
              <a:rect l="l" t="t" r="r" b="b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24" name="Rectangle 75"/>
            <p:cNvSpPr/>
            <p:nvPr/>
          </p:nvSpPr>
          <p:spPr>
            <a:xfrm>
              <a:off x="3937" y="1665"/>
              <a:ext cx="74" cy="92"/>
            </a:xfrm>
            <a:prstGeom prst="rect">
              <a:avLst/>
            </a:prstGeom>
            <a:solidFill>
              <a:srgbClr val="C1841E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25" name="Rectangle 76"/>
            <p:cNvSpPr/>
            <p:nvPr/>
          </p:nvSpPr>
          <p:spPr>
            <a:xfrm>
              <a:off x="3646" y="1683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26" name="Rectangle 77"/>
            <p:cNvSpPr/>
            <p:nvPr/>
          </p:nvSpPr>
          <p:spPr>
            <a:xfrm>
              <a:off x="3952" y="1675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27" name="Freeform 78"/>
            <p:cNvSpPr/>
            <p:nvPr/>
          </p:nvSpPr>
          <p:spPr>
            <a:xfrm>
              <a:off x="3485" y="1469"/>
              <a:ext cx="545" cy="188"/>
            </a:xfrm>
            <a:custGeom>
              <a:avLst/>
              <a:gdLst/>
              <a:ahLst/>
              <a:cxnLst>
                <a:cxn ang="0">
                  <a:pos x="9" y="375"/>
                </a:cxn>
                <a:cxn ang="0">
                  <a:pos x="660" y="375"/>
                </a:cxn>
                <a:cxn ang="0">
                  <a:pos x="871" y="52"/>
                </a:cxn>
                <a:cxn ang="0">
                  <a:pos x="1082" y="375"/>
                </a:cxn>
                <a:cxn ang="0">
                  <a:pos x="1091" y="336"/>
                </a:cxn>
                <a:cxn ang="0">
                  <a:pos x="871" y="0"/>
                </a:cxn>
                <a:cxn ang="0">
                  <a:pos x="652" y="336"/>
                </a:cxn>
                <a:cxn ang="0">
                  <a:pos x="0" y="336"/>
                </a:cxn>
                <a:cxn ang="0">
                  <a:pos x="9" y="375"/>
                </a:cxn>
              </a:cxnLst>
              <a:rect l="l" t="t" r="r" b="b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28" name="Rectangle 79"/>
            <p:cNvSpPr/>
            <p:nvPr/>
          </p:nvSpPr>
          <p:spPr>
            <a:xfrm>
              <a:off x="3684" y="1689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29" name="Rectangle 80"/>
            <p:cNvSpPr/>
            <p:nvPr/>
          </p:nvSpPr>
          <p:spPr>
            <a:xfrm>
              <a:off x="3653" y="1689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30" name="Rectangle 81"/>
            <p:cNvSpPr/>
            <p:nvPr/>
          </p:nvSpPr>
          <p:spPr>
            <a:xfrm>
              <a:off x="3750" y="1689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31" name="Rectangle 82"/>
            <p:cNvSpPr/>
            <p:nvPr/>
          </p:nvSpPr>
          <p:spPr>
            <a:xfrm>
              <a:off x="3857" y="1689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32" name="Rectangle 83"/>
            <p:cNvSpPr/>
            <p:nvPr/>
          </p:nvSpPr>
          <p:spPr>
            <a:xfrm>
              <a:off x="3833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33" name="Rectangle 84"/>
            <p:cNvSpPr/>
            <p:nvPr/>
          </p:nvSpPr>
          <p:spPr>
            <a:xfrm>
              <a:off x="3902" y="1689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34" name="Freeform 85"/>
            <p:cNvSpPr/>
            <p:nvPr/>
          </p:nvSpPr>
          <p:spPr>
            <a:xfrm>
              <a:off x="3888" y="1565"/>
              <a:ext cx="27" cy="2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3" y="8"/>
                </a:cxn>
                <a:cxn ang="0">
                  <a:pos x="7" y="19"/>
                </a:cxn>
                <a:cxn ang="0">
                  <a:pos x="2" y="30"/>
                </a:cxn>
                <a:cxn ang="0">
                  <a:pos x="0" y="42"/>
                </a:cxn>
                <a:cxn ang="0">
                  <a:pos x="55" y="42"/>
                </a:cxn>
                <a:cxn ang="0">
                  <a:pos x="21" y="0"/>
                </a:cxn>
              </a:cxnLst>
              <a:rect l="l" t="t" r="r" b="b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35" name="Freeform 86"/>
            <p:cNvSpPr/>
            <p:nvPr/>
          </p:nvSpPr>
          <p:spPr>
            <a:xfrm>
              <a:off x="3925" y="1565"/>
              <a:ext cx="28" cy="20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41" y="8"/>
                </a:cxn>
                <a:cxn ang="0">
                  <a:pos x="48" y="19"/>
                </a:cxn>
                <a:cxn ang="0">
                  <a:pos x="53" y="30"/>
                </a:cxn>
                <a:cxn ang="0">
                  <a:pos x="55" y="42"/>
                </a:cxn>
                <a:cxn ang="0">
                  <a:pos x="0" y="42"/>
                </a:cxn>
                <a:cxn ang="0">
                  <a:pos x="33" y="0"/>
                </a:cxn>
              </a:cxnLst>
              <a:rect l="l" t="t" r="r" b="b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36" name="Freeform 87"/>
            <p:cNvSpPr/>
            <p:nvPr/>
          </p:nvSpPr>
          <p:spPr>
            <a:xfrm>
              <a:off x="3904" y="1554"/>
              <a:ext cx="32" cy="27"/>
            </a:xfrm>
            <a:custGeom>
              <a:avLst/>
              <a:gdLst/>
              <a:ahLst/>
              <a:cxnLst>
                <a:cxn ang="0">
                  <a:pos x="33" y="53"/>
                </a:cxn>
                <a:cxn ang="0">
                  <a:pos x="66" y="12"/>
                </a:cxn>
                <a:cxn ang="0">
                  <a:pos x="59" y="7"/>
                </a:cxn>
                <a:cxn ang="0">
                  <a:pos x="52" y="4"/>
                </a:cxn>
                <a:cxn ang="0">
                  <a:pos x="43" y="2"/>
                </a:cxn>
                <a:cxn ang="0">
                  <a:pos x="34" y="0"/>
                </a:cxn>
                <a:cxn ang="0">
                  <a:pos x="25" y="2"/>
                </a:cxn>
                <a:cxn ang="0">
                  <a:pos x="15" y="4"/>
                </a:cxn>
                <a:cxn ang="0">
                  <a:pos x="7" y="7"/>
                </a:cxn>
                <a:cxn ang="0">
                  <a:pos x="0" y="12"/>
                </a:cxn>
                <a:cxn ang="0">
                  <a:pos x="33" y="53"/>
                </a:cxn>
              </a:cxnLst>
              <a:rect l="l" t="t" r="r" b="b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37" name="Freeform 88"/>
            <p:cNvSpPr/>
            <p:nvPr/>
          </p:nvSpPr>
          <p:spPr>
            <a:xfrm>
              <a:off x="3924" y="1578"/>
              <a:ext cx="174" cy="87"/>
            </a:xfrm>
            <a:custGeom>
              <a:avLst/>
              <a:gdLst/>
              <a:ahLst/>
              <a:cxnLst>
                <a:cxn ang="0">
                  <a:pos x="1" y="136"/>
                </a:cxn>
                <a:cxn ang="0">
                  <a:pos x="88" y="0"/>
                </a:cxn>
                <a:cxn ang="0">
                  <a:pos x="122" y="0"/>
                </a:cxn>
                <a:cxn ang="0">
                  <a:pos x="35" y="136"/>
                </a:cxn>
                <a:cxn ang="0">
                  <a:pos x="171" y="136"/>
                </a:cxn>
                <a:cxn ang="0">
                  <a:pos x="259" y="0"/>
                </a:cxn>
                <a:cxn ang="0">
                  <a:pos x="348" y="136"/>
                </a:cxn>
                <a:cxn ang="0">
                  <a:pos x="340" y="174"/>
                </a:cxn>
                <a:cxn ang="0">
                  <a:pos x="259" y="50"/>
                </a:cxn>
                <a:cxn ang="0">
                  <a:pos x="179" y="174"/>
                </a:cxn>
                <a:cxn ang="0">
                  <a:pos x="9" y="174"/>
                </a:cxn>
                <a:cxn ang="0">
                  <a:pos x="0" y="136"/>
                </a:cxn>
                <a:cxn ang="0">
                  <a:pos x="1" y="136"/>
                </a:cxn>
              </a:cxnLst>
              <a:rect l="l" t="t" r="r" b="b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38" name="Rectangle 89"/>
            <p:cNvSpPr/>
            <p:nvPr/>
          </p:nvSpPr>
          <p:spPr>
            <a:xfrm>
              <a:off x="4038" y="1789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39" name="Rectangle 90"/>
            <p:cNvSpPr/>
            <p:nvPr/>
          </p:nvSpPr>
          <p:spPr>
            <a:xfrm>
              <a:off x="4015" y="1762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40" name="Freeform 91"/>
            <p:cNvSpPr/>
            <p:nvPr/>
          </p:nvSpPr>
          <p:spPr>
            <a:xfrm>
              <a:off x="4014" y="1604"/>
              <a:ext cx="80" cy="61"/>
            </a:xfrm>
            <a:custGeom>
              <a:avLst/>
              <a:gdLst/>
              <a:ahLst/>
              <a:cxnLst>
                <a:cxn ang="0">
                  <a:pos x="161" y="124"/>
                </a:cxn>
                <a:cxn ang="0">
                  <a:pos x="80" y="0"/>
                </a:cxn>
                <a:cxn ang="0">
                  <a:pos x="0" y="124"/>
                </a:cxn>
                <a:cxn ang="0">
                  <a:pos x="161" y="124"/>
                </a:cxn>
              </a:cxnLst>
              <a:rect l="l" t="t" r="r" b="b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41" name="Rectangle 92"/>
            <p:cNvSpPr/>
            <p:nvPr/>
          </p:nvSpPr>
          <p:spPr>
            <a:xfrm>
              <a:off x="4076" y="1665"/>
              <a:ext cx="9" cy="92"/>
            </a:xfrm>
            <a:prstGeom prst="rect">
              <a:avLst/>
            </a:prstGeom>
            <a:solidFill>
              <a:srgbClr val="5B00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42" name="Freeform 93"/>
            <p:cNvSpPr/>
            <p:nvPr/>
          </p:nvSpPr>
          <p:spPr>
            <a:xfrm>
              <a:off x="3942" y="1578"/>
              <a:ext cx="111" cy="68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0" y="136"/>
                </a:cxn>
                <a:cxn ang="0">
                  <a:pos x="136" y="136"/>
                </a:cxn>
                <a:cxn ang="0">
                  <a:pos x="224" y="0"/>
                </a:cxn>
                <a:cxn ang="0">
                  <a:pos x="87" y="0"/>
                </a:cxn>
              </a:cxnLst>
              <a:rect l="l" t="t" r="r" b="b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43" name="Rectangle 94"/>
            <p:cNvSpPr/>
            <p:nvPr/>
          </p:nvSpPr>
          <p:spPr>
            <a:xfrm>
              <a:off x="4011" y="1665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44" name="Rectangle 95"/>
            <p:cNvSpPr/>
            <p:nvPr/>
          </p:nvSpPr>
          <p:spPr>
            <a:xfrm>
              <a:off x="3937" y="1665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zh-CN"/>
            </a:p>
          </p:txBody>
        </p:sp>
        <p:sp>
          <p:nvSpPr>
            <p:cNvPr id="23645" name="Freeform 96"/>
            <p:cNvSpPr/>
            <p:nvPr/>
          </p:nvSpPr>
          <p:spPr>
            <a:xfrm>
              <a:off x="2830" y="1813"/>
              <a:ext cx="442" cy="221"/>
            </a:xfrm>
            <a:custGeom>
              <a:avLst/>
              <a:gdLst/>
              <a:ahLst/>
              <a:cxnLst>
                <a:cxn ang="0">
                  <a:pos x="646" y="4"/>
                </a:cxn>
                <a:cxn ang="0">
                  <a:pos x="683" y="23"/>
                </a:cxn>
                <a:cxn ang="0">
                  <a:pos x="706" y="52"/>
                </a:cxn>
                <a:cxn ang="0">
                  <a:pos x="682" y="80"/>
                </a:cxn>
                <a:cxn ang="0">
                  <a:pos x="613" y="96"/>
                </a:cxn>
                <a:cxn ang="0">
                  <a:pos x="555" y="104"/>
                </a:cxn>
                <a:cxn ang="0">
                  <a:pos x="493" y="111"/>
                </a:cxn>
                <a:cxn ang="0">
                  <a:pos x="427" y="118"/>
                </a:cxn>
                <a:cxn ang="0">
                  <a:pos x="361" y="126"/>
                </a:cxn>
                <a:cxn ang="0">
                  <a:pos x="295" y="135"/>
                </a:cxn>
                <a:cxn ang="0">
                  <a:pos x="232" y="146"/>
                </a:cxn>
                <a:cxn ang="0">
                  <a:pos x="172" y="161"/>
                </a:cxn>
                <a:cxn ang="0">
                  <a:pos x="116" y="181"/>
                </a:cxn>
                <a:cxn ang="0">
                  <a:pos x="69" y="207"/>
                </a:cxn>
                <a:cxn ang="0">
                  <a:pos x="32" y="241"/>
                </a:cxn>
                <a:cxn ang="0">
                  <a:pos x="8" y="278"/>
                </a:cxn>
                <a:cxn ang="0">
                  <a:pos x="0" y="317"/>
                </a:cxn>
                <a:cxn ang="0">
                  <a:pos x="10" y="356"/>
                </a:cxn>
                <a:cxn ang="0">
                  <a:pos x="41" y="393"/>
                </a:cxn>
                <a:cxn ang="0">
                  <a:pos x="98" y="427"/>
                </a:cxn>
                <a:cxn ang="0">
                  <a:pos x="151" y="442"/>
                </a:cxn>
                <a:cxn ang="0">
                  <a:pos x="196" y="442"/>
                </a:cxn>
                <a:cxn ang="0">
                  <a:pos x="256" y="442"/>
                </a:cxn>
                <a:cxn ang="0">
                  <a:pos x="323" y="442"/>
                </a:cxn>
                <a:cxn ang="0">
                  <a:pos x="392" y="442"/>
                </a:cxn>
                <a:cxn ang="0">
                  <a:pos x="454" y="442"/>
                </a:cxn>
                <a:cxn ang="0">
                  <a:pos x="502" y="442"/>
                </a:cxn>
                <a:cxn ang="0">
                  <a:pos x="530" y="442"/>
                </a:cxn>
                <a:cxn ang="0">
                  <a:pos x="505" y="436"/>
                </a:cxn>
                <a:cxn ang="0">
                  <a:pos x="437" y="422"/>
                </a:cxn>
                <a:cxn ang="0">
                  <a:pos x="363" y="404"/>
                </a:cxn>
                <a:cxn ang="0">
                  <a:pos x="293" y="381"/>
                </a:cxn>
                <a:cxn ang="0">
                  <a:pos x="234" y="353"/>
                </a:cxn>
                <a:cxn ang="0">
                  <a:pos x="194" y="321"/>
                </a:cxn>
                <a:cxn ang="0">
                  <a:pos x="180" y="284"/>
                </a:cxn>
                <a:cxn ang="0">
                  <a:pos x="202" y="241"/>
                </a:cxn>
                <a:cxn ang="0">
                  <a:pos x="247" y="207"/>
                </a:cxn>
                <a:cxn ang="0">
                  <a:pos x="302" y="191"/>
                </a:cxn>
                <a:cxn ang="0">
                  <a:pos x="373" y="180"/>
                </a:cxn>
                <a:cxn ang="0">
                  <a:pos x="456" y="170"/>
                </a:cxn>
                <a:cxn ang="0">
                  <a:pos x="545" y="162"/>
                </a:cxn>
                <a:cxn ang="0">
                  <a:pos x="631" y="153"/>
                </a:cxn>
                <a:cxn ang="0">
                  <a:pos x="712" y="142"/>
                </a:cxn>
                <a:cxn ang="0">
                  <a:pos x="778" y="124"/>
                </a:cxn>
                <a:cxn ang="0">
                  <a:pos x="843" y="92"/>
                </a:cxn>
                <a:cxn ang="0">
                  <a:pos x="880" y="53"/>
                </a:cxn>
                <a:cxn ang="0">
                  <a:pos x="880" y="23"/>
                </a:cxn>
                <a:cxn ang="0">
                  <a:pos x="866" y="5"/>
                </a:cxn>
                <a:cxn ang="0">
                  <a:pos x="632" y="0"/>
                </a:cxn>
              </a:cxnLst>
              <a:rect l="l" t="t" r="r" b="b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46" name="Freeform 97"/>
            <p:cNvSpPr/>
            <p:nvPr/>
          </p:nvSpPr>
          <p:spPr>
            <a:xfrm>
              <a:off x="3389" y="1712"/>
              <a:ext cx="45" cy="170"/>
            </a:xfrm>
            <a:custGeom>
              <a:avLst/>
              <a:gdLst/>
              <a:ahLst/>
              <a:cxnLst>
                <a:cxn ang="0">
                  <a:pos x="7" y="338"/>
                </a:cxn>
                <a:cxn ang="0">
                  <a:pos x="4" y="338"/>
                </a:cxn>
                <a:cxn ang="0">
                  <a:pos x="0" y="335"/>
                </a:cxn>
                <a:cxn ang="0">
                  <a:pos x="4" y="145"/>
                </a:cxn>
                <a:cxn ang="0">
                  <a:pos x="5" y="7"/>
                </a:cxn>
                <a:cxn ang="0">
                  <a:pos x="3" y="4"/>
                </a:cxn>
                <a:cxn ang="0">
                  <a:pos x="3" y="2"/>
                </a:cxn>
                <a:cxn ang="0">
                  <a:pos x="59" y="0"/>
                </a:cxn>
                <a:cxn ang="0">
                  <a:pos x="66" y="7"/>
                </a:cxn>
                <a:cxn ang="0">
                  <a:pos x="67" y="10"/>
                </a:cxn>
                <a:cxn ang="0">
                  <a:pos x="65" y="10"/>
                </a:cxn>
                <a:cxn ang="0">
                  <a:pos x="91" y="335"/>
                </a:cxn>
                <a:cxn ang="0">
                  <a:pos x="87" y="335"/>
                </a:cxn>
                <a:cxn ang="0">
                  <a:pos x="82" y="332"/>
                </a:cxn>
                <a:cxn ang="0">
                  <a:pos x="58" y="11"/>
                </a:cxn>
                <a:cxn ang="0">
                  <a:pos x="15" y="13"/>
                </a:cxn>
                <a:cxn ang="0">
                  <a:pos x="7" y="338"/>
                </a:cxn>
              </a:cxnLst>
              <a:rect l="l" t="t" r="r" b="b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47" name="Freeform 98"/>
            <p:cNvSpPr/>
            <p:nvPr/>
          </p:nvSpPr>
          <p:spPr>
            <a:xfrm>
              <a:off x="3394" y="1726"/>
              <a:ext cx="26" cy="5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1" y="2"/>
                </a:cxn>
                <a:cxn ang="0">
                  <a:pos x="0" y="10"/>
                </a:cxn>
                <a:cxn ang="0">
                  <a:pos x="51" y="9"/>
                </a:cxn>
                <a:cxn ang="0">
                  <a:pos x="49" y="0"/>
                </a:cxn>
              </a:cxnLst>
              <a:rect l="l" t="t" r="r" b="b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48" name="Freeform 99"/>
            <p:cNvSpPr/>
            <p:nvPr/>
          </p:nvSpPr>
          <p:spPr>
            <a:xfrm>
              <a:off x="3394" y="1748"/>
              <a:ext cx="27" cy="4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1" y="1"/>
                </a:cxn>
                <a:cxn ang="0">
                  <a:pos x="0" y="9"/>
                </a:cxn>
                <a:cxn ang="0">
                  <a:pos x="53" y="8"/>
                </a:cxn>
                <a:cxn ang="0">
                  <a:pos x="52" y="0"/>
                </a:cxn>
              </a:cxnLst>
              <a:rect l="l" t="t" r="r" b="b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49" name="Freeform 100"/>
            <p:cNvSpPr/>
            <p:nvPr/>
          </p:nvSpPr>
          <p:spPr>
            <a:xfrm>
              <a:off x="3394" y="1742"/>
              <a:ext cx="27" cy="3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53" y="3"/>
                </a:cxn>
                <a:cxn ang="0">
                  <a:pos x="52" y="0"/>
                </a:cxn>
              </a:cxnLst>
              <a:rect l="l" t="t" r="r" b="b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50" name="Freeform 101"/>
            <p:cNvSpPr/>
            <p:nvPr/>
          </p:nvSpPr>
          <p:spPr>
            <a:xfrm>
              <a:off x="3394" y="1772"/>
              <a:ext cx="29" cy="5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1" y="2"/>
                </a:cxn>
                <a:cxn ang="0">
                  <a:pos x="0" y="10"/>
                </a:cxn>
                <a:cxn ang="0">
                  <a:pos x="58" y="8"/>
                </a:cxn>
                <a:cxn ang="0">
                  <a:pos x="57" y="0"/>
                </a:cxn>
              </a:cxnLst>
              <a:rect l="l" t="t" r="r" b="b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51" name="Freeform 102"/>
            <p:cNvSpPr/>
            <p:nvPr/>
          </p:nvSpPr>
          <p:spPr>
            <a:xfrm>
              <a:off x="3394" y="1767"/>
              <a:ext cx="29" cy="3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57" y="4"/>
                </a:cxn>
                <a:cxn ang="0">
                  <a:pos x="57" y="0"/>
                </a:cxn>
              </a:cxnLst>
              <a:rect l="l" t="t" r="r" b="b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52" name="Freeform 103"/>
            <p:cNvSpPr/>
            <p:nvPr/>
          </p:nvSpPr>
          <p:spPr>
            <a:xfrm>
              <a:off x="2528" y="1473"/>
              <a:ext cx="304" cy="444"/>
            </a:xfrm>
            <a:custGeom>
              <a:avLst/>
              <a:gdLst/>
              <a:ahLst/>
              <a:cxnLst>
                <a:cxn ang="0">
                  <a:pos x="555" y="391"/>
                </a:cxn>
                <a:cxn ang="0">
                  <a:pos x="469" y="434"/>
                </a:cxn>
                <a:cxn ang="0">
                  <a:pos x="390" y="553"/>
                </a:cxn>
                <a:cxn ang="0">
                  <a:pos x="345" y="800"/>
                </a:cxn>
                <a:cxn ang="0">
                  <a:pos x="308" y="818"/>
                </a:cxn>
                <a:cxn ang="0">
                  <a:pos x="299" y="663"/>
                </a:cxn>
                <a:cxn ang="0">
                  <a:pos x="243" y="506"/>
                </a:cxn>
                <a:cxn ang="0">
                  <a:pos x="108" y="376"/>
                </a:cxn>
                <a:cxn ang="0">
                  <a:pos x="23" y="336"/>
                </a:cxn>
                <a:cxn ang="0">
                  <a:pos x="91" y="359"/>
                </a:cxn>
                <a:cxn ang="0">
                  <a:pos x="173" y="409"/>
                </a:cxn>
                <a:cxn ang="0">
                  <a:pos x="254" y="498"/>
                </a:cxn>
                <a:cxn ang="0">
                  <a:pos x="282" y="534"/>
                </a:cxn>
                <a:cxn ang="0">
                  <a:pos x="266" y="437"/>
                </a:cxn>
                <a:cxn ang="0">
                  <a:pos x="229" y="306"/>
                </a:cxn>
                <a:cxn ang="0">
                  <a:pos x="153" y="160"/>
                </a:cxn>
                <a:cxn ang="0">
                  <a:pos x="141" y="131"/>
                </a:cxn>
                <a:cxn ang="0">
                  <a:pos x="196" y="217"/>
                </a:cxn>
                <a:cxn ang="0">
                  <a:pos x="212" y="208"/>
                </a:cxn>
                <a:cxn ang="0">
                  <a:pos x="188" y="83"/>
                </a:cxn>
                <a:cxn ang="0">
                  <a:pos x="189" y="74"/>
                </a:cxn>
                <a:cxn ang="0">
                  <a:pos x="219" y="192"/>
                </a:cxn>
                <a:cxn ang="0">
                  <a:pos x="247" y="315"/>
                </a:cxn>
                <a:cxn ang="0">
                  <a:pos x="309" y="529"/>
                </a:cxn>
                <a:cxn ang="0">
                  <a:pos x="342" y="581"/>
                </a:cxn>
                <a:cxn ang="0">
                  <a:pos x="365" y="387"/>
                </a:cxn>
                <a:cxn ang="0">
                  <a:pos x="332" y="168"/>
                </a:cxn>
                <a:cxn ang="0">
                  <a:pos x="290" y="35"/>
                </a:cxn>
                <a:cxn ang="0">
                  <a:pos x="294" y="39"/>
                </a:cxn>
                <a:cxn ang="0">
                  <a:pos x="350" y="200"/>
                </a:cxn>
                <a:cxn ang="0">
                  <a:pos x="390" y="236"/>
                </a:cxn>
                <a:cxn ang="0">
                  <a:pos x="459" y="116"/>
                </a:cxn>
                <a:cxn ang="0">
                  <a:pos x="462" y="116"/>
                </a:cxn>
                <a:cxn ang="0">
                  <a:pos x="391" y="261"/>
                </a:cxn>
                <a:cxn ang="0">
                  <a:pos x="378" y="364"/>
                </a:cxn>
                <a:cxn ang="0">
                  <a:pos x="428" y="366"/>
                </a:cxn>
                <a:cxn ang="0">
                  <a:pos x="501" y="214"/>
                </a:cxn>
                <a:cxn ang="0">
                  <a:pos x="512" y="172"/>
                </a:cxn>
                <a:cxn ang="0">
                  <a:pos x="525" y="226"/>
                </a:cxn>
                <a:cxn ang="0">
                  <a:pos x="562" y="145"/>
                </a:cxn>
                <a:cxn ang="0">
                  <a:pos x="566" y="149"/>
                </a:cxn>
                <a:cxn ang="0">
                  <a:pos x="529" y="235"/>
                </a:cxn>
                <a:cxn ang="0">
                  <a:pos x="482" y="302"/>
                </a:cxn>
                <a:cxn ang="0">
                  <a:pos x="448" y="362"/>
                </a:cxn>
                <a:cxn ang="0">
                  <a:pos x="415" y="398"/>
                </a:cxn>
                <a:cxn ang="0">
                  <a:pos x="381" y="464"/>
                </a:cxn>
                <a:cxn ang="0">
                  <a:pos x="387" y="503"/>
                </a:cxn>
                <a:cxn ang="0">
                  <a:pos x="434" y="440"/>
                </a:cxn>
                <a:cxn ang="0">
                  <a:pos x="475" y="380"/>
                </a:cxn>
                <a:cxn ang="0">
                  <a:pos x="478" y="388"/>
                </a:cxn>
                <a:cxn ang="0">
                  <a:pos x="502" y="398"/>
                </a:cxn>
                <a:cxn ang="0">
                  <a:pos x="577" y="380"/>
                </a:cxn>
              </a:cxnLst>
              <a:rect l="l" t="t" r="r" b="b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53" name="Freeform 104"/>
            <p:cNvSpPr/>
            <p:nvPr/>
          </p:nvSpPr>
          <p:spPr>
            <a:xfrm>
              <a:off x="2477" y="1412"/>
              <a:ext cx="408" cy="298"/>
            </a:xfrm>
            <a:custGeom>
              <a:avLst/>
              <a:gdLst/>
              <a:ahLst/>
              <a:cxnLst>
                <a:cxn ang="0">
                  <a:pos x="510" y="51"/>
                </a:cxn>
                <a:cxn ang="0">
                  <a:pos x="455" y="5"/>
                </a:cxn>
                <a:cxn ang="0">
                  <a:pos x="371" y="14"/>
                </a:cxn>
                <a:cxn ang="0">
                  <a:pos x="309" y="73"/>
                </a:cxn>
                <a:cxn ang="0">
                  <a:pos x="292" y="142"/>
                </a:cxn>
                <a:cxn ang="0">
                  <a:pos x="302" y="188"/>
                </a:cxn>
                <a:cxn ang="0">
                  <a:pos x="282" y="195"/>
                </a:cxn>
                <a:cxn ang="0">
                  <a:pos x="270" y="211"/>
                </a:cxn>
                <a:cxn ang="0">
                  <a:pos x="261" y="191"/>
                </a:cxn>
                <a:cxn ang="0">
                  <a:pos x="269" y="167"/>
                </a:cxn>
                <a:cxn ang="0">
                  <a:pos x="270" y="102"/>
                </a:cxn>
                <a:cxn ang="0">
                  <a:pos x="197" y="76"/>
                </a:cxn>
                <a:cxn ang="0">
                  <a:pos x="103" y="160"/>
                </a:cxn>
                <a:cxn ang="0">
                  <a:pos x="112" y="223"/>
                </a:cxn>
                <a:cxn ang="0">
                  <a:pos x="167" y="248"/>
                </a:cxn>
                <a:cxn ang="0">
                  <a:pos x="146" y="301"/>
                </a:cxn>
                <a:cxn ang="0">
                  <a:pos x="115" y="241"/>
                </a:cxn>
                <a:cxn ang="0">
                  <a:pos x="53" y="241"/>
                </a:cxn>
                <a:cxn ang="0">
                  <a:pos x="47" y="336"/>
                </a:cxn>
                <a:cxn ang="0">
                  <a:pos x="8" y="334"/>
                </a:cxn>
                <a:cxn ang="0">
                  <a:pos x="11" y="398"/>
                </a:cxn>
                <a:cxn ang="0">
                  <a:pos x="71" y="465"/>
                </a:cxn>
                <a:cxn ang="0">
                  <a:pos x="59" y="486"/>
                </a:cxn>
                <a:cxn ang="0">
                  <a:pos x="61" y="520"/>
                </a:cxn>
                <a:cxn ang="0">
                  <a:pos x="88" y="557"/>
                </a:cxn>
                <a:cxn ang="0">
                  <a:pos x="154" y="584"/>
                </a:cxn>
                <a:cxn ang="0">
                  <a:pos x="268" y="587"/>
                </a:cxn>
                <a:cxn ang="0">
                  <a:pos x="349" y="567"/>
                </a:cxn>
                <a:cxn ang="0">
                  <a:pos x="370" y="534"/>
                </a:cxn>
                <a:cxn ang="0">
                  <a:pos x="375" y="509"/>
                </a:cxn>
                <a:cxn ang="0">
                  <a:pos x="425" y="503"/>
                </a:cxn>
                <a:cxn ang="0">
                  <a:pos x="470" y="473"/>
                </a:cxn>
                <a:cxn ang="0">
                  <a:pos x="476" y="478"/>
                </a:cxn>
                <a:cxn ang="0">
                  <a:pos x="482" y="500"/>
                </a:cxn>
                <a:cxn ang="0">
                  <a:pos x="507" y="515"/>
                </a:cxn>
                <a:cxn ang="0">
                  <a:pos x="492" y="555"/>
                </a:cxn>
                <a:cxn ang="0">
                  <a:pos x="527" y="586"/>
                </a:cxn>
                <a:cxn ang="0">
                  <a:pos x="600" y="594"/>
                </a:cxn>
                <a:cxn ang="0">
                  <a:pos x="691" y="567"/>
                </a:cxn>
                <a:cxn ang="0">
                  <a:pos x="762" y="516"/>
                </a:cxn>
                <a:cxn ang="0">
                  <a:pos x="805" y="454"/>
                </a:cxn>
                <a:cxn ang="0">
                  <a:pos x="811" y="400"/>
                </a:cxn>
                <a:cxn ang="0">
                  <a:pos x="771" y="366"/>
                </a:cxn>
                <a:cxn ang="0">
                  <a:pos x="785" y="303"/>
                </a:cxn>
                <a:cxn ang="0">
                  <a:pos x="754" y="245"/>
                </a:cxn>
                <a:cxn ang="0">
                  <a:pos x="708" y="243"/>
                </a:cxn>
                <a:cxn ang="0">
                  <a:pos x="688" y="223"/>
                </a:cxn>
                <a:cxn ang="0">
                  <a:pos x="659" y="221"/>
                </a:cxn>
                <a:cxn ang="0">
                  <a:pos x="692" y="192"/>
                </a:cxn>
                <a:cxn ang="0">
                  <a:pos x="692" y="144"/>
                </a:cxn>
                <a:cxn ang="0">
                  <a:pos x="638" y="137"/>
                </a:cxn>
                <a:cxn ang="0">
                  <a:pos x="661" y="106"/>
                </a:cxn>
                <a:cxn ang="0">
                  <a:pos x="648" y="75"/>
                </a:cxn>
                <a:cxn ang="0">
                  <a:pos x="612" y="57"/>
                </a:cxn>
                <a:cxn ang="0">
                  <a:pos x="565" y="64"/>
                </a:cxn>
                <a:cxn ang="0">
                  <a:pos x="523" y="111"/>
                </a:cxn>
              </a:cxnLst>
              <a:rect l="l" t="t" r="r" b="b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54" name="Freeform 105"/>
            <p:cNvSpPr/>
            <p:nvPr/>
          </p:nvSpPr>
          <p:spPr>
            <a:xfrm>
              <a:off x="2793" y="1789"/>
              <a:ext cx="80" cy="93"/>
            </a:xfrm>
            <a:custGeom>
              <a:avLst/>
              <a:gdLst/>
              <a:ahLst/>
              <a:cxnLst>
                <a:cxn ang="0">
                  <a:pos x="87" y="176"/>
                </a:cxn>
                <a:cxn ang="0">
                  <a:pos x="76" y="159"/>
                </a:cxn>
                <a:cxn ang="0">
                  <a:pos x="55" y="144"/>
                </a:cxn>
                <a:cxn ang="0">
                  <a:pos x="22" y="139"/>
                </a:cxn>
                <a:cxn ang="0">
                  <a:pos x="5" y="135"/>
                </a:cxn>
                <a:cxn ang="0">
                  <a:pos x="17" y="120"/>
                </a:cxn>
                <a:cxn ang="0">
                  <a:pos x="38" y="116"/>
                </a:cxn>
                <a:cxn ang="0">
                  <a:pos x="65" y="132"/>
                </a:cxn>
                <a:cxn ang="0">
                  <a:pos x="77" y="141"/>
                </a:cxn>
                <a:cxn ang="0">
                  <a:pos x="69" y="120"/>
                </a:cxn>
                <a:cxn ang="0">
                  <a:pos x="52" y="100"/>
                </a:cxn>
                <a:cxn ang="0">
                  <a:pos x="21" y="91"/>
                </a:cxn>
                <a:cxn ang="0">
                  <a:pos x="2" y="85"/>
                </a:cxn>
                <a:cxn ang="0">
                  <a:pos x="19" y="71"/>
                </a:cxn>
                <a:cxn ang="0">
                  <a:pos x="43" y="71"/>
                </a:cxn>
                <a:cxn ang="0">
                  <a:pos x="68" y="97"/>
                </a:cxn>
                <a:cxn ang="0">
                  <a:pos x="76" y="108"/>
                </a:cxn>
                <a:cxn ang="0">
                  <a:pos x="67" y="75"/>
                </a:cxn>
                <a:cxn ang="0">
                  <a:pos x="51" y="45"/>
                </a:cxn>
                <a:cxn ang="0">
                  <a:pos x="24" y="25"/>
                </a:cxn>
                <a:cxn ang="0">
                  <a:pos x="15" y="16"/>
                </a:cxn>
                <a:cxn ang="0">
                  <a:pos x="34" y="13"/>
                </a:cxn>
                <a:cxn ang="0">
                  <a:pos x="54" y="25"/>
                </a:cxn>
                <a:cxn ang="0">
                  <a:pos x="75" y="61"/>
                </a:cxn>
                <a:cxn ang="0">
                  <a:pos x="84" y="67"/>
                </a:cxn>
                <a:cxn ang="0">
                  <a:pos x="73" y="18"/>
                </a:cxn>
                <a:cxn ang="0">
                  <a:pos x="72" y="3"/>
                </a:cxn>
                <a:cxn ang="0">
                  <a:pos x="90" y="21"/>
                </a:cxn>
                <a:cxn ang="0">
                  <a:pos x="100" y="48"/>
                </a:cxn>
                <a:cxn ang="0">
                  <a:pos x="103" y="83"/>
                </a:cxn>
                <a:cxn ang="0">
                  <a:pos x="103" y="90"/>
                </a:cxn>
                <a:cxn ang="0">
                  <a:pos x="112" y="64"/>
                </a:cxn>
                <a:cxn ang="0">
                  <a:pos x="127" y="47"/>
                </a:cxn>
                <a:cxn ang="0">
                  <a:pos x="148" y="42"/>
                </a:cxn>
                <a:cxn ang="0">
                  <a:pos x="150" y="53"/>
                </a:cxn>
                <a:cxn ang="0">
                  <a:pos x="128" y="70"/>
                </a:cxn>
                <a:cxn ang="0">
                  <a:pos x="111" y="95"/>
                </a:cxn>
                <a:cxn ang="0">
                  <a:pos x="99" y="129"/>
                </a:cxn>
                <a:cxn ang="0">
                  <a:pos x="99" y="139"/>
                </a:cxn>
                <a:cxn ang="0">
                  <a:pos x="111" y="116"/>
                </a:cxn>
                <a:cxn ang="0">
                  <a:pos x="128" y="98"/>
                </a:cxn>
                <a:cxn ang="0">
                  <a:pos x="148" y="94"/>
                </a:cxn>
                <a:cxn ang="0">
                  <a:pos x="151" y="102"/>
                </a:cxn>
                <a:cxn ang="0">
                  <a:pos x="134" y="115"/>
                </a:cxn>
                <a:cxn ang="0">
                  <a:pos x="116" y="137"/>
                </a:cxn>
                <a:cxn ang="0">
                  <a:pos x="106" y="168"/>
                </a:cxn>
                <a:cxn ang="0">
                  <a:pos x="88" y="183"/>
                </a:cxn>
              </a:cxnLst>
              <a:rect l="l" t="t" r="r" b="b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3655" name="Freeform 106"/>
            <p:cNvSpPr/>
            <p:nvPr/>
          </p:nvSpPr>
          <p:spPr>
            <a:xfrm>
              <a:off x="2659" y="1825"/>
              <a:ext cx="47" cy="50"/>
            </a:xfrm>
            <a:custGeom>
              <a:avLst/>
              <a:gdLst/>
              <a:ahLst/>
              <a:cxnLst>
                <a:cxn ang="0">
                  <a:pos x="64" y="99"/>
                </a:cxn>
                <a:cxn ang="0">
                  <a:pos x="55" y="82"/>
                </a:cxn>
                <a:cxn ang="0">
                  <a:pos x="66" y="72"/>
                </a:cxn>
                <a:cxn ang="0">
                  <a:pos x="76" y="60"/>
                </a:cxn>
                <a:cxn ang="0">
                  <a:pos x="79" y="48"/>
                </a:cxn>
                <a:cxn ang="0">
                  <a:pos x="77" y="34"/>
                </a:cxn>
                <a:cxn ang="0">
                  <a:pos x="72" y="28"/>
                </a:cxn>
                <a:cxn ang="0">
                  <a:pos x="66" y="23"/>
                </a:cxn>
                <a:cxn ang="0">
                  <a:pos x="58" y="21"/>
                </a:cxn>
                <a:cxn ang="0">
                  <a:pos x="49" y="19"/>
                </a:cxn>
                <a:cxn ang="0">
                  <a:pos x="40" y="19"/>
                </a:cxn>
                <a:cxn ang="0">
                  <a:pos x="31" y="19"/>
                </a:cxn>
                <a:cxn ang="0">
                  <a:pos x="22" y="20"/>
                </a:cxn>
                <a:cxn ang="0">
                  <a:pos x="13" y="21"/>
                </a:cxn>
                <a:cxn ang="0">
                  <a:pos x="4" y="20"/>
                </a:cxn>
                <a:cxn ang="0">
                  <a:pos x="0" y="15"/>
                </a:cxn>
                <a:cxn ang="0">
                  <a:pos x="1" y="8"/>
                </a:cxn>
                <a:cxn ang="0">
                  <a:pos x="9" y="4"/>
                </a:cxn>
                <a:cxn ang="0">
                  <a:pos x="17" y="2"/>
                </a:cxn>
                <a:cxn ang="0">
                  <a:pos x="27" y="0"/>
                </a:cxn>
                <a:cxn ang="0">
                  <a:pos x="40" y="0"/>
                </a:cxn>
                <a:cxn ang="0">
                  <a:pos x="54" y="2"/>
                </a:cxn>
                <a:cxn ang="0">
                  <a:pos x="66" y="5"/>
                </a:cxn>
                <a:cxn ang="0">
                  <a:pos x="78" y="11"/>
                </a:cxn>
                <a:cxn ang="0">
                  <a:pos x="87" y="20"/>
                </a:cxn>
                <a:cxn ang="0">
                  <a:pos x="93" y="33"/>
                </a:cxn>
                <a:cxn ang="0">
                  <a:pos x="94" y="56"/>
                </a:cxn>
                <a:cxn ang="0">
                  <a:pos x="87" y="72"/>
                </a:cxn>
                <a:cxn ang="0">
                  <a:pos x="79" y="80"/>
                </a:cxn>
                <a:cxn ang="0">
                  <a:pos x="76" y="83"/>
                </a:cxn>
                <a:cxn ang="0">
                  <a:pos x="79" y="95"/>
                </a:cxn>
                <a:cxn ang="0">
                  <a:pos x="64" y="99"/>
                </a:cxn>
              </a:cxnLst>
              <a:rect l="l" t="t" r="r" b="b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pic>
        <p:nvPicPr>
          <p:cNvPr id="23656" name="图片 99434" descr="图片13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72150" y="628650"/>
            <a:ext cx="1714500" cy="161567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23657" name="文本框 10"/>
          <p:cNvSpPr txBox="1"/>
          <p:nvPr/>
        </p:nvSpPr>
        <p:spPr>
          <a:xfrm>
            <a:off x="471488" y="22741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100353"/>
          <p:cNvSpPr/>
          <p:nvPr/>
        </p:nvSpPr>
        <p:spPr>
          <a:xfrm>
            <a:off x="2682479" y="1394223"/>
            <a:ext cx="4344590" cy="173116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  5) point at / to </a:t>
            </a:r>
            <a:r>
              <a:rPr lang="zh-CN" altLang="en-US" b="1">
                <a:solidFill>
                  <a:srgbClr val="0000FF"/>
                </a:solidFill>
              </a:rPr>
              <a:t>的区别</a:t>
            </a:r>
          </a:p>
          <a:p>
            <a:pPr lvl="0">
              <a:lnSpc>
                <a:spcPct val="150000"/>
              </a:lnSpc>
            </a:pPr>
            <a:r>
              <a:rPr lang="zh-CN" altLang="en-US" b="1">
                <a:solidFill>
                  <a:srgbClr val="0000FF"/>
                </a:solidFill>
              </a:rPr>
              <a:t>试解：</a:t>
            </a:r>
          </a:p>
          <a:p>
            <a:pPr lvl="0">
              <a:lnSpc>
                <a:spcPct val="150000"/>
              </a:lnSpc>
            </a:pP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point ______</a:t>
            </a:r>
            <a:r>
              <a:rPr lang="en-US" altLang="zh-CN" b="1">
                <a:solidFill>
                  <a:srgbClr val="0000FF"/>
                </a:solidFill>
              </a:rPr>
              <a:t> 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指着（在近处的人或物）</a:t>
            </a:r>
            <a:endParaRPr lang="zh-CN" altLang="en-US" b="1">
              <a:solidFill>
                <a:srgbClr val="0000FF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point ______</a:t>
            </a:r>
            <a:r>
              <a:rPr lang="en-US" altLang="zh-CN" b="1">
                <a:solidFill>
                  <a:srgbClr val="0000FF"/>
                </a:solidFill>
              </a:rPr>
              <a:t> 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指向（在远处的人或物）</a:t>
            </a:r>
            <a:r>
              <a:rPr lang="zh-CN" altLang="en-US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4578" name="文本框 100354"/>
          <p:cNvSpPr/>
          <p:nvPr/>
        </p:nvSpPr>
        <p:spPr>
          <a:xfrm>
            <a:off x="3526632" y="2609850"/>
            <a:ext cx="1026319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b="1">
                <a:solidFill>
                  <a:srgbClr val="FF3300"/>
                </a:solidFill>
                <a:latin typeface="Times New Roman" panose="02020603050405020304" pitchFamily="18" charset="0"/>
              </a:rPr>
              <a:t>to </a:t>
            </a:r>
          </a:p>
        </p:txBody>
      </p:sp>
      <p:sp>
        <p:nvSpPr>
          <p:cNvPr id="24579" name="文本框 100355"/>
          <p:cNvSpPr/>
          <p:nvPr/>
        </p:nvSpPr>
        <p:spPr>
          <a:xfrm>
            <a:off x="3534966" y="2203848"/>
            <a:ext cx="1026319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b="1">
                <a:solidFill>
                  <a:srgbClr val="FF3300"/>
                </a:solidFill>
                <a:latin typeface="Times New Roman" panose="02020603050405020304" pitchFamily="18" charset="0"/>
              </a:rPr>
              <a:t>at</a:t>
            </a:r>
          </a:p>
        </p:txBody>
      </p:sp>
      <p:pic>
        <p:nvPicPr>
          <p:cNvPr id="24580" name="Picture 6" descr="20041215111158593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217" y="3408760"/>
            <a:ext cx="5593556" cy="91201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24581" name="Picture 18" descr="taoshu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58566" y="439342"/>
            <a:ext cx="2970609" cy="63103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24582" name="文本框 10"/>
          <p:cNvSpPr txBox="1"/>
          <p:nvPr/>
        </p:nvSpPr>
        <p:spPr>
          <a:xfrm>
            <a:off x="414338" y="17026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2"/>
          <p:cNvSpPr/>
          <p:nvPr/>
        </p:nvSpPr>
        <p:spPr>
          <a:xfrm>
            <a:off x="1368028" y="951310"/>
            <a:ext cx="6632972" cy="330090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sz="2000" b="1">
                <a:latin typeface="Times New Roman" panose="02020603050405020304" pitchFamily="18" charset="0"/>
              </a:rPr>
              <a:t>一、根据句意和首字母提示，用单词的适当形式填空。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1.There are some _________ (</a:t>
            </a:r>
            <a:r>
              <a:rPr lang="zh-CN" altLang="en-US" sz="2000">
                <a:latin typeface="Times New Roman" panose="02020603050405020304" pitchFamily="18" charset="0"/>
              </a:rPr>
              <a:t>块</a:t>
            </a:r>
            <a:r>
              <a:rPr lang="en-US" altLang="zh-CN" sz="2000">
                <a:latin typeface="Times New Roman" panose="02020603050405020304" pitchFamily="18" charset="0"/>
              </a:rPr>
              <a:t>) of meat in the bowl.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2.The baby didn’t _________ (</a:t>
            </a:r>
            <a:r>
              <a:rPr lang="zh-CN" altLang="en-US" sz="2000">
                <a:latin typeface="Times New Roman" panose="02020603050405020304" pitchFamily="18" charset="0"/>
              </a:rPr>
              <a:t>哭</a:t>
            </a:r>
            <a:r>
              <a:rPr lang="en-US" altLang="zh-CN" sz="2000">
                <a:latin typeface="Times New Roman" panose="02020603050405020304" pitchFamily="18" charset="0"/>
              </a:rPr>
              <a:t>) any more.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3.Don’t _________ (</a:t>
            </a:r>
            <a:r>
              <a:rPr lang="zh-CN" altLang="en-US" sz="2000">
                <a:latin typeface="Times New Roman" panose="02020603050405020304" pitchFamily="18" charset="0"/>
              </a:rPr>
              <a:t>大声喊</a:t>
            </a:r>
            <a:r>
              <a:rPr lang="en-US" altLang="zh-CN" sz="2000">
                <a:latin typeface="Times New Roman" panose="02020603050405020304" pitchFamily="18" charset="0"/>
              </a:rPr>
              <a:t>) at anybody.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4.She didn’t _________ (</a:t>
            </a:r>
            <a:r>
              <a:rPr lang="zh-CN" altLang="en-US" sz="2000">
                <a:latin typeface="Times New Roman" panose="02020603050405020304" pitchFamily="18" charset="0"/>
              </a:rPr>
              <a:t>归还</a:t>
            </a:r>
            <a:r>
              <a:rPr lang="en-US" altLang="zh-CN" sz="2000">
                <a:latin typeface="Times New Roman" panose="02020603050405020304" pitchFamily="18" charset="0"/>
              </a:rPr>
              <a:t>) my book to me,so I called her 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yesterday afternoon.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5.He went to bed late and fell _________ (</a:t>
            </a:r>
            <a:r>
              <a:rPr lang="zh-CN" altLang="en-US" sz="2000">
                <a:latin typeface="Times New Roman" panose="02020603050405020304" pitchFamily="18" charset="0"/>
              </a:rPr>
              <a:t>睡着的</a:t>
            </a:r>
            <a:r>
              <a:rPr lang="en-US" altLang="zh-CN" sz="2000">
                <a:latin typeface="Times New Roman" panose="02020603050405020304" pitchFamily="18" charset="0"/>
              </a:rPr>
              <a:t>) in class.</a:t>
            </a:r>
            <a:endParaRPr lang="en-US" altLang="zh-CN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2" name="Text Box 21"/>
          <p:cNvSpPr/>
          <p:nvPr/>
        </p:nvSpPr>
        <p:spPr>
          <a:xfrm>
            <a:off x="3388519" y="1510904"/>
            <a:ext cx="856645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pieces 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3" name="Text Box 22"/>
          <p:cNvSpPr/>
          <p:nvPr/>
        </p:nvSpPr>
        <p:spPr>
          <a:xfrm>
            <a:off x="2424112" y="2424113"/>
            <a:ext cx="1071563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shout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4" name="Text Box 23"/>
          <p:cNvSpPr/>
          <p:nvPr/>
        </p:nvSpPr>
        <p:spPr>
          <a:xfrm>
            <a:off x="3543300" y="1957388"/>
            <a:ext cx="789385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cry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5" name="Text Box 24"/>
          <p:cNvSpPr/>
          <p:nvPr/>
        </p:nvSpPr>
        <p:spPr>
          <a:xfrm>
            <a:off x="2862263" y="2843212"/>
            <a:ext cx="850233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return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6" name="Text Box 25"/>
          <p:cNvSpPr/>
          <p:nvPr/>
        </p:nvSpPr>
        <p:spPr>
          <a:xfrm>
            <a:off x="4604148" y="3748088"/>
            <a:ext cx="783431" cy="68480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asleep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7" name="文本框 10"/>
          <p:cNvSpPr txBox="1"/>
          <p:nvPr/>
        </p:nvSpPr>
        <p:spPr>
          <a:xfrm>
            <a:off x="414338" y="11430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04" grpId="0"/>
      <p:bldP spid="25605" grpId="0"/>
      <p:bldP spid="2560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2"/>
          <p:cNvSpPr>
            <a:spLocks noChangeArrowheads="1"/>
          </p:cNvSpPr>
          <p:nvPr/>
        </p:nvSpPr>
        <p:spPr bwMode="auto">
          <a:xfrm>
            <a:off x="1378744" y="690563"/>
            <a:ext cx="6947297" cy="44704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10000"/>
              </a:lnSpc>
            </a:pPr>
            <a:r>
              <a:rPr lang="zh-CN" altLang="en-US" sz="2000" b="1">
                <a:solidFill>
                  <a:srgbClr val="F7B8A9"/>
                </a:solidFill>
                <a:latin typeface="Times New Roman" panose="02020603050405020304" pitchFamily="18" charset="0"/>
              </a:rPr>
              <a:t>二</a:t>
            </a:r>
            <a:r>
              <a:rPr lang="zh-CN" altLang="en-US" sz="2000" b="1">
                <a:latin typeface="Times New Roman" panose="02020603050405020304" pitchFamily="18" charset="0"/>
              </a:rPr>
              <a:t>、完成句子，每空一词。</a:t>
            </a:r>
          </a:p>
          <a:p>
            <a:pPr>
              <a:lnSpc>
                <a:spcPct val="11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1.</a:t>
            </a:r>
            <a:r>
              <a:rPr lang="zh-CN" altLang="en-US" sz="2000">
                <a:latin typeface="Times New Roman" panose="02020603050405020304" pitchFamily="18" charset="0"/>
              </a:rPr>
              <a:t>他从床上跳起来，没吃早餐就上学了。</a:t>
            </a:r>
          </a:p>
          <a:p>
            <a:pPr>
              <a:lnSpc>
                <a:spcPct val="11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He _________ _________ _________ the bed and went to school    </a:t>
            </a:r>
          </a:p>
          <a:p>
            <a:pPr>
              <a:lnSpc>
                <a:spcPct val="11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________ _________.</a:t>
            </a:r>
          </a:p>
          <a:p>
            <a:pPr>
              <a:lnSpc>
                <a:spcPct val="11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2.</a:t>
            </a:r>
            <a:r>
              <a:rPr lang="zh-CN" altLang="en-US" sz="2000">
                <a:latin typeface="Times New Roman" panose="02020603050405020304" pitchFamily="18" charset="0"/>
              </a:rPr>
              <a:t>起初，他没告诉我。</a:t>
            </a:r>
          </a:p>
          <a:p>
            <a:pPr>
              <a:lnSpc>
                <a:spcPct val="11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_________ _________,he didn’t tell me about it.</a:t>
            </a:r>
          </a:p>
          <a:p>
            <a:pPr>
              <a:lnSpc>
                <a:spcPct val="11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3.</a:t>
            </a:r>
            <a:r>
              <a:rPr lang="zh-CN" altLang="en-US" sz="2000">
                <a:latin typeface="Times New Roman" panose="02020603050405020304" pitchFamily="18" charset="0"/>
              </a:rPr>
              <a:t>这些椅子都碎了。</a:t>
            </a:r>
          </a:p>
          <a:p>
            <a:pPr>
              <a:lnSpc>
                <a:spcPct val="11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The chairs were _________ _________.</a:t>
            </a:r>
          </a:p>
          <a:p>
            <a:pPr>
              <a:lnSpc>
                <a:spcPct val="11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4.</a:t>
            </a:r>
            <a:r>
              <a:rPr lang="zh-CN" altLang="en-US" sz="2000">
                <a:latin typeface="Times New Roman" panose="02020603050405020304" pitchFamily="18" charset="0"/>
              </a:rPr>
              <a:t>你想试试这辆新自行车吗？</a:t>
            </a:r>
          </a:p>
          <a:p>
            <a:pPr>
              <a:lnSpc>
                <a:spcPct val="11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Will you _______ _______ _______ _______?</a:t>
            </a:r>
          </a:p>
          <a:p>
            <a:pPr>
              <a:lnSpc>
                <a:spcPct val="11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5.</a:t>
            </a:r>
            <a:r>
              <a:rPr lang="zh-CN" altLang="en-US" sz="2000">
                <a:latin typeface="Times New Roman" panose="02020603050405020304" pitchFamily="18" charset="0"/>
              </a:rPr>
              <a:t>老师正指着那个穿红衣服的女孩。</a:t>
            </a:r>
          </a:p>
          <a:p>
            <a:pPr>
              <a:lnSpc>
                <a:spcPct val="11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The teacher _________ _________ _________ the girl in red.</a:t>
            </a:r>
          </a:p>
        </p:txBody>
      </p:sp>
      <p:sp>
        <p:nvSpPr>
          <p:cNvPr id="26626" name="Text Box 21"/>
          <p:cNvSpPr/>
          <p:nvPr/>
        </p:nvSpPr>
        <p:spPr>
          <a:xfrm>
            <a:off x="2046685" y="1353741"/>
            <a:ext cx="3707606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Jumped         out               of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7" name="Text Box 22"/>
          <p:cNvSpPr/>
          <p:nvPr/>
        </p:nvSpPr>
        <p:spPr>
          <a:xfrm>
            <a:off x="1838325" y="2334816"/>
            <a:ext cx="1824859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At               first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8" name="Text Box 23"/>
          <p:cNvSpPr/>
          <p:nvPr/>
        </p:nvSpPr>
        <p:spPr>
          <a:xfrm>
            <a:off x="1535907" y="1710929"/>
            <a:ext cx="3407569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without      breakfast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9" name="Text Box 24"/>
          <p:cNvSpPr/>
          <p:nvPr/>
        </p:nvSpPr>
        <p:spPr>
          <a:xfrm>
            <a:off x="3508772" y="2997994"/>
            <a:ext cx="1903406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in              pieces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30" name="Text Box 25"/>
          <p:cNvSpPr/>
          <p:nvPr/>
        </p:nvSpPr>
        <p:spPr>
          <a:xfrm>
            <a:off x="2755107" y="3664744"/>
            <a:ext cx="3450304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try          the         new        bike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31" name="Text Box 25"/>
          <p:cNvSpPr/>
          <p:nvPr/>
        </p:nvSpPr>
        <p:spPr>
          <a:xfrm>
            <a:off x="3242073" y="4293394"/>
            <a:ext cx="2842766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is            pointing          at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32" name="文本框 10"/>
          <p:cNvSpPr txBox="1"/>
          <p:nvPr/>
        </p:nvSpPr>
        <p:spPr>
          <a:xfrm>
            <a:off x="414338" y="11430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  <p:bldP spid="26628" grpId="0"/>
      <p:bldP spid="26629" grpId="0"/>
      <p:bldP spid="26630" grpId="0"/>
      <p:bldP spid="266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矩形 2"/>
          <p:cNvSpPr/>
          <p:nvPr/>
        </p:nvSpPr>
        <p:spPr>
          <a:xfrm>
            <a:off x="1319213" y="457200"/>
            <a:ext cx="6332935" cy="468589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sz="2000" b="1">
                <a:latin typeface="Times New Roman" panose="02020603050405020304" pitchFamily="18" charset="0"/>
              </a:rPr>
              <a:t>三、单项填空。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(   )1.She took my pen without _________ me.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A.ask                       B.asking  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C.asked                   D.asks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(   )2.I don’t like playing football _________.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A.also                      B.either 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C.too                       D.as well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(   )3.She didn’t _________ home again after she left home.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A.return to               B.return  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C.return back to       D.return back</a:t>
            </a:r>
            <a:endParaRPr lang="en-US" altLang="zh-CN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0" name="Text Box 21"/>
          <p:cNvSpPr/>
          <p:nvPr/>
        </p:nvSpPr>
        <p:spPr>
          <a:xfrm>
            <a:off x="1409700" y="1058466"/>
            <a:ext cx="310021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1" name="Text Box 22"/>
          <p:cNvSpPr/>
          <p:nvPr/>
        </p:nvSpPr>
        <p:spPr>
          <a:xfrm>
            <a:off x="1413273" y="3690938"/>
            <a:ext cx="310021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2" name="Text Box 23"/>
          <p:cNvSpPr/>
          <p:nvPr/>
        </p:nvSpPr>
        <p:spPr>
          <a:xfrm>
            <a:off x="1431131" y="2341960"/>
            <a:ext cx="395288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3" name="文本框 10"/>
          <p:cNvSpPr txBox="1"/>
          <p:nvPr/>
        </p:nvSpPr>
        <p:spPr>
          <a:xfrm>
            <a:off x="414338" y="11430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  <p:bldP spid="2765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2"/>
          <p:cNvSpPr/>
          <p:nvPr/>
        </p:nvSpPr>
        <p:spPr>
          <a:xfrm>
            <a:off x="1400175" y="763191"/>
            <a:ext cx="6332935" cy="330090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(   )4.Jenny _________ the yard,but Ted did.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A.didn’t enter             B.doesn’t enter 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C.will enter                D.is entering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(   )5.Yesterday evening I was _________ very soon and 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_________ for nine hours.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A.asleep;sleep            B.asleep;asleep    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         C.asleep;slept             D.sleep;asleep</a:t>
            </a:r>
            <a:endParaRPr lang="en-US" altLang="zh-CN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74" name="Text Box 21"/>
          <p:cNvSpPr/>
          <p:nvPr/>
        </p:nvSpPr>
        <p:spPr>
          <a:xfrm>
            <a:off x="1496617" y="891779"/>
            <a:ext cx="324448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75" name="Text Box 23"/>
          <p:cNvSpPr/>
          <p:nvPr/>
        </p:nvSpPr>
        <p:spPr>
          <a:xfrm>
            <a:off x="1481137" y="2193132"/>
            <a:ext cx="395288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76" name="文本框 10"/>
          <p:cNvSpPr txBox="1"/>
          <p:nvPr/>
        </p:nvSpPr>
        <p:spPr>
          <a:xfrm>
            <a:off x="414338" y="11430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流程图: 终止 33"/>
          <p:cNvSpPr/>
          <p:nvPr/>
        </p:nvSpPr>
        <p:spPr>
          <a:xfrm>
            <a:off x="285750" y="762000"/>
            <a:ext cx="1028700" cy="342900"/>
          </a:xfrm>
          <a:prstGeom prst="flowChartTerminator">
            <a:avLst/>
          </a:prstGeom>
          <a:solidFill>
            <a:srgbClr val="F7BFC7"/>
          </a:solidFill>
          <a:ln w="19050">
            <a:solidFill>
              <a:schemeClr val="bg1"/>
            </a:solidFill>
            <a:prstDash val="sysDash"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9699" name="文本框 30"/>
          <p:cNvSpPr/>
          <p:nvPr/>
        </p:nvSpPr>
        <p:spPr>
          <a:xfrm>
            <a:off x="435769" y="731044"/>
            <a:ext cx="750094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 纳</a:t>
            </a:r>
          </a:p>
        </p:txBody>
      </p:sp>
      <p:sp>
        <p:nvSpPr>
          <p:cNvPr id="29700" name="Rectangle 23"/>
          <p:cNvSpPr/>
          <p:nvPr/>
        </p:nvSpPr>
        <p:spPr>
          <a:xfrm>
            <a:off x="1981200" y="195486"/>
            <a:ext cx="5772150" cy="463973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Unit 2 Goldilocks hurried out of the house.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1.New words: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either, piece, in pieces, asleep, return, cry, at first, point, point at, shout, jump, without, jump out of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2.Structures: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①Goldilocks wanted to sit down because she was tired.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②It was nice and comfortable, but Goldilocks was very  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heavy and soon the chair was in pieces.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③Very soon she was asleep in it.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④The three Bears returned.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⑤They didn’t notice Goldilocks at first</a:t>
            </a:r>
            <a:r>
              <a:rPr lang="en-US" altLang="zh-CN" dirty="0" smtClean="0">
                <a:latin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76802"/>
          <p:cNvSpPr/>
          <p:nvPr/>
        </p:nvSpPr>
        <p:spPr>
          <a:xfrm>
            <a:off x="2462213" y="802481"/>
            <a:ext cx="2628900" cy="402550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3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either      </a:t>
            </a:r>
            <a:endParaRPr lang="en-US" altLang="zh-CN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piece         </a:t>
            </a:r>
            <a:endParaRPr lang="en-US" altLang="zh-CN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in pieces</a:t>
            </a:r>
            <a:endParaRPr lang="en-US" altLang="zh-CN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bed         </a:t>
            </a:r>
            <a:endParaRPr lang="en-US" altLang="zh-CN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asleep     </a:t>
            </a:r>
            <a:endParaRPr lang="en-US" altLang="zh-CN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return    </a:t>
            </a:r>
            <a:endParaRPr lang="en-US" altLang="zh-CN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cry         </a:t>
            </a:r>
            <a:endParaRPr lang="en-US" altLang="zh-CN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point       </a:t>
            </a:r>
            <a:endParaRPr lang="en-US" altLang="zh-CN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shout     </a:t>
            </a:r>
          </a:p>
          <a:p>
            <a:pPr lvl="0">
              <a:lnSpc>
                <a:spcPct val="13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jump    </a:t>
            </a:r>
          </a:p>
          <a:p>
            <a:pPr lvl="0">
              <a:lnSpc>
                <a:spcPct val="13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without   </a:t>
            </a:r>
            <a:endParaRPr lang="en-US" altLang="zh-CN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文本框 76803"/>
          <p:cNvSpPr/>
          <p:nvPr/>
        </p:nvSpPr>
        <p:spPr>
          <a:xfrm>
            <a:off x="4475560" y="783431"/>
            <a:ext cx="2887265" cy="402550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30000"/>
              </a:lnSpc>
            </a:pPr>
            <a:r>
              <a:rPr lang="en-US" altLang="zh-CN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adv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也（不）</a:t>
            </a:r>
          </a:p>
          <a:p>
            <a:pPr lvl="0">
              <a:lnSpc>
                <a:spcPct val="130000"/>
              </a:lnSpc>
            </a:pPr>
            <a:r>
              <a:rPr lang="en-US" altLang="zh-CN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部件，碎片；一件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个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张</a:t>
            </a:r>
          </a:p>
          <a:p>
            <a:pPr lvl="0">
              <a:lnSpc>
                <a:spcPct val="130000"/>
              </a:lnSpc>
            </a:pP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破碎 </a:t>
            </a:r>
          </a:p>
          <a:p>
            <a:pPr lvl="0">
              <a:lnSpc>
                <a:spcPct val="130000"/>
              </a:lnSpc>
            </a:pPr>
            <a:r>
              <a:rPr lang="en-US" altLang="zh-CN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床 </a:t>
            </a:r>
          </a:p>
          <a:p>
            <a:pPr lvl="0">
              <a:lnSpc>
                <a:spcPct val="130000"/>
              </a:lnSpc>
            </a:pPr>
            <a:r>
              <a:rPr lang="en-US" altLang="zh-CN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adj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睡着的</a:t>
            </a:r>
          </a:p>
          <a:p>
            <a:pPr lvl="0">
              <a:lnSpc>
                <a:spcPct val="130000"/>
              </a:lnSpc>
            </a:pPr>
            <a:r>
              <a:rPr lang="en-US" altLang="zh-CN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返回；归还</a:t>
            </a:r>
          </a:p>
          <a:p>
            <a:pPr lvl="0">
              <a:lnSpc>
                <a:spcPct val="130000"/>
              </a:lnSpc>
            </a:pPr>
            <a:r>
              <a:rPr lang="en-US" altLang="zh-CN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哭；喊叫</a:t>
            </a:r>
          </a:p>
          <a:p>
            <a:pPr lvl="0">
              <a:lnSpc>
                <a:spcPct val="130000"/>
              </a:lnSpc>
            </a:pPr>
            <a:r>
              <a:rPr lang="en-US" altLang="zh-CN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指着；指</a:t>
            </a:r>
          </a:p>
          <a:p>
            <a:pPr lvl="0">
              <a:lnSpc>
                <a:spcPct val="130000"/>
              </a:lnSpc>
            </a:pPr>
            <a:r>
              <a:rPr lang="en-US" altLang="zh-CN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高声说；大声喊</a:t>
            </a:r>
          </a:p>
          <a:p>
            <a:pPr lvl="0">
              <a:lnSpc>
                <a:spcPct val="130000"/>
              </a:lnSpc>
            </a:pPr>
            <a:r>
              <a:rPr lang="en-US" altLang="zh-CN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跳</a:t>
            </a:r>
          </a:p>
          <a:p>
            <a:pPr lvl="0">
              <a:lnSpc>
                <a:spcPct val="130000"/>
              </a:lnSpc>
            </a:pPr>
            <a:r>
              <a:rPr lang="en-US" altLang="zh-CN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prep</a:t>
            </a:r>
            <a:r>
              <a:rPr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无，没有</a:t>
            </a:r>
          </a:p>
        </p:txBody>
      </p:sp>
      <p:pic>
        <p:nvPicPr>
          <p:cNvPr id="6147" name="图片 76814" descr="30121924154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56135" y="1390650"/>
            <a:ext cx="635794" cy="250388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6148" name="图片 76815" descr="30121924154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5138" y="1389460"/>
            <a:ext cx="635794" cy="260389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6149" name="文本框 10"/>
          <p:cNvSpPr txBox="1"/>
          <p:nvPr/>
        </p:nvSpPr>
        <p:spPr>
          <a:xfrm>
            <a:off x="855345" y="153591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/>
          <p:nvPr/>
        </p:nvSpPr>
        <p:spPr>
          <a:xfrm>
            <a:off x="1559719" y="1148953"/>
            <a:ext cx="5430940" cy="82841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8883" tIns="44441" rIns="88883" bIns="44441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1 Say what happened next in Goldilocks</a:t>
            </a:r>
          </a:p>
          <a:p>
            <a:pPr lvl="0"/>
            <a:r>
              <a:rPr lang="en-US" altLang="zh-CN" sz="2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and the Three Bears.</a:t>
            </a:r>
          </a:p>
        </p:txBody>
      </p:sp>
      <p:sp>
        <p:nvSpPr>
          <p:cNvPr id="7170" name="Text Box 5"/>
          <p:cNvSpPr/>
          <p:nvPr/>
        </p:nvSpPr>
        <p:spPr>
          <a:xfrm>
            <a:off x="1771650" y="2326482"/>
            <a:ext cx="6263879" cy="232171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8883" tIns="44441" rIns="88883" bIns="44441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sz="2400" b="1" i="1" dirty="0">
                <a:latin typeface="Times New Roman" panose="02020603050405020304" pitchFamily="18" charset="0"/>
                <a:ea typeface="BatangChe" pitchFamily="49" charset="-127"/>
              </a:rPr>
              <a:t>—I think Goldilocks decided to go home.</a:t>
            </a:r>
          </a:p>
          <a:p>
            <a:pPr lvl="0">
              <a:lnSpc>
                <a:spcPct val="150000"/>
              </a:lnSpc>
            </a:pPr>
            <a:r>
              <a:rPr lang="en-US" altLang="zh-CN" sz="2400" b="1" i="1" dirty="0">
                <a:latin typeface="Times New Roman" panose="02020603050405020304" pitchFamily="18" charset="0"/>
                <a:ea typeface="BatangChe" pitchFamily="49" charset="-127"/>
              </a:rPr>
              <a:t>—Perhaps she stayed in the house.      </a:t>
            </a:r>
          </a:p>
        </p:txBody>
      </p:sp>
      <p:sp>
        <p:nvSpPr>
          <p:cNvPr id="7171" name="文本框 10"/>
          <p:cNvSpPr txBox="1"/>
          <p:nvPr/>
        </p:nvSpPr>
        <p:spPr>
          <a:xfrm>
            <a:off x="471488" y="22741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17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8543925" y="8115300"/>
            <a:ext cx="247650" cy="190500"/>
          </a:xfrm>
          <a:prstGeom prst="cube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83969"/>
          <p:cNvSpPr/>
          <p:nvPr/>
        </p:nvSpPr>
        <p:spPr>
          <a:xfrm>
            <a:off x="1541860" y="978694"/>
            <a:ext cx="6030515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Read the story and number the pictures in the correct order.</a:t>
            </a:r>
          </a:p>
        </p:txBody>
      </p:sp>
      <p:pic>
        <p:nvPicPr>
          <p:cNvPr id="8194" name="图片 83970" descr="Unit2-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28800" y="1340644"/>
            <a:ext cx="2276475" cy="166568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8195" name="图片 83971" descr="Unit2-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01729" y="1366838"/>
            <a:ext cx="2820590" cy="157996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8196" name="图片 83972" descr="Unit2-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01379" y="3230166"/>
            <a:ext cx="2057400" cy="143589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8197" name="图片 83974" descr="Unit2-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680473" y="3003948"/>
            <a:ext cx="1844278" cy="162639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8198" name="文本框 83975"/>
          <p:cNvSpPr/>
          <p:nvPr/>
        </p:nvSpPr>
        <p:spPr>
          <a:xfrm>
            <a:off x="3777853" y="2578894"/>
            <a:ext cx="328613" cy="29884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15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8199" name="文本框 83976"/>
          <p:cNvSpPr/>
          <p:nvPr/>
        </p:nvSpPr>
        <p:spPr>
          <a:xfrm>
            <a:off x="6852047" y="2625328"/>
            <a:ext cx="328613" cy="29884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1500" b="1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</a:p>
        </p:txBody>
      </p:sp>
      <p:sp>
        <p:nvSpPr>
          <p:cNvPr id="8200" name="文本框 83977"/>
          <p:cNvSpPr/>
          <p:nvPr/>
        </p:nvSpPr>
        <p:spPr>
          <a:xfrm>
            <a:off x="3255169" y="4388644"/>
            <a:ext cx="328613" cy="29884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1500" b="1">
                <a:solidFill>
                  <a:srgbClr val="0000FF"/>
                </a:solidFill>
                <a:latin typeface="宋体" panose="02010600030101010101" pitchFamily="2" charset="-122"/>
              </a:rPr>
              <a:t>5</a:t>
            </a:r>
          </a:p>
        </p:txBody>
      </p:sp>
      <p:sp>
        <p:nvSpPr>
          <p:cNvPr id="8201" name="文本框 83978"/>
          <p:cNvSpPr/>
          <p:nvPr/>
        </p:nvSpPr>
        <p:spPr>
          <a:xfrm>
            <a:off x="7314010" y="4256485"/>
            <a:ext cx="328613" cy="29884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1500" b="1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</a:p>
        </p:txBody>
      </p:sp>
      <p:sp>
        <p:nvSpPr>
          <p:cNvPr id="8202" name="Rectangle 33"/>
          <p:cNvSpPr/>
          <p:nvPr/>
        </p:nvSpPr>
        <p:spPr>
          <a:xfrm>
            <a:off x="1541860" y="608410"/>
            <a:ext cx="2950369" cy="43695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b="1">
                <a:solidFill>
                  <a:srgbClr val="CC00FF"/>
                </a:solidFill>
                <a:latin typeface="Times New Roman" panose="02020603050405020304" pitchFamily="18" charset="0"/>
              </a:rPr>
              <a:t>2 Presentation</a:t>
            </a:r>
          </a:p>
        </p:txBody>
      </p:sp>
      <p:grpSp>
        <p:nvGrpSpPr>
          <p:cNvPr id="8203" name="组合 83983"/>
          <p:cNvGrpSpPr/>
          <p:nvPr/>
        </p:nvGrpSpPr>
        <p:grpSpPr>
          <a:xfrm>
            <a:off x="3492104" y="3065860"/>
            <a:ext cx="2322909" cy="1643063"/>
            <a:chOff x="1973" y="2575"/>
            <a:chExt cx="1951" cy="1380"/>
          </a:xfrm>
        </p:grpSpPr>
        <p:pic>
          <p:nvPicPr>
            <p:cNvPr id="8204" name="图片 83973" descr="Unit2-2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1973" y="2575"/>
              <a:ext cx="1951" cy="1380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  <p:sp>
          <p:nvSpPr>
            <p:cNvPr id="8205" name="矩形 83982"/>
            <p:cNvSpPr/>
            <p:nvPr/>
          </p:nvSpPr>
          <p:spPr>
            <a:xfrm>
              <a:off x="3754" y="3780"/>
              <a:ext cx="99" cy="126"/>
            </a:xfrm>
            <a:prstGeom prst="rect">
              <a:avLst/>
            </a:prstGeom>
            <a:solidFill>
              <a:schemeClr val="bg1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8206" name="文本框 83981"/>
          <p:cNvSpPr/>
          <p:nvPr/>
        </p:nvSpPr>
        <p:spPr>
          <a:xfrm>
            <a:off x="5545931" y="4402932"/>
            <a:ext cx="328613" cy="29884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1500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8207" name="文本框 10"/>
          <p:cNvSpPr txBox="1"/>
          <p:nvPr/>
        </p:nvSpPr>
        <p:spPr>
          <a:xfrm>
            <a:off x="414338" y="17026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00" grpId="0"/>
      <p:bldP spid="8201" grpId="0"/>
      <p:bldP spid="82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7"/>
          <p:cNvSpPr/>
          <p:nvPr/>
        </p:nvSpPr>
        <p:spPr>
          <a:xfrm>
            <a:off x="1490663" y="586979"/>
            <a:ext cx="7452122" cy="102631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8883" tIns="44441" rIns="88883" bIns="44441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3 Match the sentences with the pictures.</a:t>
            </a:r>
          </a:p>
        </p:txBody>
      </p:sp>
      <p:sp>
        <p:nvSpPr>
          <p:cNvPr id="9218" name="TextBox 2"/>
          <p:cNvSpPr txBox="1"/>
          <p:nvPr/>
        </p:nvSpPr>
        <p:spPr>
          <a:xfrm>
            <a:off x="1490663" y="1110853"/>
            <a:ext cx="6094810" cy="3393237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7175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1.Goldilocks opened her eyes, jumped out of bed and hurried out of the house.</a:t>
            </a:r>
          </a:p>
          <a:p>
            <a:pPr marL="257175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2.She tried the small chair.</a:t>
            </a:r>
          </a:p>
          <a:p>
            <a:pPr marL="257175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3.The Three Bears returned to their house.</a:t>
            </a:r>
          </a:p>
          <a:p>
            <a:pPr marL="257175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4.Baby Bear cried because there was nothing in his bowl and his chair was in pieces.</a:t>
            </a:r>
          </a:p>
          <a:p>
            <a:pPr marL="257175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5.Baby Bear pointed at Goldilocks. She was asleep in his bed</a:t>
            </a:r>
            <a:r>
              <a:rPr lang="en-US" altLang="zh-CN" b="1" dirty="0" smtClean="0">
                <a:latin typeface="Times New Roman" panose="02020603050405020304" pitchFamily="18" charset="0"/>
              </a:rPr>
              <a:t>.</a:t>
            </a:r>
            <a:endParaRPr lang="en-US" altLang="zh-CN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1" descr="2.bmp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08522" y="535781"/>
            <a:ext cx="2409825" cy="435768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0242" name="矩形 2"/>
          <p:cNvSpPr/>
          <p:nvPr/>
        </p:nvSpPr>
        <p:spPr>
          <a:xfrm>
            <a:off x="3970735" y="814388"/>
            <a:ext cx="3011081" cy="78739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7175" indent="-257175">
              <a:lnSpc>
                <a:spcPts val="2775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3. The Three Bears returned </a:t>
            </a:r>
          </a:p>
          <a:p>
            <a:pPr marL="257175" indent="-257175">
              <a:lnSpc>
                <a:spcPts val="2775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    to their house.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3" name="矩形 3"/>
          <p:cNvSpPr/>
          <p:nvPr/>
        </p:nvSpPr>
        <p:spPr>
          <a:xfrm>
            <a:off x="3918348" y="2262188"/>
            <a:ext cx="3720703" cy="77986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7175" indent="-257175">
              <a:lnSpc>
                <a:spcPts val="2775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5. Baby Bear pointed at Goldilocks. She was asleep in his bed.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4" name="矩形 4"/>
          <p:cNvSpPr/>
          <p:nvPr/>
        </p:nvSpPr>
        <p:spPr>
          <a:xfrm>
            <a:off x="3970735" y="3543301"/>
            <a:ext cx="3429000" cy="11358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7175" indent="-257175">
              <a:lnSpc>
                <a:spcPts val="2775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1.Goldilocks opened her eyes, jumped out of bed and hurried out of the house.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5" name="文本框 10"/>
          <p:cNvSpPr txBox="1"/>
          <p:nvPr/>
        </p:nvSpPr>
        <p:spPr>
          <a:xfrm>
            <a:off x="301229" y="571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1" descr="3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391" y="735807"/>
            <a:ext cx="2305050" cy="334208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1266" name="矩形 2"/>
          <p:cNvSpPr/>
          <p:nvPr/>
        </p:nvSpPr>
        <p:spPr>
          <a:xfrm>
            <a:off x="3962400" y="1184672"/>
            <a:ext cx="3314700" cy="42832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7175" indent="-257175">
              <a:lnSpc>
                <a:spcPts val="2775"/>
              </a:lnSpc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2. She tried the small chair.</a:t>
            </a:r>
            <a:endParaRPr lang="en-US" altLang="zh-CN" sz="21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7" name="矩形 3"/>
          <p:cNvSpPr/>
          <p:nvPr/>
        </p:nvSpPr>
        <p:spPr>
          <a:xfrm>
            <a:off x="3906441" y="2432448"/>
            <a:ext cx="3804047" cy="11358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7175" indent="-257175">
              <a:lnSpc>
                <a:spcPts val="2775"/>
              </a:lnSpc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4. Baby Bear cried because there was nothing in his bowl and his chair was in pieces.</a:t>
            </a:r>
            <a:endParaRPr lang="en-US" altLang="zh-CN" sz="21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8" name="文本框 10"/>
          <p:cNvSpPr txBox="1"/>
          <p:nvPr/>
        </p:nvSpPr>
        <p:spPr>
          <a:xfrm>
            <a:off x="414338" y="17026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88065"/>
          <p:cNvSpPr/>
          <p:nvPr/>
        </p:nvSpPr>
        <p:spPr>
          <a:xfrm>
            <a:off x="1991917" y="912019"/>
            <a:ext cx="4293483" cy="43858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b="1">
                <a:solidFill>
                  <a:srgbClr val="CC00FF"/>
                </a:solidFill>
                <a:latin typeface="Times New Roman" panose="02020603050405020304" pitchFamily="18" charset="0"/>
              </a:rPr>
              <a:t>4 Check (    ) the true sentences.</a:t>
            </a:r>
          </a:p>
        </p:txBody>
      </p:sp>
      <p:sp>
        <p:nvSpPr>
          <p:cNvPr id="12290" name="文本框 88067"/>
          <p:cNvSpPr/>
          <p:nvPr/>
        </p:nvSpPr>
        <p:spPr>
          <a:xfrm>
            <a:off x="1862137" y="1348979"/>
            <a:ext cx="5787629" cy="255984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8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Goldilocks liked the big chair.</a:t>
            </a:r>
          </a:p>
          <a:p>
            <a:pPr lvl="0">
              <a:lnSpc>
                <a:spcPct val="18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Goldilocks liked the small bed.</a:t>
            </a:r>
          </a:p>
          <a:p>
            <a:pPr lvl="0">
              <a:lnSpc>
                <a:spcPct val="18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Baby Bear looked in the bedroom.</a:t>
            </a:r>
          </a:p>
          <a:p>
            <a:pPr lvl="0">
              <a:lnSpc>
                <a:spcPct val="18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 The Three Bears were happy to see Goldilocks.</a:t>
            </a:r>
          </a:p>
          <a:p>
            <a:pPr lvl="0">
              <a:lnSpc>
                <a:spcPct val="18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5. Goldilocks didn’t like the Three Bears.</a:t>
            </a:r>
          </a:p>
        </p:txBody>
      </p:sp>
      <p:pic>
        <p:nvPicPr>
          <p:cNvPr id="12291" name="图片 88080" descr="红太郎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597" y="3789760"/>
            <a:ext cx="747713" cy="84891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2292" name="文本框 88082"/>
          <p:cNvSpPr/>
          <p:nvPr/>
        </p:nvSpPr>
        <p:spPr>
          <a:xfrm>
            <a:off x="3409951" y="798910"/>
            <a:ext cx="783431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/>
            <a:r>
              <a:rPr lang="en-US" altLang="zh-CN" b="1">
                <a:solidFill>
                  <a:srgbClr val="CC00FF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2293" name="文本框 88083"/>
          <p:cNvSpPr/>
          <p:nvPr/>
        </p:nvSpPr>
        <p:spPr>
          <a:xfrm>
            <a:off x="1809751" y="2122885"/>
            <a:ext cx="783431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/>
            <a:r>
              <a:rPr lang="en-US" altLang="zh-CN" b="1">
                <a:solidFill>
                  <a:srgbClr val="FF0000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2294" name="文本框 88084"/>
          <p:cNvSpPr/>
          <p:nvPr/>
        </p:nvSpPr>
        <p:spPr>
          <a:xfrm>
            <a:off x="1784748" y="2588419"/>
            <a:ext cx="783431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/>
            <a:r>
              <a:rPr lang="en-US" altLang="zh-CN" b="1">
                <a:solidFill>
                  <a:srgbClr val="FF0000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2295" name="文本框 88085"/>
          <p:cNvSpPr/>
          <p:nvPr/>
        </p:nvSpPr>
        <p:spPr>
          <a:xfrm>
            <a:off x="1793082" y="3587354"/>
            <a:ext cx="783431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/>
            <a:r>
              <a:rPr lang="en-US" altLang="zh-CN" b="1">
                <a:solidFill>
                  <a:srgbClr val="FF0000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2296" name="文本框 10"/>
          <p:cNvSpPr txBox="1"/>
          <p:nvPr/>
        </p:nvSpPr>
        <p:spPr>
          <a:xfrm>
            <a:off x="414338" y="17026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WWW.2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1460</Words>
  <Application>Microsoft Office PowerPoint</Application>
  <PresentationFormat>全屏显示(16:9)</PresentationFormat>
  <Paragraphs>229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BatangChe</vt:lpstr>
      <vt:lpstr>华文新魏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第一PPT模板网-WWW.1PPT.COM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cp:lastPrinted>2021-02-17T22:16:00Z</cp:lastPrinted>
  <dcterms:created xsi:type="dcterms:W3CDTF">2021-02-17T22:16:00Z</dcterms:created>
  <dcterms:modified xsi:type="dcterms:W3CDTF">2023-01-16T21:47:46Z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01A1793B1B5A4D019851130564E5945C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