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2"/>
  </p:sldMasterIdLst>
  <p:notesMasterIdLst>
    <p:notesMasterId r:id="rId27"/>
  </p:notesMasterIdLst>
  <p:handoutMasterIdLst>
    <p:handoutMasterId r:id="rId28"/>
  </p:handoutMasterIdLst>
  <p:sldIdLst>
    <p:sldId id="525" r:id="rId3"/>
    <p:sldId id="527" r:id="rId4"/>
    <p:sldId id="528" r:id="rId5"/>
    <p:sldId id="532" r:id="rId6"/>
    <p:sldId id="533" r:id="rId7"/>
    <p:sldId id="548" r:id="rId8"/>
    <p:sldId id="529" r:id="rId9"/>
    <p:sldId id="537" r:id="rId10"/>
    <p:sldId id="541" r:id="rId11"/>
    <p:sldId id="534" r:id="rId12"/>
    <p:sldId id="553" r:id="rId13"/>
    <p:sldId id="530" r:id="rId14"/>
    <p:sldId id="542" r:id="rId15"/>
    <p:sldId id="538" r:id="rId16"/>
    <p:sldId id="540" r:id="rId17"/>
    <p:sldId id="552" r:id="rId18"/>
    <p:sldId id="531" r:id="rId19"/>
    <p:sldId id="547" r:id="rId20"/>
    <p:sldId id="543" r:id="rId21"/>
    <p:sldId id="539" r:id="rId22"/>
    <p:sldId id="550" r:id="rId23"/>
    <p:sldId id="551" r:id="rId24"/>
    <p:sldId id="546" r:id="rId25"/>
    <p:sldId id="52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1C21"/>
    <a:srgbClr val="7C0702"/>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1914" y="-80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58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88CFE-CF6F-442E-9457-F8FF9DD5795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3A8E6-24DB-4F7A-B1C0-7F73A2838B6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2F11E5-12D9-4478-80C2-2F244208FA6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467545" y="6560059"/>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5" cstate="screen"/>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0" y="0"/>
            <a:ext cx="12192000" cy="6858000"/>
          </a:xfrm>
          <a:prstGeom prst="rect">
            <a:avLst/>
          </a:prstGeom>
        </p:spPr>
      </p:pic>
      <p:sp>
        <p:nvSpPr>
          <p:cNvPr id="59" name="文本框 58"/>
          <p:cNvSpPr txBox="1"/>
          <p:nvPr/>
        </p:nvSpPr>
        <p:spPr>
          <a:xfrm>
            <a:off x="2435001" y="3436565"/>
            <a:ext cx="1015663" cy="2240357"/>
          </a:xfrm>
          <a:prstGeom prst="rect">
            <a:avLst/>
          </a:prstGeom>
          <a:noFill/>
        </p:spPr>
        <p:txBody>
          <a:bodyPr vert="eaVert"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明月寄相思</a:t>
            </a:r>
            <a:endParaRPr kumimoji="0" lang="en-US" altLang="zh-CN"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     月圆人团圆</a:t>
            </a:r>
          </a:p>
        </p:txBody>
      </p:sp>
      <p:sp>
        <p:nvSpPr>
          <p:cNvPr id="5" name="文本框 4"/>
          <p:cNvSpPr txBox="1"/>
          <p:nvPr/>
        </p:nvSpPr>
        <p:spPr>
          <a:xfrm>
            <a:off x="5339258" y="1157514"/>
            <a:ext cx="1538883" cy="3136436"/>
          </a:xfrm>
          <a:prstGeom prst="rect">
            <a:avLst/>
          </a:prstGeom>
          <a:noFill/>
        </p:spPr>
        <p:txBody>
          <a:bodyPr vert="eaVert" wrap="none" rtlCol="0">
            <a:spAutoFit/>
          </a:bodyPr>
          <a:lstStyle/>
          <a:p>
            <a:r>
              <a:rPr lang="zh-CN" altLang="en-US" sz="8800" dirty="0">
                <a:solidFill>
                  <a:srgbClr val="9F1C21"/>
                </a:solidFill>
                <a:cs typeface="+mn-ea"/>
                <a:sym typeface="+mn-lt"/>
              </a:rPr>
              <a:t>中秋节</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714192" y="0"/>
            <a:ext cx="2562997" cy="3970400"/>
            <a:chOff x="896437" y="0"/>
            <a:chExt cx="2562997" cy="3970400"/>
          </a:xfrm>
        </p:grpSpPr>
        <p:sp>
          <p:nvSpPr>
            <p:cNvPr id="19" name="文本框 18"/>
            <p:cNvSpPr txBox="1"/>
            <p:nvPr/>
          </p:nvSpPr>
          <p:spPr>
            <a:xfrm>
              <a:off x="1963612" y="0"/>
              <a:ext cx="512897" cy="1664282"/>
            </a:xfrm>
            <a:custGeom>
              <a:avLst/>
              <a:gdLst>
                <a:gd name="connsiteX0" fmla="*/ 0 w 512897"/>
                <a:gd name="connsiteY0" fmla="*/ 0 h 1664282"/>
                <a:gd name="connsiteX1" fmla="*/ 512897 w 512897"/>
                <a:gd name="connsiteY1" fmla="*/ 0 h 1664282"/>
                <a:gd name="connsiteX2" fmla="*/ 512897 w 512897"/>
                <a:gd name="connsiteY2" fmla="*/ 1664282 h 1664282"/>
                <a:gd name="connsiteX3" fmla="*/ 392591 w 512897"/>
                <a:gd name="connsiteY3" fmla="*/ 1646167 h 1664282"/>
                <a:gd name="connsiteX4" fmla="*/ 256450 w 512897"/>
                <a:gd name="connsiteY4" fmla="*/ 1639385 h 1664282"/>
                <a:gd name="connsiteX5" fmla="*/ 120309 w 512897"/>
                <a:gd name="connsiteY5" fmla="*/ 1646167 h 1664282"/>
                <a:gd name="connsiteX6" fmla="*/ 0 w 512897"/>
                <a:gd name="connsiteY6" fmla="*/ 1664282 h 1664282"/>
                <a:gd name="connsiteX7" fmla="*/ 0 w 512897"/>
                <a:gd name="connsiteY7" fmla="*/ 0 h 16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897" h="1664282">
                  <a:moveTo>
                    <a:pt x="0" y="0"/>
                  </a:moveTo>
                  <a:lnTo>
                    <a:pt x="512897" y="0"/>
                  </a:lnTo>
                  <a:lnTo>
                    <a:pt x="512897" y="1664282"/>
                  </a:lnTo>
                  <a:lnTo>
                    <a:pt x="392591" y="1646167"/>
                  </a:lnTo>
                  <a:cubicBezTo>
                    <a:pt x="347829" y="1641683"/>
                    <a:pt x="302412" y="1639385"/>
                    <a:pt x="256450" y="1639385"/>
                  </a:cubicBezTo>
                  <a:cubicBezTo>
                    <a:pt x="210489" y="1639385"/>
                    <a:pt x="165071" y="1641683"/>
                    <a:pt x="120309" y="1646167"/>
                  </a:cubicBezTo>
                  <a:lnTo>
                    <a:pt x="0" y="1664282"/>
                  </a:lnTo>
                  <a:lnTo>
                    <a:pt x="0" y="0"/>
                  </a:lnTo>
                  <a:close/>
                </a:path>
              </a:pathLst>
            </a:custGeom>
            <a:solidFill>
              <a:srgbClr val="FFE699"/>
            </a:solidFill>
            <a:ln>
              <a:noFill/>
            </a:ln>
          </p:spPr>
          <p:txBody>
            <a:bodyPr vert="eaVert" wrap="square" rtlCol="0">
              <a:noAutofit/>
            </a:bodyPr>
            <a:lstStyle/>
            <a:p>
              <a:pPr algn="ctr"/>
              <a:r>
                <a:rPr lang="zh-CN" altLang="en-US" sz="2135" spc="400" dirty="0">
                  <a:solidFill>
                    <a:srgbClr val="9B0B00"/>
                  </a:solidFill>
                  <a:cs typeface="+mn-ea"/>
                  <a:sym typeface="+mn-lt"/>
                </a:rPr>
                <a:t> 节日饮食</a:t>
              </a:r>
            </a:p>
          </p:txBody>
        </p:sp>
        <p:pic>
          <p:nvPicPr>
            <p:cNvPr id="2" name="图片 1"/>
            <p:cNvPicPr>
              <a:picLocks noChangeAspect="1"/>
            </p:cNvPicPr>
            <p:nvPr/>
          </p:nvPicPr>
          <p:blipFill rotWithShape="1">
            <a:blip r:embed="rId2" cstate="screen"/>
            <a:srcRect l="-6431"/>
            <a:stretch>
              <a:fillRect/>
            </a:stretch>
          </p:blipFill>
          <p:spPr>
            <a:xfrm>
              <a:off x="896437" y="1598850"/>
              <a:ext cx="2562997" cy="2371550"/>
            </a:xfrm>
            <a:prstGeom prst="rect">
              <a:avLst/>
            </a:prstGeom>
          </p:spPr>
        </p:pic>
      </p:grpSp>
      <p:sp>
        <p:nvSpPr>
          <p:cNvPr id="26" name="矩形: 圆角 25"/>
          <p:cNvSpPr/>
          <p:nvPr/>
        </p:nvSpPr>
        <p:spPr>
          <a:xfrm>
            <a:off x="5299765" y="1835721"/>
            <a:ext cx="5883965" cy="3386591"/>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pic>
        <p:nvPicPr>
          <p:cNvPr id="27" name="图片 26"/>
          <p:cNvPicPr>
            <a:picLocks noChangeAspect="1"/>
          </p:cNvPicPr>
          <p:nvPr/>
        </p:nvPicPr>
        <p:blipFill>
          <a:blip r:embed="rId3" cstate="screen"/>
          <a:srcRect/>
          <a:stretch>
            <a:fillRect/>
          </a:stretch>
        </p:blipFill>
        <p:spPr>
          <a:xfrm flipH="1">
            <a:off x="541130" y="5483543"/>
            <a:ext cx="1825959" cy="1148312"/>
          </a:xfrm>
          <a:prstGeom prst="rect">
            <a:avLst/>
          </a:prstGeom>
        </p:spPr>
      </p:pic>
      <p:sp>
        <p:nvSpPr>
          <p:cNvPr id="28" name="文本框 27"/>
          <p:cNvSpPr txBox="1"/>
          <p:nvPr/>
        </p:nvSpPr>
        <p:spPr>
          <a:xfrm>
            <a:off x="6364001" y="3282564"/>
            <a:ext cx="3755492" cy="1092607"/>
          </a:xfrm>
          <a:prstGeom prst="rect">
            <a:avLst/>
          </a:prstGeom>
          <a:noFill/>
        </p:spPr>
        <p:txBody>
          <a:bodyPr wrap="square">
            <a:spAutoFit/>
          </a:bodyPr>
          <a:lstStyle/>
          <a:p>
            <a:pPr marL="0" marR="0" lvl="0" indent="0" algn="l" defTabSz="914400" rtl="0" eaLnBrk="1" fontAlgn="auto" latinLnBrk="0" hangingPunct="1">
              <a:lnSpc>
                <a:spcPts val="2600"/>
              </a:lnSpc>
              <a:spcBef>
                <a:spcPts val="0"/>
              </a:spcBef>
              <a:spcAft>
                <a:spcPts val="0"/>
              </a:spcAft>
              <a:buClrTx/>
              <a:buSzTx/>
              <a:buFontTx/>
              <a:buNone/>
              <a:defRPr/>
            </a:pPr>
            <a:r>
              <a:rPr kumimoji="0" lang="zh-CN" altLang="en-US" sz="1800" b="0" i="0" u="none" strike="noStrike" kern="1200" cap="none" spc="600" normalizeH="0" baseline="0" noProof="0" dirty="0">
                <a:ln>
                  <a:noFill/>
                </a:ln>
                <a:solidFill>
                  <a:srgbClr val="9B0B00"/>
                </a:solidFill>
                <a:uLnTx/>
                <a:uFillTx/>
                <a:cs typeface="+mn-ea"/>
                <a:sym typeface="+mn-lt"/>
              </a:rPr>
              <a:t>鼠标点击编辑本章节文本可自由编辑。鼠标点击编辑本章节文本可自由编辑。</a:t>
            </a:r>
          </a:p>
        </p:txBody>
      </p:sp>
      <p:sp>
        <p:nvSpPr>
          <p:cNvPr id="29" name="文本框 28"/>
          <p:cNvSpPr txBox="1"/>
          <p:nvPr/>
        </p:nvSpPr>
        <p:spPr>
          <a:xfrm>
            <a:off x="6775438" y="2390988"/>
            <a:ext cx="27137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spc="600" dirty="0">
                <a:solidFill>
                  <a:srgbClr val="9B0B00"/>
                </a:solidFill>
                <a:cs typeface="+mn-ea"/>
                <a:sym typeface="+mn-lt"/>
              </a:rPr>
              <a:t>月饼</a:t>
            </a:r>
            <a:endParaRPr kumimoji="0" lang="zh-CN" altLang="en-US" sz="2800" b="0" i="0" u="none" strike="noStrike" kern="1200" cap="none" spc="600" normalizeH="0" baseline="0" noProof="0" dirty="0">
              <a:ln>
                <a:noFill/>
              </a:ln>
              <a:solidFill>
                <a:srgbClr val="9B0B00"/>
              </a:solidFill>
              <a:effectLst/>
              <a:uLnTx/>
              <a:uFillTx/>
              <a:cs typeface="+mn-ea"/>
              <a:sym typeface="+mn-lt"/>
            </a:endParaRPr>
          </a:p>
        </p:txBody>
      </p:sp>
      <p:cxnSp>
        <p:nvCxnSpPr>
          <p:cNvPr id="31" name="直接连接符 30"/>
          <p:cNvCxnSpPr/>
          <p:nvPr/>
        </p:nvCxnSpPr>
        <p:spPr>
          <a:xfrm>
            <a:off x="6479209" y="3127514"/>
            <a:ext cx="3246782" cy="0"/>
          </a:xfrm>
          <a:prstGeom prst="line">
            <a:avLst/>
          </a:prstGeom>
          <a:ln>
            <a:solidFill>
              <a:srgbClr val="9B0B00"/>
            </a:solidFill>
            <a:prstDash val="lgDashDotDot"/>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1891798" y="4560213"/>
            <a:ext cx="2385391" cy="923330"/>
          </a:xfrm>
          <a:prstGeom prst="rect">
            <a:avLst/>
          </a:prstGeom>
          <a:noFill/>
        </p:spPr>
        <p:txBody>
          <a:bodyPr wrap="square">
            <a:spAutoFit/>
          </a:bodyPr>
          <a:lstStyle/>
          <a:p>
            <a:r>
              <a:rPr kumimoji="0" lang="zh-CN" altLang="en-US" sz="1800" b="0" i="0" u="none" strike="noStrike" kern="1200" cap="none" spc="600" normalizeH="0" baseline="0" noProof="0" dirty="0">
                <a:ln>
                  <a:noFill/>
                </a:ln>
                <a:solidFill>
                  <a:srgbClr val="FFE699"/>
                </a:solidFill>
                <a:effectLst/>
                <a:uLnTx/>
                <a:uFillTx/>
                <a:cs typeface="+mn-ea"/>
                <a:sym typeface="+mn-lt"/>
              </a:rPr>
              <a:t>鼠标点击编辑本章节文本可自由编辑。</a:t>
            </a:r>
            <a:endParaRPr lang="zh-CN" altLang="en-US" dirty="0">
              <a:solidFill>
                <a:srgbClr val="FFE699"/>
              </a:solidFill>
              <a:cs typeface="+mn-ea"/>
              <a:sym typeface="+mn-lt"/>
            </a:endParaRPr>
          </a:p>
        </p:txBody>
      </p:sp>
      <p:pic>
        <p:nvPicPr>
          <p:cNvPr id="36" name="图片 35"/>
          <p:cNvPicPr>
            <a:picLocks noChangeAspect="1"/>
          </p:cNvPicPr>
          <p:nvPr/>
        </p:nvPicPr>
        <p:blipFill>
          <a:blip r:embed="rId4" cstate="screen"/>
          <a:srcRect/>
          <a:stretch>
            <a:fillRect/>
          </a:stretch>
        </p:blipFill>
        <p:spPr>
          <a:xfrm>
            <a:off x="1774127" y="1597622"/>
            <a:ext cx="2645474" cy="2645470"/>
          </a:xfrm>
          <a:prstGeom prst="rect">
            <a:avLst/>
          </a:prstGeom>
          <a:effectLst>
            <a:outerShdw blurRad="571500" dist="266700" dir="3300000" sx="106000" sy="106000" algn="t" rotWithShape="0">
              <a:srgbClr val="FFCF37"/>
            </a:outerShdw>
          </a:effectLst>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2084388" y="1617663"/>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p:cNvSpPr txBox="1"/>
          <p:nvPr/>
        </p:nvSpPr>
        <p:spPr>
          <a:xfrm>
            <a:off x="2425104" y="1734523"/>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节日饮食</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pic>
        <p:nvPicPr>
          <p:cNvPr id="5" name="图片 4"/>
          <p:cNvPicPr>
            <a:picLocks noChangeAspect="1"/>
          </p:cNvPicPr>
          <p:nvPr/>
        </p:nvPicPr>
        <p:blipFill>
          <a:blip r:embed="rId2" cstate="screen"/>
          <a:srcRect/>
          <a:stretch>
            <a:fillRect/>
          </a:stretch>
        </p:blipFill>
        <p:spPr>
          <a:xfrm>
            <a:off x="6068428" y="1843280"/>
            <a:ext cx="5348872" cy="4011652"/>
          </a:xfrm>
          <a:prstGeom prst="rect">
            <a:avLst/>
          </a:prstGeom>
        </p:spPr>
      </p:pic>
      <p:sp>
        <p:nvSpPr>
          <p:cNvPr id="18" name="文本框 17"/>
          <p:cNvSpPr txBox="1"/>
          <p:nvPr/>
        </p:nvSpPr>
        <p:spPr>
          <a:xfrm>
            <a:off x="5542002" y="769032"/>
            <a:ext cx="1107996" cy="2392642"/>
          </a:xfrm>
          <a:prstGeom prst="rect">
            <a:avLst/>
          </a:prstGeom>
          <a:noFill/>
        </p:spPr>
        <p:txBody>
          <a:bodyPr vert="eaVert"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明月寄相思</a:t>
            </a:r>
            <a:endParaRPr kumimoji="0" lang="en-US" altLang="zh-CN"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     月圆人团圆</a:t>
            </a:r>
          </a:p>
        </p:txBody>
      </p:sp>
      <p:sp>
        <p:nvSpPr>
          <p:cNvPr id="3" name="矩形: 圆角 2"/>
          <p:cNvSpPr/>
          <p:nvPr/>
        </p:nvSpPr>
        <p:spPr>
          <a:xfrm>
            <a:off x="924052" y="3283973"/>
            <a:ext cx="4790137" cy="199390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6" name="TextBox 31"/>
          <p:cNvSpPr txBox="1"/>
          <p:nvPr/>
        </p:nvSpPr>
        <p:spPr>
          <a:xfrm>
            <a:off x="2460618" y="3655331"/>
            <a:ext cx="2851422" cy="1251185"/>
          </a:xfrm>
          <a:prstGeom prst="rect">
            <a:avLst/>
          </a:prstGeom>
          <a:noFill/>
        </p:spPr>
        <p:txBody>
          <a:bodyPr vert="eaVert"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2000" b="0" i="0" u="none" strike="noStrike" kern="0" cap="none" spc="600" normalizeH="0" baseline="0" noProof="0" dirty="0">
                <a:ln>
                  <a:noFill/>
                </a:ln>
                <a:solidFill>
                  <a:srgbClr val="9B0B00"/>
                </a:solidFill>
                <a:effectLst/>
                <a:uLnTx/>
                <a:uFillTx/>
                <a:cs typeface="+mn-ea"/>
                <a:sym typeface="+mn-lt"/>
              </a:rPr>
              <a:t>月饼</a:t>
            </a:r>
            <a:endParaRPr kumimoji="0" lang="en-US" altLang="zh-CN" sz="2000" b="0" i="0" u="none" strike="noStrike" kern="0" cap="none" spc="600" normalizeH="0" baseline="0" noProof="0" dirty="0">
              <a:ln>
                <a:noFill/>
              </a:ln>
              <a:solidFill>
                <a:srgbClr val="9B0B00"/>
              </a:solidFill>
              <a:effectLst/>
              <a:uLnTx/>
              <a:uFillTx/>
              <a:cs typeface="+mn-ea"/>
              <a:sym typeface="+mn-lt"/>
            </a:endParaRPr>
          </a:p>
          <a:p>
            <a:pPr marL="0" marR="0" lvl="0" indent="0" algn="just" defTabSz="914400" rtl="0" eaLnBrk="1" fontAlgn="auto" latinLnBrk="0" hangingPunct="1">
              <a:lnSpc>
                <a:spcPct val="200000"/>
              </a:lnSpc>
              <a:spcBef>
                <a:spcPts val="0"/>
              </a:spcBef>
              <a:spcAft>
                <a:spcPts val="0"/>
              </a:spcAft>
              <a:buClrTx/>
              <a:buSzTx/>
              <a:buFontTx/>
              <a:buNone/>
              <a:defRPr/>
            </a:pPr>
            <a:r>
              <a:rPr kumimoji="0" lang="zh-CN" altLang="en-US" sz="1335" b="0" i="0" u="none" strike="noStrike" kern="0" cap="none" spc="0" normalizeH="0" baseline="0" noProof="0" dirty="0">
                <a:ln>
                  <a:noFill/>
                </a:ln>
                <a:solidFill>
                  <a:srgbClr val="9B0B00"/>
                </a:solidFill>
                <a:effectLst/>
                <a:uLnTx/>
                <a:uFillTx/>
                <a:cs typeface="+mn-ea"/>
                <a:sym typeface="+mn-lt"/>
              </a:rPr>
              <a:t>请输入描述文本，请输入描述文本，请输入描述文本，请输入描述文本，请输入描述文本。</a:t>
            </a:r>
          </a:p>
        </p:txBody>
      </p:sp>
      <p:cxnSp>
        <p:nvCxnSpPr>
          <p:cNvPr id="14" name="直接连接符 13"/>
          <p:cNvCxnSpPr/>
          <p:nvPr/>
        </p:nvCxnSpPr>
        <p:spPr>
          <a:xfrm>
            <a:off x="4591188" y="3709730"/>
            <a:ext cx="0" cy="761548"/>
          </a:xfrm>
          <a:prstGeom prst="line">
            <a:avLst/>
          </a:prstGeom>
          <a:ln w="3175">
            <a:solidFill>
              <a:srgbClr val="9B0B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12192000" cy="6858000"/>
          </a:xfrm>
          <a:prstGeom prst="rect">
            <a:avLst/>
          </a:prstGeom>
        </p:spPr>
      </p:pic>
      <p:sp>
        <p:nvSpPr>
          <p:cNvPr id="11" name="文本框 10"/>
          <p:cNvSpPr txBox="1"/>
          <p:nvPr/>
        </p:nvSpPr>
        <p:spPr>
          <a:xfrm>
            <a:off x="2435001" y="3436565"/>
            <a:ext cx="1015663" cy="2240357"/>
          </a:xfrm>
          <a:prstGeom prst="rect">
            <a:avLst/>
          </a:prstGeom>
          <a:noFill/>
        </p:spPr>
        <p:txBody>
          <a:bodyPr vert="eaVert"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明月寄相思</a:t>
            </a:r>
            <a:endParaRPr kumimoji="0" lang="en-US" altLang="zh-CN"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     月圆人团圆</a:t>
            </a:r>
          </a:p>
        </p:txBody>
      </p:sp>
      <p:sp>
        <p:nvSpPr>
          <p:cNvPr id="12" name="文本框 11"/>
          <p:cNvSpPr txBox="1"/>
          <p:nvPr/>
        </p:nvSpPr>
        <p:spPr>
          <a:xfrm>
            <a:off x="9079485" y="930805"/>
            <a:ext cx="327334" cy="2246769"/>
          </a:xfrm>
          <a:prstGeom prst="rect">
            <a:avLst/>
          </a:prstGeom>
          <a:noFill/>
        </p:spPr>
        <p:txBody>
          <a:bodyPr vert="horz" wrap="none" rtlCol="0">
            <a:spAutoFit/>
          </a:bodyPr>
          <a:lstStyle/>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P</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A</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R</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T</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 </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0</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3</a:t>
            </a:r>
            <a:endParaRPr kumimoji="0" lang="zh-CN" altLang="en-US"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endParaRPr>
          </a:p>
        </p:txBody>
      </p:sp>
      <p:sp>
        <p:nvSpPr>
          <p:cNvPr id="13" name="文本框 12"/>
          <p:cNvSpPr txBox="1"/>
          <p:nvPr/>
        </p:nvSpPr>
        <p:spPr>
          <a:xfrm>
            <a:off x="5583273" y="1199891"/>
            <a:ext cx="1107996" cy="3163687"/>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600" normalizeH="0" baseline="0" noProof="0" dirty="0">
                <a:ln>
                  <a:noFill/>
                </a:ln>
                <a:solidFill>
                  <a:srgbClr val="9B0B00"/>
                </a:solidFill>
                <a:effectLst/>
                <a:uLnTx/>
                <a:uFillTx/>
                <a:cs typeface="+mn-ea"/>
                <a:sym typeface="+mn-lt"/>
              </a:rPr>
              <a:t>节日活动</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p:cNvSpPr/>
          <p:nvPr/>
        </p:nvSpPr>
        <p:spPr>
          <a:xfrm>
            <a:off x="7138988" y="703263"/>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31"/>
          <p:cNvSpPr txBox="1"/>
          <p:nvPr/>
        </p:nvSpPr>
        <p:spPr>
          <a:xfrm>
            <a:off x="1843950" y="1839453"/>
            <a:ext cx="1620700" cy="3667119"/>
          </a:xfrm>
          <a:prstGeom prst="rect">
            <a:avLst/>
          </a:prstGeom>
          <a:noFill/>
        </p:spPr>
        <p:txBody>
          <a:bodyPr vert="eaVert" wrap="square" rtlCol="0">
            <a:spAutoFit/>
          </a:bodyPr>
          <a:lstStyle/>
          <a:p>
            <a:pPr algn="just">
              <a:lnSpc>
                <a:spcPct val="200000"/>
              </a:lnSpc>
              <a:defRPr/>
            </a:pPr>
            <a:r>
              <a:rPr lang="zh-CN" altLang="en-US" sz="2000" kern="0" spc="600" dirty="0">
                <a:solidFill>
                  <a:schemeClr val="accent4">
                    <a:lumMod val="40000"/>
                    <a:lumOff val="60000"/>
                  </a:schemeClr>
                </a:solidFill>
                <a:cs typeface="+mn-ea"/>
                <a:sym typeface="+mn-lt"/>
              </a:rPr>
              <a:t>吃月饼</a:t>
            </a:r>
            <a:endParaRPr lang="en-US" altLang="zh-CN" sz="2000" kern="0" spc="600" dirty="0">
              <a:solidFill>
                <a:schemeClr val="accent4">
                  <a:lumMod val="40000"/>
                  <a:lumOff val="60000"/>
                </a:schemeClr>
              </a:solidFill>
              <a:cs typeface="+mn-ea"/>
              <a:sym typeface="+mn-lt"/>
            </a:endParaRPr>
          </a:p>
          <a:p>
            <a:pPr algn="just">
              <a:lnSpc>
                <a:spcPct val="200000"/>
              </a:lnSpc>
              <a:defRPr/>
            </a:pPr>
            <a:r>
              <a:rPr lang="zh-CN" altLang="en-US" sz="1335" kern="0" dirty="0">
                <a:solidFill>
                  <a:schemeClr val="accent4">
                    <a:lumMod val="40000"/>
                    <a:lumOff val="60000"/>
                  </a:schemeClr>
                </a:solidFill>
                <a:cs typeface="+mn-ea"/>
                <a:sym typeface="+mn-lt"/>
              </a:rPr>
              <a:t>请输入描述文本，请输入描述文本，请输入描述文本，请输入描述文本，请输入描述文本。</a:t>
            </a:r>
          </a:p>
        </p:txBody>
      </p:sp>
      <p:cxnSp>
        <p:nvCxnSpPr>
          <p:cNvPr id="14" name="直接连接符 13"/>
          <p:cNvCxnSpPr/>
          <p:nvPr/>
        </p:nvCxnSpPr>
        <p:spPr>
          <a:xfrm>
            <a:off x="4843788" y="1824705"/>
            <a:ext cx="0" cy="2326519"/>
          </a:xfrm>
          <a:prstGeom prst="line">
            <a:avLst/>
          </a:prstGeom>
          <a:ln w="3175">
            <a:solidFill>
              <a:schemeClr val="accent4">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3978207" y="1766605"/>
            <a:ext cx="1620700" cy="3667119"/>
          </a:xfrm>
          <a:prstGeom prst="rect">
            <a:avLst/>
          </a:prstGeom>
          <a:noFill/>
        </p:spPr>
        <p:txBody>
          <a:bodyPr vert="eaVert" wrap="square" rtlCol="0">
            <a:spAutoFit/>
          </a:bodyPr>
          <a:lstStyle/>
          <a:p>
            <a:pPr algn="just">
              <a:lnSpc>
                <a:spcPct val="200000"/>
              </a:lnSpc>
              <a:defRPr/>
            </a:pPr>
            <a:r>
              <a:rPr lang="zh-CN" altLang="en-US" sz="2000" kern="0" spc="600" dirty="0">
                <a:solidFill>
                  <a:schemeClr val="accent4">
                    <a:lumMod val="40000"/>
                    <a:lumOff val="60000"/>
                  </a:schemeClr>
                </a:solidFill>
                <a:cs typeface="+mn-ea"/>
                <a:sym typeface="+mn-lt"/>
              </a:rPr>
              <a:t>赏月</a:t>
            </a:r>
            <a:endParaRPr lang="en-US" altLang="zh-CN" sz="2000" kern="0" spc="600" dirty="0">
              <a:solidFill>
                <a:schemeClr val="accent4">
                  <a:lumMod val="40000"/>
                  <a:lumOff val="60000"/>
                </a:schemeClr>
              </a:solidFill>
              <a:cs typeface="+mn-ea"/>
              <a:sym typeface="+mn-lt"/>
            </a:endParaRPr>
          </a:p>
          <a:p>
            <a:pPr algn="just">
              <a:lnSpc>
                <a:spcPct val="200000"/>
              </a:lnSpc>
              <a:defRPr/>
            </a:pPr>
            <a:r>
              <a:rPr lang="zh-CN" altLang="en-US" sz="1335" kern="0" dirty="0">
                <a:solidFill>
                  <a:schemeClr val="accent4">
                    <a:lumMod val="40000"/>
                    <a:lumOff val="60000"/>
                  </a:schemeClr>
                </a:solidFill>
                <a:cs typeface="+mn-ea"/>
                <a:sym typeface="+mn-lt"/>
              </a:rPr>
              <a:t>请输入描述文本，请输入描述文本，请输入描述文本，请输入描述文本，请输入描述文本。</a:t>
            </a:r>
          </a:p>
        </p:txBody>
      </p:sp>
      <p:sp>
        <p:nvSpPr>
          <p:cNvPr id="30" name="文本框 29"/>
          <p:cNvSpPr txBox="1"/>
          <p:nvPr/>
        </p:nvSpPr>
        <p:spPr>
          <a:xfrm>
            <a:off x="1932075" y="1173317"/>
            <a:ext cx="294931" cy="712892"/>
          </a:xfrm>
          <a:prstGeom prst="rect">
            <a:avLst/>
          </a:prstGeom>
          <a:noFill/>
        </p:spPr>
        <p:txBody>
          <a:bodyPr wrap="square">
            <a:spAutoFit/>
          </a:bodyPr>
          <a:lstStyle/>
          <a:p>
            <a:r>
              <a:rPr lang="zh-CN" altLang="en-US" sz="4000" spc="300" dirty="0">
                <a:solidFill>
                  <a:srgbClr val="FFC000">
                    <a:lumMod val="40000"/>
                    <a:lumOff val="60000"/>
                  </a:srgbClr>
                </a:solidFill>
                <a:cs typeface="+mn-ea"/>
                <a:sym typeface="+mn-lt"/>
              </a:rPr>
              <a:t>壹</a:t>
            </a:r>
            <a:endParaRPr lang="zh-CN" altLang="en-US" sz="4800" dirty="0">
              <a:cs typeface="+mn-ea"/>
              <a:sym typeface="+mn-lt"/>
            </a:endParaRPr>
          </a:p>
        </p:txBody>
      </p:sp>
      <p:sp>
        <p:nvSpPr>
          <p:cNvPr id="31" name="文本框 30"/>
          <p:cNvSpPr txBox="1"/>
          <p:nvPr/>
        </p:nvSpPr>
        <p:spPr>
          <a:xfrm>
            <a:off x="4074092" y="1156057"/>
            <a:ext cx="294931" cy="712892"/>
          </a:xfrm>
          <a:prstGeom prst="rect">
            <a:avLst/>
          </a:prstGeom>
          <a:noFill/>
        </p:spPr>
        <p:txBody>
          <a:bodyPr wrap="square">
            <a:spAutoFit/>
          </a:bodyPr>
          <a:lstStyle/>
          <a:p>
            <a:r>
              <a:rPr lang="zh-CN" altLang="en-US" sz="4000" spc="300" dirty="0">
                <a:solidFill>
                  <a:srgbClr val="FFC000">
                    <a:lumMod val="40000"/>
                    <a:lumOff val="60000"/>
                  </a:srgbClr>
                </a:solidFill>
                <a:cs typeface="+mn-ea"/>
                <a:sym typeface="+mn-lt"/>
              </a:rPr>
              <a:t>贰</a:t>
            </a:r>
            <a:endParaRPr lang="zh-CN" altLang="en-US" sz="4800" dirty="0">
              <a:cs typeface="+mn-ea"/>
              <a:sym typeface="+mn-lt"/>
            </a:endParaRPr>
          </a:p>
        </p:txBody>
      </p:sp>
      <p:cxnSp>
        <p:nvCxnSpPr>
          <p:cNvPr id="32" name="直接连接符 31"/>
          <p:cNvCxnSpPr/>
          <p:nvPr/>
        </p:nvCxnSpPr>
        <p:spPr>
          <a:xfrm>
            <a:off x="2722048" y="1883697"/>
            <a:ext cx="0" cy="2326519"/>
          </a:xfrm>
          <a:prstGeom prst="line">
            <a:avLst/>
          </a:prstGeom>
          <a:ln w="3175">
            <a:solidFill>
              <a:schemeClr val="accent4">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7514621" y="857942"/>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节日</a:t>
            </a:r>
            <a:r>
              <a:rPr lang="zh-CN" altLang="en-US" sz="2400" spc="600" dirty="0">
                <a:solidFill>
                  <a:srgbClr val="FFC000">
                    <a:lumMod val="40000"/>
                    <a:lumOff val="60000"/>
                  </a:srgbClr>
                </a:solidFill>
                <a:cs typeface="+mn-ea"/>
                <a:sym typeface="+mn-lt"/>
              </a:rPr>
              <a:t>活动</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pic>
        <p:nvPicPr>
          <p:cNvPr id="5" name="图片 4"/>
          <p:cNvPicPr>
            <a:picLocks noChangeAspect="1"/>
          </p:cNvPicPr>
          <p:nvPr/>
        </p:nvPicPr>
        <p:blipFill>
          <a:blip r:embed="rId2" cstate="screen"/>
          <a:srcRect/>
          <a:stretch>
            <a:fillRect/>
          </a:stretch>
        </p:blipFill>
        <p:spPr>
          <a:xfrm>
            <a:off x="5933372" y="1228454"/>
            <a:ext cx="4950528" cy="4950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4233170" y="1627554"/>
            <a:ext cx="7153587" cy="3601671"/>
          </a:xfrm>
          <a:prstGeom prst="roundRect">
            <a:avLst>
              <a:gd name="adj" fmla="val 4620"/>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3" name="矩形: 圆角 2"/>
          <p:cNvSpPr/>
          <p:nvPr/>
        </p:nvSpPr>
        <p:spPr>
          <a:xfrm>
            <a:off x="6491288" y="1376363"/>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p:cNvSpPr txBox="1"/>
          <p:nvPr/>
        </p:nvSpPr>
        <p:spPr>
          <a:xfrm>
            <a:off x="5091448" y="2373104"/>
            <a:ext cx="5537993" cy="2308324"/>
          </a:xfrm>
          <a:prstGeom prst="rect">
            <a:avLst/>
          </a:prstGeom>
          <a:noFill/>
        </p:spPr>
        <p:txBody>
          <a:bodyPr wrap="square">
            <a:spAutoFit/>
          </a:bodyPr>
          <a:lstStyle/>
          <a:p>
            <a:r>
              <a:rPr lang="zh-CN" altLang="en-US" sz="2400" spc="600" dirty="0">
                <a:solidFill>
                  <a:srgbClr val="9F1C21"/>
                </a:solidFill>
                <a:cs typeface="+mn-ea"/>
                <a:sym typeface="+mn-lt"/>
              </a:rPr>
              <a:t>拜月、燃灯、赏月、追月、观潮、猜谜、吃月饼、赏桂花、饮桂花酒、竖中秋、耍禄仔、扎灯笼、玩花灯、烧斗香、拜祖先、舞火龙、听香、烧塔、中秋宴俗、玩兔爷</a:t>
            </a:r>
          </a:p>
        </p:txBody>
      </p:sp>
      <p:sp>
        <p:nvSpPr>
          <p:cNvPr id="34" name="文本框 33"/>
          <p:cNvSpPr txBox="1"/>
          <p:nvPr/>
        </p:nvSpPr>
        <p:spPr>
          <a:xfrm>
            <a:off x="6924588" y="1457692"/>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节日</a:t>
            </a:r>
            <a:r>
              <a:rPr lang="zh-CN" altLang="en-US" sz="2400" spc="600" dirty="0">
                <a:solidFill>
                  <a:srgbClr val="FFC000">
                    <a:lumMod val="40000"/>
                    <a:lumOff val="60000"/>
                  </a:srgbClr>
                </a:solidFill>
                <a:cs typeface="+mn-ea"/>
                <a:sym typeface="+mn-lt"/>
              </a:rPr>
              <a:t>活动</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pic>
        <p:nvPicPr>
          <p:cNvPr id="6" name="图片 5"/>
          <p:cNvPicPr>
            <a:picLocks noChangeAspect="1"/>
          </p:cNvPicPr>
          <p:nvPr/>
        </p:nvPicPr>
        <p:blipFill>
          <a:blip r:embed="rId2" cstate="screen">
            <a:clrChange>
              <a:clrFrom>
                <a:srgbClr val="FFFFFF"/>
              </a:clrFrom>
              <a:clrTo>
                <a:srgbClr val="FFFFFF">
                  <a:alpha val="0"/>
                </a:srgbClr>
              </a:clrTo>
            </a:clrChange>
          </a:blip>
          <a:stretch>
            <a:fillRect/>
          </a:stretch>
        </p:blipFill>
        <p:spPr>
          <a:xfrm>
            <a:off x="209550" y="857250"/>
            <a:ext cx="51435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圆角 66"/>
          <p:cNvSpPr/>
          <p:nvPr/>
        </p:nvSpPr>
        <p:spPr>
          <a:xfrm>
            <a:off x="3365237" y="10414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矩形: 圆角 67"/>
          <p:cNvSpPr/>
          <p:nvPr/>
        </p:nvSpPr>
        <p:spPr>
          <a:xfrm>
            <a:off x="3365237" y="18796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圆角 70"/>
          <p:cNvSpPr/>
          <p:nvPr/>
        </p:nvSpPr>
        <p:spPr>
          <a:xfrm>
            <a:off x="3365237" y="27051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圆角 71"/>
          <p:cNvSpPr/>
          <p:nvPr/>
        </p:nvSpPr>
        <p:spPr>
          <a:xfrm>
            <a:off x="3365237" y="35433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矩形: 圆角 110"/>
          <p:cNvSpPr/>
          <p:nvPr/>
        </p:nvSpPr>
        <p:spPr>
          <a:xfrm>
            <a:off x="3365237" y="43942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矩形: 圆角 111"/>
          <p:cNvSpPr/>
          <p:nvPr/>
        </p:nvSpPr>
        <p:spPr>
          <a:xfrm>
            <a:off x="3365237" y="52324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矩形: 圆角 112"/>
          <p:cNvSpPr/>
          <p:nvPr/>
        </p:nvSpPr>
        <p:spPr>
          <a:xfrm>
            <a:off x="5282937" y="10414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矩形: 圆角 113"/>
          <p:cNvSpPr/>
          <p:nvPr/>
        </p:nvSpPr>
        <p:spPr>
          <a:xfrm>
            <a:off x="5282937" y="18796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圆角 114"/>
          <p:cNvSpPr/>
          <p:nvPr/>
        </p:nvSpPr>
        <p:spPr>
          <a:xfrm>
            <a:off x="5282937" y="27051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矩形: 圆角 115"/>
          <p:cNvSpPr/>
          <p:nvPr/>
        </p:nvSpPr>
        <p:spPr>
          <a:xfrm>
            <a:off x="5282937" y="35433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矩形: 圆角 116"/>
          <p:cNvSpPr/>
          <p:nvPr/>
        </p:nvSpPr>
        <p:spPr>
          <a:xfrm>
            <a:off x="5282937" y="43942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矩形: 圆角 117"/>
          <p:cNvSpPr/>
          <p:nvPr/>
        </p:nvSpPr>
        <p:spPr>
          <a:xfrm>
            <a:off x="5282937" y="52324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矩形: 圆角 118"/>
          <p:cNvSpPr/>
          <p:nvPr/>
        </p:nvSpPr>
        <p:spPr>
          <a:xfrm>
            <a:off x="7238737" y="10414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矩形: 圆角 119"/>
          <p:cNvSpPr/>
          <p:nvPr/>
        </p:nvSpPr>
        <p:spPr>
          <a:xfrm>
            <a:off x="7238737" y="18796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矩形: 圆角 120"/>
          <p:cNvSpPr/>
          <p:nvPr/>
        </p:nvSpPr>
        <p:spPr>
          <a:xfrm>
            <a:off x="7238737" y="27051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矩形: 圆角 121"/>
          <p:cNvSpPr/>
          <p:nvPr/>
        </p:nvSpPr>
        <p:spPr>
          <a:xfrm>
            <a:off x="7238737" y="35433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矩形: 圆角 122"/>
          <p:cNvSpPr/>
          <p:nvPr/>
        </p:nvSpPr>
        <p:spPr>
          <a:xfrm>
            <a:off x="7238737" y="43942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矩形: 圆角 123"/>
          <p:cNvSpPr/>
          <p:nvPr/>
        </p:nvSpPr>
        <p:spPr>
          <a:xfrm>
            <a:off x="7238737" y="5232400"/>
            <a:ext cx="1541792" cy="536810"/>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402454" y="1065624"/>
            <a:ext cx="671923" cy="63176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9B0B00"/>
                </a:solidFill>
                <a:cs typeface="+mn-ea"/>
                <a:sym typeface="+mn-lt"/>
              </a:rPr>
              <a:t>节</a:t>
            </a:r>
          </a:p>
        </p:txBody>
      </p:sp>
      <p:sp>
        <p:nvSpPr>
          <p:cNvPr id="23" name="椭圆 22"/>
          <p:cNvSpPr/>
          <p:nvPr/>
        </p:nvSpPr>
        <p:spPr>
          <a:xfrm>
            <a:off x="1402454" y="1970295"/>
            <a:ext cx="671923" cy="631765"/>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9B0B00"/>
                </a:solidFill>
                <a:cs typeface="+mn-ea"/>
                <a:sym typeface="+mn-lt"/>
              </a:rPr>
              <a:t>日</a:t>
            </a:r>
          </a:p>
        </p:txBody>
      </p:sp>
      <p:sp>
        <p:nvSpPr>
          <p:cNvPr id="24" name="椭圆 23"/>
          <p:cNvSpPr/>
          <p:nvPr/>
        </p:nvSpPr>
        <p:spPr>
          <a:xfrm>
            <a:off x="1402454" y="2904464"/>
            <a:ext cx="671923" cy="63176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9B0B00"/>
                </a:solidFill>
                <a:cs typeface="+mn-ea"/>
                <a:sym typeface="+mn-lt"/>
              </a:rPr>
              <a:t>活</a:t>
            </a:r>
          </a:p>
        </p:txBody>
      </p:sp>
      <p:sp>
        <p:nvSpPr>
          <p:cNvPr id="25" name="椭圆 24"/>
          <p:cNvSpPr/>
          <p:nvPr/>
        </p:nvSpPr>
        <p:spPr>
          <a:xfrm>
            <a:off x="1402454" y="3809137"/>
            <a:ext cx="671923" cy="631765"/>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9B0B00"/>
                </a:solidFill>
                <a:cs typeface="+mn-ea"/>
                <a:sym typeface="+mn-lt"/>
              </a:rPr>
              <a:t>动</a:t>
            </a:r>
          </a:p>
        </p:txBody>
      </p:sp>
      <p:pic>
        <p:nvPicPr>
          <p:cNvPr id="29" name="图片 28"/>
          <p:cNvPicPr>
            <a:picLocks noChangeAspect="1"/>
          </p:cNvPicPr>
          <p:nvPr/>
        </p:nvPicPr>
        <p:blipFill>
          <a:blip r:embed="rId2" cstate="screen"/>
          <a:srcRect/>
          <a:stretch>
            <a:fillRect/>
          </a:stretch>
        </p:blipFill>
        <p:spPr>
          <a:xfrm>
            <a:off x="396949" y="4278234"/>
            <a:ext cx="2615234" cy="2615234"/>
          </a:xfrm>
          <a:prstGeom prst="rect">
            <a:avLst/>
          </a:prstGeom>
        </p:spPr>
      </p:pic>
      <p:pic>
        <p:nvPicPr>
          <p:cNvPr id="14" name="图片 13"/>
          <p:cNvPicPr>
            <a:picLocks noChangeAspect="1"/>
          </p:cNvPicPr>
          <p:nvPr/>
        </p:nvPicPr>
        <p:blipFill>
          <a:blip r:embed="rId3" cstate="screen"/>
          <a:srcRect/>
          <a:stretch>
            <a:fillRect/>
          </a:stretch>
        </p:blipFill>
        <p:spPr>
          <a:xfrm>
            <a:off x="7985780" y="2768356"/>
            <a:ext cx="4206219" cy="4206219"/>
          </a:xfrm>
          <a:prstGeom prst="rect">
            <a:avLst/>
          </a:prstGeom>
        </p:spPr>
      </p:pic>
      <p:sp>
        <p:nvSpPr>
          <p:cNvPr id="19" name="文本框 18"/>
          <p:cNvSpPr txBox="1"/>
          <p:nvPr/>
        </p:nvSpPr>
        <p:spPr>
          <a:xfrm>
            <a:off x="3425152" y="1125139"/>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吃月饼</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30" name="文本框 29"/>
          <p:cNvSpPr txBox="1"/>
          <p:nvPr/>
        </p:nvSpPr>
        <p:spPr>
          <a:xfrm>
            <a:off x="3425152" y="1969269"/>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赏月</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36" name="文本框 35"/>
          <p:cNvSpPr txBox="1"/>
          <p:nvPr/>
        </p:nvSpPr>
        <p:spPr>
          <a:xfrm>
            <a:off x="3425152" y="2797024"/>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拜月</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39" name="文本框 38"/>
          <p:cNvSpPr txBox="1"/>
          <p:nvPr/>
        </p:nvSpPr>
        <p:spPr>
          <a:xfrm>
            <a:off x="3425152" y="3656606"/>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燃灯</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42" name="文本框 41"/>
          <p:cNvSpPr txBox="1"/>
          <p:nvPr/>
        </p:nvSpPr>
        <p:spPr>
          <a:xfrm>
            <a:off x="3425152" y="4516188"/>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追月</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45" name="文本框 44"/>
          <p:cNvSpPr txBox="1"/>
          <p:nvPr/>
        </p:nvSpPr>
        <p:spPr>
          <a:xfrm>
            <a:off x="3425151" y="5375769"/>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pc="600" dirty="0">
                <a:solidFill>
                  <a:srgbClr val="FFC000">
                    <a:lumMod val="40000"/>
                    <a:lumOff val="60000"/>
                  </a:srgbClr>
                </a:solidFill>
                <a:cs typeface="+mn-ea"/>
                <a:sym typeface="+mn-lt"/>
              </a:rPr>
              <a:t>观潮</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91" name="文本框 90"/>
          <p:cNvSpPr txBox="1"/>
          <p:nvPr/>
        </p:nvSpPr>
        <p:spPr>
          <a:xfrm>
            <a:off x="5356957" y="1125139"/>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赏桂花</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89" name="文本框 88"/>
          <p:cNvSpPr txBox="1"/>
          <p:nvPr/>
        </p:nvSpPr>
        <p:spPr>
          <a:xfrm>
            <a:off x="5356957" y="1969269"/>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猜谜</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87" name="文本框 86"/>
          <p:cNvSpPr txBox="1"/>
          <p:nvPr/>
        </p:nvSpPr>
        <p:spPr>
          <a:xfrm>
            <a:off x="5356957" y="2797024"/>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饮桂花酒</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85" name="文本框 84"/>
          <p:cNvSpPr txBox="1"/>
          <p:nvPr/>
        </p:nvSpPr>
        <p:spPr>
          <a:xfrm>
            <a:off x="5356957" y="3656606"/>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竖中秋</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83" name="文本框 82"/>
          <p:cNvSpPr txBox="1"/>
          <p:nvPr/>
        </p:nvSpPr>
        <p:spPr>
          <a:xfrm>
            <a:off x="5356957" y="4516188"/>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耍禄仔</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81" name="文本框 80"/>
          <p:cNvSpPr txBox="1"/>
          <p:nvPr/>
        </p:nvSpPr>
        <p:spPr>
          <a:xfrm>
            <a:off x="5356956" y="5375769"/>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扎灯笼</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10" name="文本框 109"/>
          <p:cNvSpPr txBox="1"/>
          <p:nvPr/>
        </p:nvSpPr>
        <p:spPr>
          <a:xfrm>
            <a:off x="7324962" y="1125139"/>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玩花灯</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08" name="文本框 107"/>
          <p:cNvSpPr txBox="1"/>
          <p:nvPr/>
        </p:nvSpPr>
        <p:spPr>
          <a:xfrm>
            <a:off x="7324962" y="1969269"/>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烧斗香</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06" name="文本框 105"/>
          <p:cNvSpPr txBox="1"/>
          <p:nvPr/>
        </p:nvSpPr>
        <p:spPr>
          <a:xfrm>
            <a:off x="7324962" y="2797024"/>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拜祖先</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04" name="文本框 103"/>
          <p:cNvSpPr txBox="1"/>
          <p:nvPr/>
        </p:nvSpPr>
        <p:spPr>
          <a:xfrm>
            <a:off x="7324962" y="3656606"/>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舞火龙</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02" name="文本框 101"/>
          <p:cNvSpPr txBox="1"/>
          <p:nvPr/>
        </p:nvSpPr>
        <p:spPr>
          <a:xfrm>
            <a:off x="7324962" y="4516188"/>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600" normalizeH="0" baseline="0" noProof="0" dirty="0">
                <a:ln>
                  <a:noFill/>
                </a:ln>
                <a:solidFill>
                  <a:srgbClr val="FFC000">
                    <a:lumMod val="40000"/>
                    <a:lumOff val="60000"/>
                  </a:srgbClr>
                </a:solidFill>
                <a:effectLst/>
                <a:uLnTx/>
                <a:uFillTx/>
                <a:cs typeface="+mn-ea"/>
                <a:sym typeface="+mn-lt"/>
              </a:rPr>
              <a:t>听香</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00" name="文本框 99"/>
          <p:cNvSpPr txBox="1"/>
          <p:nvPr/>
        </p:nvSpPr>
        <p:spPr>
          <a:xfrm>
            <a:off x="7324961" y="5375769"/>
            <a:ext cx="148187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pc="600" dirty="0">
                <a:solidFill>
                  <a:srgbClr val="FFC000">
                    <a:lumMod val="40000"/>
                    <a:lumOff val="60000"/>
                  </a:srgbClr>
                </a:solidFill>
                <a:cs typeface="+mn-ea"/>
                <a:sym typeface="+mn-lt"/>
              </a:rPr>
              <a:t>烧塔</a:t>
            </a:r>
            <a:endParaRPr kumimoji="0" lang="en-US" altLang="zh-CN"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46" name="TextBox 45"/>
          <p:cNvSpPr txBox="1"/>
          <p:nvPr/>
        </p:nvSpPr>
        <p:spPr>
          <a:xfrm>
            <a:off x="3173856" y="6678644"/>
            <a:ext cx="1440159" cy="121920"/>
          </a:xfrm>
          <a:prstGeom prst="rect">
            <a:avLst/>
          </a:prstGeom>
          <a:noFill/>
        </p:spPr>
        <p:txBody>
          <a:bodyPr wrap="square" rtlCol="0">
            <a:spAutoFit/>
          </a:bodyPr>
          <a:lstStyle/>
          <a:p>
            <a:pPr>
              <a:lnSpc>
                <a:spcPct val="200000"/>
              </a:lnSpc>
            </a:pPr>
            <a:r>
              <a:rPr lang="zh-CN" altLang="en-US" sz="100" smtClean="0">
                <a:solidFill>
                  <a:srgbClr val="9F1C21"/>
                </a:solidFill>
                <a:ea typeface="微软雅黑" panose="020B0503020204020204" pitchFamily="34" charset="-122"/>
              </a:rPr>
              <a:t>节日</a:t>
            </a:r>
            <a:r>
              <a:rPr lang="en-US" altLang="zh-CN" sz="100" smtClean="0">
                <a:solidFill>
                  <a:srgbClr val="9F1C21"/>
                </a:solidFill>
                <a:ea typeface="微软雅黑" panose="020B0503020204020204" pitchFamily="34" charset="-122"/>
              </a:rPr>
              <a:t>PPT</a:t>
            </a:r>
            <a:r>
              <a:rPr lang="zh-CN" altLang="en-US" sz="100" smtClean="0">
                <a:solidFill>
                  <a:srgbClr val="9F1C21"/>
                </a:solidFill>
                <a:ea typeface="微软雅黑" panose="020B0503020204020204" pitchFamily="34" charset="-122"/>
              </a:rPr>
              <a:t>模板 </a:t>
            </a:r>
            <a:r>
              <a:rPr lang="en-US" altLang="zh-CN" sz="100" smtClean="0">
                <a:solidFill>
                  <a:srgbClr val="9F1C21"/>
                </a:solidFill>
                <a:ea typeface="微软雅黑" panose="020B0503020204020204" pitchFamily="34" charset="-122"/>
              </a:rPr>
              <a:t>http:// www.PPT818.com/jieri/</a:t>
            </a:r>
            <a:endParaRPr lang="en-US" altLang="zh-CN" sz="100" dirty="0" smtClean="0">
              <a:solidFill>
                <a:srgbClr val="9F1C2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cstate="screen"/>
          <a:srcRect/>
          <a:stretch>
            <a:fillRect/>
          </a:stretch>
        </p:blipFill>
        <p:spPr>
          <a:xfrm>
            <a:off x="500604" y="952501"/>
            <a:ext cx="5161850" cy="5161846"/>
          </a:xfrm>
          <a:prstGeom prst="rect">
            <a:avLst/>
          </a:prstGeom>
          <a:effectLst>
            <a:outerShdw blurRad="254000" dist="266700" dir="4500000" sx="106000" sy="106000" algn="t" rotWithShape="0">
              <a:srgbClr val="7C0702"/>
            </a:outerShdw>
          </a:effectLst>
        </p:spPr>
      </p:pic>
      <p:sp>
        <p:nvSpPr>
          <p:cNvPr id="26" name="文本框 25"/>
          <p:cNvSpPr txBox="1"/>
          <p:nvPr/>
        </p:nvSpPr>
        <p:spPr>
          <a:xfrm>
            <a:off x="6264357" y="515732"/>
            <a:ext cx="8559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spc="600" noProof="0" dirty="0">
                <a:solidFill>
                  <a:schemeClr val="accent4">
                    <a:lumMod val="40000"/>
                    <a:lumOff val="60000"/>
                  </a:schemeClr>
                </a:solidFill>
                <a:cs typeface="+mn-ea"/>
                <a:sym typeface="+mn-lt"/>
              </a:rPr>
              <a:t>中</a:t>
            </a:r>
            <a:endParaRPr kumimoji="0" lang="zh-CN" altLang="en-US" sz="4800" b="0" i="0" u="none" strike="noStrike" kern="1200" cap="none" spc="600" normalizeH="0" baseline="0" noProof="0" dirty="0">
              <a:ln>
                <a:noFill/>
              </a:ln>
              <a:solidFill>
                <a:schemeClr val="accent4">
                  <a:lumMod val="40000"/>
                  <a:lumOff val="60000"/>
                </a:schemeClr>
              </a:solidFill>
              <a:effectLst/>
              <a:uLnTx/>
              <a:uFillTx/>
              <a:cs typeface="+mn-ea"/>
              <a:sym typeface="+mn-lt"/>
            </a:endParaRPr>
          </a:p>
        </p:txBody>
      </p:sp>
      <p:sp>
        <p:nvSpPr>
          <p:cNvPr id="27" name="任意多边形: 形状 26"/>
          <p:cNvSpPr/>
          <p:nvPr/>
        </p:nvSpPr>
        <p:spPr>
          <a:xfrm>
            <a:off x="6720404" y="1110779"/>
            <a:ext cx="4467999" cy="2041574"/>
          </a:xfrm>
          <a:custGeom>
            <a:avLst/>
            <a:gdLst>
              <a:gd name="connsiteX0" fmla="*/ 467495 w 4467999"/>
              <a:gd name="connsiteY0" fmla="*/ 0 h 2041574"/>
              <a:gd name="connsiteX1" fmla="*/ 4467999 w 4467999"/>
              <a:gd name="connsiteY1" fmla="*/ 0 h 2041574"/>
              <a:gd name="connsiteX2" fmla="*/ 4467999 w 4467999"/>
              <a:gd name="connsiteY2" fmla="*/ 2041574 h 2041574"/>
              <a:gd name="connsiteX3" fmla="*/ 0 w 4467999"/>
              <a:gd name="connsiteY3" fmla="*/ 2041574 h 2041574"/>
              <a:gd name="connsiteX4" fmla="*/ 0 w 4467999"/>
              <a:gd name="connsiteY4" fmla="*/ 430763 h 2041574"/>
              <a:gd name="connsiteX5" fmla="*/ 100899 w 4467999"/>
              <a:gd name="connsiteY5" fmla="*/ 399442 h 2041574"/>
              <a:gd name="connsiteX6" fmla="*/ 452709 w 4467999"/>
              <a:gd name="connsiteY6" fmla="*/ 47632 h 2041574"/>
              <a:gd name="connsiteX7" fmla="*/ 467495 w 4467999"/>
              <a:gd name="connsiteY7" fmla="*/ 0 h 20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999" h="2041574">
                <a:moveTo>
                  <a:pt x="467495" y="0"/>
                </a:moveTo>
                <a:lnTo>
                  <a:pt x="4467999" y="0"/>
                </a:lnTo>
                <a:lnTo>
                  <a:pt x="4467999" y="2041574"/>
                </a:lnTo>
                <a:lnTo>
                  <a:pt x="0" y="2041574"/>
                </a:lnTo>
                <a:lnTo>
                  <a:pt x="0" y="430763"/>
                </a:lnTo>
                <a:lnTo>
                  <a:pt x="100899" y="399442"/>
                </a:lnTo>
                <a:cubicBezTo>
                  <a:pt x="259082" y="332537"/>
                  <a:pt x="385804" y="205815"/>
                  <a:pt x="452709" y="47632"/>
                </a:cubicBezTo>
                <a:lnTo>
                  <a:pt x="467495" y="0"/>
                </a:lnTo>
                <a:close/>
              </a:path>
            </a:pathLst>
          </a:cu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28" name="文本框 27"/>
          <p:cNvSpPr txBox="1"/>
          <p:nvPr/>
        </p:nvSpPr>
        <p:spPr>
          <a:xfrm>
            <a:off x="7283755" y="1607480"/>
            <a:ext cx="3395996" cy="1092607"/>
          </a:xfrm>
          <a:prstGeom prst="rect">
            <a:avLst/>
          </a:prstGeom>
          <a:noFill/>
        </p:spPr>
        <p:txBody>
          <a:bodyPr wrap="square">
            <a:spAutoFit/>
          </a:bodyPr>
          <a:lstStyle/>
          <a:p>
            <a:pPr>
              <a:lnSpc>
                <a:spcPts val="2600"/>
              </a:lnSpc>
              <a:defRPr/>
            </a:pPr>
            <a:r>
              <a:rPr lang="zh-CN" altLang="en-US" spc="300" dirty="0">
                <a:solidFill>
                  <a:srgbClr val="9B0B00"/>
                </a:solidFill>
                <a:cs typeface="+mn-ea"/>
                <a:sym typeface="+mn-lt"/>
              </a:rPr>
              <a:t>鼠标点击编辑本章节文本可自由编辑。鼠标点击编辑本章节文本可自由编辑。</a:t>
            </a:r>
          </a:p>
        </p:txBody>
      </p:sp>
      <p:sp>
        <p:nvSpPr>
          <p:cNvPr id="32" name="文本框 31"/>
          <p:cNvSpPr txBox="1"/>
          <p:nvPr/>
        </p:nvSpPr>
        <p:spPr>
          <a:xfrm>
            <a:off x="6264357" y="3222866"/>
            <a:ext cx="8559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spc="600" noProof="0" dirty="0">
                <a:solidFill>
                  <a:schemeClr val="accent4">
                    <a:lumMod val="40000"/>
                    <a:lumOff val="60000"/>
                  </a:schemeClr>
                </a:solidFill>
                <a:cs typeface="+mn-ea"/>
                <a:sym typeface="+mn-lt"/>
              </a:rPr>
              <a:t>秋</a:t>
            </a:r>
            <a:endParaRPr kumimoji="0" lang="zh-CN" altLang="en-US" sz="4800" b="0" i="0" u="none" strike="noStrike" kern="1200" cap="none" spc="600" normalizeH="0" baseline="0" noProof="0" dirty="0">
              <a:ln>
                <a:noFill/>
              </a:ln>
              <a:solidFill>
                <a:schemeClr val="accent4">
                  <a:lumMod val="40000"/>
                  <a:lumOff val="60000"/>
                </a:schemeClr>
              </a:solidFill>
              <a:effectLst/>
              <a:uLnTx/>
              <a:uFillTx/>
              <a:cs typeface="+mn-ea"/>
              <a:sym typeface="+mn-lt"/>
            </a:endParaRPr>
          </a:p>
        </p:txBody>
      </p:sp>
      <p:sp>
        <p:nvSpPr>
          <p:cNvPr id="33" name="任意多边形: 形状 32"/>
          <p:cNvSpPr/>
          <p:nvPr/>
        </p:nvSpPr>
        <p:spPr>
          <a:xfrm>
            <a:off x="6720404" y="3817913"/>
            <a:ext cx="4467999" cy="2041574"/>
          </a:xfrm>
          <a:custGeom>
            <a:avLst/>
            <a:gdLst>
              <a:gd name="connsiteX0" fmla="*/ 467495 w 4467999"/>
              <a:gd name="connsiteY0" fmla="*/ 0 h 2041574"/>
              <a:gd name="connsiteX1" fmla="*/ 4467999 w 4467999"/>
              <a:gd name="connsiteY1" fmla="*/ 0 h 2041574"/>
              <a:gd name="connsiteX2" fmla="*/ 4467999 w 4467999"/>
              <a:gd name="connsiteY2" fmla="*/ 2041574 h 2041574"/>
              <a:gd name="connsiteX3" fmla="*/ 0 w 4467999"/>
              <a:gd name="connsiteY3" fmla="*/ 2041574 h 2041574"/>
              <a:gd name="connsiteX4" fmla="*/ 0 w 4467999"/>
              <a:gd name="connsiteY4" fmla="*/ 430763 h 2041574"/>
              <a:gd name="connsiteX5" fmla="*/ 100899 w 4467999"/>
              <a:gd name="connsiteY5" fmla="*/ 399442 h 2041574"/>
              <a:gd name="connsiteX6" fmla="*/ 452709 w 4467999"/>
              <a:gd name="connsiteY6" fmla="*/ 47632 h 2041574"/>
              <a:gd name="connsiteX7" fmla="*/ 467495 w 4467999"/>
              <a:gd name="connsiteY7" fmla="*/ 0 h 20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999" h="2041574">
                <a:moveTo>
                  <a:pt x="467495" y="0"/>
                </a:moveTo>
                <a:lnTo>
                  <a:pt x="4467999" y="0"/>
                </a:lnTo>
                <a:lnTo>
                  <a:pt x="4467999" y="2041574"/>
                </a:lnTo>
                <a:lnTo>
                  <a:pt x="0" y="2041574"/>
                </a:lnTo>
                <a:lnTo>
                  <a:pt x="0" y="430763"/>
                </a:lnTo>
                <a:lnTo>
                  <a:pt x="100899" y="399442"/>
                </a:lnTo>
                <a:cubicBezTo>
                  <a:pt x="259082" y="332537"/>
                  <a:pt x="385804" y="205815"/>
                  <a:pt x="452709" y="47632"/>
                </a:cubicBezTo>
                <a:lnTo>
                  <a:pt x="467495" y="0"/>
                </a:lnTo>
                <a:close/>
              </a:path>
            </a:pathLst>
          </a:cu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34" name="文本框 33"/>
          <p:cNvSpPr txBox="1"/>
          <p:nvPr/>
        </p:nvSpPr>
        <p:spPr>
          <a:xfrm>
            <a:off x="7283755" y="4314614"/>
            <a:ext cx="3395996" cy="1092607"/>
          </a:xfrm>
          <a:prstGeom prst="rect">
            <a:avLst/>
          </a:prstGeom>
          <a:noFill/>
        </p:spPr>
        <p:txBody>
          <a:bodyPr wrap="square">
            <a:spAutoFit/>
          </a:bodyPr>
          <a:lstStyle/>
          <a:p>
            <a:pPr>
              <a:lnSpc>
                <a:spcPts val="2600"/>
              </a:lnSpc>
              <a:defRPr/>
            </a:pPr>
            <a:r>
              <a:rPr lang="zh-CN" altLang="en-US" spc="300" dirty="0">
                <a:solidFill>
                  <a:srgbClr val="9B0B00"/>
                </a:solidFill>
                <a:cs typeface="+mn-ea"/>
                <a:sym typeface="+mn-lt"/>
              </a:rPr>
              <a:t>鼠标点击编辑本章节文本可自由编辑。鼠标点击编辑本章节文本可自由编辑。</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p:bldP spid="32" grpId="0"/>
      <p:bldP spid="3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12192000" cy="6858000"/>
          </a:xfrm>
          <a:prstGeom prst="rect">
            <a:avLst/>
          </a:prstGeom>
        </p:spPr>
      </p:pic>
      <p:sp>
        <p:nvSpPr>
          <p:cNvPr id="11" name="文本框 10"/>
          <p:cNvSpPr txBox="1"/>
          <p:nvPr/>
        </p:nvSpPr>
        <p:spPr>
          <a:xfrm>
            <a:off x="2435001" y="3436565"/>
            <a:ext cx="1015663" cy="2240357"/>
          </a:xfrm>
          <a:prstGeom prst="rect">
            <a:avLst/>
          </a:prstGeom>
          <a:noFill/>
        </p:spPr>
        <p:txBody>
          <a:bodyPr vert="eaVert"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明月寄相思</a:t>
            </a:r>
            <a:endParaRPr kumimoji="0" lang="en-US" altLang="zh-CN"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     月圆人团圆</a:t>
            </a:r>
          </a:p>
        </p:txBody>
      </p:sp>
      <p:sp>
        <p:nvSpPr>
          <p:cNvPr id="12" name="文本框 11"/>
          <p:cNvSpPr txBox="1"/>
          <p:nvPr/>
        </p:nvSpPr>
        <p:spPr>
          <a:xfrm>
            <a:off x="9079485" y="930805"/>
            <a:ext cx="327334" cy="2246769"/>
          </a:xfrm>
          <a:prstGeom prst="rect">
            <a:avLst/>
          </a:prstGeom>
          <a:noFill/>
        </p:spPr>
        <p:txBody>
          <a:bodyPr vert="horz" wrap="none" rtlCol="0">
            <a:spAutoFit/>
          </a:bodyPr>
          <a:lstStyle/>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P</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A</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R</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T</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 </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0</a:t>
            </a:r>
          </a:p>
          <a:p>
            <a:pPr marL="0" marR="0" lvl="0" indent="0" algn="ctr" defTabSz="914400" rtl="0" eaLnBrk="1" fontAlgn="auto" latinLnBrk="0" hangingPunct="1">
              <a:spcBef>
                <a:spcPts val="0"/>
              </a:spcBef>
              <a:spcAft>
                <a:spcPts val="0"/>
              </a:spcAft>
              <a:buClrTx/>
              <a:buSzTx/>
              <a:buFontTx/>
              <a:buNone/>
              <a:defRPr/>
            </a:pPr>
            <a:r>
              <a:rPr lang="en-US" altLang="zh-CN" sz="2000" spc="-300" dirty="0">
                <a:gradFill>
                  <a:gsLst>
                    <a:gs pos="76000">
                      <a:srgbClr val="F0C891"/>
                    </a:gs>
                    <a:gs pos="100000">
                      <a:prstClr val="white"/>
                    </a:gs>
                  </a:gsLst>
                  <a:lin ang="5400000" scaled="1"/>
                </a:gradFill>
                <a:cs typeface="+mn-ea"/>
                <a:sym typeface="+mn-lt"/>
              </a:rPr>
              <a:t>4</a:t>
            </a:r>
            <a:endParaRPr kumimoji="0" lang="zh-CN" altLang="en-US"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endParaRPr>
          </a:p>
        </p:txBody>
      </p:sp>
      <p:sp>
        <p:nvSpPr>
          <p:cNvPr id="13" name="文本框 12"/>
          <p:cNvSpPr txBox="1"/>
          <p:nvPr/>
        </p:nvSpPr>
        <p:spPr>
          <a:xfrm>
            <a:off x="5583273" y="1199891"/>
            <a:ext cx="1107996" cy="3163687"/>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600" normalizeH="0" baseline="0" noProof="0" dirty="0">
                <a:ln>
                  <a:noFill/>
                </a:ln>
                <a:solidFill>
                  <a:srgbClr val="9B0B00"/>
                </a:solidFill>
                <a:effectLst/>
                <a:uLnTx/>
                <a:uFillTx/>
                <a:cs typeface="+mn-ea"/>
                <a:sym typeface="+mn-lt"/>
              </a:rPr>
              <a:t>节日传说</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圆角 25"/>
          <p:cNvSpPr/>
          <p:nvPr/>
        </p:nvSpPr>
        <p:spPr>
          <a:xfrm>
            <a:off x="415137" y="1487348"/>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p:cNvSpPr/>
          <p:nvPr/>
        </p:nvSpPr>
        <p:spPr>
          <a:xfrm>
            <a:off x="415137" y="4814748"/>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圆角 27"/>
          <p:cNvSpPr/>
          <p:nvPr/>
        </p:nvSpPr>
        <p:spPr>
          <a:xfrm>
            <a:off x="9216237" y="1487348"/>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圆角 28"/>
          <p:cNvSpPr/>
          <p:nvPr/>
        </p:nvSpPr>
        <p:spPr>
          <a:xfrm>
            <a:off x="9216237" y="4814748"/>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文本框 113"/>
          <p:cNvSpPr txBox="1"/>
          <p:nvPr/>
        </p:nvSpPr>
        <p:spPr>
          <a:xfrm>
            <a:off x="497908" y="1606316"/>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嫦娥奔月</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17" name="文本框 116"/>
          <p:cNvSpPr txBox="1"/>
          <p:nvPr/>
        </p:nvSpPr>
        <p:spPr>
          <a:xfrm>
            <a:off x="9720869" y="1606316"/>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吴刚折桂</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20" name="文本框 119"/>
          <p:cNvSpPr txBox="1"/>
          <p:nvPr/>
        </p:nvSpPr>
        <p:spPr>
          <a:xfrm>
            <a:off x="572201" y="4904564"/>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玉兔捣药</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23" name="文本框 122"/>
          <p:cNvSpPr txBox="1"/>
          <p:nvPr/>
        </p:nvSpPr>
        <p:spPr>
          <a:xfrm>
            <a:off x="9720869" y="4904564"/>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玄宗故事</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2" name="椭圆 1"/>
          <p:cNvSpPr/>
          <p:nvPr/>
        </p:nvSpPr>
        <p:spPr>
          <a:xfrm>
            <a:off x="4222815" y="1711180"/>
            <a:ext cx="3583469" cy="3583467"/>
          </a:xfrm>
          <a:prstGeom prst="ellipse">
            <a:avLst/>
          </a:prstGeom>
          <a:solidFill>
            <a:srgbClr val="9B0B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600" normalizeH="0" baseline="0" noProof="0" dirty="0">
              <a:ln>
                <a:noFill/>
              </a:ln>
              <a:solidFill>
                <a:prstClr val="white"/>
              </a:solidFill>
              <a:effectLst/>
              <a:uLnTx/>
              <a:uFillTx/>
              <a:cs typeface="+mn-ea"/>
              <a:sym typeface="+mn-lt"/>
            </a:endParaRPr>
          </a:p>
        </p:txBody>
      </p:sp>
      <p:sp>
        <p:nvSpPr>
          <p:cNvPr id="103" name="椭圆 102"/>
          <p:cNvSpPr/>
          <p:nvPr/>
        </p:nvSpPr>
        <p:spPr>
          <a:xfrm>
            <a:off x="7730165" y="945882"/>
            <a:ext cx="1858253" cy="185825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600" normalizeH="0" baseline="0" noProof="0" dirty="0">
              <a:ln>
                <a:noFill/>
              </a:ln>
              <a:solidFill>
                <a:prstClr val="white"/>
              </a:solidFill>
              <a:effectLst/>
              <a:uLnTx/>
              <a:uFillTx/>
              <a:cs typeface="+mn-ea"/>
              <a:sym typeface="+mn-lt"/>
            </a:endParaRPr>
          </a:p>
        </p:txBody>
      </p:sp>
      <p:sp>
        <p:nvSpPr>
          <p:cNvPr id="105" name="椭圆 104"/>
          <p:cNvSpPr/>
          <p:nvPr/>
        </p:nvSpPr>
        <p:spPr>
          <a:xfrm rot="5670000">
            <a:off x="2445793" y="945882"/>
            <a:ext cx="1858253" cy="185825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600" normalizeH="0" baseline="0" noProof="0" dirty="0">
              <a:ln>
                <a:noFill/>
              </a:ln>
              <a:solidFill>
                <a:prstClr val="white"/>
              </a:solidFill>
              <a:effectLst/>
              <a:uLnTx/>
              <a:uFillTx/>
              <a:cs typeface="+mn-ea"/>
              <a:sym typeface="+mn-lt"/>
            </a:endParaRPr>
          </a:p>
        </p:txBody>
      </p:sp>
      <p:sp>
        <p:nvSpPr>
          <p:cNvPr id="108" name="椭圆 107"/>
          <p:cNvSpPr/>
          <p:nvPr/>
        </p:nvSpPr>
        <p:spPr>
          <a:xfrm rot="18630000">
            <a:off x="7820030" y="4200710"/>
            <a:ext cx="1858253" cy="185825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10" name="椭圆 109"/>
          <p:cNvSpPr/>
          <p:nvPr/>
        </p:nvSpPr>
        <p:spPr>
          <a:xfrm rot="22950000">
            <a:off x="2512725" y="4200709"/>
            <a:ext cx="1858253" cy="185825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2400" b="1" i="0" u="none" strike="noStrike" kern="1200" cap="none" spc="600" normalizeH="0" baseline="0" noProof="0" dirty="0">
              <a:ln>
                <a:noFill/>
              </a:ln>
              <a:solidFill>
                <a:prstClr val="white"/>
              </a:solidFill>
              <a:effectLst/>
              <a:uLnTx/>
              <a:uFillTx/>
              <a:cs typeface="+mn-ea"/>
              <a:sym typeface="+mn-lt"/>
            </a:endParaRPr>
          </a:p>
        </p:txBody>
      </p:sp>
      <p:pic>
        <p:nvPicPr>
          <p:cNvPr id="19" name="图片 18"/>
          <p:cNvPicPr>
            <a:picLocks noChangeAspect="1"/>
          </p:cNvPicPr>
          <p:nvPr/>
        </p:nvPicPr>
        <p:blipFill>
          <a:blip r:embed="rId2" cstate="screen"/>
          <a:srcRect/>
          <a:stretch>
            <a:fillRect/>
          </a:stretch>
        </p:blipFill>
        <p:spPr>
          <a:xfrm>
            <a:off x="3860185" y="1333500"/>
            <a:ext cx="4285930" cy="4285930"/>
          </a:xfrm>
          <a:prstGeom prst="rect">
            <a:avLst/>
          </a:prstGeom>
        </p:spPr>
      </p:pic>
      <p:sp>
        <p:nvSpPr>
          <p:cNvPr id="125" name="文本框 124"/>
          <p:cNvSpPr txBox="1"/>
          <p:nvPr/>
        </p:nvSpPr>
        <p:spPr>
          <a:xfrm>
            <a:off x="2883374" y="1456672"/>
            <a:ext cx="101698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600" normalizeH="0" baseline="0" noProof="0" dirty="0">
                <a:ln>
                  <a:noFill/>
                </a:ln>
                <a:solidFill>
                  <a:srgbClr val="9B0B00"/>
                </a:solidFill>
                <a:effectLst/>
                <a:uLnTx/>
                <a:uFillTx/>
                <a:cs typeface="+mn-ea"/>
                <a:sym typeface="+mn-lt"/>
              </a:rPr>
              <a:t>壹</a:t>
            </a:r>
          </a:p>
        </p:txBody>
      </p:sp>
      <p:sp>
        <p:nvSpPr>
          <p:cNvPr id="126" name="文本框 125"/>
          <p:cNvSpPr txBox="1"/>
          <p:nvPr/>
        </p:nvSpPr>
        <p:spPr>
          <a:xfrm>
            <a:off x="8178948" y="1438384"/>
            <a:ext cx="101698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spc="600" dirty="0">
                <a:solidFill>
                  <a:srgbClr val="9B0B00"/>
                </a:solidFill>
                <a:cs typeface="+mn-ea"/>
                <a:sym typeface="+mn-lt"/>
              </a:rPr>
              <a:t>贰</a:t>
            </a:r>
            <a:endParaRPr kumimoji="0" lang="zh-CN" altLang="en-US" sz="4400" b="0" i="0" u="none" strike="noStrike" kern="1200" cap="none" spc="600" normalizeH="0" baseline="0" noProof="0" dirty="0">
              <a:ln>
                <a:noFill/>
              </a:ln>
              <a:solidFill>
                <a:srgbClr val="9B0B00"/>
              </a:solidFill>
              <a:effectLst/>
              <a:uLnTx/>
              <a:uFillTx/>
              <a:cs typeface="+mn-ea"/>
              <a:sym typeface="+mn-lt"/>
            </a:endParaRPr>
          </a:p>
        </p:txBody>
      </p:sp>
      <p:sp>
        <p:nvSpPr>
          <p:cNvPr id="127" name="文本框 126"/>
          <p:cNvSpPr txBox="1"/>
          <p:nvPr/>
        </p:nvSpPr>
        <p:spPr>
          <a:xfrm>
            <a:off x="2913830" y="4748778"/>
            <a:ext cx="101698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spc="600" dirty="0">
                <a:solidFill>
                  <a:srgbClr val="9B0B00"/>
                </a:solidFill>
                <a:cs typeface="+mn-ea"/>
                <a:sym typeface="+mn-lt"/>
              </a:rPr>
              <a:t>叁</a:t>
            </a:r>
            <a:endParaRPr kumimoji="0" lang="zh-CN" altLang="en-US" sz="4400" b="0" i="0" u="none" strike="noStrike" kern="1200" cap="none" spc="600" normalizeH="0" baseline="0" noProof="0" dirty="0">
              <a:ln>
                <a:noFill/>
              </a:ln>
              <a:solidFill>
                <a:srgbClr val="9B0B00"/>
              </a:solidFill>
              <a:effectLst/>
              <a:uLnTx/>
              <a:uFillTx/>
              <a:cs typeface="+mn-ea"/>
              <a:sym typeface="+mn-lt"/>
            </a:endParaRPr>
          </a:p>
        </p:txBody>
      </p:sp>
      <p:sp>
        <p:nvSpPr>
          <p:cNvPr id="128" name="文本框 127"/>
          <p:cNvSpPr txBox="1"/>
          <p:nvPr/>
        </p:nvSpPr>
        <p:spPr>
          <a:xfrm>
            <a:off x="8264268" y="4730490"/>
            <a:ext cx="101698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spc="600" dirty="0">
                <a:solidFill>
                  <a:srgbClr val="9B0B00"/>
                </a:solidFill>
                <a:cs typeface="+mn-ea"/>
                <a:sym typeface="+mn-lt"/>
              </a:rPr>
              <a:t>肆</a:t>
            </a:r>
            <a:endParaRPr kumimoji="0" lang="zh-CN" altLang="en-US" sz="4400" b="0" i="0" u="none" strike="noStrike" kern="1200" cap="none" spc="600" normalizeH="0" baseline="0" noProof="0" dirty="0">
              <a:ln>
                <a:noFill/>
              </a:ln>
              <a:solidFill>
                <a:srgbClr val="9B0B00"/>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wipe(left)">
                                      <p:cBhvr>
                                        <p:cTn id="13" dur="500"/>
                                        <p:tgtEl>
                                          <p:spTgt spid="1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wipe(left)">
                                      <p:cBhvr>
                                        <p:cTn id="16" dur="500"/>
                                        <p:tgtEl>
                                          <p:spTgt spid="12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right)">
                                      <p:cBhvr>
                                        <p:cTn id="19" dur="500"/>
                                        <p:tgtEl>
                                          <p:spTgt spid="10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wipe(right)">
                                      <p:cBhvr>
                                        <p:cTn id="22" dur="500"/>
                                        <p:tgtEl>
                                          <p:spTgt spid="10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wipe(right)">
                                      <p:cBhvr>
                                        <p:cTn id="25" dur="500"/>
                                        <p:tgtEl>
                                          <p:spTgt spid="12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28"/>
                                        </p:tgtEl>
                                        <p:attrNameLst>
                                          <p:attrName>style.visibility</p:attrName>
                                        </p:attrNameLst>
                                      </p:cBhvr>
                                      <p:to>
                                        <p:strVal val="visible"/>
                                      </p:to>
                                    </p:set>
                                    <p:animEffect transition="in" filter="wipe(right)">
                                      <p:cBhvr>
                                        <p:cTn id="28" dur="500"/>
                                        <p:tgtEl>
                                          <p:spTgt spid="1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5" grpId="0" animBg="1"/>
      <p:bldP spid="108" grpId="0" animBg="1"/>
      <p:bldP spid="110" grpId="0" animBg="1"/>
      <p:bldP spid="125" grpId="0"/>
      <p:bldP spid="126" grpId="0"/>
      <p:bldP spid="127" grpId="0"/>
      <p:bldP spid="1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6332659" y="1789363"/>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6661893" y="1337497"/>
            <a:ext cx="3607229" cy="1575244"/>
            <a:chOff x="6342206" y="1539356"/>
            <a:chExt cx="3607229" cy="1575244"/>
          </a:xfrm>
        </p:grpSpPr>
        <p:sp>
          <p:nvSpPr>
            <p:cNvPr id="18" name="文本框 17"/>
            <p:cNvSpPr txBox="1"/>
            <p:nvPr/>
          </p:nvSpPr>
          <p:spPr>
            <a:xfrm>
              <a:off x="6342206" y="2096146"/>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嫦娥奔月</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8" name="椭圆 7"/>
            <p:cNvSpPr/>
            <p:nvPr/>
          </p:nvSpPr>
          <p:spPr>
            <a:xfrm>
              <a:off x="8374191" y="1539356"/>
              <a:ext cx="1575244" cy="157524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600" normalizeH="0" baseline="0" noProof="0" dirty="0">
                  <a:ln>
                    <a:noFill/>
                  </a:ln>
                  <a:solidFill>
                    <a:srgbClr val="9B0B00"/>
                  </a:solidFill>
                  <a:uLnTx/>
                  <a:uFillTx/>
                  <a:cs typeface="+mn-ea"/>
                  <a:sym typeface="+mn-lt"/>
                </a:rPr>
                <a:t>壹</a:t>
              </a:r>
            </a:p>
          </p:txBody>
        </p:sp>
      </p:grpSp>
      <p:sp>
        <p:nvSpPr>
          <p:cNvPr id="22" name="文本框 21"/>
          <p:cNvSpPr txBox="1"/>
          <p:nvPr/>
        </p:nvSpPr>
        <p:spPr>
          <a:xfrm>
            <a:off x="6034185" y="3366082"/>
            <a:ext cx="4234937" cy="2308324"/>
          </a:xfrm>
          <a:prstGeom prst="rect">
            <a:avLst/>
          </a:prstGeom>
          <a:noFill/>
        </p:spPr>
        <p:txBody>
          <a:bodyPr wrap="square">
            <a:spAutoFit/>
          </a:bodyPr>
          <a:lstStyle/>
          <a:p>
            <a:pPr>
              <a:lnSpc>
                <a:spcPct val="150000"/>
              </a:lnSpc>
            </a:pPr>
            <a:r>
              <a:rPr lang="en-US" altLang="zh-CN" sz="1600" dirty="0">
                <a:solidFill>
                  <a:srgbClr val="FFE699"/>
                </a:solidFill>
                <a:cs typeface="+mn-ea"/>
                <a:sym typeface="+mn-lt"/>
              </a:rPr>
              <a:t>"</a:t>
            </a:r>
            <a:r>
              <a:rPr lang="zh-CN" altLang="en-US" sz="1600" dirty="0">
                <a:solidFill>
                  <a:srgbClr val="FFE699"/>
                </a:solidFill>
                <a:cs typeface="+mn-ea"/>
                <a:sym typeface="+mn-lt"/>
              </a:rPr>
              <a:t>嫦娥奔月</a:t>
            </a:r>
            <a:r>
              <a:rPr lang="en-US" altLang="zh-CN" sz="1600" dirty="0">
                <a:solidFill>
                  <a:srgbClr val="FFE699"/>
                </a:solidFill>
                <a:cs typeface="+mn-ea"/>
                <a:sym typeface="+mn-lt"/>
              </a:rPr>
              <a:t>"</a:t>
            </a:r>
            <a:r>
              <a:rPr lang="zh-CN" altLang="en-US" sz="1600" dirty="0">
                <a:solidFill>
                  <a:srgbClr val="FFE699"/>
                </a:solidFill>
                <a:cs typeface="+mn-ea"/>
                <a:sym typeface="+mn-lt"/>
              </a:rPr>
              <a:t>神话源自古人对星辰的崇拜，嫦娥奔月故事最早出现在</a:t>
            </a:r>
            <a:r>
              <a:rPr lang="en-US" altLang="zh-CN" sz="1600" dirty="0">
                <a:solidFill>
                  <a:srgbClr val="FFE699"/>
                </a:solidFill>
                <a:cs typeface="+mn-ea"/>
                <a:sym typeface="+mn-lt"/>
              </a:rPr>
              <a:t>《</a:t>
            </a:r>
            <a:r>
              <a:rPr lang="zh-CN" altLang="en-US" sz="1600" dirty="0">
                <a:solidFill>
                  <a:srgbClr val="FFE699"/>
                </a:solidFill>
                <a:cs typeface="+mn-ea"/>
                <a:sym typeface="+mn-lt"/>
              </a:rPr>
              <a:t>归藏</a:t>
            </a:r>
            <a:r>
              <a:rPr lang="en-US" altLang="zh-CN" sz="1600" dirty="0">
                <a:solidFill>
                  <a:srgbClr val="FFE699"/>
                </a:solidFill>
                <a:cs typeface="+mn-ea"/>
                <a:sym typeface="+mn-lt"/>
              </a:rPr>
              <a:t>》</a:t>
            </a:r>
            <a:r>
              <a:rPr lang="zh-CN" altLang="en-US" sz="1600" dirty="0">
                <a:solidFill>
                  <a:srgbClr val="FFE699"/>
                </a:solidFill>
                <a:cs typeface="+mn-ea"/>
                <a:sym typeface="+mn-lt"/>
              </a:rPr>
              <a:t>。后来民间把故事进一步发挥，衍化成多个故事版本。嫦娥登上了月宫，据西汉</a:t>
            </a:r>
            <a:r>
              <a:rPr lang="en-US" altLang="zh-CN" sz="1600" dirty="0">
                <a:solidFill>
                  <a:srgbClr val="FFE699"/>
                </a:solidFill>
                <a:cs typeface="+mn-ea"/>
                <a:sym typeface="+mn-lt"/>
              </a:rPr>
              <a:t>《</a:t>
            </a:r>
            <a:r>
              <a:rPr lang="zh-CN" altLang="en-US" sz="1600" dirty="0">
                <a:solidFill>
                  <a:srgbClr val="FFE699"/>
                </a:solidFill>
                <a:cs typeface="+mn-ea"/>
                <a:sym typeface="+mn-lt"/>
              </a:rPr>
              <a:t>淮南子</a:t>
            </a:r>
            <a:r>
              <a:rPr lang="en-US" altLang="zh-CN" sz="1600" dirty="0">
                <a:solidFill>
                  <a:srgbClr val="FFE699"/>
                </a:solidFill>
                <a:cs typeface="+mn-ea"/>
                <a:sym typeface="+mn-lt"/>
              </a:rPr>
              <a:t>》</a:t>
            </a:r>
            <a:r>
              <a:rPr lang="zh-CN" altLang="en-US" sz="1600" dirty="0">
                <a:solidFill>
                  <a:srgbClr val="FFE699"/>
                </a:solidFill>
                <a:cs typeface="+mn-ea"/>
                <a:sym typeface="+mn-lt"/>
              </a:rPr>
              <a:t>中说，是因为她偷吃了她丈夫羿从西王母那里要来的不死药，就飞进月宫，变成了捣药的蟾蜍。</a:t>
            </a:r>
          </a:p>
        </p:txBody>
      </p:sp>
      <p:pic>
        <p:nvPicPr>
          <p:cNvPr id="5" name="图片 4"/>
          <p:cNvPicPr>
            <a:picLocks noChangeAspect="1"/>
          </p:cNvPicPr>
          <p:nvPr/>
        </p:nvPicPr>
        <p:blipFill>
          <a:blip r:embed="rId2" cstate="screen"/>
          <a:stretch>
            <a:fillRect/>
          </a:stretch>
        </p:blipFill>
        <p:spPr>
          <a:xfrm>
            <a:off x="844550" y="165100"/>
            <a:ext cx="51435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sp>
        <p:nvSpPr>
          <p:cNvPr id="59" name="文本框 58"/>
          <p:cNvSpPr txBox="1"/>
          <p:nvPr/>
        </p:nvSpPr>
        <p:spPr>
          <a:xfrm>
            <a:off x="2370355" y="1814286"/>
            <a:ext cx="1708160" cy="2076176"/>
          </a:xfrm>
          <a:prstGeom prst="rect">
            <a:avLst/>
          </a:prstGeom>
          <a:noFill/>
        </p:spPr>
        <p:txBody>
          <a:bodyPr vert="eaVert"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zh-CN" altLang="en-US" sz="6600" b="0" i="0" u="none" strike="noStrike" kern="1200" cap="none" spc="600" normalizeH="0" baseline="0" noProof="0" dirty="0">
                <a:ln>
                  <a:noFill/>
                </a:ln>
                <a:solidFill>
                  <a:schemeClr val="accent4">
                    <a:lumMod val="40000"/>
                    <a:lumOff val="60000"/>
                  </a:schemeClr>
                </a:solidFill>
                <a:effectLst/>
                <a:uLnTx/>
                <a:uFillTx/>
                <a:cs typeface="+mn-ea"/>
                <a:sym typeface="+mn-lt"/>
              </a:rPr>
              <a:t>目录</a:t>
            </a:r>
          </a:p>
        </p:txBody>
      </p:sp>
      <p:sp>
        <p:nvSpPr>
          <p:cNvPr id="15" name="文本框 14"/>
          <p:cNvSpPr txBox="1"/>
          <p:nvPr/>
        </p:nvSpPr>
        <p:spPr>
          <a:xfrm>
            <a:off x="4173826" y="3638593"/>
            <a:ext cx="775305" cy="1569660"/>
          </a:xfrm>
          <a:prstGeom prst="rect">
            <a:avLst/>
          </a:prstGeom>
          <a:noFill/>
        </p:spPr>
        <p:txBody>
          <a:bodyPr vert="horz" wrap="square" rtlCol="0">
            <a:spAutoFit/>
          </a:bodyPr>
          <a:lstStyle/>
          <a:p>
            <a:pPr algn="ctr"/>
            <a:r>
              <a:rPr lang="zh-CN" altLang="en-US" sz="2400" spc="600" dirty="0">
                <a:solidFill>
                  <a:schemeClr val="accent4">
                    <a:lumMod val="40000"/>
                    <a:lumOff val="60000"/>
                  </a:schemeClr>
                </a:solidFill>
                <a:cs typeface="+mn-ea"/>
                <a:sym typeface="+mn-lt"/>
              </a:rPr>
              <a:t>节日起源</a:t>
            </a:r>
            <a:endParaRPr lang="en-US" altLang="zh-CN" sz="2400" spc="600" dirty="0">
              <a:solidFill>
                <a:schemeClr val="accent4">
                  <a:lumMod val="40000"/>
                  <a:lumOff val="60000"/>
                </a:schemeClr>
              </a:solidFill>
              <a:cs typeface="+mn-ea"/>
              <a:sym typeface="+mn-lt"/>
            </a:endParaRPr>
          </a:p>
        </p:txBody>
      </p:sp>
      <p:sp>
        <p:nvSpPr>
          <p:cNvPr id="37" name="文本框 36"/>
          <p:cNvSpPr txBox="1"/>
          <p:nvPr/>
        </p:nvSpPr>
        <p:spPr>
          <a:xfrm>
            <a:off x="4242190" y="1901739"/>
            <a:ext cx="587701" cy="646331"/>
          </a:xfrm>
          <a:prstGeom prst="rect">
            <a:avLst/>
          </a:prstGeom>
          <a:noFill/>
        </p:spPr>
        <p:txBody>
          <a:bodyPr wrap="square">
            <a:spAutoFit/>
          </a:bodyPr>
          <a:lstStyle/>
          <a:p>
            <a:pPr algn="ctr"/>
            <a:r>
              <a:rPr lang="zh-CN" altLang="en-US" sz="3600" spc="600" dirty="0">
                <a:solidFill>
                  <a:schemeClr val="accent4">
                    <a:lumMod val="40000"/>
                    <a:lumOff val="60000"/>
                  </a:schemeClr>
                </a:solidFill>
                <a:cs typeface="+mn-ea"/>
                <a:sym typeface="+mn-lt"/>
              </a:rPr>
              <a:t>壹</a:t>
            </a:r>
            <a:endParaRPr lang="en-US" altLang="zh-CN" sz="3600" spc="600" dirty="0">
              <a:solidFill>
                <a:schemeClr val="accent4">
                  <a:lumMod val="40000"/>
                  <a:lumOff val="60000"/>
                </a:schemeClr>
              </a:solidFill>
              <a:cs typeface="+mn-ea"/>
              <a:sym typeface="+mn-lt"/>
            </a:endParaRPr>
          </a:p>
        </p:txBody>
      </p:sp>
      <p:sp>
        <p:nvSpPr>
          <p:cNvPr id="40" name="文本框 39"/>
          <p:cNvSpPr txBox="1"/>
          <p:nvPr/>
        </p:nvSpPr>
        <p:spPr>
          <a:xfrm>
            <a:off x="5762653" y="3638593"/>
            <a:ext cx="775305" cy="1569660"/>
          </a:xfrm>
          <a:prstGeom prst="rect">
            <a:avLst/>
          </a:prstGeom>
          <a:noFill/>
        </p:spPr>
        <p:txBody>
          <a:bodyPr vert="horz" wrap="square" rtlCol="0">
            <a:spAutoFit/>
          </a:bodyPr>
          <a:lstStyle/>
          <a:p>
            <a:pPr algn="ctr"/>
            <a:r>
              <a:rPr lang="zh-CN" altLang="en-US" sz="2400" spc="600" dirty="0">
                <a:solidFill>
                  <a:schemeClr val="accent4">
                    <a:lumMod val="40000"/>
                    <a:lumOff val="60000"/>
                  </a:schemeClr>
                </a:solidFill>
                <a:cs typeface="+mn-ea"/>
                <a:sym typeface="+mn-lt"/>
              </a:rPr>
              <a:t>节日饮食</a:t>
            </a:r>
            <a:endParaRPr lang="en-US" altLang="zh-CN" sz="2400" spc="600" dirty="0">
              <a:solidFill>
                <a:schemeClr val="accent4">
                  <a:lumMod val="40000"/>
                  <a:lumOff val="60000"/>
                </a:schemeClr>
              </a:solidFill>
              <a:cs typeface="+mn-ea"/>
              <a:sym typeface="+mn-lt"/>
            </a:endParaRPr>
          </a:p>
        </p:txBody>
      </p:sp>
      <p:sp>
        <p:nvSpPr>
          <p:cNvPr id="41" name="文本框 40"/>
          <p:cNvSpPr txBox="1"/>
          <p:nvPr/>
        </p:nvSpPr>
        <p:spPr>
          <a:xfrm>
            <a:off x="5831017" y="1901739"/>
            <a:ext cx="587701" cy="646331"/>
          </a:xfrm>
          <a:prstGeom prst="rect">
            <a:avLst/>
          </a:prstGeom>
          <a:noFill/>
        </p:spPr>
        <p:txBody>
          <a:bodyPr wrap="square">
            <a:spAutoFit/>
          </a:bodyPr>
          <a:lstStyle/>
          <a:p>
            <a:pPr algn="ctr"/>
            <a:r>
              <a:rPr lang="zh-CN" altLang="en-US" sz="3600" spc="600" dirty="0">
                <a:solidFill>
                  <a:schemeClr val="accent4">
                    <a:lumMod val="40000"/>
                    <a:lumOff val="60000"/>
                  </a:schemeClr>
                </a:solidFill>
                <a:cs typeface="+mn-ea"/>
                <a:sym typeface="+mn-lt"/>
              </a:rPr>
              <a:t>贰</a:t>
            </a:r>
            <a:endParaRPr lang="en-US" altLang="zh-CN" sz="3600" spc="600" dirty="0">
              <a:solidFill>
                <a:schemeClr val="accent4">
                  <a:lumMod val="40000"/>
                  <a:lumOff val="60000"/>
                </a:schemeClr>
              </a:solidFill>
              <a:cs typeface="+mn-ea"/>
              <a:sym typeface="+mn-lt"/>
            </a:endParaRPr>
          </a:p>
        </p:txBody>
      </p:sp>
      <p:sp>
        <p:nvSpPr>
          <p:cNvPr id="42" name="文本框 41"/>
          <p:cNvSpPr txBox="1"/>
          <p:nvPr/>
        </p:nvSpPr>
        <p:spPr>
          <a:xfrm>
            <a:off x="7275880" y="3638593"/>
            <a:ext cx="775305" cy="1569660"/>
          </a:xfrm>
          <a:prstGeom prst="rect">
            <a:avLst/>
          </a:prstGeom>
          <a:noFill/>
        </p:spPr>
        <p:txBody>
          <a:bodyPr vert="horz" wrap="square" rtlCol="0">
            <a:spAutoFit/>
          </a:bodyPr>
          <a:lstStyle/>
          <a:p>
            <a:pPr algn="ctr"/>
            <a:r>
              <a:rPr lang="zh-CN" altLang="en-US" sz="2400" spc="600" dirty="0">
                <a:solidFill>
                  <a:schemeClr val="accent4">
                    <a:lumMod val="40000"/>
                    <a:lumOff val="60000"/>
                  </a:schemeClr>
                </a:solidFill>
                <a:cs typeface="+mn-ea"/>
                <a:sym typeface="+mn-lt"/>
              </a:rPr>
              <a:t>节日活动</a:t>
            </a:r>
            <a:endParaRPr lang="en-US" altLang="zh-CN" sz="2400" spc="600" dirty="0">
              <a:solidFill>
                <a:schemeClr val="accent4">
                  <a:lumMod val="40000"/>
                  <a:lumOff val="60000"/>
                </a:schemeClr>
              </a:solidFill>
              <a:cs typeface="+mn-ea"/>
              <a:sym typeface="+mn-lt"/>
            </a:endParaRPr>
          </a:p>
        </p:txBody>
      </p:sp>
      <p:sp>
        <p:nvSpPr>
          <p:cNvPr id="43" name="文本框 42"/>
          <p:cNvSpPr txBox="1"/>
          <p:nvPr/>
        </p:nvSpPr>
        <p:spPr>
          <a:xfrm>
            <a:off x="7344244" y="1901739"/>
            <a:ext cx="587701" cy="646331"/>
          </a:xfrm>
          <a:prstGeom prst="rect">
            <a:avLst/>
          </a:prstGeom>
          <a:noFill/>
        </p:spPr>
        <p:txBody>
          <a:bodyPr wrap="square">
            <a:spAutoFit/>
          </a:bodyPr>
          <a:lstStyle/>
          <a:p>
            <a:pPr algn="ctr"/>
            <a:r>
              <a:rPr lang="zh-CN" altLang="en-US" sz="3600" spc="600" dirty="0">
                <a:solidFill>
                  <a:schemeClr val="accent4">
                    <a:lumMod val="40000"/>
                    <a:lumOff val="60000"/>
                  </a:schemeClr>
                </a:solidFill>
                <a:cs typeface="+mn-ea"/>
                <a:sym typeface="+mn-lt"/>
              </a:rPr>
              <a:t>叁</a:t>
            </a:r>
            <a:endParaRPr lang="en-US" altLang="zh-CN" sz="3600" spc="600" dirty="0">
              <a:solidFill>
                <a:schemeClr val="accent4">
                  <a:lumMod val="40000"/>
                  <a:lumOff val="60000"/>
                </a:schemeClr>
              </a:solidFill>
              <a:cs typeface="+mn-ea"/>
              <a:sym typeface="+mn-lt"/>
            </a:endParaRPr>
          </a:p>
        </p:txBody>
      </p:sp>
      <p:sp>
        <p:nvSpPr>
          <p:cNvPr id="44" name="文本框 43"/>
          <p:cNvSpPr txBox="1"/>
          <p:nvPr/>
        </p:nvSpPr>
        <p:spPr>
          <a:xfrm>
            <a:off x="8767150" y="3638593"/>
            <a:ext cx="775305" cy="1569660"/>
          </a:xfrm>
          <a:prstGeom prst="rect">
            <a:avLst/>
          </a:prstGeom>
          <a:noFill/>
        </p:spPr>
        <p:txBody>
          <a:bodyPr vert="horz" wrap="square" rtlCol="0">
            <a:spAutoFit/>
          </a:bodyPr>
          <a:lstStyle/>
          <a:p>
            <a:pPr algn="ctr"/>
            <a:r>
              <a:rPr lang="zh-CN" altLang="en-US" sz="2400" spc="600" dirty="0">
                <a:solidFill>
                  <a:schemeClr val="accent4">
                    <a:lumMod val="40000"/>
                    <a:lumOff val="60000"/>
                  </a:schemeClr>
                </a:solidFill>
                <a:cs typeface="+mn-ea"/>
                <a:sym typeface="+mn-lt"/>
              </a:rPr>
              <a:t>节日传说</a:t>
            </a:r>
            <a:endParaRPr lang="en-US" altLang="zh-CN" sz="2400" spc="600" dirty="0">
              <a:solidFill>
                <a:schemeClr val="accent4">
                  <a:lumMod val="40000"/>
                  <a:lumOff val="60000"/>
                </a:schemeClr>
              </a:solidFill>
              <a:cs typeface="+mn-ea"/>
              <a:sym typeface="+mn-lt"/>
            </a:endParaRPr>
          </a:p>
        </p:txBody>
      </p:sp>
      <p:sp>
        <p:nvSpPr>
          <p:cNvPr id="45" name="文本框 44"/>
          <p:cNvSpPr txBox="1"/>
          <p:nvPr/>
        </p:nvSpPr>
        <p:spPr>
          <a:xfrm>
            <a:off x="8835514" y="1901739"/>
            <a:ext cx="587701" cy="646331"/>
          </a:xfrm>
          <a:prstGeom prst="rect">
            <a:avLst/>
          </a:prstGeom>
          <a:noFill/>
        </p:spPr>
        <p:txBody>
          <a:bodyPr wrap="square">
            <a:spAutoFit/>
          </a:bodyPr>
          <a:lstStyle/>
          <a:p>
            <a:pPr algn="ctr"/>
            <a:r>
              <a:rPr lang="zh-CN" altLang="en-US" sz="3600" spc="600" dirty="0">
                <a:solidFill>
                  <a:schemeClr val="accent4">
                    <a:lumMod val="40000"/>
                    <a:lumOff val="60000"/>
                  </a:schemeClr>
                </a:solidFill>
                <a:cs typeface="+mn-ea"/>
                <a:sym typeface="+mn-lt"/>
              </a:rPr>
              <a:t>肆</a:t>
            </a:r>
            <a:endParaRPr lang="en-US" altLang="zh-CN" sz="3600" spc="600" dirty="0">
              <a:solidFill>
                <a:schemeClr val="accent4">
                  <a:lumMod val="40000"/>
                  <a:lumOff val="60000"/>
                </a:schemeClr>
              </a:solidFill>
              <a:cs typeface="+mn-ea"/>
              <a:sym typeface="+mn-lt"/>
            </a:endParaRPr>
          </a:p>
        </p:txBody>
      </p:sp>
      <p:pic>
        <p:nvPicPr>
          <p:cNvPr id="5" name="图片 4"/>
          <p:cNvPicPr>
            <a:picLocks noChangeAspect="1"/>
          </p:cNvPicPr>
          <p:nvPr/>
        </p:nvPicPr>
        <p:blipFill>
          <a:blip r:embed="rId4" cstate="screen"/>
          <a:stretch>
            <a:fillRect/>
          </a:stretch>
        </p:blipFill>
        <p:spPr>
          <a:xfrm>
            <a:off x="4049487" y="2659744"/>
            <a:ext cx="899884" cy="899884"/>
          </a:xfrm>
          <a:prstGeom prst="rect">
            <a:avLst/>
          </a:prstGeom>
        </p:spPr>
      </p:pic>
      <p:pic>
        <p:nvPicPr>
          <p:cNvPr id="27" name="图片 26"/>
          <p:cNvPicPr>
            <a:picLocks noChangeAspect="1"/>
          </p:cNvPicPr>
          <p:nvPr/>
        </p:nvPicPr>
        <p:blipFill>
          <a:blip r:embed="rId4" cstate="screen"/>
          <a:stretch>
            <a:fillRect/>
          </a:stretch>
        </p:blipFill>
        <p:spPr>
          <a:xfrm>
            <a:off x="5675087" y="2659744"/>
            <a:ext cx="899884" cy="899884"/>
          </a:xfrm>
          <a:prstGeom prst="rect">
            <a:avLst/>
          </a:prstGeom>
        </p:spPr>
      </p:pic>
      <p:pic>
        <p:nvPicPr>
          <p:cNvPr id="29" name="图片 28"/>
          <p:cNvPicPr>
            <a:picLocks noChangeAspect="1"/>
          </p:cNvPicPr>
          <p:nvPr/>
        </p:nvPicPr>
        <p:blipFill>
          <a:blip r:embed="rId4" cstate="screen"/>
          <a:stretch>
            <a:fillRect/>
          </a:stretch>
        </p:blipFill>
        <p:spPr>
          <a:xfrm>
            <a:off x="7184572" y="2659744"/>
            <a:ext cx="899884" cy="899884"/>
          </a:xfrm>
          <a:prstGeom prst="rect">
            <a:avLst/>
          </a:prstGeom>
        </p:spPr>
      </p:pic>
      <p:pic>
        <p:nvPicPr>
          <p:cNvPr id="30" name="图片 29"/>
          <p:cNvPicPr>
            <a:picLocks noChangeAspect="1"/>
          </p:cNvPicPr>
          <p:nvPr/>
        </p:nvPicPr>
        <p:blipFill>
          <a:blip r:embed="rId4" cstate="screen"/>
          <a:stretch>
            <a:fillRect/>
          </a:stretch>
        </p:blipFill>
        <p:spPr>
          <a:xfrm>
            <a:off x="8606972" y="2659744"/>
            <a:ext cx="899884" cy="899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ppt_x"/>
                                          </p:val>
                                        </p:tav>
                                        <p:tav tm="100000">
                                          <p:val>
                                            <p:strVal val="#ppt_x"/>
                                          </p:val>
                                        </p:tav>
                                      </p:tavLst>
                                    </p:anim>
                                    <p:anim calcmode="lin" valueType="num">
                                      <p:cBhvr additive="base">
                                        <p:cTn id="17" dur="500" fill="hold"/>
                                        <p:tgtEl>
                                          <p:spTgt spid="3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37"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0" y="-1"/>
            <a:ext cx="12192000" cy="6088680"/>
          </a:xfrm>
          <a:custGeom>
            <a:avLst/>
            <a:gdLst>
              <a:gd name="connsiteX0" fmla="*/ 0 w 12192000"/>
              <a:gd name="connsiteY0" fmla="*/ 0 h 4812164"/>
              <a:gd name="connsiteX1" fmla="*/ 12192000 w 12192000"/>
              <a:gd name="connsiteY1" fmla="*/ 0 h 4812164"/>
              <a:gd name="connsiteX2" fmla="*/ 12192000 w 12192000"/>
              <a:gd name="connsiteY2" fmla="*/ 4564150 h 4812164"/>
              <a:gd name="connsiteX3" fmla="*/ 12142789 w 12192000"/>
              <a:gd name="connsiteY3" fmla="*/ 4556618 h 4812164"/>
              <a:gd name="connsiteX4" fmla="*/ 10685464 w 12192000"/>
              <a:gd name="connsiteY4" fmla="*/ 4485515 h 4812164"/>
              <a:gd name="connsiteX5" fmla="*/ 9215892 w 12192000"/>
              <a:gd name="connsiteY5" fmla="*/ 4812086 h 4812164"/>
              <a:gd name="connsiteX6" fmla="*/ 7762650 w 12192000"/>
              <a:gd name="connsiteY6" fmla="*/ 4518172 h 4812164"/>
              <a:gd name="connsiteX7" fmla="*/ 6031821 w 12192000"/>
              <a:gd name="connsiteY7" fmla="*/ 4697786 h 4812164"/>
              <a:gd name="connsiteX8" fmla="*/ 4725536 w 12192000"/>
              <a:gd name="connsiteY8" fmla="*/ 4501844 h 4812164"/>
              <a:gd name="connsiteX9" fmla="*/ 3304950 w 12192000"/>
              <a:gd name="connsiteY9" fmla="*/ 4697786 h 4812164"/>
              <a:gd name="connsiteX10" fmla="*/ 2014992 w 12192000"/>
              <a:gd name="connsiteY10" fmla="*/ 4485515 h 4812164"/>
              <a:gd name="connsiteX11" fmla="*/ 104550 w 12192000"/>
              <a:gd name="connsiteY11" fmla="*/ 4469186 h 4812164"/>
              <a:gd name="connsiteX12" fmla="*/ 0 w 12192000"/>
              <a:gd name="connsiteY12" fmla="*/ 4482971 h 4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4812164">
                <a:moveTo>
                  <a:pt x="0" y="0"/>
                </a:moveTo>
                <a:lnTo>
                  <a:pt x="12192000" y="0"/>
                </a:lnTo>
                <a:lnTo>
                  <a:pt x="12192000" y="4564150"/>
                </a:lnTo>
                <a:lnTo>
                  <a:pt x="12142789" y="4556618"/>
                </a:lnTo>
                <a:cubicBezTo>
                  <a:pt x="11711188" y="4495933"/>
                  <a:pt x="11137901" y="4452178"/>
                  <a:pt x="10685464" y="4485515"/>
                </a:cubicBezTo>
                <a:cubicBezTo>
                  <a:pt x="10168393" y="4523615"/>
                  <a:pt x="9703028" y="4806643"/>
                  <a:pt x="9215892" y="4812086"/>
                </a:cubicBezTo>
                <a:cubicBezTo>
                  <a:pt x="8728756" y="4817529"/>
                  <a:pt x="8293328" y="4537222"/>
                  <a:pt x="7762650" y="4518172"/>
                </a:cubicBezTo>
                <a:cubicBezTo>
                  <a:pt x="7231972" y="4499122"/>
                  <a:pt x="6538007" y="4700507"/>
                  <a:pt x="6031821" y="4697786"/>
                </a:cubicBezTo>
                <a:cubicBezTo>
                  <a:pt x="5525636" y="4695065"/>
                  <a:pt x="5180013" y="4501844"/>
                  <a:pt x="4725536" y="4501844"/>
                </a:cubicBezTo>
                <a:cubicBezTo>
                  <a:pt x="4271057" y="4501844"/>
                  <a:pt x="3756707" y="4700507"/>
                  <a:pt x="3304950" y="4697786"/>
                </a:cubicBezTo>
                <a:cubicBezTo>
                  <a:pt x="2853193" y="4695065"/>
                  <a:pt x="2548392" y="4523615"/>
                  <a:pt x="2014992" y="4485515"/>
                </a:cubicBezTo>
                <a:cubicBezTo>
                  <a:pt x="1481592" y="4447415"/>
                  <a:pt x="684214" y="4412036"/>
                  <a:pt x="104550" y="4469186"/>
                </a:cubicBezTo>
                <a:lnTo>
                  <a:pt x="0" y="4482971"/>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2" name="矩形: 圆角 11"/>
          <p:cNvSpPr/>
          <p:nvPr/>
        </p:nvSpPr>
        <p:spPr>
          <a:xfrm>
            <a:off x="3163888" y="1822150"/>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921749" y="1388573"/>
            <a:ext cx="3678642" cy="1575244"/>
            <a:chOff x="4633996" y="1557645"/>
            <a:chExt cx="3678642" cy="1575244"/>
          </a:xfrm>
        </p:grpSpPr>
        <p:sp>
          <p:nvSpPr>
            <p:cNvPr id="25" name="文本框 24"/>
            <p:cNvSpPr txBox="1"/>
            <p:nvPr/>
          </p:nvSpPr>
          <p:spPr>
            <a:xfrm>
              <a:off x="6342206" y="2096146"/>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吴刚折桂</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23" name="椭圆 22"/>
            <p:cNvSpPr/>
            <p:nvPr/>
          </p:nvSpPr>
          <p:spPr>
            <a:xfrm>
              <a:off x="4633996" y="1557645"/>
              <a:ext cx="1575244" cy="1575244"/>
            </a:xfrm>
            <a:prstGeom prst="ellipse">
              <a:avLst/>
            </a:prstGeom>
            <a:solidFill>
              <a:srgbClr val="9B0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FFE699"/>
                  </a:solidFill>
                  <a:cs typeface="+mn-ea"/>
                  <a:sym typeface="+mn-lt"/>
                </a:rPr>
                <a:t>贰</a:t>
              </a:r>
              <a:endParaRPr kumimoji="0" lang="zh-CN" altLang="en-US" sz="3600" b="0" i="0" u="none" strike="noStrike" kern="1200" cap="none" spc="600" normalizeH="0" baseline="0" noProof="0" dirty="0">
                <a:ln>
                  <a:noFill/>
                </a:ln>
                <a:solidFill>
                  <a:srgbClr val="FFE699"/>
                </a:solidFill>
                <a:uLnTx/>
                <a:uFillTx/>
                <a:cs typeface="+mn-ea"/>
                <a:sym typeface="+mn-lt"/>
              </a:endParaRPr>
            </a:p>
          </p:txBody>
        </p:sp>
      </p:grpSp>
      <p:sp>
        <p:nvSpPr>
          <p:cNvPr id="26" name="文本框 25"/>
          <p:cNvSpPr txBox="1"/>
          <p:nvPr/>
        </p:nvSpPr>
        <p:spPr>
          <a:xfrm>
            <a:off x="970287" y="3302257"/>
            <a:ext cx="6460251" cy="1569660"/>
          </a:xfrm>
          <a:prstGeom prst="rect">
            <a:avLst/>
          </a:prstGeom>
          <a:noFill/>
        </p:spPr>
        <p:txBody>
          <a:bodyPr wrap="square">
            <a:spAutoFit/>
          </a:bodyPr>
          <a:lstStyle/>
          <a:p>
            <a:pPr>
              <a:lnSpc>
                <a:spcPct val="150000"/>
              </a:lnSpc>
            </a:pPr>
            <a:r>
              <a:rPr lang="zh-CN" altLang="en-US" sz="1600" spc="300" dirty="0">
                <a:solidFill>
                  <a:srgbClr val="9B0B00"/>
                </a:solidFill>
                <a:cs typeface="+mn-ea"/>
                <a:sym typeface="+mn-lt"/>
              </a:rPr>
              <a:t>吴刚登上月宫折桂，据唐代小说</a:t>
            </a:r>
            <a:r>
              <a:rPr lang="en-US" altLang="zh-CN" sz="1600" spc="300" dirty="0">
                <a:solidFill>
                  <a:srgbClr val="9B0B00"/>
                </a:solidFill>
                <a:cs typeface="+mn-ea"/>
                <a:sym typeface="+mn-lt"/>
              </a:rPr>
              <a:t>《</a:t>
            </a:r>
            <a:r>
              <a:rPr lang="zh-CN" altLang="en-US" sz="1600" spc="300" dirty="0">
                <a:solidFill>
                  <a:srgbClr val="9B0B00"/>
                </a:solidFill>
                <a:cs typeface="+mn-ea"/>
                <a:sym typeface="+mn-lt"/>
              </a:rPr>
              <a:t>酉阳杂俎</a:t>
            </a:r>
            <a:r>
              <a:rPr lang="en-US" altLang="zh-CN" sz="1600" spc="300" dirty="0">
                <a:solidFill>
                  <a:srgbClr val="9B0B00"/>
                </a:solidFill>
                <a:cs typeface="+mn-ea"/>
                <a:sym typeface="+mn-lt"/>
              </a:rPr>
              <a:t>》</a:t>
            </a:r>
            <a:r>
              <a:rPr lang="zh-CN" altLang="en-US" sz="1600" spc="300" dirty="0">
                <a:solidFill>
                  <a:srgbClr val="9B0B00"/>
                </a:solidFill>
                <a:cs typeface="+mn-ea"/>
                <a:sym typeface="+mn-lt"/>
              </a:rPr>
              <a:t>中说，是因为西何人吴刚修仙犯了错误，才罚他去伐月中的桂树。这桂树随砍随长，永远也砍不断。 李白在</a:t>
            </a:r>
            <a:r>
              <a:rPr lang="en-US" altLang="zh-CN" sz="1600" spc="300" dirty="0">
                <a:solidFill>
                  <a:srgbClr val="9B0B00"/>
                </a:solidFill>
                <a:cs typeface="+mn-ea"/>
                <a:sym typeface="+mn-lt"/>
              </a:rPr>
              <a:t>《</a:t>
            </a:r>
            <a:r>
              <a:rPr lang="zh-CN" altLang="en-US" sz="1600" spc="300" dirty="0">
                <a:solidFill>
                  <a:srgbClr val="9B0B00"/>
                </a:solidFill>
                <a:cs typeface="+mn-ea"/>
                <a:sym typeface="+mn-lt"/>
              </a:rPr>
              <a:t>赠崔司户文昆季</a:t>
            </a:r>
            <a:r>
              <a:rPr lang="en-US" altLang="zh-CN" sz="1600" spc="300" dirty="0">
                <a:solidFill>
                  <a:srgbClr val="9B0B00"/>
                </a:solidFill>
                <a:cs typeface="+mn-ea"/>
                <a:sym typeface="+mn-lt"/>
              </a:rPr>
              <a:t>》</a:t>
            </a:r>
            <a:r>
              <a:rPr lang="zh-CN" altLang="en-US" sz="1600" spc="300" dirty="0">
                <a:solidFill>
                  <a:srgbClr val="9B0B00"/>
                </a:solidFill>
                <a:cs typeface="+mn-ea"/>
                <a:sym typeface="+mn-lt"/>
              </a:rPr>
              <a:t>一诗中写道</a:t>
            </a:r>
            <a:r>
              <a:rPr lang="en-US" altLang="zh-CN" sz="1600" spc="300" dirty="0">
                <a:solidFill>
                  <a:srgbClr val="9B0B00"/>
                </a:solidFill>
                <a:cs typeface="+mn-ea"/>
                <a:sym typeface="+mn-lt"/>
              </a:rPr>
              <a:t>:"</a:t>
            </a:r>
            <a:r>
              <a:rPr lang="zh-CN" altLang="en-US" sz="1600" spc="300" dirty="0">
                <a:solidFill>
                  <a:srgbClr val="9B0B00"/>
                </a:solidFill>
                <a:cs typeface="+mn-ea"/>
                <a:sym typeface="+mn-lt"/>
              </a:rPr>
              <a:t>欲斫月中桂，持为寒者薪。</a:t>
            </a:r>
            <a:r>
              <a:rPr lang="en-US" altLang="zh-CN" sz="1600" spc="300" dirty="0">
                <a:solidFill>
                  <a:srgbClr val="9B0B00"/>
                </a:solidFill>
                <a:cs typeface="+mn-ea"/>
                <a:sym typeface="+mn-lt"/>
              </a:rPr>
              <a:t>"</a:t>
            </a:r>
            <a:endParaRPr lang="zh-CN" altLang="en-US" sz="1600" spc="300" dirty="0">
              <a:solidFill>
                <a:srgbClr val="9B0B00"/>
              </a:solidFill>
              <a:cs typeface="+mn-ea"/>
              <a:sym typeface="+mn-lt"/>
            </a:endParaRPr>
          </a:p>
        </p:txBody>
      </p:sp>
      <p:pic>
        <p:nvPicPr>
          <p:cNvPr id="5" name="图片 4"/>
          <p:cNvPicPr>
            <a:picLocks noChangeAspect="1"/>
          </p:cNvPicPr>
          <p:nvPr/>
        </p:nvPicPr>
        <p:blipFill>
          <a:blip r:embed="rId2" cstate="screen"/>
          <a:stretch>
            <a:fillRect/>
          </a:stretch>
        </p:blipFill>
        <p:spPr>
          <a:xfrm>
            <a:off x="7658100" y="1562100"/>
            <a:ext cx="3327400" cy="3327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nvSpPr>
        <p:spPr>
          <a:xfrm>
            <a:off x="6910388" y="2849563"/>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7173850" y="2385469"/>
            <a:ext cx="3607229" cy="1575244"/>
            <a:chOff x="6342206" y="1539356"/>
            <a:chExt cx="3607229" cy="1575244"/>
          </a:xfrm>
        </p:grpSpPr>
        <p:sp>
          <p:nvSpPr>
            <p:cNvPr id="18" name="文本框 17"/>
            <p:cNvSpPr txBox="1"/>
            <p:nvPr/>
          </p:nvSpPr>
          <p:spPr>
            <a:xfrm>
              <a:off x="6342206" y="2096146"/>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玉兔捣药</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8" name="椭圆 7"/>
            <p:cNvSpPr/>
            <p:nvPr/>
          </p:nvSpPr>
          <p:spPr>
            <a:xfrm>
              <a:off x="8374191" y="1539356"/>
              <a:ext cx="1575244" cy="157524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9B0B00"/>
                  </a:solidFill>
                  <a:cs typeface="+mn-ea"/>
                  <a:sym typeface="+mn-lt"/>
                </a:rPr>
                <a:t>叁</a:t>
              </a:r>
              <a:endParaRPr kumimoji="0" lang="zh-CN" altLang="en-US" sz="3600" b="0" i="0" u="none" strike="noStrike" kern="1200" cap="none" spc="600" normalizeH="0" baseline="0" noProof="0" dirty="0">
                <a:ln>
                  <a:noFill/>
                </a:ln>
                <a:solidFill>
                  <a:srgbClr val="9B0B00"/>
                </a:solidFill>
                <a:uLnTx/>
                <a:uFillTx/>
                <a:cs typeface="+mn-ea"/>
                <a:sym typeface="+mn-lt"/>
              </a:endParaRPr>
            </a:p>
          </p:txBody>
        </p:sp>
      </p:grpSp>
      <p:pic>
        <p:nvPicPr>
          <p:cNvPr id="13" name="图片 12"/>
          <p:cNvPicPr>
            <a:picLocks noChangeAspect="1"/>
          </p:cNvPicPr>
          <p:nvPr/>
        </p:nvPicPr>
        <p:blipFill>
          <a:blip r:embed="rId2" cstate="screen"/>
          <a:srcRect/>
          <a:stretch>
            <a:fillRect/>
          </a:stretch>
        </p:blipFill>
        <p:spPr>
          <a:xfrm flipH="1">
            <a:off x="8916456" y="2997200"/>
            <a:ext cx="2415740" cy="2415740"/>
          </a:xfrm>
          <a:prstGeom prst="rect">
            <a:avLst/>
          </a:prstGeom>
        </p:spPr>
      </p:pic>
      <p:sp>
        <p:nvSpPr>
          <p:cNvPr id="22" name="文本框 21"/>
          <p:cNvSpPr txBox="1"/>
          <p:nvPr/>
        </p:nvSpPr>
        <p:spPr>
          <a:xfrm>
            <a:off x="905196" y="1569283"/>
            <a:ext cx="5454075" cy="4247317"/>
          </a:xfrm>
          <a:prstGeom prst="rect">
            <a:avLst/>
          </a:prstGeom>
          <a:noFill/>
        </p:spPr>
        <p:txBody>
          <a:bodyPr wrap="square">
            <a:spAutoFit/>
          </a:bodyPr>
          <a:lstStyle/>
          <a:p>
            <a:r>
              <a:rPr lang="zh-CN" altLang="en-US" spc="600" dirty="0">
                <a:solidFill>
                  <a:srgbClr val="FFE699"/>
                </a:solidFill>
                <a:cs typeface="+mn-ea"/>
                <a:sym typeface="+mn-lt"/>
              </a:rPr>
              <a:t>兔子登上月宫捣药，最早见于屈原的</a:t>
            </a:r>
            <a:r>
              <a:rPr lang="en-US" altLang="zh-CN" spc="600" dirty="0">
                <a:solidFill>
                  <a:srgbClr val="FFE699"/>
                </a:solidFill>
                <a:cs typeface="+mn-ea"/>
                <a:sym typeface="+mn-lt"/>
              </a:rPr>
              <a:t>《</a:t>
            </a:r>
            <a:r>
              <a:rPr lang="zh-CN" altLang="en-US" spc="600" dirty="0">
                <a:solidFill>
                  <a:srgbClr val="FFE699"/>
                </a:solidFill>
                <a:cs typeface="+mn-ea"/>
                <a:sym typeface="+mn-lt"/>
              </a:rPr>
              <a:t>天问</a:t>
            </a:r>
            <a:r>
              <a:rPr lang="en-US" altLang="zh-CN" spc="600" dirty="0">
                <a:solidFill>
                  <a:srgbClr val="FFE699"/>
                </a:solidFill>
                <a:cs typeface="+mn-ea"/>
                <a:sym typeface="+mn-lt"/>
              </a:rPr>
              <a:t>》"</a:t>
            </a:r>
            <a:r>
              <a:rPr lang="zh-CN" altLang="en-US" spc="600" dirty="0">
                <a:solidFill>
                  <a:srgbClr val="FFE699"/>
                </a:solidFill>
                <a:cs typeface="+mn-ea"/>
                <a:sym typeface="+mn-lt"/>
              </a:rPr>
              <a:t>厥利维何，而顾、菟在腹</a:t>
            </a:r>
            <a:r>
              <a:rPr lang="en-US" altLang="zh-CN" spc="600" dirty="0">
                <a:solidFill>
                  <a:srgbClr val="FFE699"/>
                </a:solidFill>
                <a:cs typeface="+mn-ea"/>
                <a:sym typeface="+mn-lt"/>
              </a:rPr>
              <a:t>?"</a:t>
            </a:r>
            <a:r>
              <a:rPr lang="zh-CN" altLang="en-US" spc="600" dirty="0">
                <a:solidFill>
                  <a:srgbClr val="FFE699"/>
                </a:solidFill>
                <a:cs typeface="+mn-ea"/>
                <a:sym typeface="+mn-lt"/>
              </a:rPr>
              <a:t>。意思是说，顾、菟在月亮的肚子里，对月亮有什么好处呢</a:t>
            </a:r>
            <a:r>
              <a:rPr lang="en-US" altLang="zh-CN" spc="600" dirty="0">
                <a:solidFill>
                  <a:srgbClr val="FFE699"/>
                </a:solidFill>
                <a:cs typeface="+mn-ea"/>
                <a:sym typeface="+mn-lt"/>
              </a:rPr>
              <a:t>?</a:t>
            </a:r>
            <a:r>
              <a:rPr lang="zh-CN" altLang="en-US" spc="600" dirty="0">
                <a:solidFill>
                  <a:srgbClr val="FFE699"/>
                </a:solidFill>
                <a:cs typeface="+mn-ea"/>
                <a:sym typeface="+mn-lt"/>
              </a:rPr>
              <a:t>那兔子又是如何登上月宫的呢</a:t>
            </a:r>
            <a:r>
              <a:rPr lang="en-US" altLang="zh-CN" spc="600" dirty="0">
                <a:solidFill>
                  <a:srgbClr val="FFE699"/>
                </a:solidFill>
                <a:cs typeface="+mn-ea"/>
                <a:sym typeface="+mn-lt"/>
              </a:rPr>
              <a:t>?</a:t>
            </a:r>
            <a:r>
              <a:rPr lang="zh-CN" altLang="en-US" spc="600" dirty="0">
                <a:solidFill>
                  <a:srgbClr val="FFE699"/>
                </a:solidFill>
                <a:cs typeface="+mn-ea"/>
                <a:sym typeface="+mn-lt"/>
              </a:rPr>
              <a:t>顾就是蟾蜍，菟就是白兔。晋代傅玄的</a:t>
            </a:r>
            <a:r>
              <a:rPr lang="en-US" altLang="zh-CN" spc="600" dirty="0">
                <a:solidFill>
                  <a:srgbClr val="FFE699"/>
                </a:solidFill>
                <a:cs typeface="+mn-ea"/>
                <a:sym typeface="+mn-lt"/>
              </a:rPr>
              <a:t>《</a:t>
            </a:r>
            <a:r>
              <a:rPr lang="zh-CN" altLang="en-US" spc="600" dirty="0">
                <a:solidFill>
                  <a:srgbClr val="FFE699"/>
                </a:solidFill>
                <a:cs typeface="+mn-ea"/>
                <a:sym typeface="+mn-lt"/>
              </a:rPr>
              <a:t>拟天问</a:t>
            </a:r>
            <a:r>
              <a:rPr lang="en-US" altLang="zh-CN" spc="600" dirty="0">
                <a:solidFill>
                  <a:srgbClr val="FFE699"/>
                </a:solidFill>
                <a:cs typeface="+mn-ea"/>
                <a:sym typeface="+mn-lt"/>
              </a:rPr>
              <a:t>》</a:t>
            </a:r>
            <a:r>
              <a:rPr lang="zh-CN" altLang="en-US" spc="600" dirty="0">
                <a:solidFill>
                  <a:srgbClr val="FFE699"/>
                </a:solidFill>
                <a:cs typeface="+mn-ea"/>
                <a:sym typeface="+mn-lt"/>
              </a:rPr>
              <a:t>也说</a:t>
            </a:r>
            <a:r>
              <a:rPr lang="en-US" altLang="zh-CN" spc="600" dirty="0">
                <a:solidFill>
                  <a:srgbClr val="FFE699"/>
                </a:solidFill>
                <a:cs typeface="+mn-ea"/>
                <a:sym typeface="+mn-lt"/>
              </a:rPr>
              <a:t>:"</a:t>
            </a:r>
            <a:r>
              <a:rPr lang="zh-CN" altLang="en-US" spc="600" dirty="0">
                <a:solidFill>
                  <a:srgbClr val="FFE699"/>
                </a:solidFill>
                <a:cs typeface="+mn-ea"/>
                <a:sym typeface="+mn-lt"/>
              </a:rPr>
              <a:t>月中何有，白兔捣药。</a:t>
            </a:r>
            <a:r>
              <a:rPr lang="en-US" altLang="zh-CN" spc="600" dirty="0">
                <a:solidFill>
                  <a:srgbClr val="FFE699"/>
                </a:solidFill>
                <a:cs typeface="+mn-ea"/>
                <a:sym typeface="+mn-lt"/>
              </a:rPr>
              <a:t>"</a:t>
            </a:r>
            <a:r>
              <a:rPr lang="zh-CN" altLang="en-US" spc="600" dirty="0">
                <a:solidFill>
                  <a:srgbClr val="FFE699"/>
                </a:solidFill>
                <a:cs typeface="+mn-ea"/>
                <a:sym typeface="+mn-lt"/>
              </a:rPr>
              <a:t>据闻一多先生考证，这</a:t>
            </a:r>
            <a:r>
              <a:rPr lang="en-US" altLang="zh-CN" spc="600" dirty="0">
                <a:solidFill>
                  <a:srgbClr val="FFE699"/>
                </a:solidFill>
                <a:cs typeface="+mn-ea"/>
                <a:sym typeface="+mn-lt"/>
              </a:rPr>
              <a:t>"</a:t>
            </a:r>
            <a:r>
              <a:rPr lang="zh-CN" altLang="en-US" spc="600" dirty="0">
                <a:solidFill>
                  <a:srgbClr val="FFE699"/>
                </a:solidFill>
                <a:cs typeface="+mn-ea"/>
                <a:sym typeface="+mn-lt"/>
              </a:rPr>
              <a:t>白兔捣药</a:t>
            </a:r>
            <a:r>
              <a:rPr lang="en-US" altLang="zh-CN" spc="600" dirty="0">
                <a:solidFill>
                  <a:srgbClr val="FFE699"/>
                </a:solidFill>
                <a:cs typeface="+mn-ea"/>
                <a:sym typeface="+mn-lt"/>
              </a:rPr>
              <a:t>"</a:t>
            </a:r>
            <a:r>
              <a:rPr lang="zh-CN" altLang="en-US" spc="600" dirty="0">
                <a:solidFill>
                  <a:srgbClr val="FFE699"/>
                </a:solidFill>
                <a:cs typeface="+mn-ea"/>
                <a:sym typeface="+mn-lt"/>
              </a:rPr>
              <a:t>是由</a:t>
            </a:r>
            <a:r>
              <a:rPr lang="en-US" altLang="zh-CN" spc="600" dirty="0">
                <a:solidFill>
                  <a:srgbClr val="FFE699"/>
                </a:solidFill>
                <a:cs typeface="+mn-ea"/>
                <a:sym typeface="+mn-lt"/>
              </a:rPr>
              <a:t>"</a:t>
            </a:r>
            <a:r>
              <a:rPr lang="zh-CN" altLang="en-US" spc="600" dirty="0">
                <a:solidFill>
                  <a:srgbClr val="FFE699"/>
                </a:solidFill>
                <a:cs typeface="+mn-ea"/>
                <a:sym typeface="+mn-lt"/>
              </a:rPr>
              <a:t>蟾蜍捣药</a:t>
            </a:r>
            <a:r>
              <a:rPr lang="en-US" altLang="zh-CN" spc="600" dirty="0">
                <a:solidFill>
                  <a:srgbClr val="FFE699"/>
                </a:solidFill>
                <a:cs typeface="+mn-ea"/>
                <a:sym typeface="+mn-lt"/>
              </a:rPr>
              <a:t>"</a:t>
            </a:r>
            <a:r>
              <a:rPr lang="zh-CN" altLang="en-US" spc="600" dirty="0">
                <a:solidFill>
                  <a:srgbClr val="FFE699"/>
                </a:solidFill>
                <a:cs typeface="+mn-ea"/>
                <a:sym typeface="+mn-lt"/>
              </a:rPr>
              <a:t>变来的。</a:t>
            </a:r>
          </a:p>
          <a:p>
            <a:endParaRPr lang="zh-CN" altLang="en-US" spc="600" dirty="0">
              <a:solidFill>
                <a:srgbClr val="FFE699"/>
              </a:solidFill>
              <a:cs typeface="+mn-ea"/>
              <a:sym typeface="+mn-lt"/>
            </a:endParaRPr>
          </a:p>
          <a:p>
            <a:r>
              <a:rPr lang="zh-CN" altLang="en-US" spc="600" dirty="0">
                <a:solidFill>
                  <a:srgbClr val="FFE699"/>
                </a:solidFill>
                <a:cs typeface="+mn-ea"/>
                <a:sym typeface="+mn-lt"/>
              </a:rPr>
              <a:t>嫦娥身边有只玉兔。据说嫦娥身体变轻，开始升空时，惶恐中抱起了一直喂养的白兔。白兔便随她一起上了月亮。玉兔在月宫有一只捣药杵，夜晚在药臼中捣制长生不老的灵药。这个神话传到日本后，变成了玉兔在捣年糕。</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0" y="-1"/>
            <a:ext cx="12192000" cy="6088680"/>
          </a:xfrm>
          <a:custGeom>
            <a:avLst/>
            <a:gdLst>
              <a:gd name="connsiteX0" fmla="*/ 0 w 12192000"/>
              <a:gd name="connsiteY0" fmla="*/ 0 h 4812164"/>
              <a:gd name="connsiteX1" fmla="*/ 12192000 w 12192000"/>
              <a:gd name="connsiteY1" fmla="*/ 0 h 4812164"/>
              <a:gd name="connsiteX2" fmla="*/ 12192000 w 12192000"/>
              <a:gd name="connsiteY2" fmla="*/ 4564150 h 4812164"/>
              <a:gd name="connsiteX3" fmla="*/ 12142789 w 12192000"/>
              <a:gd name="connsiteY3" fmla="*/ 4556618 h 4812164"/>
              <a:gd name="connsiteX4" fmla="*/ 10685464 w 12192000"/>
              <a:gd name="connsiteY4" fmla="*/ 4485515 h 4812164"/>
              <a:gd name="connsiteX5" fmla="*/ 9215892 w 12192000"/>
              <a:gd name="connsiteY5" fmla="*/ 4812086 h 4812164"/>
              <a:gd name="connsiteX6" fmla="*/ 7762650 w 12192000"/>
              <a:gd name="connsiteY6" fmla="*/ 4518172 h 4812164"/>
              <a:gd name="connsiteX7" fmla="*/ 6031821 w 12192000"/>
              <a:gd name="connsiteY7" fmla="*/ 4697786 h 4812164"/>
              <a:gd name="connsiteX8" fmla="*/ 4725536 w 12192000"/>
              <a:gd name="connsiteY8" fmla="*/ 4501844 h 4812164"/>
              <a:gd name="connsiteX9" fmla="*/ 3304950 w 12192000"/>
              <a:gd name="connsiteY9" fmla="*/ 4697786 h 4812164"/>
              <a:gd name="connsiteX10" fmla="*/ 2014992 w 12192000"/>
              <a:gd name="connsiteY10" fmla="*/ 4485515 h 4812164"/>
              <a:gd name="connsiteX11" fmla="*/ 104550 w 12192000"/>
              <a:gd name="connsiteY11" fmla="*/ 4469186 h 4812164"/>
              <a:gd name="connsiteX12" fmla="*/ 0 w 12192000"/>
              <a:gd name="connsiteY12" fmla="*/ 4482971 h 4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4812164">
                <a:moveTo>
                  <a:pt x="0" y="0"/>
                </a:moveTo>
                <a:lnTo>
                  <a:pt x="12192000" y="0"/>
                </a:lnTo>
                <a:lnTo>
                  <a:pt x="12192000" y="4564150"/>
                </a:lnTo>
                <a:lnTo>
                  <a:pt x="12142789" y="4556618"/>
                </a:lnTo>
                <a:cubicBezTo>
                  <a:pt x="11711188" y="4495933"/>
                  <a:pt x="11137901" y="4452178"/>
                  <a:pt x="10685464" y="4485515"/>
                </a:cubicBezTo>
                <a:cubicBezTo>
                  <a:pt x="10168393" y="4523615"/>
                  <a:pt x="9703028" y="4806643"/>
                  <a:pt x="9215892" y="4812086"/>
                </a:cubicBezTo>
                <a:cubicBezTo>
                  <a:pt x="8728756" y="4817529"/>
                  <a:pt x="8293328" y="4537222"/>
                  <a:pt x="7762650" y="4518172"/>
                </a:cubicBezTo>
                <a:cubicBezTo>
                  <a:pt x="7231972" y="4499122"/>
                  <a:pt x="6538007" y="4700507"/>
                  <a:pt x="6031821" y="4697786"/>
                </a:cubicBezTo>
                <a:cubicBezTo>
                  <a:pt x="5525636" y="4695065"/>
                  <a:pt x="5180013" y="4501844"/>
                  <a:pt x="4725536" y="4501844"/>
                </a:cubicBezTo>
                <a:cubicBezTo>
                  <a:pt x="4271057" y="4501844"/>
                  <a:pt x="3756707" y="4700507"/>
                  <a:pt x="3304950" y="4697786"/>
                </a:cubicBezTo>
                <a:cubicBezTo>
                  <a:pt x="2853193" y="4695065"/>
                  <a:pt x="2548392" y="4523615"/>
                  <a:pt x="2014992" y="4485515"/>
                </a:cubicBezTo>
                <a:cubicBezTo>
                  <a:pt x="1481592" y="4447415"/>
                  <a:pt x="684214" y="4412036"/>
                  <a:pt x="104550" y="4469186"/>
                </a:cubicBezTo>
                <a:lnTo>
                  <a:pt x="0" y="4482971"/>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7" name="矩形: 圆角 16"/>
          <p:cNvSpPr/>
          <p:nvPr/>
        </p:nvSpPr>
        <p:spPr>
          <a:xfrm>
            <a:off x="6503988" y="969963"/>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6081234" y="2178040"/>
            <a:ext cx="5187510" cy="3139321"/>
          </a:xfrm>
          <a:prstGeom prst="rect">
            <a:avLst/>
          </a:prstGeom>
          <a:noFill/>
        </p:spPr>
        <p:txBody>
          <a:bodyPr wrap="square">
            <a:spAutoFit/>
          </a:bodyPr>
          <a:lstStyle/>
          <a:p>
            <a:r>
              <a:rPr lang="zh-CN" altLang="en-US" spc="600" dirty="0">
                <a:solidFill>
                  <a:srgbClr val="9B0B00"/>
                </a:solidFill>
                <a:cs typeface="+mn-ea"/>
                <a:sym typeface="+mn-lt"/>
              </a:rPr>
              <a:t>相传唐玄宗与申天师及道士鸿都中秋望月，突然玄宗兴起游月宫之念，于是天师作法，三人一起步上青云，漫游月宫。但宫前有守卫森严，无法进入，只能在外俯瞰长安皇城。在此之际，忽闻仙声阵阵，唐玄宗素来熟通音律，于是默记心中。这正是</a:t>
            </a:r>
            <a:r>
              <a:rPr lang="en-US" altLang="zh-CN" spc="600" dirty="0">
                <a:solidFill>
                  <a:srgbClr val="9B0B00"/>
                </a:solidFill>
                <a:cs typeface="+mn-ea"/>
                <a:sym typeface="+mn-lt"/>
              </a:rPr>
              <a:t>:"</a:t>
            </a:r>
            <a:r>
              <a:rPr lang="zh-CN" altLang="en-US" spc="600" dirty="0">
                <a:solidFill>
                  <a:srgbClr val="9B0B00"/>
                </a:solidFill>
                <a:cs typeface="+mn-ea"/>
                <a:sym typeface="+mn-lt"/>
              </a:rPr>
              <a:t>此曲只应天上有，人间能得几回闻</a:t>
            </a:r>
            <a:r>
              <a:rPr lang="en-US" altLang="zh-CN" spc="600" dirty="0">
                <a:solidFill>
                  <a:srgbClr val="9B0B00"/>
                </a:solidFill>
                <a:cs typeface="+mn-ea"/>
                <a:sym typeface="+mn-lt"/>
              </a:rPr>
              <a:t>!"</a:t>
            </a:r>
            <a:r>
              <a:rPr lang="zh-CN" altLang="en-US" spc="600" dirty="0">
                <a:solidFill>
                  <a:srgbClr val="9B0B00"/>
                </a:solidFill>
                <a:cs typeface="+mn-ea"/>
                <a:sym typeface="+mn-lt"/>
              </a:rPr>
              <a:t>日后玄宗回忆月宫仙娥的音乐歌声，自己谱曲编舞，创作了历史上有名的</a:t>
            </a:r>
            <a:r>
              <a:rPr lang="en-US" altLang="zh-CN" spc="600" dirty="0">
                <a:solidFill>
                  <a:srgbClr val="9B0B00"/>
                </a:solidFill>
                <a:cs typeface="+mn-ea"/>
                <a:sym typeface="+mn-lt"/>
              </a:rPr>
              <a:t>《</a:t>
            </a:r>
            <a:r>
              <a:rPr lang="zh-CN" altLang="en-US" spc="600" dirty="0">
                <a:solidFill>
                  <a:srgbClr val="9B0B00"/>
                </a:solidFill>
                <a:cs typeface="+mn-ea"/>
                <a:sym typeface="+mn-lt"/>
              </a:rPr>
              <a:t>霓裳羽衣曲</a:t>
            </a:r>
            <a:r>
              <a:rPr lang="en-US" altLang="zh-CN" spc="600" dirty="0">
                <a:solidFill>
                  <a:srgbClr val="9B0B00"/>
                </a:solidFill>
                <a:cs typeface="+mn-ea"/>
                <a:sym typeface="+mn-lt"/>
              </a:rPr>
              <a:t>》</a:t>
            </a:r>
            <a:r>
              <a:rPr lang="zh-CN" altLang="en-US" spc="600" dirty="0">
                <a:solidFill>
                  <a:srgbClr val="9B0B00"/>
                </a:solidFill>
                <a:cs typeface="+mn-ea"/>
                <a:sym typeface="+mn-lt"/>
              </a:rPr>
              <a:t>。</a:t>
            </a:r>
          </a:p>
          <a:p>
            <a:endParaRPr lang="zh-CN" altLang="en-US" spc="600" dirty="0">
              <a:solidFill>
                <a:srgbClr val="9B0B00"/>
              </a:solidFill>
              <a:cs typeface="+mn-ea"/>
              <a:sym typeface="+mn-lt"/>
            </a:endParaRPr>
          </a:p>
        </p:txBody>
      </p:sp>
      <p:grpSp>
        <p:nvGrpSpPr>
          <p:cNvPr id="10" name="组合 9"/>
          <p:cNvGrpSpPr/>
          <p:nvPr/>
        </p:nvGrpSpPr>
        <p:grpSpPr>
          <a:xfrm>
            <a:off x="6867478" y="489921"/>
            <a:ext cx="3607229" cy="1575244"/>
            <a:chOff x="6342206" y="1539356"/>
            <a:chExt cx="3607229" cy="1575244"/>
          </a:xfrm>
        </p:grpSpPr>
        <p:sp>
          <p:nvSpPr>
            <p:cNvPr id="14" name="文本框 13"/>
            <p:cNvSpPr txBox="1"/>
            <p:nvPr/>
          </p:nvSpPr>
          <p:spPr>
            <a:xfrm>
              <a:off x="6342206" y="2096146"/>
              <a:ext cx="1970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玄宗故事</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12" name="椭圆 11"/>
            <p:cNvSpPr/>
            <p:nvPr/>
          </p:nvSpPr>
          <p:spPr>
            <a:xfrm>
              <a:off x="8374191" y="1539356"/>
              <a:ext cx="1575244" cy="1575244"/>
            </a:xfrm>
            <a:prstGeom prst="ellipse">
              <a:avLst/>
            </a:prstGeom>
            <a:solidFill>
              <a:srgbClr val="9B0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FFE699"/>
                  </a:solidFill>
                  <a:cs typeface="+mn-ea"/>
                  <a:sym typeface="+mn-lt"/>
                </a:rPr>
                <a:t>肆</a:t>
              </a:r>
              <a:endParaRPr kumimoji="0" lang="zh-CN" altLang="en-US" sz="3600" b="0" i="0" u="none" strike="noStrike" kern="1200" cap="none" spc="600" normalizeH="0" baseline="0" noProof="0" dirty="0">
                <a:ln>
                  <a:noFill/>
                </a:ln>
                <a:solidFill>
                  <a:srgbClr val="FFE699"/>
                </a:solidFill>
                <a:uLnTx/>
                <a:uFillTx/>
                <a:cs typeface="+mn-ea"/>
                <a:sym typeface="+mn-lt"/>
              </a:endParaRPr>
            </a:p>
          </p:txBody>
        </p:sp>
      </p:grpSp>
      <p:pic>
        <p:nvPicPr>
          <p:cNvPr id="5" name="图片 4"/>
          <p:cNvPicPr>
            <a:picLocks noChangeAspect="1"/>
          </p:cNvPicPr>
          <p:nvPr/>
        </p:nvPicPr>
        <p:blipFill>
          <a:blip r:embed="rId2" cstate="screen">
            <a:clrChange>
              <a:clrFrom>
                <a:srgbClr val="FFFFFF"/>
              </a:clrFrom>
              <a:clrTo>
                <a:srgbClr val="FFFFFF">
                  <a:alpha val="0"/>
                </a:srgbClr>
              </a:clrTo>
            </a:clrChange>
          </a:blip>
          <a:stretch>
            <a:fillRect/>
          </a:stretch>
        </p:blipFill>
        <p:spPr>
          <a:xfrm>
            <a:off x="838200" y="1054100"/>
            <a:ext cx="4775200" cy="477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20"/>
          <p:cNvSpPr/>
          <p:nvPr/>
        </p:nvSpPr>
        <p:spPr>
          <a:xfrm>
            <a:off x="4822369" y="366543"/>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427203" y="4391747"/>
            <a:ext cx="2245708" cy="791242"/>
          </a:xfrm>
          <a:prstGeom prst="rect">
            <a:avLst/>
          </a:prstGeom>
          <a:noFill/>
        </p:spPr>
        <p:txBody>
          <a:bodyPr wrap="square">
            <a:spAutoFit/>
          </a:bodyPr>
          <a:lstStyle/>
          <a:p>
            <a:pPr>
              <a:lnSpc>
                <a:spcPct val="150000"/>
              </a:lnSpc>
            </a:pPr>
            <a:r>
              <a:rPr lang="zh-CN" altLang="en-US" sz="1600" spc="300" dirty="0">
                <a:solidFill>
                  <a:srgbClr val="FFE699"/>
                </a:solidFill>
                <a:cs typeface="+mn-ea"/>
                <a:sym typeface="+mn-lt"/>
              </a:rPr>
              <a:t>鼠标点击编辑本章节文本可自由编辑</a:t>
            </a:r>
            <a:endParaRPr lang="zh-CN" altLang="en-US" sz="1200" spc="300" dirty="0">
              <a:solidFill>
                <a:srgbClr val="FFE699"/>
              </a:solidFill>
              <a:cs typeface="+mn-ea"/>
              <a:sym typeface="+mn-lt"/>
            </a:endParaRPr>
          </a:p>
        </p:txBody>
      </p:sp>
      <p:sp>
        <p:nvSpPr>
          <p:cNvPr id="9" name="椭圆 8"/>
          <p:cNvSpPr/>
          <p:nvPr/>
        </p:nvSpPr>
        <p:spPr>
          <a:xfrm>
            <a:off x="1574544" y="2171879"/>
            <a:ext cx="1792014" cy="179201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11" name="空心弧 10"/>
          <p:cNvSpPr/>
          <p:nvPr/>
        </p:nvSpPr>
        <p:spPr>
          <a:xfrm rot="1827201">
            <a:off x="1080455" y="1714908"/>
            <a:ext cx="2769055" cy="2769055"/>
          </a:xfrm>
          <a:prstGeom prst="blockArc">
            <a:avLst>
              <a:gd name="adj1" fmla="val 5857658"/>
              <a:gd name="adj2" fmla="val 1413641"/>
              <a:gd name="adj3" fmla="val 1650"/>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20" name="文本框 19"/>
          <p:cNvSpPr txBox="1"/>
          <p:nvPr/>
        </p:nvSpPr>
        <p:spPr>
          <a:xfrm>
            <a:off x="5426546" y="471467"/>
            <a:ext cx="1129678" cy="461665"/>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C000">
                    <a:lumMod val="40000"/>
                    <a:lumOff val="60000"/>
                  </a:srgbClr>
                </a:solidFill>
                <a:effectLst/>
                <a:uLnTx/>
                <a:uFillTx/>
                <a:cs typeface="+mn-ea"/>
                <a:sym typeface="+mn-lt"/>
              </a:rPr>
              <a:t>总结</a:t>
            </a:r>
            <a:endParaRPr kumimoji="0" lang="en-US" altLang="zh-CN" sz="2400" b="0" i="0" u="none" strike="noStrike" kern="1200" cap="none" spc="600" normalizeH="0" baseline="0" noProof="0" dirty="0">
              <a:ln>
                <a:noFill/>
              </a:ln>
              <a:solidFill>
                <a:srgbClr val="FFC000">
                  <a:lumMod val="40000"/>
                  <a:lumOff val="60000"/>
                </a:srgbClr>
              </a:solidFill>
              <a:effectLst/>
              <a:uLnTx/>
              <a:uFillTx/>
              <a:cs typeface="+mn-ea"/>
              <a:sym typeface="+mn-lt"/>
            </a:endParaRPr>
          </a:p>
        </p:txBody>
      </p:sp>
      <p:sp>
        <p:nvSpPr>
          <p:cNvPr id="24" name="文本框 23"/>
          <p:cNvSpPr txBox="1"/>
          <p:nvPr/>
        </p:nvSpPr>
        <p:spPr>
          <a:xfrm>
            <a:off x="2088698" y="2738980"/>
            <a:ext cx="78874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9B0B00"/>
                </a:solidFill>
                <a:cs typeface="+mn-ea"/>
                <a:sym typeface="+mn-lt"/>
              </a:rPr>
              <a:t>壹</a:t>
            </a:r>
            <a:endParaRPr kumimoji="0" lang="zh-CN" altLang="en-US" sz="3600" b="0" i="0" u="none" strike="noStrike" kern="1200" cap="none" spc="600" normalizeH="0" baseline="0" noProof="0" dirty="0">
              <a:ln>
                <a:noFill/>
              </a:ln>
              <a:solidFill>
                <a:srgbClr val="9B0B00"/>
              </a:solidFill>
              <a:effectLst/>
              <a:uLnTx/>
              <a:uFillTx/>
              <a:cs typeface="+mn-ea"/>
              <a:sym typeface="+mn-lt"/>
            </a:endParaRPr>
          </a:p>
        </p:txBody>
      </p:sp>
      <p:sp>
        <p:nvSpPr>
          <p:cNvPr id="22" name="文本框 21"/>
          <p:cNvSpPr txBox="1"/>
          <p:nvPr/>
        </p:nvSpPr>
        <p:spPr>
          <a:xfrm>
            <a:off x="5084803" y="4391747"/>
            <a:ext cx="2245708" cy="791242"/>
          </a:xfrm>
          <a:prstGeom prst="rect">
            <a:avLst/>
          </a:prstGeom>
          <a:noFill/>
        </p:spPr>
        <p:txBody>
          <a:bodyPr wrap="square">
            <a:spAutoFit/>
          </a:bodyPr>
          <a:lstStyle/>
          <a:p>
            <a:pPr>
              <a:lnSpc>
                <a:spcPct val="150000"/>
              </a:lnSpc>
            </a:pPr>
            <a:r>
              <a:rPr lang="zh-CN" altLang="en-US" sz="1600" spc="300" dirty="0">
                <a:solidFill>
                  <a:srgbClr val="FFE699"/>
                </a:solidFill>
                <a:cs typeface="+mn-ea"/>
                <a:sym typeface="+mn-lt"/>
              </a:rPr>
              <a:t>鼠标点击编辑本章节文本可自由编辑</a:t>
            </a:r>
            <a:endParaRPr lang="zh-CN" altLang="en-US" sz="1200" spc="300" dirty="0">
              <a:solidFill>
                <a:srgbClr val="FFE699"/>
              </a:solidFill>
              <a:cs typeface="+mn-ea"/>
              <a:sym typeface="+mn-lt"/>
            </a:endParaRPr>
          </a:p>
        </p:txBody>
      </p:sp>
      <p:sp>
        <p:nvSpPr>
          <p:cNvPr id="23" name="椭圆 22"/>
          <p:cNvSpPr/>
          <p:nvPr/>
        </p:nvSpPr>
        <p:spPr>
          <a:xfrm>
            <a:off x="5232144" y="2171879"/>
            <a:ext cx="1792014" cy="179201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27" name="空心弧 26"/>
          <p:cNvSpPr/>
          <p:nvPr/>
        </p:nvSpPr>
        <p:spPr>
          <a:xfrm rot="1827201">
            <a:off x="4738055" y="1714908"/>
            <a:ext cx="2769055" cy="2769055"/>
          </a:xfrm>
          <a:prstGeom prst="blockArc">
            <a:avLst>
              <a:gd name="adj1" fmla="val 5857658"/>
              <a:gd name="adj2" fmla="val 1413641"/>
              <a:gd name="adj3" fmla="val 1650"/>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28" name="文本框 27"/>
          <p:cNvSpPr txBox="1"/>
          <p:nvPr/>
        </p:nvSpPr>
        <p:spPr>
          <a:xfrm>
            <a:off x="5746298" y="2738980"/>
            <a:ext cx="78874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9B0B00"/>
                </a:solidFill>
                <a:cs typeface="+mn-ea"/>
                <a:sym typeface="+mn-lt"/>
              </a:rPr>
              <a:t>壹</a:t>
            </a:r>
            <a:endParaRPr kumimoji="0" lang="zh-CN" altLang="en-US" sz="3600" b="0" i="0" u="none" strike="noStrike" kern="1200" cap="none" spc="600" normalizeH="0" baseline="0" noProof="0" dirty="0">
              <a:ln>
                <a:noFill/>
              </a:ln>
              <a:solidFill>
                <a:srgbClr val="9B0B00"/>
              </a:solidFill>
              <a:effectLst/>
              <a:uLnTx/>
              <a:uFillTx/>
              <a:cs typeface="+mn-ea"/>
              <a:sym typeface="+mn-lt"/>
            </a:endParaRPr>
          </a:p>
        </p:txBody>
      </p:sp>
      <p:sp>
        <p:nvSpPr>
          <p:cNvPr id="29" name="文本框 28"/>
          <p:cNvSpPr txBox="1"/>
          <p:nvPr/>
        </p:nvSpPr>
        <p:spPr>
          <a:xfrm>
            <a:off x="8691603" y="4391747"/>
            <a:ext cx="2245708" cy="791242"/>
          </a:xfrm>
          <a:prstGeom prst="rect">
            <a:avLst/>
          </a:prstGeom>
          <a:noFill/>
        </p:spPr>
        <p:txBody>
          <a:bodyPr wrap="square">
            <a:spAutoFit/>
          </a:bodyPr>
          <a:lstStyle/>
          <a:p>
            <a:pPr>
              <a:lnSpc>
                <a:spcPct val="150000"/>
              </a:lnSpc>
            </a:pPr>
            <a:r>
              <a:rPr lang="zh-CN" altLang="en-US" sz="1600" spc="300" dirty="0">
                <a:solidFill>
                  <a:srgbClr val="FFE699"/>
                </a:solidFill>
                <a:cs typeface="+mn-ea"/>
                <a:sym typeface="+mn-lt"/>
              </a:rPr>
              <a:t>鼠标点击编辑本章节文本可自由编辑</a:t>
            </a:r>
            <a:endParaRPr lang="zh-CN" altLang="en-US" sz="1200" spc="300" dirty="0">
              <a:solidFill>
                <a:srgbClr val="FFE699"/>
              </a:solidFill>
              <a:cs typeface="+mn-ea"/>
              <a:sym typeface="+mn-lt"/>
            </a:endParaRPr>
          </a:p>
        </p:txBody>
      </p:sp>
      <p:sp>
        <p:nvSpPr>
          <p:cNvPr id="30" name="椭圆 29"/>
          <p:cNvSpPr/>
          <p:nvPr/>
        </p:nvSpPr>
        <p:spPr>
          <a:xfrm>
            <a:off x="8838944" y="2171879"/>
            <a:ext cx="1792014" cy="1792014"/>
          </a:xfrm>
          <a:prstGeom prst="ellipse">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31" name="空心弧 30"/>
          <p:cNvSpPr/>
          <p:nvPr/>
        </p:nvSpPr>
        <p:spPr>
          <a:xfrm rot="1827201">
            <a:off x="8344855" y="1714908"/>
            <a:ext cx="2769055" cy="2769055"/>
          </a:xfrm>
          <a:prstGeom prst="blockArc">
            <a:avLst>
              <a:gd name="adj1" fmla="val 5857658"/>
              <a:gd name="adj2" fmla="val 1413641"/>
              <a:gd name="adj3" fmla="val 1650"/>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srgbClr val="FFE699"/>
              </a:solidFill>
              <a:effectLst>
                <a:outerShdw blurRad="38100" dist="38100" dir="2700000" algn="tl">
                  <a:srgbClr val="000000">
                    <a:alpha val="43137"/>
                  </a:srgbClr>
                </a:outerShdw>
              </a:effectLst>
              <a:uLnTx/>
              <a:uFillTx/>
              <a:cs typeface="+mn-ea"/>
              <a:sym typeface="+mn-lt"/>
            </a:endParaRPr>
          </a:p>
        </p:txBody>
      </p:sp>
      <p:sp>
        <p:nvSpPr>
          <p:cNvPr id="32" name="文本框 31"/>
          <p:cNvSpPr txBox="1"/>
          <p:nvPr/>
        </p:nvSpPr>
        <p:spPr>
          <a:xfrm>
            <a:off x="9353098" y="2738980"/>
            <a:ext cx="78874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spc="600" dirty="0">
                <a:solidFill>
                  <a:srgbClr val="9B0B00"/>
                </a:solidFill>
                <a:cs typeface="+mn-ea"/>
                <a:sym typeface="+mn-lt"/>
              </a:rPr>
              <a:t>壹</a:t>
            </a:r>
            <a:endParaRPr kumimoji="0" lang="zh-CN" altLang="en-US" sz="3600" b="0" i="0" u="none" strike="noStrike" kern="1200" cap="none" spc="600" normalizeH="0" baseline="0" noProof="0" dirty="0">
              <a:ln>
                <a:noFill/>
              </a:ln>
              <a:solidFill>
                <a:srgbClr val="9B0B00"/>
              </a:solidFill>
              <a:effectLst/>
              <a:uLnTx/>
              <a:uFillTx/>
              <a:cs typeface="+mn-ea"/>
              <a:sym typeface="+mn-lt"/>
            </a:endParaRPr>
          </a:p>
        </p:txBody>
      </p:sp>
      <p:pic>
        <p:nvPicPr>
          <p:cNvPr id="12" name="图片 11"/>
          <p:cNvPicPr>
            <a:picLocks noChangeAspect="1"/>
          </p:cNvPicPr>
          <p:nvPr/>
        </p:nvPicPr>
        <p:blipFill>
          <a:blip r:embed="rId2" cstate="screen"/>
          <a:stretch>
            <a:fillRect/>
          </a:stretch>
        </p:blipFill>
        <p:spPr>
          <a:xfrm>
            <a:off x="1096488" y="4813300"/>
            <a:ext cx="2607624" cy="1955800"/>
          </a:xfrm>
          <a:prstGeom prst="rect">
            <a:avLst/>
          </a:prstGeom>
        </p:spPr>
      </p:pic>
      <p:pic>
        <p:nvPicPr>
          <p:cNvPr id="33" name="图片 32"/>
          <p:cNvPicPr>
            <a:picLocks noChangeAspect="1"/>
          </p:cNvPicPr>
          <p:nvPr/>
        </p:nvPicPr>
        <p:blipFill>
          <a:blip r:embed="rId2" cstate="screen"/>
          <a:stretch>
            <a:fillRect/>
          </a:stretch>
        </p:blipFill>
        <p:spPr>
          <a:xfrm>
            <a:off x="4868388" y="4813300"/>
            <a:ext cx="2607624" cy="1955800"/>
          </a:xfrm>
          <a:prstGeom prst="rect">
            <a:avLst/>
          </a:prstGeom>
        </p:spPr>
      </p:pic>
      <p:pic>
        <p:nvPicPr>
          <p:cNvPr id="34" name="图片 33"/>
          <p:cNvPicPr>
            <a:picLocks noChangeAspect="1"/>
          </p:cNvPicPr>
          <p:nvPr/>
        </p:nvPicPr>
        <p:blipFill>
          <a:blip r:embed="rId2" cstate="screen"/>
          <a:stretch>
            <a:fillRect/>
          </a:stretch>
        </p:blipFill>
        <p:spPr>
          <a:xfrm>
            <a:off x="8525988" y="4813300"/>
            <a:ext cx="2607624" cy="195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par>
                                <p:cTn id="21" presetID="2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P spid="22" grpId="0"/>
      <p:bldP spid="23" grpId="0" animBg="1"/>
      <p:bldP spid="27" grpId="0" animBg="1"/>
      <p:bldP spid="29" grpId="0"/>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0" y="0"/>
            <a:ext cx="12192000" cy="6858000"/>
          </a:xfrm>
          <a:prstGeom prst="rect">
            <a:avLst/>
          </a:prstGeom>
        </p:spPr>
      </p:pic>
      <p:sp>
        <p:nvSpPr>
          <p:cNvPr id="7" name="文本框 6"/>
          <p:cNvSpPr txBox="1"/>
          <p:nvPr/>
        </p:nvSpPr>
        <p:spPr>
          <a:xfrm>
            <a:off x="2435001" y="3436565"/>
            <a:ext cx="1015663" cy="2240357"/>
          </a:xfrm>
          <a:prstGeom prst="rect">
            <a:avLst/>
          </a:prstGeom>
          <a:noFill/>
        </p:spPr>
        <p:txBody>
          <a:bodyPr vert="eaVert"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明月寄相思</a:t>
            </a:r>
            <a:endParaRPr kumimoji="0" lang="en-US" altLang="zh-CN"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     月圆人团圆</a:t>
            </a:r>
          </a:p>
        </p:txBody>
      </p:sp>
      <p:sp>
        <p:nvSpPr>
          <p:cNvPr id="8" name="文本框 7"/>
          <p:cNvSpPr txBox="1"/>
          <p:nvPr/>
        </p:nvSpPr>
        <p:spPr>
          <a:xfrm>
            <a:off x="5512712" y="1157514"/>
            <a:ext cx="1200329" cy="3131627"/>
          </a:xfrm>
          <a:prstGeom prst="rect">
            <a:avLst/>
          </a:prstGeom>
          <a:noFill/>
        </p:spPr>
        <p:txBody>
          <a:bodyPr vert="eaVert" wrap="none" rtlCol="0">
            <a:spAutoFit/>
          </a:bodyPr>
          <a:lstStyle/>
          <a:p>
            <a:pPr algn="ctr"/>
            <a:r>
              <a:rPr lang="zh-CN" altLang="en-US" sz="6600" dirty="0">
                <a:solidFill>
                  <a:srgbClr val="9F1C21"/>
                </a:solidFill>
                <a:cs typeface="+mn-ea"/>
                <a:sym typeface="+mn-lt"/>
              </a:rPr>
              <a:t>谢谢观看</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12192000" cy="6858000"/>
          </a:xfrm>
          <a:prstGeom prst="rect">
            <a:avLst/>
          </a:prstGeom>
        </p:spPr>
      </p:pic>
      <p:sp>
        <p:nvSpPr>
          <p:cNvPr id="11" name="文本框 10"/>
          <p:cNvSpPr txBox="1"/>
          <p:nvPr/>
        </p:nvSpPr>
        <p:spPr>
          <a:xfrm>
            <a:off x="2435001" y="3436565"/>
            <a:ext cx="1015663" cy="2240357"/>
          </a:xfrm>
          <a:prstGeom prst="rect">
            <a:avLst/>
          </a:prstGeom>
          <a:noFill/>
        </p:spPr>
        <p:txBody>
          <a:bodyPr vert="eaVert"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明月寄相思</a:t>
            </a:r>
            <a:endParaRPr kumimoji="0" lang="en-US" altLang="zh-CN"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     月圆人团圆</a:t>
            </a:r>
          </a:p>
        </p:txBody>
      </p:sp>
      <p:sp>
        <p:nvSpPr>
          <p:cNvPr id="12" name="文本框 11"/>
          <p:cNvSpPr txBox="1"/>
          <p:nvPr/>
        </p:nvSpPr>
        <p:spPr>
          <a:xfrm>
            <a:off x="9079485" y="930805"/>
            <a:ext cx="327334" cy="2246769"/>
          </a:xfrm>
          <a:prstGeom prst="rect">
            <a:avLst/>
          </a:prstGeom>
          <a:noFill/>
        </p:spPr>
        <p:txBody>
          <a:bodyPr vert="horz" wrap="none" rtlCol="0">
            <a:spAutoFit/>
          </a:bodyPr>
          <a:lstStyle/>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P</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A</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R</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T</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 </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0</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1</a:t>
            </a:r>
            <a:endParaRPr kumimoji="0" lang="zh-CN" altLang="en-US"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endParaRPr>
          </a:p>
        </p:txBody>
      </p:sp>
      <p:sp>
        <p:nvSpPr>
          <p:cNvPr id="13" name="文本框 12"/>
          <p:cNvSpPr txBox="1"/>
          <p:nvPr/>
        </p:nvSpPr>
        <p:spPr>
          <a:xfrm>
            <a:off x="5583273" y="1199891"/>
            <a:ext cx="1107996" cy="3163687"/>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600" normalizeH="0" baseline="0" noProof="0" dirty="0">
                <a:ln>
                  <a:noFill/>
                </a:ln>
                <a:solidFill>
                  <a:srgbClr val="9B0B00"/>
                </a:solidFill>
                <a:effectLst/>
                <a:uLnTx/>
                <a:uFillTx/>
                <a:cs typeface="+mn-ea"/>
                <a:sym typeface="+mn-lt"/>
              </a:rPr>
              <a:t>节日起源</a:t>
            </a:r>
            <a:endParaRPr kumimoji="0" lang="en-US" altLang="zh-CN" sz="6000" b="0" i="0" u="none" strike="noStrike" kern="1200" cap="none" spc="600" normalizeH="0" baseline="0" noProof="0" dirty="0">
              <a:ln>
                <a:noFill/>
              </a:ln>
              <a:solidFill>
                <a:srgbClr val="9B0B00"/>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rot="16200000">
            <a:off x="1151282" y="1019557"/>
            <a:ext cx="3059712" cy="5359516"/>
          </a:xfrm>
          <a:prstGeom prst="rect">
            <a:avLst/>
          </a:prstGeom>
          <a:gradFill>
            <a:gsLst>
              <a:gs pos="60000">
                <a:srgbClr val="F0C891">
                  <a:alpha val="53000"/>
                </a:srgbClr>
              </a:gs>
              <a:gs pos="82000">
                <a:srgbClr val="F0C891">
                  <a:lumMod val="1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7" name="文本框 6"/>
          <p:cNvSpPr txBox="1"/>
          <p:nvPr/>
        </p:nvSpPr>
        <p:spPr>
          <a:xfrm>
            <a:off x="1472956" y="3279477"/>
            <a:ext cx="1840524" cy="1384995"/>
          </a:xfrm>
          <a:prstGeom prst="rect">
            <a:avLst/>
          </a:prstGeom>
          <a:noFill/>
        </p:spPr>
        <p:txBody>
          <a:bodyPr wrap="square">
            <a:spAutoFit/>
          </a:bodyPr>
          <a:lstStyle/>
          <a:p>
            <a:pPr>
              <a:defRPr/>
            </a:pPr>
            <a:r>
              <a:rPr lang="zh-CN" altLang="en-US" sz="1400" spc="600" dirty="0">
                <a:solidFill>
                  <a:schemeClr val="accent4">
                    <a:lumMod val="40000"/>
                    <a:lumOff val="60000"/>
                  </a:schemeClr>
                </a:solidFill>
                <a:cs typeface="+mn-ea"/>
                <a:sym typeface="+mn-lt"/>
              </a:rPr>
              <a:t>在传统文化中，月亮和太阳一样，这两个交替出现的天体成了先民崇拜的对象。</a:t>
            </a:r>
          </a:p>
        </p:txBody>
      </p:sp>
      <p:sp>
        <p:nvSpPr>
          <p:cNvPr id="8" name="文本框 7"/>
          <p:cNvSpPr txBox="1"/>
          <p:nvPr/>
        </p:nvSpPr>
        <p:spPr>
          <a:xfrm>
            <a:off x="1437098" y="2789918"/>
            <a:ext cx="1840523" cy="369332"/>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zh-CN" altLang="en-US" spc="600" dirty="0">
                <a:solidFill>
                  <a:srgbClr val="9B0B00"/>
                </a:solidFill>
                <a:cs typeface="+mn-ea"/>
                <a:sym typeface="+mn-lt"/>
              </a:rPr>
              <a:t>天象崇拜</a:t>
            </a:r>
          </a:p>
        </p:txBody>
      </p:sp>
      <p:sp>
        <p:nvSpPr>
          <p:cNvPr id="9" name="矩形 8"/>
          <p:cNvSpPr/>
          <p:nvPr/>
        </p:nvSpPr>
        <p:spPr>
          <a:xfrm rot="5400000">
            <a:off x="7883084" y="920257"/>
            <a:ext cx="3059714" cy="5558118"/>
          </a:xfrm>
          <a:prstGeom prst="rect">
            <a:avLst/>
          </a:prstGeom>
          <a:gradFill>
            <a:gsLst>
              <a:gs pos="60000">
                <a:srgbClr val="F0C891">
                  <a:alpha val="53000"/>
                </a:srgbClr>
              </a:gs>
              <a:gs pos="82000">
                <a:srgbClr val="F0C891">
                  <a:lumMod val="1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3" name="文本框 12"/>
          <p:cNvSpPr txBox="1"/>
          <p:nvPr/>
        </p:nvSpPr>
        <p:spPr>
          <a:xfrm>
            <a:off x="1649401" y="1178530"/>
            <a:ext cx="1317688" cy="830997"/>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zh-CN" altLang="en-US" sz="4800" spc="600" dirty="0">
                <a:solidFill>
                  <a:schemeClr val="accent4">
                    <a:lumMod val="40000"/>
                    <a:lumOff val="60000"/>
                  </a:schemeClr>
                </a:solidFill>
                <a:cs typeface="+mn-ea"/>
                <a:sym typeface="+mn-lt"/>
              </a:rPr>
              <a:t>中</a:t>
            </a:r>
          </a:p>
        </p:txBody>
      </p:sp>
      <p:sp>
        <p:nvSpPr>
          <p:cNvPr id="14" name="文本框 13"/>
          <p:cNvSpPr txBox="1"/>
          <p:nvPr/>
        </p:nvSpPr>
        <p:spPr>
          <a:xfrm>
            <a:off x="9211066" y="1091161"/>
            <a:ext cx="1249270" cy="830997"/>
          </a:xfrm>
          <a:prstGeom prst="rect">
            <a:avLst/>
          </a:prstGeom>
          <a:noFill/>
        </p:spPr>
        <p:txBody>
          <a:bodyPr wrap="square" rtlCol="0">
            <a:spAutoFit/>
          </a:bodyPr>
          <a:lstStyle/>
          <a:p>
            <a:pPr algn="ctr">
              <a:defRPr/>
            </a:pPr>
            <a:r>
              <a:rPr lang="zh-CN" altLang="en-US" sz="4800" spc="600" dirty="0">
                <a:solidFill>
                  <a:schemeClr val="accent4">
                    <a:lumMod val="40000"/>
                    <a:lumOff val="60000"/>
                  </a:schemeClr>
                </a:solidFill>
                <a:cs typeface="+mn-ea"/>
                <a:sym typeface="+mn-lt"/>
              </a:rPr>
              <a:t>秋</a:t>
            </a:r>
          </a:p>
        </p:txBody>
      </p:sp>
      <p:sp>
        <p:nvSpPr>
          <p:cNvPr id="19" name="文本框 18"/>
          <p:cNvSpPr txBox="1"/>
          <p:nvPr/>
        </p:nvSpPr>
        <p:spPr>
          <a:xfrm>
            <a:off x="8888173" y="3253232"/>
            <a:ext cx="1840524" cy="1384995"/>
          </a:xfrm>
          <a:prstGeom prst="rect">
            <a:avLst/>
          </a:prstGeom>
          <a:noFill/>
        </p:spPr>
        <p:txBody>
          <a:bodyPr wrap="square">
            <a:spAutoFit/>
          </a:bodyPr>
          <a:lstStyle/>
          <a:p>
            <a:pPr>
              <a:defRPr/>
            </a:pPr>
            <a:r>
              <a:rPr lang="zh-CN" altLang="en-US" sz="1400" spc="600" dirty="0">
                <a:solidFill>
                  <a:schemeClr val="accent4">
                    <a:lumMod val="40000"/>
                    <a:lumOff val="60000"/>
                  </a:schemeClr>
                </a:solidFill>
                <a:cs typeface="+mn-ea"/>
                <a:sym typeface="+mn-lt"/>
              </a:rPr>
              <a:t>在二十四节气</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秋分</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时节，是古老的</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祭月节</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，中秋节则是由传统的</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祭月</a:t>
            </a:r>
            <a:r>
              <a:rPr lang="en-US" altLang="zh-CN" sz="1400" spc="600" dirty="0">
                <a:solidFill>
                  <a:schemeClr val="accent4">
                    <a:lumMod val="40000"/>
                    <a:lumOff val="60000"/>
                  </a:schemeClr>
                </a:solidFill>
                <a:cs typeface="+mn-ea"/>
                <a:sym typeface="+mn-lt"/>
              </a:rPr>
              <a:t>"</a:t>
            </a:r>
            <a:r>
              <a:rPr lang="zh-CN" altLang="en-US" sz="1400" spc="600" dirty="0">
                <a:solidFill>
                  <a:schemeClr val="accent4">
                    <a:lumMod val="40000"/>
                    <a:lumOff val="60000"/>
                  </a:schemeClr>
                </a:solidFill>
                <a:cs typeface="+mn-ea"/>
                <a:sym typeface="+mn-lt"/>
              </a:rPr>
              <a:t>而来。</a:t>
            </a:r>
          </a:p>
        </p:txBody>
      </p:sp>
      <p:sp>
        <p:nvSpPr>
          <p:cNvPr id="20" name="文本框 19"/>
          <p:cNvSpPr txBox="1"/>
          <p:nvPr/>
        </p:nvSpPr>
        <p:spPr>
          <a:xfrm>
            <a:off x="8852315" y="2763673"/>
            <a:ext cx="1840523" cy="369332"/>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defRPr/>
            </a:pPr>
            <a:r>
              <a:rPr lang="zh-CN" altLang="en-US" spc="600" dirty="0">
                <a:solidFill>
                  <a:srgbClr val="9B0B00"/>
                </a:solidFill>
                <a:cs typeface="+mn-ea"/>
                <a:sym typeface="+mn-lt"/>
              </a:rPr>
              <a:t>秋夕祭月</a:t>
            </a:r>
          </a:p>
        </p:txBody>
      </p:sp>
      <p:pic>
        <p:nvPicPr>
          <p:cNvPr id="3" name="图片 2"/>
          <p:cNvPicPr>
            <a:picLocks noChangeAspect="1"/>
          </p:cNvPicPr>
          <p:nvPr/>
        </p:nvPicPr>
        <p:blipFill>
          <a:blip r:embed="rId2" cstate="screen"/>
          <a:stretch>
            <a:fillRect/>
          </a:stretch>
        </p:blipFill>
        <p:spPr>
          <a:xfrm>
            <a:off x="3238500" y="596900"/>
            <a:ext cx="5664200" cy="5664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p:cNvSpPr/>
          <p:nvPr/>
        </p:nvSpPr>
        <p:spPr>
          <a:xfrm>
            <a:off x="1360488" y="1858963"/>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127322" y="1136468"/>
            <a:ext cx="3200400" cy="475061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1" name="文本框 10"/>
          <p:cNvSpPr txBox="1"/>
          <p:nvPr/>
        </p:nvSpPr>
        <p:spPr>
          <a:xfrm>
            <a:off x="-341507" y="1991576"/>
            <a:ext cx="60984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600" normalizeH="0" baseline="0" noProof="0" dirty="0">
                <a:ln>
                  <a:noFill/>
                </a:ln>
                <a:solidFill>
                  <a:srgbClr val="FFE699"/>
                </a:solidFill>
                <a:effectLst/>
                <a:uLnTx/>
                <a:uFillTx/>
                <a:cs typeface="+mn-ea"/>
                <a:sym typeface="+mn-lt"/>
              </a:rPr>
              <a:t>节日起源</a:t>
            </a:r>
            <a:endParaRPr kumimoji="0" lang="en-US" altLang="zh-CN" sz="2400" b="0" i="0" u="none" strike="noStrike" kern="1200" cap="none" spc="600" normalizeH="0" baseline="0" noProof="0" dirty="0">
              <a:ln>
                <a:noFill/>
              </a:ln>
              <a:solidFill>
                <a:srgbClr val="FFE699"/>
              </a:solidFill>
              <a:effectLst/>
              <a:uLnTx/>
              <a:uFillTx/>
              <a:cs typeface="+mn-ea"/>
              <a:sym typeface="+mn-lt"/>
            </a:endParaRPr>
          </a:p>
        </p:txBody>
      </p:sp>
      <p:sp>
        <p:nvSpPr>
          <p:cNvPr id="19" name="文本框 18"/>
          <p:cNvSpPr txBox="1"/>
          <p:nvPr/>
        </p:nvSpPr>
        <p:spPr>
          <a:xfrm>
            <a:off x="1676400" y="2774356"/>
            <a:ext cx="448719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srgbClr val="FFE699"/>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FFE699"/>
                </a:solidFill>
                <a:effectLst/>
                <a:uLnTx/>
                <a:uFillTx/>
                <a:cs typeface="+mn-ea"/>
                <a:sym typeface="+mn-lt"/>
              </a:rPr>
              <a:t>在传统文化中，月亮和太阳一样，这两个交替出现的天体成了先民崇拜的对象。中秋节庆源自古人对月亮的祭祀，是中华民族祭月习俗的遗存和衍生。</a:t>
            </a:r>
          </a:p>
        </p:txBody>
      </p:sp>
      <p:sp>
        <p:nvSpPr>
          <p:cNvPr id="24" name="文本框 23"/>
          <p:cNvSpPr txBox="1"/>
          <p:nvPr/>
        </p:nvSpPr>
        <p:spPr>
          <a:xfrm>
            <a:off x="1676400" y="2678668"/>
            <a:ext cx="15458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FFE699"/>
                </a:solidFill>
                <a:effectLst/>
                <a:uLnTx/>
                <a:uFillTx/>
                <a:cs typeface="+mn-ea"/>
                <a:sym typeface="+mn-lt"/>
              </a:rPr>
              <a:t>天象崇拜</a:t>
            </a:r>
            <a:endParaRPr kumimoji="0" lang="en-US" altLang="zh-CN" sz="1800" b="0" i="0" u="none" strike="noStrike" kern="1200" cap="none" spc="300" normalizeH="0" baseline="0" noProof="0" dirty="0">
              <a:ln>
                <a:noFill/>
              </a:ln>
              <a:solidFill>
                <a:srgbClr val="FFE699"/>
              </a:solidFill>
              <a:effectLst/>
              <a:uLnTx/>
              <a:uFillTx/>
              <a:cs typeface="+mn-ea"/>
              <a:sym typeface="+mn-lt"/>
            </a:endParaRPr>
          </a:p>
        </p:txBody>
      </p:sp>
      <p:sp>
        <p:nvSpPr>
          <p:cNvPr id="18" name="文本框 17"/>
          <p:cNvSpPr txBox="1"/>
          <p:nvPr/>
        </p:nvSpPr>
        <p:spPr>
          <a:xfrm>
            <a:off x="7886945" y="2362777"/>
            <a:ext cx="1760666" cy="830997"/>
          </a:xfrm>
          <a:prstGeom prst="rect">
            <a:avLst/>
          </a:prstGeom>
          <a:noFill/>
        </p:spPr>
        <p:txBody>
          <a:bodyPr wrap="square">
            <a:spAutoFit/>
          </a:bodyPr>
          <a:lstStyle/>
          <a:p>
            <a:r>
              <a:rPr lang="zh-CN" altLang="en-US" sz="1600" dirty="0">
                <a:solidFill>
                  <a:srgbClr val="9B0B00"/>
                </a:solidFill>
                <a:cs typeface="+mn-ea"/>
                <a:sym typeface="+mn-lt"/>
              </a:rPr>
              <a:t>农历八月十五，中国四大传统节日之一</a:t>
            </a:r>
          </a:p>
        </p:txBody>
      </p:sp>
      <p:pic>
        <p:nvPicPr>
          <p:cNvPr id="7" name="图片 6"/>
          <p:cNvPicPr>
            <a:picLocks noChangeAspect="1"/>
          </p:cNvPicPr>
          <p:nvPr/>
        </p:nvPicPr>
        <p:blipFill>
          <a:blip r:embed="rId2" cstate="screen"/>
          <a:stretch>
            <a:fillRect/>
          </a:stretch>
        </p:blipFill>
        <p:spPr>
          <a:xfrm>
            <a:off x="317500" y="4254500"/>
            <a:ext cx="2260600" cy="2260600"/>
          </a:xfrm>
          <a:prstGeom prst="rect">
            <a:avLst/>
          </a:prstGeom>
        </p:spPr>
      </p:pic>
      <p:pic>
        <p:nvPicPr>
          <p:cNvPr id="10" name="图片 9"/>
          <p:cNvPicPr>
            <a:picLocks noChangeAspect="1"/>
          </p:cNvPicPr>
          <p:nvPr/>
        </p:nvPicPr>
        <p:blipFill>
          <a:blip r:embed="rId3" cstate="screen"/>
          <a:stretch>
            <a:fillRect/>
          </a:stretch>
        </p:blipFill>
        <p:spPr>
          <a:xfrm>
            <a:off x="7035800" y="3048000"/>
            <a:ext cx="3378200" cy="3378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screen"/>
          <a:srcRect/>
          <a:stretch>
            <a:fillRect/>
          </a:stretch>
        </p:blipFill>
        <p:spPr>
          <a:xfrm>
            <a:off x="4908150" y="5004"/>
            <a:ext cx="2241950" cy="2241950"/>
          </a:xfrm>
          <a:prstGeom prst="rect">
            <a:avLst/>
          </a:prstGeom>
        </p:spPr>
      </p:pic>
      <p:sp>
        <p:nvSpPr>
          <p:cNvPr id="26" name="矩形: 圆角 25"/>
          <p:cNvSpPr/>
          <p:nvPr/>
        </p:nvSpPr>
        <p:spPr>
          <a:xfrm>
            <a:off x="4781550" y="1413885"/>
            <a:ext cx="2628900" cy="671512"/>
          </a:xfrm>
          <a:prstGeom prst="roundRect">
            <a:avLst/>
          </a:prstGeom>
          <a:solidFill>
            <a:srgbClr val="9F1C21"/>
          </a:solidFill>
          <a:ln>
            <a:solidFill>
              <a:srgbClr val="FFE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1428817" y="2595351"/>
            <a:ext cx="2092603" cy="1790308"/>
            <a:chOff x="1478548" y="2876550"/>
            <a:chExt cx="1569452" cy="1342731"/>
          </a:xfrm>
        </p:grpSpPr>
        <p:sp>
          <p:nvSpPr>
            <p:cNvPr id="5" name="文本框 4"/>
            <p:cNvSpPr txBox="1"/>
            <p:nvPr/>
          </p:nvSpPr>
          <p:spPr>
            <a:xfrm>
              <a:off x="2529316" y="2876550"/>
              <a:ext cx="518684" cy="715580"/>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E699"/>
                  </a:solidFill>
                  <a:effectLst/>
                  <a:uLnTx/>
                  <a:uFillTx/>
                  <a:cs typeface="+mn-ea"/>
                  <a:sym typeface="+mn-lt"/>
                </a:rPr>
                <a:t>标题</a:t>
              </a:r>
            </a:p>
          </p:txBody>
        </p:sp>
        <p:sp>
          <p:nvSpPr>
            <p:cNvPr id="6" name="í$ḻiḋê"/>
            <p:cNvSpPr txBox="1"/>
            <p:nvPr/>
          </p:nvSpPr>
          <p:spPr>
            <a:xfrm>
              <a:off x="1478548" y="2927319"/>
              <a:ext cx="1203168" cy="1291962"/>
            </a:xfrm>
            <a:prstGeom prst="rect">
              <a:avLst/>
            </a:prstGeom>
            <a:noFill/>
          </p:spPr>
          <p:txBody>
            <a:bodyPr vert="eaVert" wrap="square" lIns="91440" tIns="45720" rIns="91440" bIns="45720" anchor="ctr">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rgbClr val="FFE699"/>
                  </a:solidFill>
                  <a:effectLst/>
                  <a:uLnTx/>
                  <a:uFillTx/>
                  <a:cs typeface="+mn-ea"/>
                  <a:sym typeface="+mn-lt"/>
                </a:rPr>
                <a:t>请输入你想要的文本内容或者复制粘贴你想要的文本内容请输入你想要的文本内容或者复制粘</a:t>
              </a:r>
              <a:endParaRPr kumimoji="0" lang="en-US" altLang="zh-CN" sz="1335" b="0" i="0" u="none" strike="noStrike" kern="1200" cap="none" spc="0" normalizeH="0" baseline="0" noProof="0" dirty="0">
                <a:ln>
                  <a:noFill/>
                </a:ln>
                <a:solidFill>
                  <a:srgbClr val="FFE699"/>
                </a:solidFill>
                <a:effectLst/>
                <a:uLnTx/>
                <a:uFillTx/>
                <a:cs typeface="+mn-ea"/>
                <a:sym typeface="+mn-lt"/>
              </a:endParaRPr>
            </a:p>
          </p:txBody>
        </p:sp>
      </p:grpSp>
      <p:grpSp>
        <p:nvGrpSpPr>
          <p:cNvPr id="8" name="组合 7"/>
          <p:cNvGrpSpPr/>
          <p:nvPr/>
        </p:nvGrpSpPr>
        <p:grpSpPr>
          <a:xfrm>
            <a:off x="5120998" y="2595351"/>
            <a:ext cx="2092603" cy="1790308"/>
            <a:chOff x="1478548" y="2876550"/>
            <a:chExt cx="1569452" cy="1342731"/>
          </a:xfrm>
        </p:grpSpPr>
        <p:sp>
          <p:nvSpPr>
            <p:cNvPr id="9" name="文本框 8"/>
            <p:cNvSpPr txBox="1"/>
            <p:nvPr/>
          </p:nvSpPr>
          <p:spPr>
            <a:xfrm>
              <a:off x="2529316" y="2876550"/>
              <a:ext cx="518684" cy="715580"/>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E699"/>
                  </a:solidFill>
                  <a:effectLst/>
                  <a:uLnTx/>
                  <a:uFillTx/>
                  <a:cs typeface="+mn-ea"/>
                  <a:sym typeface="+mn-lt"/>
                </a:rPr>
                <a:t>标题</a:t>
              </a:r>
            </a:p>
          </p:txBody>
        </p:sp>
        <p:sp>
          <p:nvSpPr>
            <p:cNvPr id="10" name="í$ḻiḋê"/>
            <p:cNvSpPr txBox="1"/>
            <p:nvPr/>
          </p:nvSpPr>
          <p:spPr>
            <a:xfrm>
              <a:off x="1478548" y="2927319"/>
              <a:ext cx="1203168" cy="1291962"/>
            </a:xfrm>
            <a:prstGeom prst="rect">
              <a:avLst/>
            </a:prstGeom>
            <a:noFill/>
          </p:spPr>
          <p:txBody>
            <a:bodyPr vert="eaVert" wrap="square" lIns="91440" tIns="45720" rIns="91440" bIns="45720" anchor="ctr">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rgbClr val="FFE699"/>
                  </a:solidFill>
                  <a:effectLst/>
                  <a:uLnTx/>
                  <a:uFillTx/>
                  <a:cs typeface="+mn-ea"/>
                  <a:sym typeface="+mn-lt"/>
                </a:rPr>
                <a:t>请输入你想要的文本内容或者复制粘贴你想要的文本内容请输入你想要的文本内容或者复制粘</a:t>
              </a:r>
              <a:endParaRPr kumimoji="0" lang="en-US" altLang="zh-CN" sz="1335" b="0" i="0" u="none" strike="noStrike" kern="1200" cap="none" spc="0" normalizeH="0" baseline="0" noProof="0" dirty="0">
                <a:ln>
                  <a:noFill/>
                </a:ln>
                <a:solidFill>
                  <a:srgbClr val="FFE699"/>
                </a:solidFill>
                <a:effectLst/>
                <a:uLnTx/>
                <a:uFillTx/>
                <a:cs typeface="+mn-ea"/>
                <a:sym typeface="+mn-lt"/>
              </a:endParaRPr>
            </a:p>
          </p:txBody>
        </p:sp>
      </p:grpSp>
      <p:grpSp>
        <p:nvGrpSpPr>
          <p:cNvPr id="12" name="组合 11"/>
          <p:cNvGrpSpPr/>
          <p:nvPr/>
        </p:nvGrpSpPr>
        <p:grpSpPr>
          <a:xfrm>
            <a:off x="8908911" y="2595350"/>
            <a:ext cx="2092603" cy="1790308"/>
            <a:chOff x="1478548" y="2876550"/>
            <a:chExt cx="1569452" cy="1342731"/>
          </a:xfrm>
        </p:grpSpPr>
        <p:sp>
          <p:nvSpPr>
            <p:cNvPr id="13" name="文本框 12"/>
            <p:cNvSpPr txBox="1"/>
            <p:nvPr/>
          </p:nvSpPr>
          <p:spPr>
            <a:xfrm>
              <a:off x="2529316" y="2876550"/>
              <a:ext cx="518684" cy="715580"/>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E699"/>
                  </a:solidFill>
                  <a:effectLst/>
                  <a:uLnTx/>
                  <a:uFillTx/>
                  <a:cs typeface="+mn-ea"/>
                  <a:sym typeface="+mn-lt"/>
                </a:rPr>
                <a:t>标题</a:t>
              </a:r>
            </a:p>
          </p:txBody>
        </p:sp>
        <p:sp>
          <p:nvSpPr>
            <p:cNvPr id="14" name="í$ḻiḋê"/>
            <p:cNvSpPr txBox="1"/>
            <p:nvPr/>
          </p:nvSpPr>
          <p:spPr>
            <a:xfrm>
              <a:off x="1478548" y="2927319"/>
              <a:ext cx="1203168" cy="1291962"/>
            </a:xfrm>
            <a:prstGeom prst="rect">
              <a:avLst/>
            </a:prstGeom>
            <a:noFill/>
          </p:spPr>
          <p:txBody>
            <a:bodyPr vert="eaVert" wrap="square" lIns="91440" tIns="45720" rIns="91440" bIns="45720" anchor="ctr">
              <a:no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335" b="0" i="0" u="none" strike="noStrike" kern="1200" cap="none" spc="0" normalizeH="0" baseline="0" noProof="0" dirty="0">
                  <a:ln>
                    <a:noFill/>
                  </a:ln>
                  <a:solidFill>
                    <a:srgbClr val="FFE699"/>
                  </a:solidFill>
                  <a:effectLst/>
                  <a:uLnTx/>
                  <a:uFillTx/>
                  <a:cs typeface="+mn-ea"/>
                  <a:sym typeface="+mn-lt"/>
                </a:rPr>
                <a:t>请输入你想要的文本内容或者复制粘贴你想要的文本内容请输入你想要的文本内容或者复制粘</a:t>
              </a:r>
              <a:endParaRPr kumimoji="0" lang="en-US" altLang="zh-CN" sz="1335" b="0" i="0" u="none" strike="noStrike" kern="1200" cap="none" spc="0" normalizeH="0" baseline="0" noProof="0" dirty="0">
                <a:ln>
                  <a:noFill/>
                </a:ln>
                <a:solidFill>
                  <a:srgbClr val="FFE699"/>
                </a:solidFill>
                <a:effectLst/>
                <a:uLnTx/>
                <a:uFillTx/>
                <a:cs typeface="+mn-ea"/>
                <a:sym typeface="+mn-lt"/>
              </a:endParaRPr>
            </a:p>
          </p:txBody>
        </p:sp>
      </p:grpSp>
      <p:sp>
        <p:nvSpPr>
          <p:cNvPr id="25" name="文本框 24"/>
          <p:cNvSpPr txBox="1"/>
          <p:nvPr/>
        </p:nvSpPr>
        <p:spPr>
          <a:xfrm>
            <a:off x="5449088" y="1612125"/>
            <a:ext cx="15458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FFE699"/>
                </a:solidFill>
                <a:effectLst/>
                <a:uLnTx/>
                <a:uFillTx/>
                <a:cs typeface="+mn-ea"/>
                <a:sym typeface="+mn-lt"/>
              </a:rPr>
              <a:t>秋夕祭月</a:t>
            </a:r>
          </a:p>
        </p:txBody>
      </p:sp>
      <p:pic>
        <p:nvPicPr>
          <p:cNvPr id="7" name="图片 6"/>
          <p:cNvPicPr>
            <a:picLocks noChangeAspect="1"/>
          </p:cNvPicPr>
          <p:nvPr/>
        </p:nvPicPr>
        <p:blipFill>
          <a:blip r:embed="rId3" cstate="screen"/>
          <a:stretch>
            <a:fillRect/>
          </a:stretch>
        </p:blipFill>
        <p:spPr>
          <a:xfrm>
            <a:off x="5267611" y="4431904"/>
            <a:ext cx="1600200" cy="1600200"/>
          </a:xfrm>
          <a:prstGeom prst="rect">
            <a:avLst/>
          </a:prstGeom>
        </p:spPr>
      </p:pic>
      <p:pic>
        <p:nvPicPr>
          <p:cNvPr id="15" name="图片 14"/>
          <p:cNvPicPr>
            <a:picLocks noChangeAspect="1"/>
          </p:cNvPicPr>
          <p:nvPr/>
        </p:nvPicPr>
        <p:blipFill>
          <a:blip r:embed="rId4" cstate="screen"/>
          <a:stretch>
            <a:fillRect/>
          </a:stretch>
        </p:blipFill>
        <p:spPr>
          <a:xfrm>
            <a:off x="1001352" y="4332698"/>
            <a:ext cx="2057400" cy="2057400"/>
          </a:xfrm>
          <a:prstGeom prst="rect">
            <a:avLst/>
          </a:prstGeom>
        </p:spPr>
      </p:pic>
      <p:pic>
        <p:nvPicPr>
          <p:cNvPr id="18" name="图片 17"/>
          <p:cNvPicPr>
            <a:picLocks noChangeAspect="1"/>
          </p:cNvPicPr>
          <p:nvPr/>
        </p:nvPicPr>
        <p:blipFill>
          <a:blip r:embed="rId5" cstate="screen"/>
          <a:stretch>
            <a:fillRect/>
          </a:stretch>
        </p:blipFill>
        <p:spPr>
          <a:xfrm>
            <a:off x="8547524" y="4123604"/>
            <a:ext cx="2108200" cy="2108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 calcmode="lin" valueType="num">
                                      <p:cBhvr>
                                        <p:cTn id="23" dur="1000" fill="hold"/>
                                        <p:tgtEl>
                                          <p:spTgt spid="16"/>
                                        </p:tgtEl>
                                        <p:attrNameLst>
                                          <p:attrName>style.rotation</p:attrName>
                                        </p:attrNameLst>
                                      </p:cBhvr>
                                      <p:tavLst>
                                        <p:tav tm="0">
                                          <p:val>
                                            <p:fltVal val="90"/>
                                          </p:val>
                                        </p:tav>
                                        <p:tav tm="100000">
                                          <p:val>
                                            <p:fltVal val="0"/>
                                          </p:val>
                                        </p:tav>
                                      </p:tavLst>
                                    </p:anim>
                                    <p:animEffect transition="in" filter="fade">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0" y="0"/>
            <a:ext cx="12192000" cy="6858000"/>
          </a:xfrm>
          <a:prstGeom prst="rect">
            <a:avLst/>
          </a:prstGeom>
        </p:spPr>
      </p:pic>
      <p:sp>
        <p:nvSpPr>
          <p:cNvPr id="11" name="文本框 10"/>
          <p:cNvSpPr txBox="1"/>
          <p:nvPr/>
        </p:nvSpPr>
        <p:spPr>
          <a:xfrm>
            <a:off x="2435001" y="3436565"/>
            <a:ext cx="1015663" cy="2240357"/>
          </a:xfrm>
          <a:prstGeom prst="rect">
            <a:avLst/>
          </a:prstGeom>
          <a:noFill/>
        </p:spPr>
        <p:txBody>
          <a:bodyPr vert="eaVert"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明月寄相思</a:t>
            </a:r>
            <a:endParaRPr kumimoji="0" lang="en-US" altLang="zh-CN"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b="0" i="0" u="none" strike="noStrike" kern="1200" cap="none" spc="600" normalizeH="0" baseline="0" noProof="0" dirty="0">
                <a:ln>
                  <a:noFill/>
                </a:ln>
                <a:gradFill>
                  <a:gsLst>
                    <a:gs pos="76000">
                      <a:srgbClr val="F0C891"/>
                    </a:gs>
                    <a:gs pos="100000">
                      <a:prstClr val="white"/>
                    </a:gs>
                  </a:gsLst>
                  <a:lin ang="5400000" scaled="1"/>
                </a:gradFill>
                <a:effectLst/>
                <a:uLnTx/>
                <a:uFillTx/>
                <a:cs typeface="+mn-ea"/>
                <a:sym typeface="+mn-lt"/>
              </a:rPr>
              <a:t>     月圆人团圆</a:t>
            </a:r>
          </a:p>
        </p:txBody>
      </p:sp>
      <p:sp>
        <p:nvSpPr>
          <p:cNvPr id="12" name="文本框 11"/>
          <p:cNvSpPr txBox="1"/>
          <p:nvPr/>
        </p:nvSpPr>
        <p:spPr>
          <a:xfrm>
            <a:off x="9079485" y="930805"/>
            <a:ext cx="327334" cy="2246769"/>
          </a:xfrm>
          <a:prstGeom prst="rect">
            <a:avLst/>
          </a:prstGeom>
          <a:noFill/>
        </p:spPr>
        <p:txBody>
          <a:bodyPr vert="horz" wrap="none" rtlCol="0">
            <a:spAutoFit/>
          </a:bodyPr>
          <a:lstStyle/>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P</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A</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R</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T</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 </a:t>
            </a:r>
          </a:p>
          <a:p>
            <a:pPr marL="0" marR="0" lvl="0" indent="0" algn="ctr" defTabSz="914400" rtl="0" eaLnBrk="1" fontAlgn="auto" latinLnBrk="0" hangingPunct="1">
              <a:spcBef>
                <a:spcPts val="0"/>
              </a:spcBef>
              <a:spcAft>
                <a:spcPts val="0"/>
              </a:spcAft>
              <a:buClrTx/>
              <a:buSzTx/>
              <a:buFontTx/>
              <a:buNone/>
              <a:defRPr/>
            </a:pPr>
            <a:r>
              <a:rPr kumimoji="0" lang="en-US" altLang="zh-CN"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rPr>
              <a:t>0</a:t>
            </a:r>
          </a:p>
          <a:p>
            <a:pPr marL="0" marR="0" lvl="0" indent="0" algn="ctr" defTabSz="914400" rtl="0" eaLnBrk="1" fontAlgn="auto" latinLnBrk="0" hangingPunct="1">
              <a:spcBef>
                <a:spcPts val="0"/>
              </a:spcBef>
              <a:spcAft>
                <a:spcPts val="0"/>
              </a:spcAft>
              <a:buClrTx/>
              <a:buSzTx/>
              <a:buFontTx/>
              <a:buNone/>
              <a:defRPr/>
            </a:pPr>
            <a:r>
              <a:rPr lang="en-US" altLang="zh-CN" sz="2000" spc="-300" dirty="0">
                <a:gradFill>
                  <a:gsLst>
                    <a:gs pos="76000">
                      <a:srgbClr val="F0C891"/>
                    </a:gs>
                    <a:gs pos="100000">
                      <a:prstClr val="white"/>
                    </a:gs>
                  </a:gsLst>
                  <a:lin ang="5400000" scaled="1"/>
                </a:gradFill>
                <a:cs typeface="+mn-ea"/>
                <a:sym typeface="+mn-lt"/>
              </a:rPr>
              <a:t>2</a:t>
            </a:r>
            <a:endParaRPr kumimoji="0" lang="zh-CN" altLang="en-US" sz="2000" b="0" i="0" u="none" strike="noStrike" kern="1200" cap="none" spc="-300" normalizeH="0" baseline="0" noProof="0" dirty="0">
              <a:ln>
                <a:noFill/>
              </a:ln>
              <a:gradFill>
                <a:gsLst>
                  <a:gs pos="76000">
                    <a:srgbClr val="F0C891"/>
                  </a:gs>
                  <a:gs pos="100000">
                    <a:prstClr val="white"/>
                  </a:gs>
                </a:gsLst>
                <a:lin ang="5400000" scaled="1"/>
              </a:gradFill>
              <a:effectLst/>
              <a:uLnTx/>
              <a:uFillTx/>
              <a:cs typeface="+mn-ea"/>
              <a:sym typeface="+mn-lt"/>
            </a:endParaRPr>
          </a:p>
        </p:txBody>
      </p:sp>
      <p:sp>
        <p:nvSpPr>
          <p:cNvPr id="13" name="文本框 12"/>
          <p:cNvSpPr txBox="1"/>
          <p:nvPr/>
        </p:nvSpPr>
        <p:spPr>
          <a:xfrm>
            <a:off x="5583273" y="1199891"/>
            <a:ext cx="1107996" cy="3163687"/>
          </a:xfrm>
          <a:prstGeom prst="rect">
            <a:avLst/>
          </a:prstGeom>
          <a:noFill/>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600" normalizeH="0" baseline="0" noProof="0" dirty="0">
                <a:ln>
                  <a:noFill/>
                </a:ln>
                <a:solidFill>
                  <a:srgbClr val="9B0B00"/>
                </a:solidFill>
                <a:effectLst/>
                <a:uLnTx/>
                <a:uFillTx/>
                <a:cs typeface="+mn-ea"/>
                <a:sym typeface="+mn-lt"/>
              </a:rPr>
              <a:t>节日饮食</a:t>
            </a:r>
          </a:p>
        </p:txBody>
      </p:sp>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587891" y="3001401"/>
            <a:ext cx="1154162" cy="2798781"/>
          </a:xfrm>
          <a:prstGeom prst="rect">
            <a:avLst/>
          </a:prstGeom>
          <a:noFill/>
        </p:spPr>
        <p:txBody>
          <a:bodyPr vert="eaVert" wrap="square" rtlCol="0">
            <a:spAutoFit/>
          </a:bodyPr>
          <a:lstStyle/>
          <a:p>
            <a:pPr>
              <a:lnSpc>
                <a:spcPct val="150000"/>
              </a:lnSpc>
              <a:defRPr/>
            </a:pPr>
            <a:r>
              <a:rPr lang="zh-CN" altLang="en-US" sz="1400" spc="300" dirty="0">
                <a:solidFill>
                  <a:schemeClr val="accent4">
                    <a:lumMod val="40000"/>
                    <a:lumOff val="60000"/>
                  </a:schemeClr>
                </a:solidFill>
                <a:cs typeface="+mn-ea"/>
                <a:sym typeface="+mn-lt"/>
              </a:rPr>
              <a:t>请输入你想要的文字内容或者复制粘贴，粘贴你想要的文本，输入文字内容</a:t>
            </a:r>
          </a:p>
        </p:txBody>
      </p:sp>
      <p:sp>
        <p:nvSpPr>
          <p:cNvPr id="11" name="文本框 10"/>
          <p:cNvSpPr txBox="1"/>
          <p:nvPr/>
        </p:nvSpPr>
        <p:spPr>
          <a:xfrm>
            <a:off x="5717601" y="4147927"/>
            <a:ext cx="615553" cy="2208713"/>
          </a:xfrm>
          <a:prstGeom prst="rect">
            <a:avLst/>
          </a:prstGeom>
          <a:noFill/>
        </p:spPr>
        <p:txBody>
          <a:bodyPr vert="eaVert" wrap="square" rtlCol="0">
            <a:spAutoFit/>
          </a:bodyPr>
          <a:lstStyle/>
          <a:p>
            <a:pPr algn="ctr"/>
            <a:r>
              <a:rPr lang="zh-CN" altLang="en-US" sz="2800" spc="600" dirty="0">
                <a:solidFill>
                  <a:schemeClr val="accent4">
                    <a:lumMod val="40000"/>
                    <a:lumOff val="60000"/>
                  </a:schemeClr>
                </a:solidFill>
                <a:cs typeface="+mn-ea"/>
                <a:sym typeface="+mn-lt"/>
              </a:rPr>
              <a:t>节日饮食</a:t>
            </a:r>
            <a:endParaRPr lang="en-US" altLang="zh-CN" sz="2800" spc="600" dirty="0">
              <a:solidFill>
                <a:schemeClr val="accent4">
                  <a:lumMod val="40000"/>
                  <a:lumOff val="60000"/>
                </a:schemeClr>
              </a:solidFill>
              <a:cs typeface="+mn-ea"/>
              <a:sym typeface="+mn-lt"/>
            </a:endParaRPr>
          </a:p>
        </p:txBody>
      </p:sp>
      <p:sp>
        <p:nvSpPr>
          <p:cNvPr id="12" name="文本框 11"/>
          <p:cNvSpPr txBox="1"/>
          <p:nvPr/>
        </p:nvSpPr>
        <p:spPr>
          <a:xfrm>
            <a:off x="10248346" y="2657138"/>
            <a:ext cx="1154162" cy="2798781"/>
          </a:xfrm>
          <a:prstGeom prst="rect">
            <a:avLst/>
          </a:prstGeom>
          <a:noFill/>
        </p:spPr>
        <p:txBody>
          <a:bodyPr vert="eaVert" wrap="square" rtlCol="0">
            <a:spAutoFit/>
          </a:bodyPr>
          <a:lstStyle/>
          <a:p>
            <a:pPr>
              <a:lnSpc>
                <a:spcPct val="150000"/>
              </a:lnSpc>
              <a:defRPr/>
            </a:pPr>
            <a:r>
              <a:rPr lang="zh-CN" altLang="en-US" sz="1400" spc="300" dirty="0">
                <a:solidFill>
                  <a:schemeClr val="accent4">
                    <a:lumMod val="40000"/>
                    <a:lumOff val="60000"/>
                  </a:schemeClr>
                </a:solidFill>
                <a:cs typeface="+mn-ea"/>
                <a:sym typeface="+mn-lt"/>
              </a:rPr>
              <a:t>请输入你想要的文字内容或者复制粘贴，粘贴你想要的文本，输入文字内容</a:t>
            </a:r>
          </a:p>
        </p:txBody>
      </p:sp>
      <p:sp>
        <p:nvSpPr>
          <p:cNvPr id="13" name="文本框 12"/>
          <p:cNvSpPr txBox="1"/>
          <p:nvPr/>
        </p:nvSpPr>
        <p:spPr>
          <a:xfrm>
            <a:off x="754277" y="2657139"/>
            <a:ext cx="1154162" cy="2798781"/>
          </a:xfrm>
          <a:prstGeom prst="rect">
            <a:avLst/>
          </a:prstGeom>
          <a:noFill/>
        </p:spPr>
        <p:txBody>
          <a:bodyPr vert="eaVert" wrap="square" rtlCol="0">
            <a:spAutoFit/>
          </a:bodyPr>
          <a:lstStyle/>
          <a:p>
            <a:pPr>
              <a:lnSpc>
                <a:spcPct val="150000"/>
              </a:lnSpc>
              <a:defRPr/>
            </a:pPr>
            <a:r>
              <a:rPr lang="zh-CN" altLang="en-US" sz="1400" spc="300" dirty="0">
                <a:solidFill>
                  <a:schemeClr val="accent4">
                    <a:lumMod val="40000"/>
                    <a:lumOff val="60000"/>
                  </a:schemeClr>
                </a:solidFill>
                <a:cs typeface="+mn-ea"/>
                <a:sym typeface="+mn-lt"/>
              </a:rPr>
              <a:t>请输入你想要的文字内容或者复制粘贴，粘贴你想要的文本，输入文字内容</a:t>
            </a:r>
          </a:p>
        </p:txBody>
      </p:sp>
      <p:sp>
        <p:nvSpPr>
          <p:cNvPr id="14" name="文本框 13"/>
          <p:cNvSpPr txBox="1"/>
          <p:nvPr/>
        </p:nvSpPr>
        <p:spPr>
          <a:xfrm>
            <a:off x="2710278" y="2997662"/>
            <a:ext cx="1154162" cy="2798781"/>
          </a:xfrm>
          <a:prstGeom prst="rect">
            <a:avLst/>
          </a:prstGeom>
          <a:noFill/>
        </p:spPr>
        <p:txBody>
          <a:bodyPr vert="eaVert" wrap="square" rtlCol="0">
            <a:spAutoFit/>
          </a:bodyPr>
          <a:lstStyle/>
          <a:p>
            <a:pPr>
              <a:lnSpc>
                <a:spcPct val="150000"/>
              </a:lnSpc>
              <a:defRPr/>
            </a:pPr>
            <a:r>
              <a:rPr lang="zh-CN" altLang="en-US" sz="1400" spc="300" dirty="0">
                <a:solidFill>
                  <a:schemeClr val="accent4">
                    <a:lumMod val="40000"/>
                    <a:lumOff val="60000"/>
                  </a:schemeClr>
                </a:solidFill>
                <a:cs typeface="+mn-ea"/>
                <a:sym typeface="+mn-lt"/>
              </a:rPr>
              <a:t>请输入你想要的文字内容或者复制粘贴，粘贴你想要的文本，输入文字内容</a:t>
            </a:r>
          </a:p>
        </p:txBody>
      </p:sp>
      <p:sp>
        <p:nvSpPr>
          <p:cNvPr id="19" name="椭圆 18"/>
          <p:cNvSpPr/>
          <p:nvPr/>
        </p:nvSpPr>
        <p:spPr>
          <a:xfrm>
            <a:off x="958355" y="1769748"/>
            <a:ext cx="699659" cy="69965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cs typeface="+mn-ea"/>
              <a:sym typeface="+mn-lt"/>
            </a:endParaRPr>
          </a:p>
        </p:txBody>
      </p:sp>
      <p:sp>
        <p:nvSpPr>
          <p:cNvPr id="20" name="椭圆 19"/>
          <p:cNvSpPr/>
          <p:nvPr/>
        </p:nvSpPr>
        <p:spPr>
          <a:xfrm>
            <a:off x="10416429" y="1769748"/>
            <a:ext cx="699659" cy="69965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cs typeface="+mn-ea"/>
              <a:sym typeface="+mn-lt"/>
            </a:endParaRPr>
          </a:p>
        </p:txBody>
      </p:sp>
      <p:sp>
        <p:nvSpPr>
          <p:cNvPr id="25" name="椭圆 24"/>
          <p:cNvSpPr/>
          <p:nvPr/>
        </p:nvSpPr>
        <p:spPr>
          <a:xfrm>
            <a:off x="4949240" y="1221628"/>
            <a:ext cx="2294085" cy="2294085"/>
          </a:xfrm>
          <a:prstGeom prst="ellipse">
            <a:avLst/>
          </a:prstGeom>
          <a:no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cs typeface="+mn-ea"/>
              <a:sym typeface="+mn-lt"/>
            </a:endParaRPr>
          </a:p>
        </p:txBody>
      </p:sp>
      <p:sp>
        <p:nvSpPr>
          <p:cNvPr id="26" name="椭圆 25"/>
          <p:cNvSpPr/>
          <p:nvPr/>
        </p:nvSpPr>
        <p:spPr>
          <a:xfrm>
            <a:off x="2808809" y="1931149"/>
            <a:ext cx="869257" cy="86925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cs typeface="+mn-ea"/>
              <a:sym typeface="+mn-lt"/>
            </a:endParaRPr>
          </a:p>
        </p:txBody>
      </p:sp>
      <p:pic>
        <p:nvPicPr>
          <p:cNvPr id="27" name="图片 26"/>
          <p:cNvPicPr>
            <a:picLocks noChangeAspect="1"/>
          </p:cNvPicPr>
          <p:nvPr/>
        </p:nvPicPr>
        <p:blipFill>
          <a:blip r:embed="rId2" cstate="screen"/>
          <a:srcRect/>
          <a:stretch>
            <a:fillRect/>
          </a:stretch>
        </p:blipFill>
        <p:spPr>
          <a:xfrm>
            <a:off x="5009150" y="1263803"/>
            <a:ext cx="2179050" cy="2179050"/>
          </a:xfrm>
          <a:prstGeom prst="rect">
            <a:avLst/>
          </a:prstGeom>
        </p:spPr>
      </p:pic>
      <p:sp>
        <p:nvSpPr>
          <p:cNvPr id="37" name="任意多边形: 形状 36"/>
          <p:cNvSpPr/>
          <p:nvPr/>
        </p:nvSpPr>
        <p:spPr>
          <a:xfrm>
            <a:off x="1308185" y="2253944"/>
            <a:ext cx="3656321" cy="111557"/>
          </a:xfrm>
          <a:custGeom>
            <a:avLst/>
            <a:gdLst>
              <a:gd name="connsiteX0" fmla="*/ 0 w 3656321"/>
              <a:gd name="connsiteY0" fmla="*/ 0 h 111557"/>
              <a:gd name="connsiteX1" fmla="*/ 3656321 w 3656321"/>
              <a:gd name="connsiteY1" fmla="*/ 0 h 111557"/>
              <a:gd name="connsiteX2" fmla="*/ 3653751 w 3656321"/>
              <a:gd name="connsiteY2" fmla="*/ 16836 h 111557"/>
              <a:gd name="connsiteX3" fmla="*/ 3648969 w 3656321"/>
              <a:gd name="connsiteY3" fmla="*/ 111557 h 111557"/>
              <a:gd name="connsiteX4" fmla="*/ 0 w 3656321"/>
              <a:gd name="connsiteY4" fmla="*/ 111557 h 111557"/>
              <a:gd name="connsiteX5" fmla="*/ 0 w 3656321"/>
              <a:gd name="connsiteY5" fmla="*/ 0 h 1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321" h="111557">
                <a:moveTo>
                  <a:pt x="0" y="0"/>
                </a:moveTo>
                <a:lnTo>
                  <a:pt x="3656321" y="0"/>
                </a:lnTo>
                <a:lnTo>
                  <a:pt x="3653751" y="16836"/>
                </a:lnTo>
                <a:lnTo>
                  <a:pt x="3648969" y="111557"/>
                </a:lnTo>
                <a:lnTo>
                  <a:pt x="0" y="111557"/>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36" name="任意多边形: 形状 35"/>
          <p:cNvSpPr/>
          <p:nvPr/>
        </p:nvSpPr>
        <p:spPr>
          <a:xfrm>
            <a:off x="7258591" y="2253944"/>
            <a:ext cx="3625224" cy="103930"/>
          </a:xfrm>
          <a:custGeom>
            <a:avLst/>
            <a:gdLst>
              <a:gd name="connsiteX0" fmla="*/ 0 w 3891276"/>
              <a:gd name="connsiteY0" fmla="*/ 0 h 111557"/>
              <a:gd name="connsiteX1" fmla="*/ 3891276 w 3891276"/>
              <a:gd name="connsiteY1" fmla="*/ 0 h 111557"/>
              <a:gd name="connsiteX2" fmla="*/ 3891276 w 3891276"/>
              <a:gd name="connsiteY2" fmla="*/ 111557 h 111557"/>
              <a:gd name="connsiteX3" fmla="*/ 7352 w 3891276"/>
              <a:gd name="connsiteY3" fmla="*/ 111557 h 111557"/>
              <a:gd name="connsiteX4" fmla="*/ 2569 w 3891276"/>
              <a:gd name="connsiteY4" fmla="*/ 16836 h 111557"/>
              <a:gd name="connsiteX5" fmla="*/ 0 w 3891276"/>
              <a:gd name="connsiteY5" fmla="*/ 0 h 1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1276" h="111557">
                <a:moveTo>
                  <a:pt x="0" y="0"/>
                </a:moveTo>
                <a:lnTo>
                  <a:pt x="3891276" y="0"/>
                </a:lnTo>
                <a:lnTo>
                  <a:pt x="3891276" y="111557"/>
                </a:lnTo>
                <a:lnTo>
                  <a:pt x="7352" y="111557"/>
                </a:lnTo>
                <a:lnTo>
                  <a:pt x="2569" y="16836"/>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pic>
        <p:nvPicPr>
          <p:cNvPr id="43" name="图片 42"/>
          <p:cNvPicPr>
            <a:picLocks noChangeAspect="1"/>
          </p:cNvPicPr>
          <p:nvPr/>
        </p:nvPicPr>
        <p:blipFill>
          <a:blip r:embed="rId3" cstate="screen"/>
          <a:srcRect/>
          <a:stretch>
            <a:fillRect/>
          </a:stretch>
        </p:blipFill>
        <p:spPr>
          <a:xfrm>
            <a:off x="8292602" y="1302276"/>
            <a:ext cx="1576875" cy="1576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9" grpId="0" animBg="1"/>
      <p:bldP spid="20" grpId="0" animBg="1"/>
      <p:bldP spid="25" grpId="0" animBg="1"/>
      <p:bldP spid="26" grpId="0" animBg="1"/>
      <p:bldP spid="37"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1854200" y="1126666"/>
            <a:ext cx="4467999" cy="2041574"/>
          </a:xfrm>
          <a:custGeom>
            <a:avLst/>
            <a:gdLst>
              <a:gd name="connsiteX0" fmla="*/ 467495 w 4467999"/>
              <a:gd name="connsiteY0" fmla="*/ 0 h 2041574"/>
              <a:gd name="connsiteX1" fmla="*/ 4467999 w 4467999"/>
              <a:gd name="connsiteY1" fmla="*/ 0 h 2041574"/>
              <a:gd name="connsiteX2" fmla="*/ 4467999 w 4467999"/>
              <a:gd name="connsiteY2" fmla="*/ 2041574 h 2041574"/>
              <a:gd name="connsiteX3" fmla="*/ 0 w 4467999"/>
              <a:gd name="connsiteY3" fmla="*/ 2041574 h 2041574"/>
              <a:gd name="connsiteX4" fmla="*/ 0 w 4467999"/>
              <a:gd name="connsiteY4" fmla="*/ 430763 h 2041574"/>
              <a:gd name="connsiteX5" fmla="*/ 100899 w 4467999"/>
              <a:gd name="connsiteY5" fmla="*/ 399442 h 2041574"/>
              <a:gd name="connsiteX6" fmla="*/ 452709 w 4467999"/>
              <a:gd name="connsiteY6" fmla="*/ 47632 h 2041574"/>
              <a:gd name="connsiteX7" fmla="*/ 467495 w 4467999"/>
              <a:gd name="connsiteY7" fmla="*/ 0 h 20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999" h="2041574">
                <a:moveTo>
                  <a:pt x="467495" y="0"/>
                </a:moveTo>
                <a:lnTo>
                  <a:pt x="4467999" y="0"/>
                </a:lnTo>
                <a:lnTo>
                  <a:pt x="4467999" y="2041574"/>
                </a:lnTo>
                <a:lnTo>
                  <a:pt x="0" y="2041574"/>
                </a:lnTo>
                <a:lnTo>
                  <a:pt x="0" y="430763"/>
                </a:lnTo>
                <a:lnTo>
                  <a:pt x="100899" y="399442"/>
                </a:lnTo>
                <a:cubicBezTo>
                  <a:pt x="259082" y="332537"/>
                  <a:pt x="385804" y="205815"/>
                  <a:pt x="452709" y="47632"/>
                </a:cubicBezTo>
                <a:lnTo>
                  <a:pt x="467495" y="0"/>
                </a:lnTo>
                <a:close/>
              </a:path>
            </a:pathLst>
          </a:cu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5" name="文本框 4"/>
          <p:cNvSpPr txBox="1"/>
          <p:nvPr/>
        </p:nvSpPr>
        <p:spPr>
          <a:xfrm>
            <a:off x="2417551" y="1623367"/>
            <a:ext cx="3395996" cy="1092607"/>
          </a:xfrm>
          <a:prstGeom prst="rect">
            <a:avLst/>
          </a:prstGeom>
          <a:noFill/>
        </p:spPr>
        <p:txBody>
          <a:bodyPr wrap="square">
            <a:spAutoFit/>
          </a:bodyPr>
          <a:lstStyle/>
          <a:p>
            <a:pPr marL="0" marR="0" lvl="0" indent="0" algn="l" defTabSz="914400" rtl="0" eaLnBrk="1" fontAlgn="auto" latinLnBrk="0" hangingPunct="1">
              <a:lnSpc>
                <a:spcPts val="26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9B0B00"/>
                </a:solidFill>
                <a:uLnTx/>
                <a:uFillTx/>
                <a:cs typeface="+mn-ea"/>
                <a:sym typeface="+mn-lt"/>
              </a:rPr>
              <a:t>鼠标点击编辑本章节文本可自由编辑。鼠标点击编辑本章节文本可自由编辑。</a:t>
            </a:r>
          </a:p>
        </p:txBody>
      </p:sp>
      <p:sp>
        <p:nvSpPr>
          <p:cNvPr id="6" name="矩形 5"/>
          <p:cNvSpPr/>
          <p:nvPr/>
        </p:nvSpPr>
        <p:spPr>
          <a:xfrm rot="5400000">
            <a:off x="9382422" y="-1446359"/>
            <a:ext cx="835117" cy="4784039"/>
          </a:xfrm>
          <a:prstGeom prst="rect">
            <a:avLst/>
          </a:prstGeom>
          <a:gradFill>
            <a:gsLst>
              <a:gs pos="60000">
                <a:srgbClr val="F0C891">
                  <a:alpha val="53000"/>
                </a:srgbClr>
              </a:gs>
              <a:gs pos="82000">
                <a:srgbClr val="F0C891">
                  <a:lumMod val="1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schemeClr val="accent4">
                  <a:lumMod val="40000"/>
                  <a:lumOff val="60000"/>
                </a:schemeClr>
              </a:solidFill>
              <a:effectLst/>
              <a:uLnTx/>
              <a:uFillTx/>
              <a:cs typeface="+mn-ea"/>
              <a:sym typeface="+mn-lt"/>
            </a:endParaRPr>
          </a:p>
        </p:txBody>
      </p:sp>
      <p:sp>
        <p:nvSpPr>
          <p:cNvPr id="9" name="文本框 8"/>
          <p:cNvSpPr txBox="1"/>
          <p:nvPr/>
        </p:nvSpPr>
        <p:spPr>
          <a:xfrm>
            <a:off x="1398153" y="532222"/>
            <a:ext cx="13176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spc="600" dirty="0">
                <a:solidFill>
                  <a:schemeClr val="accent4">
                    <a:lumMod val="40000"/>
                    <a:lumOff val="60000"/>
                  </a:schemeClr>
                </a:solidFill>
                <a:cs typeface="+mn-ea"/>
                <a:sym typeface="+mn-lt"/>
              </a:rPr>
              <a:t>月</a:t>
            </a:r>
            <a:endParaRPr kumimoji="0" lang="zh-CN" altLang="en-US" sz="4800" b="0" i="0" u="none" strike="noStrike" kern="1200" cap="none" spc="600" normalizeH="0" baseline="0" noProof="0" dirty="0">
              <a:ln>
                <a:noFill/>
              </a:ln>
              <a:solidFill>
                <a:schemeClr val="accent4">
                  <a:lumMod val="40000"/>
                  <a:lumOff val="60000"/>
                </a:schemeClr>
              </a:solidFill>
              <a:effectLst/>
              <a:uLnTx/>
              <a:uFillTx/>
              <a:cs typeface="+mn-ea"/>
              <a:sym typeface="+mn-lt"/>
            </a:endParaRPr>
          </a:p>
        </p:txBody>
      </p:sp>
      <p:sp>
        <p:nvSpPr>
          <p:cNvPr id="10" name="文本框 9"/>
          <p:cNvSpPr txBox="1"/>
          <p:nvPr/>
        </p:nvSpPr>
        <p:spPr>
          <a:xfrm>
            <a:off x="1398153" y="3398632"/>
            <a:ext cx="8559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600" normalizeH="0" baseline="0" noProof="0" dirty="0">
                <a:ln>
                  <a:noFill/>
                </a:ln>
                <a:solidFill>
                  <a:schemeClr val="accent4">
                    <a:lumMod val="40000"/>
                    <a:lumOff val="60000"/>
                  </a:schemeClr>
                </a:solidFill>
                <a:effectLst/>
                <a:uLnTx/>
                <a:uFillTx/>
                <a:cs typeface="+mn-ea"/>
                <a:sym typeface="+mn-lt"/>
              </a:rPr>
              <a:t>饼</a:t>
            </a:r>
          </a:p>
        </p:txBody>
      </p:sp>
      <p:sp>
        <p:nvSpPr>
          <p:cNvPr id="11" name="任意多边形: 形状 10"/>
          <p:cNvSpPr/>
          <p:nvPr/>
        </p:nvSpPr>
        <p:spPr>
          <a:xfrm>
            <a:off x="1854200" y="3993679"/>
            <a:ext cx="4467999" cy="2041574"/>
          </a:xfrm>
          <a:custGeom>
            <a:avLst/>
            <a:gdLst>
              <a:gd name="connsiteX0" fmla="*/ 467495 w 4467999"/>
              <a:gd name="connsiteY0" fmla="*/ 0 h 2041574"/>
              <a:gd name="connsiteX1" fmla="*/ 4467999 w 4467999"/>
              <a:gd name="connsiteY1" fmla="*/ 0 h 2041574"/>
              <a:gd name="connsiteX2" fmla="*/ 4467999 w 4467999"/>
              <a:gd name="connsiteY2" fmla="*/ 2041574 h 2041574"/>
              <a:gd name="connsiteX3" fmla="*/ 0 w 4467999"/>
              <a:gd name="connsiteY3" fmla="*/ 2041574 h 2041574"/>
              <a:gd name="connsiteX4" fmla="*/ 0 w 4467999"/>
              <a:gd name="connsiteY4" fmla="*/ 430763 h 2041574"/>
              <a:gd name="connsiteX5" fmla="*/ 100899 w 4467999"/>
              <a:gd name="connsiteY5" fmla="*/ 399442 h 2041574"/>
              <a:gd name="connsiteX6" fmla="*/ 452709 w 4467999"/>
              <a:gd name="connsiteY6" fmla="*/ 47632 h 2041574"/>
              <a:gd name="connsiteX7" fmla="*/ 467495 w 4467999"/>
              <a:gd name="connsiteY7" fmla="*/ 0 h 20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999" h="2041574">
                <a:moveTo>
                  <a:pt x="467495" y="0"/>
                </a:moveTo>
                <a:lnTo>
                  <a:pt x="4467999" y="0"/>
                </a:lnTo>
                <a:lnTo>
                  <a:pt x="4467999" y="2041574"/>
                </a:lnTo>
                <a:lnTo>
                  <a:pt x="0" y="2041574"/>
                </a:lnTo>
                <a:lnTo>
                  <a:pt x="0" y="430763"/>
                </a:lnTo>
                <a:lnTo>
                  <a:pt x="100899" y="399442"/>
                </a:lnTo>
                <a:cubicBezTo>
                  <a:pt x="259082" y="332537"/>
                  <a:pt x="385804" y="205815"/>
                  <a:pt x="452709" y="47632"/>
                </a:cubicBezTo>
                <a:lnTo>
                  <a:pt x="467495" y="0"/>
                </a:lnTo>
                <a:close/>
              </a:path>
            </a:pathLst>
          </a:cu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600" normalizeH="0" baseline="0" noProof="0" dirty="0">
              <a:ln>
                <a:noFill/>
              </a:ln>
              <a:solidFill>
                <a:prstClr val="white"/>
              </a:solidFill>
              <a:effectLst/>
              <a:uLnTx/>
              <a:uFillTx/>
              <a:cs typeface="+mn-ea"/>
              <a:sym typeface="+mn-lt"/>
            </a:endParaRPr>
          </a:p>
        </p:txBody>
      </p:sp>
      <p:sp>
        <p:nvSpPr>
          <p:cNvPr id="12" name="文本框 11"/>
          <p:cNvSpPr txBox="1"/>
          <p:nvPr/>
        </p:nvSpPr>
        <p:spPr>
          <a:xfrm>
            <a:off x="2417551" y="4490380"/>
            <a:ext cx="3395996" cy="1092607"/>
          </a:xfrm>
          <a:prstGeom prst="rect">
            <a:avLst/>
          </a:prstGeom>
          <a:noFill/>
        </p:spPr>
        <p:txBody>
          <a:bodyPr wrap="square">
            <a:spAutoFit/>
          </a:bodyPr>
          <a:lstStyle/>
          <a:p>
            <a:pPr>
              <a:lnSpc>
                <a:spcPts val="2600"/>
              </a:lnSpc>
              <a:defRPr/>
            </a:pPr>
            <a:r>
              <a:rPr lang="zh-CN" altLang="en-US" spc="300" dirty="0">
                <a:solidFill>
                  <a:srgbClr val="9B0B00"/>
                </a:solidFill>
                <a:cs typeface="+mn-ea"/>
                <a:sym typeface="+mn-lt"/>
              </a:rPr>
              <a:t>鼠标点击编辑本章节文本可自由编辑。鼠标点击编辑本章节文本可自由编辑。</a:t>
            </a:r>
          </a:p>
        </p:txBody>
      </p:sp>
      <p:sp>
        <p:nvSpPr>
          <p:cNvPr id="7" name="文本框 6"/>
          <p:cNvSpPr txBox="1"/>
          <p:nvPr/>
        </p:nvSpPr>
        <p:spPr>
          <a:xfrm>
            <a:off x="9431679" y="696849"/>
            <a:ext cx="27137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srgbClr val="FFE699"/>
                </a:solidFill>
                <a:effectLst/>
                <a:uLnTx/>
                <a:uFillTx/>
                <a:cs typeface="+mn-ea"/>
                <a:sym typeface="+mn-lt"/>
              </a:rPr>
              <a:t>节日饮食</a:t>
            </a:r>
          </a:p>
        </p:txBody>
      </p:sp>
      <p:pic>
        <p:nvPicPr>
          <p:cNvPr id="21" name="图片 20"/>
          <p:cNvPicPr>
            <a:picLocks noChangeAspect="1"/>
          </p:cNvPicPr>
          <p:nvPr/>
        </p:nvPicPr>
        <p:blipFill>
          <a:blip r:embed="rId2" cstate="screen"/>
          <a:srcRect/>
          <a:stretch>
            <a:fillRect/>
          </a:stretch>
        </p:blipFill>
        <p:spPr>
          <a:xfrm>
            <a:off x="7345997" y="1600201"/>
            <a:ext cx="3134042" cy="41792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00">
        <p:split orient="vert"/>
      </p:transition>
    </mc:Choice>
    <mc:Fallback xmlns="">
      <p:transition spd="slow" advTm="1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P spid="10" grpId="0"/>
      <p:bldP spid="11" grpId="0" animBg="1"/>
      <p:bldP spid="12"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3x35syz">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1223</Words>
  <Application>Microsoft Office PowerPoint</Application>
  <PresentationFormat>宽屏</PresentationFormat>
  <Paragraphs>164</Paragraphs>
  <Slides>24</Slides>
  <Notes>7</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2022-03-10T06:00:41Z</dcterms:created>
  <dcterms:modified xsi:type="dcterms:W3CDTF">2023-01-10T11:59:36Z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819F0892C19C41ECB2F72C304447CD77</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