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3" r:id="rId2"/>
  </p:sldMasterIdLst>
  <p:notesMasterIdLst>
    <p:notesMasterId r:id="rId28"/>
  </p:notesMasterIdLst>
  <p:handoutMasterIdLst>
    <p:handoutMasterId r:id="rId29"/>
  </p:handoutMasterIdLst>
  <p:sldIdLst>
    <p:sldId id="291" r:id="rId3"/>
    <p:sldId id="292" r:id="rId4"/>
    <p:sldId id="298" r:id="rId5"/>
    <p:sldId id="274" r:id="rId6"/>
    <p:sldId id="275" r:id="rId7"/>
    <p:sldId id="266" r:id="rId8"/>
    <p:sldId id="267" r:id="rId9"/>
    <p:sldId id="299" r:id="rId10"/>
    <p:sldId id="268" r:id="rId11"/>
    <p:sldId id="269" r:id="rId12"/>
    <p:sldId id="276" r:id="rId13"/>
    <p:sldId id="277" r:id="rId14"/>
    <p:sldId id="300" r:id="rId15"/>
    <p:sldId id="270" r:id="rId16"/>
    <p:sldId id="272" r:id="rId17"/>
    <p:sldId id="273" r:id="rId18"/>
    <p:sldId id="271" r:id="rId19"/>
    <p:sldId id="285" r:id="rId20"/>
    <p:sldId id="301" r:id="rId21"/>
    <p:sldId id="278" r:id="rId22"/>
    <p:sldId id="279" r:id="rId23"/>
    <p:sldId id="280" r:id="rId24"/>
    <p:sldId id="281" r:id="rId25"/>
    <p:sldId id="282" r:id="rId26"/>
    <p:sldId id="302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910"/>
    <a:srgbClr val="9B7F42"/>
    <a:srgbClr val="D42024"/>
    <a:srgbClr val="FFF3BC"/>
    <a:srgbClr val="CE011D"/>
    <a:srgbClr val="CC0C23"/>
    <a:srgbClr val="CD1C25"/>
    <a:srgbClr val="D5361F"/>
    <a:srgbClr val="FF7F63"/>
    <a:srgbClr val="FFA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91" autoAdjust="0"/>
    <p:restoredTop sz="94660"/>
  </p:normalViewPr>
  <p:slideViewPr>
    <p:cSldViewPr snapToGrid="0">
      <p:cViewPr>
        <p:scale>
          <a:sx n="66" d="100"/>
          <a:sy n="66" d="100"/>
        </p:scale>
        <p:origin x="-2568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409A7-EC7B-46E5-A7EE-DC64B8131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16C38-906B-4ED1-9536-80620B9977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16C38-906B-4ED1-9536-80620B9977A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EE9E-8B84-4F21-80EE-D43E6EB9858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EE9E-8B84-4F21-80EE-D43E6EB9858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EE9E-8B84-4F21-80EE-D43E6EB9858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16C38-906B-4ED1-9536-80620B9977A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EE9E-8B84-4F21-80EE-D43E6EB9858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EE9E-8B84-4F21-80EE-D43E6EB9858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EE9E-8B84-4F21-80EE-D43E6EB9858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EE9E-8B84-4F21-80EE-D43E6EB9858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EE9E-8B84-4F21-80EE-D43E6EB9858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16C38-906B-4ED1-9536-80620B9977A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16C38-906B-4ED1-9536-80620B9977A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EE9E-8B84-4F21-80EE-D43E6EB9858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EE9E-8B84-4F21-80EE-D43E6EB9858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EE9E-8B84-4F21-80EE-D43E6EB9858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EE9E-8B84-4F21-80EE-D43E6EB9858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EE9E-8B84-4F21-80EE-D43E6EB9858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16C38-906B-4ED1-9536-80620B9977A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16C38-906B-4ED1-9536-80620B9977A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EE9E-8B84-4F21-80EE-D43E6EB9858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EE9E-8B84-4F21-80EE-D43E6EB9858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EE9E-8B84-4F21-80EE-D43E6EB9858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EE9E-8B84-4F21-80EE-D43E6EB9858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16C38-906B-4ED1-9536-80620B9977A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EE9E-8B84-4F21-80EE-D43E6EB9858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457761" y="663263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microsoft.com/office/2007/relationships/hdphoto" Target="../media/hdphoto1.wdp"/><Relationship Id="rId40" Type="http://schemas.microsoft.com/office/2007/relationships/hdphoto" Target="../media/hdphoto2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36" cstate="screen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-2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8" cstate="screen"/>
          <a:srcRect/>
          <a:stretch>
            <a:fillRect/>
          </a:stretch>
        </p:blipFill>
        <p:spPr>
          <a:xfrm>
            <a:off x="6095999" y="5513833"/>
            <a:ext cx="6096002" cy="13441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rightnessContrast bright="-20000" contrast="2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936225" y="1792224"/>
            <a:ext cx="78971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8" cstate="screen"/>
          <a:srcRect/>
          <a:stretch>
            <a:fillRect/>
          </a:stretch>
        </p:blipFill>
        <p:spPr>
          <a:xfrm flipH="1">
            <a:off x="-2" y="5513832"/>
            <a:ext cx="6096001" cy="13441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1" cstate="screen"/>
          <a:srcRect/>
          <a:stretch>
            <a:fillRect/>
          </a:stretch>
        </p:blipFill>
        <p:spPr>
          <a:xfrm>
            <a:off x="0" y="4568951"/>
            <a:ext cx="2056908" cy="2289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591028" y="-681857"/>
            <a:ext cx="9009944" cy="7080986"/>
            <a:chOff x="1591028" y="-681857"/>
            <a:chExt cx="9009944" cy="7080986"/>
          </a:xfrm>
        </p:grpSpPr>
        <p:grpSp>
          <p:nvGrpSpPr>
            <p:cNvPr id="28" name="组合 27"/>
            <p:cNvGrpSpPr/>
            <p:nvPr/>
          </p:nvGrpSpPr>
          <p:grpSpPr>
            <a:xfrm>
              <a:off x="1591028" y="-402341"/>
              <a:ext cx="9009944" cy="6801470"/>
              <a:chOff x="1591028" y="-402341"/>
              <a:chExt cx="9009944" cy="6801470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 rot="7816635">
                <a:off x="6997737" y="3147022"/>
                <a:ext cx="3456606" cy="1892812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 rot="13559952">
                <a:off x="1780930" y="3208378"/>
                <a:ext cx="3709903" cy="1892812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4282479" y="-402341"/>
                <a:ext cx="3709903" cy="1892812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5" cstate="screen"/>
              <a:srcRect l="20002" t="25859" r="22655" b="3443"/>
              <a:stretch>
                <a:fillRect/>
              </a:stretch>
            </p:blipFill>
            <p:spPr>
              <a:xfrm>
                <a:off x="7835001" y="-71022"/>
                <a:ext cx="2649527" cy="5770747"/>
              </a:xfrm>
              <a:prstGeom prst="rect">
                <a:avLst/>
              </a:prstGeom>
            </p:spPr>
          </p:pic>
          <p:grpSp>
            <p:nvGrpSpPr>
              <p:cNvPr id="10" name="组合 9"/>
              <p:cNvGrpSpPr/>
              <p:nvPr/>
            </p:nvGrpSpPr>
            <p:grpSpPr>
              <a:xfrm>
                <a:off x="1591028" y="0"/>
                <a:ext cx="9009944" cy="6399129"/>
                <a:chOff x="1591028" y="0"/>
                <a:chExt cx="9009944" cy="6399129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-20000" contrast="20000"/>
                          </a14:imgEffect>
                          <a14:imgEffect>
                            <a14:colorTemperature colorTemp="59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591028" y="0"/>
                  <a:ext cx="9009944" cy="6399129"/>
                </a:xfrm>
                <a:custGeom>
                  <a:avLst/>
                  <a:gdLst>
                    <a:gd name="connsiteX0" fmla="*/ 0 w 8812532"/>
                    <a:gd name="connsiteY0" fmla="*/ 0 h 6258921"/>
                    <a:gd name="connsiteX1" fmla="*/ 4162426 w 8812532"/>
                    <a:gd name="connsiteY1" fmla="*/ 0 h 6258921"/>
                    <a:gd name="connsiteX2" fmla="*/ 4162426 w 8812532"/>
                    <a:gd name="connsiteY2" fmla="*/ 574401 h 6258921"/>
                    <a:gd name="connsiteX3" fmla="*/ 6061330 w 8812532"/>
                    <a:gd name="connsiteY3" fmla="*/ 574401 h 6258921"/>
                    <a:gd name="connsiteX4" fmla="*/ 6061330 w 8812532"/>
                    <a:gd name="connsiteY4" fmla="*/ 0 h 6258921"/>
                    <a:gd name="connsiteX5" fmla="*/ 8812532 w 8812532"/>
                    <a:gd name="connsiteY5" fmla="*/ 0 h 6258921"/>
                    <a:gd name="connsiteX6" fmla="*/ 8812532 w 8812532"/>
                    <a:gd name="connsiteY6" fmla="*/ 6258921 h 6258921"/>
                    <a:gd name="connsiteX7" fmla="*/ 5332858 w 8812532"/>
                    <a:gd name="connsiteY7" fmla="*/ 6258921 h 6258921"/>
                    <a:gd name="connsiteX8" fmla="*/ 5332858 w 8812532"/>
                    <a:gd name="connsiteY8" fmla="*/ 5557881 h 6258921"/>
                    <a:gd name="connsiteX9" fmla="*/ 4052698 w 8812532"/>
                    <a:gd name="connsiteY9" fmla="*/ 5557881 h 6258921"/>
                    <a:gd name="connsiteX10" fmla="*/ 4052698 w 8812532"/>
                    <a:gd name="connsiteY10" fmla="*/ 6258921 h 6258921"/>
                    <a:gd name="connsiteX11" fmla="*/ 0 w 8812532"/>
                    <a:gd name="connsiteY11" fmla="*/ 6258921 h 625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812532" h="6258921">
                      <a:moveTo>
                        <a:pt x="0" y="0"/>
                      </a:moveTo>
                      <a:lnTo>
                        <a:pt x="4162426" y="0"/>
                      </a:lnTo>
                      <a:lnTo>
                        <a:pt x="4162426" y="574401"/>
                      </a:lnTo>
                      <a:lnTo>
                        <a:pt x="6061330" y="574401"/>
                      </a:lnTo>
                      <a:lnTo>
                        <a:pt x="6061330" y="0"/>
                      </a:lnTo>
                      <a:lnTo>
                        <a:pt x="8812532" y="0"/>
                      </a:lnTo>
                      <a:lnTo>
                        <a:pt x="8812532" y="6258921"/>
                      </a:lnTo>
                      <a:lnTo>
                        <a:pt x="5332858" y="6258921"/>
                      </a:lnTo>
                      <a:lnTo>
                        <a:pt x="5332858" y="5557881"/>
                      </a:lnTo>
                      <a:lnTo>
                        <a:pt x="4052698" y="5557881"/>
                      </a:lnTo>
                      <a:lnTo>
                        <a:pt x="4052698" y="6258921"/>
                      </a:lnTo>
                      <a:lnTo>
                        <a:pt x="0" y="6258921"/>
                      </a:lnTo>
                      <a:close/>
                    </a:path>
                  </a:pathLst>
                </a:custGeom>
              </p:spPr>
            </p:pic>
            <p:sp>
              <p:nvSpPr>
                <p:cNvPr id="6" name="椭圆 5"/>
                <p:cNvSpPr/>
                <p:nvPr/>
              </p:nvSpPr>
              <p:spPr>
                <a:xfrm>
                  <a:off x="4572000" y="1490472"/>
                  <a:ext cx="2944368" cy="3136392"/>
                </a:xfrm>
                <a:prstGeom prst="ellipse">
                  <a:avLst/>
                </a:prstGeom>
                <a:solidFill>
                  <a:srgbClr val="D420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5" cstate="screen"/>
              <a:srcRect l="20002" t="25859" r="22655" b="3443"/>
              <a:stretch>
                <a:fillRect/>
              </a:stretch>
            </p:blipFill>
            <p:spPr>
              <a:xfrm>
                <a:off x="1909661" y="186432"/>
                <a:ext cx="2343706" cy="5104660"/>
              </a:xfrm>
              <a:prstGeom prst="rect">
                <a:avLst/>
              </a:prstGeom>
            </p:spPr>
          </p:pic>
        </p:grp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7258724" y="-681857"/>
              <a:ext cx="1467316" cy="3195857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3465962" y="-681857"/>
              <a:ext cx="1467316" cy="3195857"/>
            </a:xfrm>
            <a:prstGeom prst="rect">
              <a:avLst/>
            </a:prstGeom>
          </p:spPr>
        </p:pic>
      </p:grpSp>
      <p:sp>
        <p:nvSpPr>
          <p:cNvPr id="14" name="标题 1"/>
          <p:cNvSpPr txBox="1"/>
          <p:nvPr/>
        </p:nvSpPr>
        <p:spPr>
          <a:xfrm>
            <a:off x="4375086" y="1897534"/>
            <a:ext cx="3338195" cy="2322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9600" b="1" dirty="0">
                <a:solidFill>
                  <a:srgbClr val="FFF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春节</a:t>
            </a:r>
            <a:r>
              <a:rPr lang="en-US" altLang="zh-CN" sz="9600" b="1" dirty="0">
                <a:solidFill>
                  <a:srgbClr val="FFF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9600" b="1" dirty="0">
                <a:solidFill>
                  <a:srgbClr val="FFF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9600" b="1" dirty="0">
                <a:solidFill>
                  <a:srgbClr val="FFF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元宵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91525" y="2144422"/>
            <a:ext cx="4511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91577" y="1770030"/>
            <a:ext cx="1302028" cy="369332"/>
          </a:xfrm>
          <a:prstGeom prst="rect">
            <a:avLst/>
          </a:prstGeom>
          <a:solidFill>
            <a:srgbClr val="CD1C2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673741" y="1954696"/>
            <a:ext cx="4422259" cy="2948608"/>
          </a:xfrm>
          <a:custGeom>
            <a:avLst/>
            <a:gdLst>
              <a:gd name="connsiteX0" fmla="*/ 0 w 5172036"/>
              <a:gd name="connsiteY0" fmla="*/ 0 h 2948608"/>
              <a:gd name="connsiteX1" fmla="*/ 5172036 w 5172036"/>
              <a:gd name="connsiteY1" fmla="*/ 0 h 2948608"/>
              <a:gd name="connsiteX2" fmla="*/ 5172036 w 5172036"/>
              <a:gd name="connsiteY2" fmla="*/ 2948608 h 2948608"/>
              <a:gd name="connsiteX3" fmla="*/ 0 w 5172036"/>
              <a:gd name="connsiteY3" fmla="*/ 2948608 h 29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2036" h="2948608">
                <a:moveTo>
                  <a:pt x="0" y="0"/>
                </a:moveTo>
                <a:lnTo>
                  <a:pt x="5172036" y="0"/>
                </a:lnTo>
                <a:lnTo>
                  <a:pt x="5172036" y="2948608"/>
                </a:lnTo>
                <a:lnTo>
                  <a:pt x="0" y="2948608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88282" y="1761716"/>
            <a:ext cx="5145405" cy="1160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点击添加您的内容，或者通过复制您的文本后，在此框中选择粘贴，并选择只保留文字。点击添加您的内容，或者通过复制您的文本后，在此框中选择粘贴，并选择只保留文字。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8282" y="3164629"/>
            <a:ext cx="5145405" cy="1160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点击添加您的内容，或者通过复制您的文本后，在此框中选择粘贴，并选择只保留文字。点击添加您的内容，或者通过复制您的文本后，在此框中选择粘贴，并选择只保留文字。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88282" y="4581409"/>
            <a:ext cx="5145405" cy="791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4046" y="1411642"/>
            <a:ext cx="1261884" cy="369332"/>
          </a:xfrm>
          <a:prstGeom prst="rect">
            <a:avLst/>
          </a:prstGeom>
          <a:solidFill>
            <a:srgbClr val="CD1C2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7036569" y="1217243"/>
            <a:ext cx="3767149" cy="4423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25032" y="1585668"/>
            <a:ext cx="7786862" cy="1160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85992" y="1235367"/>
            <a:ext cx="1282788" cy="369332"/>
          </a:xfrm>
          <a:prstGeom prst="rect">
            <a:avLst/>
          </a:prstGeom>
          <a:solidFill>
            <a:srgbClr val="CD1C2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154326" y="3415240"/>
            <a:ext cx="3855857" cy="2431378"/>
          </a:xfrm>
          <a:custGeom>
            <a:avLst/>
            <a:gdLst>
              <a:gd name="connsiteX0" fmla="*/ 0 w 3239453"/>
              <a:gd name="connsiteY0" fmla="*/ 0 h 2431378"/>
              <a:gd name="connsiteX1" fmla="*/ 3239453 w 3239453"/>
              <a:gd name="connsiteY1" fmla="*/ 0 h 2431378"/>
              <a:gd name="connsiteX2" fmla="*/ 3239453 w 3239453"/>
              <a:gd name="connsiteY2" fmla="*/ 2431378 h 2431378"/>
              <a:gd name="connsiteX3" fmla="*/ 0 w 3239453"/>
              <a:gd name="connsiteY3" fmla="*/ 2431378 h 243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9453" h="2431378">
                <a:moveTo>
                  <a:pt x="0" y="0"/>
                </a:moveTo>
                <a:lnTo>
                  <a:pt x="3239453" y="0"/>
                </a:lnTo>
                <a:lnTo>
                  <a:pt x="3239453" y="2431378"/>
                </a:lnTo>
                <a:lnTo>
                  <a:pt x="0" y="2431378"/>
                </a:lnTo>
                <a:close/>
              </a:path>
            </a:pathLst>
          </a:custGeom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6010183" y="3400000"/>
            <a:ext cx="3801711" cy="2432094"/>
          </a:xfrm>
          <a:custGeom>
            <a:avLst/>
            <a:gdLst>
              <a:gd name="connsiteX0" fmla="*/ 0 w 3117531"/>
              <a:gd name="connsiteY0" fmla="*/ 0 h 2432094"/>
              <a:gd name="connsiteX1" fmla="*/ 3117531 w 3117531"/>
              <a:gd name="connsiteY1" fmla="*/ 0 h 2432094"/>
              <a:gd name="connsiteX2" fmla="*/ 3117531 w 3117531"/>
              <a:gd name="connsiteY2" fmla="*/ 2432094 h 2432094"/>
              <a:gd name="connsiteX3" fmla="*/ 0 w 3117531"/>
              <a:gd name="connsiteY3" fmla="*/ 2432094 h 243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531" h="2432094">
                <a:moveTo>
                  <a:pt x="0" y="0"/>
                </a:moveTo>
                <a:lnTo>
                  <a:pt x="3117531" y="0"/>
                </a:lnTo>
                <a:lnTo>
                  <a:pt x="3117531" y="2432094"/>
                </a:lnTo>
                <a:lnTo>
                  <a:pt x="0" y="243209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591028" y="-681857"/>
            <a:ext cx="9009944" cy="7080986"/>
            <a:chOff x="1591028" y="-681857"/>
            <a:chExt cx="9009944" cy="7080986"/>
          </a:xfrm>
        </p:grpSpPr>
        <p:grpSp>
          <p:nvGrpSpPr>
            <p:cNvPr id="28" name="组合 27"/>
            <p:cNvGrpSpPr/>
            <p:nvPr/>
          </p:nvGrpSpPr>
          <p:grpSpPr>
            <a:xfrm>
              <a:off x="1591028" y="-402341"/>
              <a:ext cx="9009944" cy="6801470"/>
              <a:chOff x="1591028" y="-402341"/>
              <a:chExt cx="9009944" cy="6801470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 rot="7816635">
                <a:off x="6997737" y="3147022"/>
                <a:ext cx="3456606" cy="1892812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 rot="13559952">
                <a:off x="1780930" y="3208378"/>
                <a:ext cx="3709903" cy="1892812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4282479" y="-402341"/>
                <a:ext cx="3709903" cy="1892812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5" cstate="screen"/>
              <a:srcRect l="20002" t="25859" r="22655" b="3443"/>
              <a:stretch>
                <a:fillRect/>
              </a:stretch>
            </p:blipFill>
            <p:spPr>
              <a:xfrm>
                <a:off x="7835001" y="-71022"/>
                <a:ext cx="2649527" cy="5770747"/>
              </a:xfrm>
              <a:prstGeom prst="rect">
                <a:avLst/>
              </a:prstGeom>
            </p:spPr>
          </p:pic>
          <p:grpSp>
            <p:nvGrpSpPr>
              <p:cNvPr id="10" name="组合 9"/>
              <p:cNvGrpSpPr/>
              <p:nvPr/>
            </p:nvGrpSpPr>
            <p:grpSpPr>
              <a:xfrm>
                <a:off x="1591028" y="0"/>
                <a:ext cx="9009944" cy="6399129"/>
                <a:chOff x="1591028" y="0"/>
                <a:chExt cx="9009944" cy="6399129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-20000" contrast="20000"/>
                          </a14:imgEffect>
                          <a14:imgEffect>
                            <a14:colorTemperature colorTemp="59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591028" y="0"/>
                  <a:ext cx="9009944" cy="6399129"/>
                </a:xfrm>
                <a:custGeom>
                  <a:avLst/>
                  <a:gdLst>
                    <a:gd name="connsiteX0" fmla="*/ 0 w 8812532"/>
                    <a:gd name="connsiteY0" fmla="*/ 0 h 6258921"/>
                    <a:gd name="connsiteX1" fmla="*/ 4162426 w 8812532"/>
                    <a:gd name="connsiteY1" fmla="*/ 0 h 6258921"/>
                    <a:gd name="connsiteX2" fmla="*/ 4162426 w 8812532"/>
                    <a:gd name="connsiteY2" fmla="*/ 574401 h 6258921"/>
                    <a:gd name="connsiteX3" fmla="*/ 6061330 w 8812532"/>
                    <a:gd name="connsiteY3" fmla="*/ 574401 h 6258921"/>
                    <a:gd name="connsiteX4" fmla="*/ 6061330 w 8812532"/>
                    <a:gd name="connsiteY4" fmla="*/ 0 h 6258921"/>
                    <a:gd name="connsiteX5" fmla="*/ 8812532 w 8812532"/>
                    <a:gd name="connsiteY5" fmla="*/ 0 h 6258921"/>
                    <a:gd name="connsiteX6" fmla="*/ 8812532 w 8812532"/>
                    <a:gd name="connsiteY6" fmla="*/ 6258921 h 6258921"/>
                    <a:gd name="connsiteX7" fmla="*/ 5332858 w 8812532"/>
                    <a:gd name="connsiteY7" fmla="*/ 6258921 h 6258921"/>
                    <a:gd name="connsiteX8" fmla="*/ 5332858 w 8812532"/>
                    <a:gd name="connsiteY8" fmla="*/ 5557881 h 6258921"/>
                    <a:gd name="connsiteX9" fmla="*/ 4052698 w 8812532"/>
                    <a:gd name="connsiteY9" fmla="*/ 5557881 h 6258921"/>
                    <a:gd name="connsiteX10" fmla="*/ 4052698 w 8812532"/>
                    <a:gd name="connsiteY10" fmla="*/ 6258921 h 6258921"/>
                    <a:gd name="connsiteX11" fmla="*/ 0 w 8812532"/>
                    <a:gd name="connsiteY11" fmla="*/ 6258921 h 625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812532" h="6258921">
                      <a:moveTo>
                        <a:pt x="0" y="0"/>
                      </a:moveTo>
                      <a:lnTo>
                        <a:pt x="4162426" y="0"/>
                      </a:lnTo>
                      <a:lnTo>
                        <a:pt x="4162426" y="574401"/>
                      </a:lnTo>
                      <a:lnTo>
                        <a:pt x="6061330" y="574401"/>
                      </a:lnTo>
                      <a:lnTo>
                        <a:pt x="6061330" y="0"/>
                      </a:lnTo>
                      <a:lnTo>
                        <a:pt x="8812532" y="0"/>
                      </a:lnTo>
                      <a:lnTo>
                        <a:pt x="8812532" y="6258921"/>
                      </a:lnTo>
                      <a:lnTo>
                        <a:pt x="5332858" y="6258921"/>
                      </a:lnTo>
                      <a:lnTo>
                        <a:pt x="5332858" y="5557881"/>
                      </a:lnTo>
                      <a:lnTo>
                        <a:pt x="4052698" y="5557881"/>
                      </a:lnTo>
                      <a:lnTo>
                        <a:pt x="4052698" y="6258921"/>
                      </a:lnTo>
                      <a:lnTo>
                        <a:pt x="0" y="6258921"/>
                      </a:lnTo>
                      <a:close/>
                    </a:path>
                  </a:pathLst>
                </a:custGeom>
              </p:spPr>
            </p:pic>
            <p:sp>
              <p:nvSpPr>
                <p:cNvPr id="6" name="椭圆 5"/>
                <p:cNvSpPr/>
                <p:nvPr/>
              </p:nvSpPr>
              <p:spPr>
                <a:xfrm>
                  <a:off x="4572000" y="1490472"/>
                  <a:ext cx="2944368" cy="3136392"/>
                </a:xfrm>
                <a:prstGeom prst="ellipse">
                  <a:avLst/>
                </a:prstGeom>
                <a:solidFill>
                  <a:srgbClr val="D420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5" cstate="screen"/>
              <a:srcRect l="20002" t="25859" r="22655" b="3443"/>
              <a:stretch>
                <a:fillRect/>
              </a:stretch>
            </p:blipFill>
            <p:spPr>
              <a:xfrm>
                <a:off x="1909661" y="186432"/>
                <a:ext cx="2343706" cy="5104660"/>
              </a:xfrm>
              <a:prstGeom prst="rect">
                <a:avLst/>
              </a:prstGeom>
            </p:spPr>
          </p:pic>
        </p:grp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7258724" y="-681857"/>
              <a:ext cx="1467316" cy="3195857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3465962" y="-681857"/>
              <a:ext cx="1467316" cy="3195857"/>
            </a:xfrm>
            <a:prstGeom prst="rect">
              <a:avLst/>
            </a:prstGeom>
          </p:spPr>
        </p:pic>
      </p:grpSp>
      <p:sp>
        <p:nvSpPr>
          <p:cNvPr id="14" name="标题 1"/>
          <p:cNvSpPr txBox="1"/>
          <p:nvPr/>
        </p:nvSpPr>
        <p:spPr>
          <a:xfrm>
            <a:off x="4375086" y="1897534"/>
            <a:ext cx="3338195" cy="2322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9600" b="1" dirty="0">
                <a:solidFill>
                  <a:srgbClr val="FFF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第三部分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93002" y="3406351"/>
            <a:ext cx="1286471" cy="369332"/>
          </a:xfrm>
          <a:prstGeom prst="rect">
            <a:avLst/>
          </a:prstGeom>
          <a:solidFill>
            <a:srgbClr val="CD1C2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4904510" y="3775683"/>
            <a:ext cx="5508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点击添加您的内容，或者通过复制您的文本后，在此框中选择粘贴，并选择只保留文字。点击添加您的内容，或者通过复制您的文本后，在此框中选择粘贴，并选择只保留文字。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04510" y="1197658"/>
            <a:ext cx="2967344" cy="1978229"/>
          </a:xfrm>
          <a:custGeom>
            <a:avLst/>
            <a:gdLst>
              <a:gd name="connsiteX0" fmla="*/ 0 w 3239453"/>
              <a:gd name="connsiteY0" fmla="*/ 0 h 2431378"/>
              <a:gd name="connsiteX1" fmla="*/ 3239453 w 3239453"/>
              <a:gd name="connsiteY1" fmla="*/ 0 h 2431378"/>
              <a:gd name="connsiteX2" fmla="*/ 3239453 w 3239453"/>
              <a:gd name="connsiteY2" fmla="*/ 2431378 h 2431378"/>
              <a:gd name="connsiteX3" fmla="*/ 0 w 3239453"/>
              <a:gd name="connsiteY3" fmla="*/ 2431378 h 243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9453" h="2431378">
                <a:moveTo>
                  <a:pt x="0" y="0"/>
                </a:moveTo>
                <a:lnTo>
                  <a:pt x="3239453" y="0"/>
                </a:lnTo>
                <a:lnTo>
                  <a:pt x="3239453" y="2431378"/>
                </a:lnTo>
                <a:lnTo>
                  <a:pt x="0" y="2431378"/>
                </a:lnTo>
                <a:close/>
              </a:path>
            </a:pathLst>
          </a:custGeom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937166" y="3175887"/>
            <a:ext cx="2967344" cy="1978229"/>
          </a:xfrm>
          <a:custGeom>
            <a:avLst/>
            <a:gdLst>
              <a:gd name="connsiteX0" fmla="*/ 0 w 3117531"/>
              <a:gd name="connsiteY0" fmla="*/ 0 h 2432094"/>
              <a:gd name="connsiteX1" fmla="*/ 3117531 w 3117531"/>
              <a:gd name="connsiteY1" fmla="*/ 0 h 2432094"/>
              <a:gd name="connsiteX2" fmla="*/ 3117531 w 3117531"/>
              <a:gd name="connsiteY2" fmla="*/ 2432094 h 2432094"/>
              <a:gd name="connsiteX3" fmla="*/ 0 w 3117531"/>
              <a:gd name="connsiteY3" fmla="*/ 2432094 h 243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531" h="2432094">
                <a:moveTo>
                  <a:pt x="0" y="0"/>
                </a:moveTo>
                <a:lnTo>
                  <a:pt x="3117531" y="0"/>
                </a:lnTo>
                <a:lnTo>
                  <a:pt x="3117531" y="2432094"/>
                </a:lnTo>
                <a:lnTo>
                  <a:pt x="0" y="243209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26016" y="2061761"/>
            <a:ext cx="5004078" cy="300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25076" y="1703130"/>
            <a:ext cx="1261884" cy="369332"/>
          </a:xfrm>
          <a:prstGeom prst="rect">
            <a:avLst/>
          </a:prstGeom>
          <a:solidFill>
            <a:srgbClr val="CD1C2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452036" y="2221866"/>
            <a:ext cx="4099559" cy="2733039"/>
          </a:xfrm>
          <a:custGeom>
            <a:avLst/>
            <a:gdLst>
              <a:gd name="connsiteX0" fmla="*/ 0 w 4099559"/>
              <a:gd name="connsiteY0" fmla="*/ 0 h 2733039"/>
              <a:gd name="connsiteX1" fmla="*/ 4099559 w 4099559"/>
              <a:gd name="connsiteY1" fmla="*/ 0 h 2733039"/>
              <a:gd name="connsiteX2" fmla="*/ 4099559 w 4099559"/>
              <a:gd name="connsiteY2" fmla="*/ 2733039 h 2733039"/>
              <a:gd name="connsiteX3" fmla="*/ 0 w 4099559"/>
              <a:gd name="connsiteY3" fmla="*/ 2733039 h 273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9559" h="2733039">
                <a:moveTo>
                  <a:pt x="0" y="0"/>
                </a:moveTo>
                <a:lnTo>
                  <a:pt x="4099559" y="0"/>
                </a:lnTo>
                <a:lnTo>
                  <a:pt x="4099559" y="2733039"/>
                </a:lnTo>
                <a:lnTo>
                  <a:pt x="0" y="2733039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64972" y="2644334"/>
            <a:ext cx="3474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点击添加您的内容，或者通过复制您的文本后，在此框中选择粘贴，并选择只保留文字。点击添加您的内容，或者通过复制您的文本后，在此框中选择粘贴，并选择只保留文字。点击添加您的内容。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47802" y="2261280"/>
            <a:ext cx="1261884" cy="369332"/>
          </a:xfrm>
          <a:prstGeom prst="rect">
            <a:avLst/>
          </a:prstGeom>
          <a:solidFill>
            <a:srgbClr val="CD1C2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320146" y="1947310"/>
            <a:ext cx="4906551" cy="3258828"/>
          </a:xfrm>
          <a:custGeom>
            <a:avLst/>
            <a:gdLst>
              <a:gd name="connsiteX0" fmla="*/ 0 w 4906551"/>
              <a:gd name="connsiteY0" fmla="*/ 0 h 3271034"/>
              <a:gd name="connsiteX1" fmla="*/ 4906551 w 4906551"/>
              <a:gd name="connsiteY1" fmla="*/ 0 h 3271034"/>
              <a:gd name="connsiteX2" fmla="*/ 4906551 w 4906551"/>
              <a:gd name="connsiteY2" fmla="*/ 3271034 h 3271034"/>
              <a:gd name="connsiteX3" fmla="*/ 0 w 4906551"/>
              <a:gd name="connsiteY3" fmla="*/ 3271034 h 327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6551" h="3271034">
                <a:moveTo>
                  <a:pt x="0" y="0"/>
                </a:moveTo>
                <a:lnTo>
                  <a:pt x="4906551" y="0"/>
                </a:lnTo>
                <a:lnTo>
                  <a:pt x="4906551" y="3271034"/>
                </a:lnTo>
                <a:lnTo>
                  <a:pt x="0" y="327103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1324" y="2316890"/>
            <a:ext cx="5209972" cy="263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6094" y="1892700"/>
            <a:ext cx="1261884" cy="369332"/>
          </a:xfrm>
          <a:prstGeom prst="rect">
            <a:avLst/>
          </a:prstGeom>
          <a:solidFill>
            <a:srgbClr val="CD1C2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427433" y="2316890"/>
            <a:ext cx="4178652" cy="2660999"/>
          </a:xfrm>
          <a:custGeom>
            <a:avLst/>
            <a:gdLst>
              <a:gd name="connsiteX0" fmla="*/ 0 w 3645473"/>
              <a:gd name="connsiteY0" fmla="*/ 0 h 2652297"/>
              <a:gd name="connsiteX1" fmla="*/ 3645473 w 3645473"/>
              <a:gd name="connsiteY1" fmla="*/ 0 h 2652297"/>
              <a:gd name="connsiteX2" fmla="*/ 3645473 w 3645473"/>
              <a:gd name="connsiteY2" fmla="*/ 2652297 h 2652297"/>
              <a:gd name="connsiteX3" fmla="*/ 0 w 3645473"/>
              <a:gd name="connsiteY3" fmla="*/ 2652297 h 26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5473" h="2652297">
                <a:moveTo>
                  <a:pt x="0" y="0"/>
                </a:moveTo>
                <a:lnTo>
                  <a:pt x="3645473" y="0"/>
                </a:lnTo>
                <a:lnTo>
                  <a:pt x="3645473" y="2652297"/>
                </a:lnTo>
                <a:lnTo>
                  <a:pt x="0" y="2652297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53580" y="5075674"/>
            <a:ext cx="3121139" cy="421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38179" y="5075674"/>
            <a:ext cx="3790803" cy="421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45020" y="4624351"/>
            <a:ext cx="1261884" cy="369332"/>
          </a:xfrm>
          <a:prstGeom prst="rect">
            <a:avLst/>
          </a:prstGeom>
          <a:solidFill>
            <a:srgbClr val="CD1C2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sp>
        <p:nvSpPr>
          <p:cNvPr id="5" name="矩形 4"/>
          <p:cNvSpPr/>
          <p:nvPr/>
        </p:nvSpPr>
        <p:spPr>
          <a:xfrm>
            <a:off x="7258121" y="4659742"/>
            <a:ext cx="1261884" cy="369332"/>
          </a:xfrm>
          <a:prstGeom prst="rect">
            <a:avLst/>
          </a:prstGeom>
          <a:solidFill>
            <a:srgbClr val="CD1C2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868477" y="1463396"/>
            <a:ext cx="3611880" cy="2407920"/>
          </a:xfrm>
          <a:custGeom>
            <a:avLst/>
            <a:gdLst>
              <a:gd name="connsiteX0" fmla="*/ 0 w 3611880"/>
              <a:gd name="connsiteY0" fmla="*/ 0 h 2407920"/>
              <a:gd name="connsiteX1" fmla="*/ 3611880 w 3611880"/>
              <a:gd name="connsiteY1" fmla="*/ 0 h 2407920"/>
              <a:gd name="connsiteX2" fmla="*/ 3611880 w 3611880"/>
              <a:gd name="connsiteY2" fmla="*/ 2407920 h 2407920"/>
              <a:gd name="connsiteX3" fmla="*/ 0 w 3611880"/>
              <a:gd name="connsiteY3" fmla="*/ 2407920 h 2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1880" h="2407920">
                <a:moveTo>
                  <a:pt x="0" y="0"/>
                </a:moveTo>
                <a:lnTo>
                  <a:pt x="3611880" y="0"/>
                </a:lnTo>
                <a:lnTo>
                  <a:pt x="3611880" y="2407920"/>
                </a:lnTo>
                <a:lnTo>
                  <a:pt x="0" y="2407920"/>
                </a:lnTo>
                <a:close/>
              </a:path>
            </a:pathLst>
          </a:custGeom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6281578" y="1478048"/>
            <a:ext cx="3611880" cy="2407685"/>
          </a:xfrm>
          <a:custGeom>
            <a:avLst/>
            <a:gdLst>
              <a:gd name="connsiteX0" fmla="*/ 0 w 3611880"/>
              <a:gd name="connsiteY0" fmla="*/ 0 h 2407920"/>
              <a:gd name="connsiteX1" fmla="*/ 3611880 w 3611880"/>
              <a:gd name="connsiteY1" fmla="*/ 0 h 2407920"/>
              <a:gd name="connsiteX2" fmla="*/ 3611880 w 3611880"/>
              <a:gd name="connsiteY2" fmla="*/ 2407920 h 2407920"/>
              <a:gd name="connsiteX3" fmla="*/ 0 w 3611880"/>
              <a:gd name="connsiteY3" fmla="*/ 2407920 h 2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1880" h="2407920">
                <a:moveTo>
                  <a:pt x="0" y="0"/>
                </a:moveTo>
                <a:lnTo>
                  <a:pt x="3611880" y="0"/>
                </a:lnTo>
                <a:lnTo>
                  <a:pt x="3611880" y="2407920"/>
                </a:lnTo>
                <a:lnTo>
                  <a:pt x="0" y="240792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591028" y="-681857"/>
            <a:ext cx="9009944" cy="7080986"/>
            <a:chOff x="1591028" y="-681857"/>
            <a:chExt cx="9009944" cy="7080986"/>
          </a:xfrm>
        </p:grpSpPr>
        <p:grpSp>
          <p:nvGrpSpPr>
            <p:cNvPr id="28" name="组合 27"/>
            <p:cNvGrpSpPr/>
            <p:nvPr/>
          </p:nvGrpSpPr>
          <p:grpSpPr>
            <a:xfrm>
              <a:off x="1591028" y="-402341"/>
              <a:ext cx="9009944" cy="6801470"/>
              <a:chOff x="1591028" y="-402341"/>
              <a:chExt cx="9009944" cy="6801470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 rot="7816635">
                <a:off x="6997737" y="3147022"/>
                <a:ext cx="3456606" cy="1892812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 rot="13559952">
                <a:off x="1780930" y="3208378"/>
                <a:ext cx="3709903" cy="1892812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4282479" y="-402341"/>
                <a:ext cx="3709903" cy="1892812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5" cstate="screen"/>
              <a:srcRect l="20002" t="25859" r="22655" b="3443"/>
              <a:stretch>
                <a:fillRect/>
              </a:stretch>
            </p:blipFill>
            <p:spPr>
              <a:xfrm>
                <a:off x="7835001" y="-71022"/>
                <a:ext cx="2649527" cy="5770747"/>
              </a:xfrm>
              <a:prstGeom prst="rect">
                <a:avLst/>
              </a:prstGeom>
            </p:spPr>
          </p:pic>
          <p:grpSp>
            <p:nvGrpSpPr>
              <p:cNvPr id="10" name="组合 9"/>
              <p:cNvGrpSpPr/>
              <p:nvPr/>
            </p:nvGrpSpPr>
            <p:grpSpPr>
              <a:xfrm>
                <a:off x="1591028" y="0"/>
                <a:ext cx="9009944" cy="6399129"/>
                <a:chOff x="1591028" y="0"/>
                <a:chExt cx="9009944" cy="6399129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-20000" contrast="20000"/>
                          </a14:imgEffect>
                          <a14:imgEffect>
                            <a14:colorTemperature colorTemp="59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591028" y="0"/>
                  <a:ext cx="9009944" cy="6399129"/>
                </a:xfrm>
                <a:custGeom>
                  <a:avLst/>
                  <a:gdLst>
                    <a:gd name="connsiteX0" fmla="*/ 0 w 8812532"/>
                    <a:gd name="connsiteY0" fmla="*/ 0 h 6258921"/>
                    <a:gd name="connsiteX1" fmla="*/ 4162426 w 8812532"/>
                    <a:gd name="connsiteY1" fmla="*/ 0 h 6258921"/>
                    <a:gd name="connsiteX2" fmla="*/ 4162426 w 8812532"/>
                    <a:gd name="connsiteY2" fmla="*/ 574401 h 6258921"/>
                    <a:gd name="connsiteX3" fmla="*/ 6061330 w 8812532"/>
                    <a:gd name="connsiteY3" fmla="*/ 574401 h 6258921"/>
                    <a:gd name="connsiteX4" fmla="*/ 6061330 w 8812532"/>
                    <a:gd name="connsiteY4" fmla="*/ 0 h 6258921"/>
                    <a:gd name="connsiteX5" fmla="*/ 8812532 w 8812532"/>
                    <a:gd name="connsiteY5" fmla="*/ 0 h 6258921"/>
                    <a:gd name="connsiteX6" fmla="*/ 8812532 w 8812532"/>
                    <a:gd name="connsiteY6" fmla="*/ 6258921 h 6258921"/>
                    <a:gd name="connsiteX7" fmla="*/ 5332858 w 8812532"/>
                    <a:gd name="connsiteY7" fmla="*/ 6258921 h 6258921"/>
                    <a:gd name="connsiteX8" fmla="*/ 5332858 w 8812532"/>
                    <a:gd name="connsiteY8" fmla="*/ 5557881 h 6258921"/>
                    <a:gd name="connsiteX9" fmla="*/ 4052698 w 8812532"/>
                    <a:gd name="connsiteY9" fmla="*/ 5557881 h 6258921"/>
                    <a:gd name="connsiteX10" fmla="*/ 4052698 w 8812532"/>
                    <a:gd name="connsiteY10" fmla="*/ 6258921 h 6258921"/>
                    <a:gd name="connsiteX11" fmla="*/ 0 w 8812532"/>
                    <a:gd name="connsiteY11" fmla="*/ 6258921 h 625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812532" h="6258921">
                      <a:moveTo>
                        <a:pt x="0" y="0"/>
                      </a:moveTo>
                      <a:lnTo>
                        <a:pt x="4162426" y="0"/>
                      </a:lnTo>
                      <a:lnTo>
                        <a:pt x="4162426" y="574401"/>
                      </a:lnTo>
                      <a:lnTo>
                        <a:pt x="6061330" y="574401"/>
                      </a:lnTo>
                      <a:lnTo>
                        <a:pt x="6061330" y="0"/>
                      </a:lnTo>
                      <a:lnTo>
                        <a:pt x="8812532" y="0"/>
                      </a:lnTo>
                      <a:lnTo>
                        <a:pt x="8812532" y="6258921"/>
                      </a:lnTo>
                      <a:lnTo>
                        <a:pt x="5332858" y="6258921"/>
                      </a:lnTo>
                      <a:lnTo>
                        <a:pt x="5332858" y="5557881"/>
                      </a:lnTo>
                      <a:lnTo>
                        <a:pt x="4052698" y="5557881"/>
                      </a:lnTo>
                      <a:lnTo>
                        <a:pt x="4052698" y="6258921"/>
                      </a:lnTo>
                      <a:lnTo>
                        <a:pt x="0" y="6258921"/>
                      </a:lnTo>
                      <a:close/>
                    </a:path>
                  </a:pathLst>
                </a:custGeom>
              </p:spPr>
            </p:pic>
            <p:sp>
              <p:nvSpPr>
                <p:cNvPr id="6" name="椭圆 5"/>
                <p:cNvSpPr/>
                <p:nvPr/>
              </p:nvSpPr>
              <p:spPr>
                <a:xfrm>
                  <a:off x="4572000" y="1490472"/>
                  <a:ext cx="2944368" cy="3136392"/>
                </a:xfrm>
                <a:prstGeom prst="ellipse">
                  <a:avLst/>
                </a:prstGeom>
                <a:solidFill>
                  <a:srgbClr val="D420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5" cstate="screen"/>
              <a:srcRect l="20002" t="25859" r="22655" b="3443"/>
              <a:stretch>
                <a:fillRect/>
              </a:stretch>
            </p:blipFill>
            <p:spPr>
              <a:xfrm>
                <a:off x="1909661" y="186432"/>
                <a:ext cx="2343706" cy="5104660"/>
              </a:xfrm>
              <a:prstGeom prst="rect">
                <a:avLst/>
              </a:prstGeom>
            </p:spPr>
          </p:pic>
        </p:grp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7258724" y="-681857"/>
              <a:ext cx="1467316" cy="3195857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3465962" y="-681857"/>
              <a:ext cx="1467316" cy="3195857"/>
            </a:xfrm>
            <a:prstGeom prst="rect">
              <a:avLst/>
            </a:prstGeom>
          </p:spPr>
        </p:pic>
      </p:grpSp>
      <p:sp>
        <p:nvSpPr>
          <p:cNvPr id="14" name="标题 1"/>
          <p:cNvSpPr txBox="1"/>
          <p:nvPr/>
        </p:nvSpPr>
        <p:spPr>
          <a:xfrm>
            <a:off x="4375086" y="1897534"/>
            <a:ext cx="3338195" cy="2322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9600" b="1" dirty="0">
                <a:solidFill>
                  <a:srgbClr val="FFF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第四部分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/>
        </p:nvSpPr>
        <p:spPr>
          <a:xfrm>
            <a:off x="1520657" y="2813691"/>
            <a:ext cx="710942" cy="710903"/>
          </a:xfrm>
          <a:prstGeom prst="ellipse">
            <a:avLst/>
          </a:prstGeom>
          <a:solidFill>
            <a:srgbClr val="FFF3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>
              <a:defRPr/>
            </a:pPr>
            <a:r>
              <a:rPr lang="en-US" altLang="zh-CN" sz="3600" dirty="0">
                <a:solidFill>
                  <a:srgbClr val="CC0C23"/>
                </a:solidFill>
                <a:cs typeface="+mn-ea"/>
                <a:sym typeface="+mn-lt"/>
              </a:rPr>
              <a:t>1</a:t>
            </a:r>
            <a:endParaRPr lang="zh-CN" altLang="en-US" sz="3600" dirty="0">
              <a:solidFill>
                <a:srgbClr val="CC0C23"/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093898" y="2813689"/>
            <a:ext cx="710942" cy="710903"/>
          </a:xfrm>
          <a:prstGeom prst="ellipse">
            <a:avLst/>
          </a:prstGeom>
          <a:solidFill>
            <a:srgbClr val="FFF3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>
              <a:defRPr/>
            </a:pPr>
            <a:r>
              <a:rPr lang="en-US" altLang="zh-CN" sz="3600" dirty="0">
                <a:solidFill>
                  <a:srgbClr val="CE011D"/>
                </a:solidFill>
                <a:cs typeface="+mn-ea"/>
                <a:sym typeface="+mn-lt"/>
              </a:rPr>
              <a:t>2</a:t>
            </a:r>
            <a:endParaRPr lang="zh-CN" altLang="en-US" sz="3600" dirty="0">
              <a:solidFill>
                <a:srgbClr val="CE011D"/>
              </a:solidFill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520657" y="4131257"/>
            <a:ext cx="710942" cy="710903"/>
          </a:xfrm>
          <a:prstGeom prst="ellipse">
            <a:avLst/>
          </a:prstGeom>
          <a:solidFill>
            <a:srgbClr val="FFF3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>
              <a:defRPr/>
            </a:pPr>
            <a:r>
              <a:rPr lang="en-US" altLang="zh-CN" sz="3600" dirty="0">
                <a:solidFill>
                  <a:srgbClr val="C00000"/>
                </a:solidFill>
                <a:cs typeface="+mn-ea"/>
                <a:sym typeface="+mn-lt"/>
              </a:rPr>
              <a:t>3</a:t>
            </a:r>
            <a:endParaRPr lang="zh-CN" altLang="en-US" sz="36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6156041" y="4129423"/>
            <a:ext cx="710942" cy="710903"/>
          </a:xfrm>
          <a:prstGeom prst="ellipse">
            <a:avLst/>
          </a:prstGeom>
          <a:solidFill>
            <a:srgbClr val="FFF3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>
              <a:defRPr/>
            </a:pPr>
            <a:r>
              <a:rPr lang="en-US" altLang="zh-CN" sz="3600" dirty="0">
                <a:solidFill>
                  <a:srgbClr val="C00000"/>
                </a:solidFill>
                <a:cs typeface="+mn-ea"/>
                <a:sym typeface="+mn-lt"/>
              </a:rPr>
              <a:t>4</a:t>
            </a:r>
            <a:endParaRPr lang="zh-CN" altLang="en-US" sz="36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429029" y="2669675"/>
            <a:ext cx="3467438" cy="1023079"/>
            <a:chOff x="3797607" y="269949"/>
            <a:chExt cx="5173376" cy="970083"/>
          </a:xfrm>
        </p:grpSpPr>
        <p:sp>
          <p:nvSpPr>
            <p:cNvPr id="44" name="文本框 9"/>
            <p:cNvSpPr txBox="1"/>
            <p:nvPr/>
          </p:nvSpPr>
          <p:spPr>
            <a:xfrm>
              <a:off x="3797608" y="269949"/>
              <a:ext cx="3042672" cy="61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rgbClr val="FFF3BC"/>
                  </a:solidFill>
                  <a:cs typeface="+mn-ea"/>
                  <a:sym typeface="+mn-lt"/>
                </a:rPr>
                <a:t>标题文字</a:t>
              </a:r>
            </a:p>
          </p:txBody>
        </p:sp>
        <p:sp>
          <p:nvSpPr>
            <p:cNvPr id="45" name="文本框 10"/>
            <p:cNvSpPr txBox="1"/>
            <p:nvPr/>
          </p:nvSpPr>
          <p:spPr>
            <a:xfrm>
              <a:off x="3797607" y="802282"/>
              <a:ext cx="5173376" cy="43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 sz="1800"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添加文字描述内容添加文字描述内容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002270" y="2724477"/>
            <a:ext cx="3529582" cy="927754"/>
            <a:chOff x="3797607" y="321913"/>
            <a:chExt cx="5173376" cy="879694"/>
          </a:xfrm>
        </p:grpSpPr>
        <p:sp>
          <p:nvSpPr>
            <p:cNvPr id="47" name="文本框 12"/>
            <p:cNvSpPr txBox="1"/>
            <p:nvPr/>
          </p:nvSpPr>
          <p:spPr>
            <a:xfrm>
              <a:off x="3797608" y="321913"/>
              <a:ext cx="4347143" cy="61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rgbClr val="FFF3BC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8" name="文本框 13"/>
            <p:cNvSpPr txBox="1"/>
            <p:nvPr/>
          </p:nvSpPr>
          <p:spPr>
            <a:xfrm>
              <a:off x="3797607" y="802282"/>
              <a:ext cx="5173376" cy="39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 sz="1800"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添加文字描述内容添加文字描述内容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429028" y="4021358"/>
            <a:ext cx="3529583" cy="994828"/>
            <a:chOff x="3797607" y="296738"/>
            <a:chExt cx="5787844" cy="943294"/>
          </a:xfrm>
        </p:grpSpPr>
        <p:sp>
          <p:nvSpPr>
            <p:cNvPr id="50" name="文本框 15"/>
            <p:cNvSpPr txBox="1"/>
            <p:nvPr/>
          </p:nvSpPr>
          <p:spPr>
            <a:xfrm>
              <a:off x="3797609" y="296738"/>
              <a:ext cx="4863474" cy="61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rgbClr val="FFF3BC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1" name="文本框 16"/>
            <p:cNvSpPr txBox="1"/>
            <p:nvPr/>
          </p:nvSpPr>
          <p:spPr>
            <a:xfrm>
              <a:off x="3797607" y="802282"/>
              <a:ext cx="5787844" cy="43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 sz="1800"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添加文字描述内容添加文字描述内容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064412" y="4002322"/>
            <a:ext cx="3529583" cy="1011644"/>
            <a:chOff x="3797607" y="280793"/>
            <a:chExt cx="4900279" cy="959238"/>
          </a:xfrm>
        </p:grpSpPr>
        <p:sp>
          <p:nvSpPr>
            <p:cNvPr id="53" name="文本框 18"/>
            <p:cNvSpPr txBox="1"/>
            <p:nvPr/>
          </p:nvSpPr>
          <p:spPr>
            <a:xfrm>
              <a:off x="3797608" y="280793"/>
              <a:ext cx="4117661" cy="612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rgbClr val="FFF3BC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4" name="文本框 19"/>
            <p:cNvSpPr txBox="1"/>
            <p:nvPr/>
          </p:nvSpPr>
          <p:spPr>
            <a:xfrm>
              <a:off x="3797607" y="802282"/>
              <a:ext cx="4900279" cy="43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 sz="1800"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添加文字描述内容添加文字描述内容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62748" y="461627"/>
            <a:ext cx="3306970" cy="1714768"/>
            <a:chOff x="624079" y="1342594"/>
            <a:chExt cx="2351627" cy="1219457"/>
          </a:xfrm>
        </p:grpSpPr>
        <p:sp>
          <p:nvSpPr>
            <p:cNvPr id="56" name="TextBox 67"/>
            <p:cNvSpPr txBox="1"/>
            <p:nvPr/>
          </p:nvSpPr>
          <p:spPr>
            <a:xfrm>
              <a:off x="624079" y="1342594"/>
              <a:ext cx="2212895" cy="1028714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8800" spc="842" dirty="0">
                  <a:solidFill>
                    <a:srgbClr val="FFF3BC"/>
                  </a:solidFill>
                  <a:cs typeface="+mn-ea"/>
                  <a:sym typeface="+mn-lt"/>
                </a:rPr>
                <a:t>目 录</a:t>
              </a:r>
            </a:p>
          </p:txBody>
        </p:sp>
        <p:sp>
          <p:nvSpPr>
            <p:cNvPr id="57" name="TextBox 68"/>
            <p:cNvSpPr txBox="1"/>
            <p:nvPr/>
          </p:nvSpPr>
          <p:spPr>
            <a:xfrm>
              <a:off x="1515292" y="2277513"/>
              <a:ext cx="1460414" cy="284538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sz="2000" spc="422" dirty="0">
                  <a:solidFill>
                    <a:srgbClr val="FFF3BC"/>
                  </a:solidFill>
                  <a:cs typeface="+mn-ea"/>
                  <a:sym typeface="+mn-lt"/>
                </a:rPr>
                <a:t>CONTENTS</a:t>
              </a:r>
              <a:endParaRPr lang="zh-CN" altLang="en-US" sz="2000" spc="422" dirty="0">
                <a:solidFill>
                  <a:srgbClr val="FFF3B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8891" y="2250847"/>
            <a:ext cx="502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24141" y="1894969"/>
            <a:ext cx="1261884" cy="369332"/>
          </a:xfrm>
          <a:prstGeom prst="rect">
            <a:avLst/>
          </a:prstGeom>
          <a:solidFill>
            <a:srgbClr val="CD1C2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221469" y="2389685"/>
            <a:ext cx="4124325" cy="2749268"/>
          </a:xfrm>
          <a:custGeom>
            <a:avLst/>
            <a:gdLst>
              <a:gd name="connsiteX0" fmla="*/ 0 w 4721436"/>
              <a:gd name="connsiteY0" fmla="*/ 0 h 2996684"/>
              <a:gd name="connsiteX1" fmla="*/ 4721436 w 4721436"/>
              <a:gd name="connsiteY1" fmla="*/ 0 h 2996684"/>
              <a:gd name="connsiteX2" fmla="*/ 4721436 w 4721436"/>
              <a:gd name="connsiteY2" fmla="*/ 2996684 h 2996684"/>
              <a:gd name="connsiteX3" fmla="*/ 0 w 4721436"/>
              <a:gd name="connsiteY3" fmla="*/ 2996684 h 299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1436" h="2996684">
                <a:moveTo>
                  <a:pt x="0" y="0"/>
                </a:moveTo>
                <a:lnTo>
                  <a:pt x="4721436" y="0"/>
                </a:lnTo>
                <a:lnTo>
                  <a:pt x="4721436" y="2996684"/>
                </a:lnTo>
                <a:lnTo>
                  <a:pt x="0" y="299668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2797" y="2286338"/>
            <a:ext cx="30322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6341" y="1852541"/>
            <a:ext cx="1261884" cy="369332"/>
          </a:xfrm>
          <a:prstGeom prst="rect">
            <a:avLst/>
          </a:prstGeom>
          <a:solidFill>
            <a:srgbClr val="CD1C2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77885" y="1932829"/>
            <a:ext cx="5794437" cy="3259370"/>
          </a:xfrm>
          <a:custGeom>
            <a:avLst/>
            <a:gdLst>
              <a:gd name="connsiteX0" fmla="*/ 0 w 6503638"/>
              <a:gd name="connsiteY0" fmla="*/ 0 h 4361414"/>
              <a:gd name="connsiteX1" fmla="*/ 6503638 w 6503638"/>
              <a:gd name="connsiteY1" fmla="*/ 0 h 4361414"/>
              <a:gd name="connsiteX2" fmla="*/ 6503638 w 6503638"/>
              <a:gd name="connsiteY2" fmla="*/ 4361414 h 4361414"/>
              <a:gd name="connsiteX3" fmla="*/ 0 w 6503638"/>
              <a:gd name="connsiteY3" fmla="*/ 4361414 h 436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3638" h="4361414">
                <a:moveTo>
                  <a:pt x="0" y="0"/>
                </a:moveTo>
                <a:lnTo>
                  <a:pt x="6503638" y="0"/>
                </a:lnTo>
                <a:lnTo>
                  <a:pt x="6503638" y="4361414"/>
                </a:lnTo>
                <a:lnTo>
                  <a:pt x="0" y="436141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2252568"/>
            <a:ext cx="4592707" cy="263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87440" y="1875999"/>
            <a:ext cx="1261884" cy="369332"/>
          </a:xfrm>
          <a:prstGeom prst="rect">
            <a:avLst/>
          </a:prstGeom>
          <a:solidFill>
            <a:srgbClr val="CD1C2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638849" y="2322243"/>
            <a:ext cx="4099559" cy="2736890"/>
          </a:xfrm>
          <a:custGeom>
            <a:avLst/>
            <a:gdLst>
              <a:gd name="connsiteX0" fmla="*/ 0 w 4099559"/>
              <a:gd name="connsiteY0" fmla="*/ 0 h 2733039"/>
              <a:gd name="connsiteX1" fmla="*/ 4099559 w 4099559"/>
              <a:gd name="connsiteY1" fmla="*/ 0 h 2733039"/>
              <a:gd name="connsiteX2" fmla="*/ 4099559 w 4099559"/>
              <a:gd name="connsiteY2" fmla="*/ 2733039 h 2733039"/>
              <a:gd name="connsiteX3" fmla="*/ 0 w 4099559"/>
              <a:gd name="connsiteY3" fmla="*/ 2733039 h 273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9559" h="2733039">
                <a:moveTo>
                  <a:pt x="0" y="0"/>
                </a:moveTo>
                <a:lnTo>
                  <a:pt x="4099559" y="0"/>
                </a:lnTo>
                <a:lnTo>
                  <a:pt x="4099559" y="2733039"/>
                </a:lnTo>
                <a:lnTo>
                  <a:pt x="0" y="2733039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93763" y="1969427"/>
            <a:ext cx="3124940" cy="3139321"/>
          </a:xfrm>
          <a:prstGeom prst="rect">
            <a:avLst/>
          </a:prstGeom>
          <a:solidFill>
            <a:srgbClr val="CD1C2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点击添加您的内容，或者通过复制您的文本。点击添加您的内容，或者通过复制您的文本后，在此框中选择粘贴，并选择只保留文字。点击添加您的内容，或者通过复制您的文本。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835517" y="1971249"/>
            <a:ext cx="4858246" cy="3137499"/>
          </a:xfrm>
          <a:custGeom>
            <a:avLst/>
            <a:gdLst>
              <a:gd name="connsiteX0" fmla="*/ 0 w 5753100"/>
              <a:gd name="connsiteY0" fmla="*/ 0 h 3238500"/>
              <a:gd name="connsiteX1" fmla="*/ 5753100 w 5753100"/>
              <a:gd name="connsiteY1" fmla="*/ 0 h 3238500"/>
              <a:gd name="connsiteX2" fmla="*/ 5753100 w 5753100"/>
              <a:gd name="connsiteY2" fmla="*/ 3238500 h 3238500"/>
              <a:gd name="connsiteX3" fmla="*/ 0 w 575310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3100" h="3238500">
                <a:moveTo>
                  <a:pt x="0" y="0"/>
                </a:moveTo>
                <a:lnTo>
                  <a:pt x="5753100" y="0"/>
                </a:lnTo>
                <a:lnTo>
                  <a:pt x="5753100" y="3238500"/>
                </a:lnTo>
                <a:lnTo>
                  <a:pt x="0" y="323850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56360" y="2290936"/>
            <a:ext cx="4739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47800" y="1821918"/>
            <a:ext cx="1261884" cy="369332"/>
          </a:xfrm>
          <a:prstGeom prst="rect">
            <a:avLst/>
          </a:prstGeom>
          <a:solidFill>
            <a:srgbClr val="CD1C2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582108" y="2462417"/>
            <a:ext cx="3645473" cy="2430315"/>
          </a:xfrm>
          <a:custGeom>
            <a:avLst/>
            <a:gdLst>
              <a:gd name="connsiteX0" fmla="*/ 0 w 3645473"/>
              <a:gd name="connsiteY0" fmla="*/ 0 h 2652297"/>
              <a:gd name="connsiteX1" fmla="*/ 3645473 w 3645473"/>
              <a:gd name="connsiteY1" fmla="*/ 0 h 2652297"/>
              <a:gd name="connsiteX2" fmla="*/ 3645473 w 3645473"/>
              <a:gd name="connsiteY2" fmla="*/ 2652297 h 2652297"/>
              <a:gd name="connsiteX3" fmla="*/ 0 w 3645473"/>
              <a:gd name="connsiteY3" fmla="*/ 2652297 h 26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5473" h="2652297">
                <a:moveTo>
                  <a:pt x="0" y="0"/>
                </a:moveTo>
                <a:lnTo>
                  <a:pt x="3645473" y="0"/>
                </a:lnTo>
                <a:lnTo>
                  <a:pt x="3645473" y="2652297"/>
                </a:lnTo>
                <a:lnTo>
                  <a:pt x="0" y="2652297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591028" y="-681857"/>
            <a:ext cx="9009944" cy="7080986"/>
            <a:chOff x="1591028" y="-681857"/>
            <a:chExt cx="9009944" cy="7080986"/>
          </a:xfrm>
        </p:grpSpPr>
        <p:grpSp>
          <p:nvGrpSpPr>
            <p:cNvPr id="28" name="组合 27"/>
            <p:cNvGrpSpPr/>
            <p:nvPr/>
          </p:nvGrpSpPr>
          <p:grpSpPr>
            <a:xfrm>
              <a:off x="1591028" y="-402341"/>
              <a:ext cx="9009944" cy="6801470"/>
              <a:chOff x="1591028" y="-402341"/>
              <a:chExt cx="9009944" cy="6801470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 rot="7816635">
                <a:off x="6997737" y="3147022"/>
                <a:ext cx="3456606" cy="1892812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 rot="13559952">
                <a:off x="1780930" y="3208378"/>
                <a:ext cx="3709903" cy="1892812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4282479" y="-402341"/>
                <a:ext cx="3709903" cy="1892812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5" cstate="screen"/>
              <a:srcRect l="20002" t="25859" r="22655" b="3443"/>
              <a:stretch>
                <a:fillRect/>
              </a:stretch>
            </p:blipFill>
            <p:spPr>
              <a:xfrm>
                <a:off x="7835001" y="-71022"/>
                <a:ext cx="2649527" cy="5770747"/>
              </a:xfrm>
              <a:prstGeom prst="rect">
                <a:avLst/>
              </a:prstGeom>
            </p:spPr>
          </p:pic>
          <p:grpSp>
            <p:nvGrpSpPr>
              <p:cNvPr id="10" name="组合 9"/>
              <p:cNvGrpSpPr/>
              <p:nvPr/>
            </p:nvGrpSpPr>
            <p:grpSpPr>
              <a:xfrm>
                <a:off x="1591028" y="0"/>
                <a:ext cx="9009944" cy="6399129"/>
                <a:chOff x="1591028" y="0"/>
                <a:chExt cx="9009944" cy="6399129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-20000" contrast="20000"/>
                          </a14:imgEffect>
                          <a14:imgEffect>
                            <a14:colorTemperature colorTemp="59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591028" y="0"/>
                  <a:ext cx="9009944" cy="6399129"/>
                </a:xfrm>
                <a:custGeom>
                  <a:avLst/>
                  <a:gdLst>
                    <a:gd name="connsiteX0" fmla="*/ 0 w 8812532"/>
                    <a:gd name="connsiteY0" fmla="*/ 0 h 6258921"/>
                    <a:gd name="connsiteX1" fmla="*/ 4162426 w 8812532"/>
                    <a:gd name="connsiteY1" fmla="*/ 0 h 6258921"/>
                    <a:gd name="connsiteX2" fmla="*/ 4162426 w 8812532"/>
                    <a:gd name="connsiteY2" fmla="*/ 574401 h 6258921"/>
                    <a:gd name="connsiteX3" fmla="*/ 6061330 w 8812532"/>
                    <a:gd name="connsiteY3" fmla="*/ 574401 h 6258921"/>
                    <a:gd name="connsiteX4" fmla="*/ 6061330 w 8812532"/>
                    <a:gd name="connsiteY4" fmla="*/ 0 h 6258921"/>
                    <a:gd name="connsiteX5" fmla="*/ 8812532 w 8812532"/>
                    <a:gd name="connsiteY5" fmla="*/ 0 h 6258921"/>
                    <a:gd name="connsiteX6" fmla="*/ 8812532 w 8812532"/>
                    <a:gd name="connsiteY6" fmla="*/ 6258921 h 6258921"/>
                    <a:gd name="connsiteX7" fmla="*/ 5332858 w 8812532"/>
                    <a:gd name="connsiteY7" fmla="*/ 6258921 h 6258921"/>
                    <a:gd name="connsiteX8" fmla="*/ 5332858 w 8812532"/>
                    <a:gd name="connsiteY8" fmla="*/ 5557881 h 6258921"/>
                    <a:gd name="connsiteX9" fmla="*/ 4052698 w 8812532"/>
                    <a:gd name="connsiteY9" fmla="*/ 5557881 h 6258921"/>
                    <a:gd name="connsiteX10" fmla="*/ 4052698 w 8812532"/>
                    <a:gd name="connsiteY10" fmla="*/ 6258921 h 6258921"/>
                    <a:gd name="connsiteX11" fmla="*/ 0 w 8812532"/>
                    <a:gd name="connsiteY11" fmla="*/ 6258921 h 625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812532" h="6258921">
                      <a:moveTo>
                        <a:pt x="0" y="0"/>
                      </a:moveTo>
                      <a:lnTo>
                        <a:pt x="4162426" y="0"/>
                      </a:lnTo>
                      <a:lnTo>
                        <a:pt x="4162426" y="574401"/>
                      </a:lnTo>
                      <a:lnTo>
                        <a:pt x="6061330" y="574401"/>
                      </a:lnTo>
                      <a:lnTo>
                        <a:pt x="6061330" y="0"/>
                      </a:lnTo>
                      <a:lnTo>
                        <a:pt x="8812532" y="0"/>
                      </a:lnTo>
                      <a:lnTo>
                        <a:pt x="8812532" y="6258921"/>
                      </a:lnTo>
                      <a:lnTo>
                        <a:pt x="5332858" y="6258921"/>
                      </a:lnTo>
                      <a:lnTo>
                        <a:pt x="5332858" y="5557881"/>
                      </a:lnTo>
                      <a:lnTo>
                        <a:pt x="4052698" y="5557881"/>
                      </a:lnTo>
                      <a:lnTo>
                        <a:pt x="4052698" y="6258921"/>
                      </a:lnTo>
                      <a:lnTo>
                        <a:pt x="0" y="6258921"/>
                      </a:lnTo>
                      <a:close/>
                    </a:path>
                  </a:pathLst>
                </a:custGeom>
              </p:spPr>
            </p:pic>
            <p:sp>
              <p:nvSpPr>
                <p:cNvPr id="6" name="椭圆 5"/>
                <p:cNvSpPr/>
                <p:nvPr/>
              </p:nvSpPr>
              <p:spPr>
                <a:xfrm>
                  <a:off x="4572000" y="1490472"/>
                  <a:ext cx="2944368" cy="3136392"/>
                </a:xfrm>
                <a:prstGeom prst="ellipse">
                  <a:avLst/>
                </a:prstGeom>
                <a:solidFill>
                  <a:srgbClr val="D420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5" cstate="screen"/>
              <a:srcRect l="20002" t="25859" r="22655" b="3443"/>
              <a:stretch>
                <a:fillRect/>
              </a:stretch>
            </p:blipFill>
            <p:spPr>
              <a:xfrm>
                <a:off x="1909661" y="186432"/>
                <a:ext cx="2343706" cy="5104660"/>
              </a:xfrm>
              <a:prstGeom prst="rect">
                <a:avLst/>
              </a:prstGeom>
            </p:spPr>
          </p:pic>
        </p:grp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7258724" y="-681857"/>
              <a:ext cx="1467316" cy="3195857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3465962" y="-681857"/>
              <a:ext cx="1467316" cy="3195857"/>
            </a:xfrm>
            <a:prstGeom prst="rect">
              <a:avLst/>
            </a:prstGeom>
          </p:spPr>
        </p:pic>
      </p:grpSp>
      <p:sp>
        <p:nvSpPr>
          <p:cNvPr id="14" name="标题 1"/>
          <p:cNvSpPr txBox="1"/>
          <p:nvPr/>
        </p:nvSpPr>
        <p:spPr>
          <a:xfrm>
            <a:off x="4375086" y="1897534"/>
            <a:ext cx="3338195" cy="2322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9600" b="1" dirty="0">
                <a:solidFill>
                  <a:srgbClr val="FFF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春节</a:t>
            </a:r>
            <a:r>
              <a:rPr lang="en-US" altLang="zh-CN" sz="9600" b="1" dirty="0">
                <a:solidFill>
                  <a:srgbClr val="FFF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9600" b="1" dirty="0">
                <a:solidFill>
                  <a:srgbClr val="FFF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9600" b="1" dirty="0">
                <a:solidFill>
                  <a:srgbClr val="FFF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元宵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591028" y="-681857"/>
            <a:ext cx="9009944" cy="7080986"/>
            <a:chOff x="1591028" y="-681857"/>
            <a:chExt cx="9009944" cy="7080986"/>
          </a:xfrm>
        </p:grpSpPr>
        <p:grpSp>
          <p:nvGrpSpPr>
            <p:cNvPr id="28" name="组合 27"/>
            <p:cNvGrpSpPr/>
            <p:nvPr/>
          </p:nvGrpSpPr>
          <p:grpSpPr>
            <a:xfrm>
              <a:off x="1591028" y="-402341"/>
              <a:ext cx="9009944" cy="6801470"/>
              <a:chOff x="1591028" y="-402341"/>
              <a:chExt cx="9009944" cy="6801470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 rot="7816635">
                <a:off x="6997737" y="3147022"/>
                <a:ext cx="3456606" cy="1892812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 rot="13559952">
                <a:off x="1780930" y="3208378"/>
                <a:ext cx="3709903" cy="1892812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4282479" y="-402341"/>
                <a:ext cx="3709903" cy="1892812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5" cstate="screen"/>
              <a:srcRect l="20002" t="25859" r="22655" b="3443"/>
              <a:stretch>
                <a:fillRect/>
              </a:stretch>
            </p:blipFill>
            <p:spPr>
              <a:xfrm>
                <a:off x="7835001" y="-71022"/>
                <a:ext cx="2649527" cy="5770747"/>
              </a:xfrm>
              <a:prstGeom prst="rect">
                <a:avLst/>
              </a:prstGeom>
            </p:spPr>
          </p:pic>
          <p:grpSp>
            <p:nvGrpSpPr>
              <p:cNvPr id="10" name="组合 9"/>
              <p:cNvGrpSpPr/>
              <p:nvPr/>
            </p:nvGrpSpPr>
            <p:grpSpPr>
              <a:xfrm>
                <a:off x="1591028" y="0"/>
                <a:ext cx="9009944" cy="6399129"/>
                <a:chOff x="1591028" y="0"/>
                <a:chExt cx="9009944" cy="6399129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-20000" contrast="20000"/>
                          </a14:imgEffect>
                          <a14:imgEffect>
                            <a14:colorTemperature colorTemp="59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591028" y="0"/>
                  <a:ext cx="9009944" cy="6399129"/>
                </a:xfrm>
                <a:custGeom>
                  <a:avLst/>
                  <a:gdLst>
                    <a:gd name="connsiteX0" fmla="*/ 0 w 8812532"/>
                    <a:gd name="connsiteY0" fmla="*/ 0 h 6258921"/>
                    <a:gd name="connsiteX1" fmla="*/ 4162426 w 8812532"/>
                    <a:gd name="connsiteY1" fmla="*/ 0 h 6258921"/>
                    <a:gd name="connsiteX2" fmla="*/ 4162426 w 8812532"/>
                    <a:gd name="connsiteY2" fmla="*/ 574401 h 6258921"/>
                    <a:gd name="connsiteX3" fmla="*/ 6061330 w 8812532"/>
                    <a:gd name="connsiteY3" fmla="*/ 574401 h 6258921"/>
                    <a:gd name="connsiteX4" fmla="*/ 6061330 w 8812532"/>
                    <a:gd name="connsiteY4" fmla="*/ 0 h 6258921"/>
                    <a:gd name="connsiteX5" fmla="*/ 8812532 w 8812532"/>
                    <a:gd name="connsiteY5" fmla="*/ 0 h 6258921"/>
                    <a:gd name="connsiteX6" fmla="*/ 8812532 w 8812532"/>
                    <a:gd name="connsiteY6" fmla="*/ 6258921 h 6258921"/>
                    <a:gd name="connsiteX7" fmla="*/ 5332858 w 8812532"/>
                    <a:gd name="connsiteY7" fmla="*/ 6258921 h 6258921"/>
                    <a:gd name="connsiteX8" fmla="*/ 5332858 w 8812532"/>
                    <a:gd name="connsiteY8" fmla="*/ 5557881 h 6258921"/>
                    <a:gd name="connsiteX9" fmla="*/ 4052698 w 8812532"/>
                    <a:gd name="connsiteY9" fmla="*/ 5557881 h 6258921"/>
                    <a:gd name="connsiteX10" fmla="*/ 4052698 w 8812532"/>
                    <a:gd name="connsiteY10" fmla="*/ 6258921 h 6258921"/>
                    <a:gd name="connsiteX11" fmla="*/ 0 w 8812532"/>
                    <a:gd name="connsiteY11" fmla="*/ 6258921 h 625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812532" h="6258921">
                      <a:moveTo>
                        <a:pt x="0" y="0"/>
                      </a:moveTo>
                      <a:lnTo>
                        <a:pt x="4162426" y="0"/>
                      </a:lnTo>
                      <a:lnTo>
                        <a:pt x="4162426" y="574401"/>
                      </a:lnTo>
                      <a:lnTo>
                        <a:pt x="6061330" y="574401"/>
                      </a:lnTo>
                      <a:lnTo>
                        <a:pt x="6061330" y="0"/>
                      </a:lnTo>
                      <a:lnTo>
                        <a:pt x="8812532" y="0"/>
                      </a:lnTo>
                      <a:lnTo>
                        <a:pt x="8812532" y="6258921"/>
                      </a:lnTo>
                      <a:lnTo>
                        <a:pt x="5332858" y="6258921"/>
                      </a:lnTo>
                      <a:lnTo>
                        <a:pt x="5332858" y="5557881"/>
                      </a:lnTo>
                      <a:lnTo>
                        <a:pt x="4052698" y="5557881"/>
                      </a:lnTo>
                      <a:lnTo>
                        <a:pt x="4052698" y="6258921"/>
                      </a:lnTo>
                      <a:lnTo>
                        <a:pt x="0" y="6258921"/>
                      </a:lnTo>
                      <a:close/>
                    </a:path>
                  </a:pathLst>
                </a:custGeom>
              </p:spPr>
            </p:pic>
            <p:sp>
              <p:nvSpPr>
                <p:cNvPr id="6" name="椭圆 5"/>
                <p:cNvSpPr/>
                <p:nvPr/>
              </p:nvSpPr>
              <p:spPr>
                <a:xfrm>
                  <a:off x="4572000" y="1490472"/>
                  <a:ext cx="2944368" cy="3136392"/>
                </a:xfrm>
                <a:prstGeom prst="ellipse">
                  <a:avLst/>
                </a:prstGeom>
                <a:solidFill>
                  <a:srgbClr val="D420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5" cstate="screen"/>
              <a:srcRect l="20002" t="25859" r="22655" b="3443"/>
              <a:stretch>
                <a:fillRect/>
              </a:stretch>
            </p:blipFill>
            <p:spPr>
              <a:xfrm>
                <a:off x="1909661" y="186432"/>
                <a:ext cx="2343706" cy="5104660"/>
              </a:xfrm>
              <a:prstGeom prst="rect">
                <a:avLst/>
              </a:prstGeom>
            </p:spPr>
          </p:pic>
        </p:grp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7258724" y="-681857"/>
              <a:ext cx="1467316" cy="3195857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3465962" y="-681857"/>
              <a:ext cx="1467316" cy="3195857"/>
            </a:xfrm>
            <a:prstGeom prst="rect">
              <a:avLst/>
            </a:prstGeom>
          </p:spPr>
        </p:pic>
      </p:grpSp>
      <p:sp>
        <p:nvSpPr>
          <p:cNvPr id="14" name="标题 1"/>
          <p:cNvSpPr txBox="1"/>
          <p:nvPr/>
        </p:nvSpPr>
        <p:spPr>
          <a:xfrm>
            <a:off x="4375086" y="1897534"/>
            <a:ext cx="3338195" cy="2322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9600" b="1" dirty="0">
                <a:solidFill>
                  <a:srgbClr val="FFF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第一部分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238359" y="2062480"/>
            <a:ext cx="4093789" cy="2733039"/>
          </a:xfrm>
          <a:custGeom>
            <a:avLst/>
            <a:gdLst>
              <a:gd name="connsiteX0" fmla="*/ 0 w 4099559"/>
              <a:gd name="connsiteY0" fmla="*/ 0 h 2733039"/>
              <a:gd name="connsiteX1" fmla="*/ 4099559 w 4099559"/>
              <a:gd name="connsiteY1" fmla="*/ 0 h 2733039"/>
              <a:gd name="connsiteX2" fmla="*/ 4099559 w 4099559"/>
              <a:gd name="connsiteY2" fmla="*/ 2733039 h 2733039"/>
              <a:gd name="connsiteX3" fmla="*/ 0 w 4099559"/>
              <a:gd name="connsiteY3" fmla="*/ 2733039 h 273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9559" h="2733039">
                <a:moveTo>
                  <a:pt x="0" y="0"/>
                </a:moveTo>
                <a:lnTo>
                  <a:pt x="4099559" y="0"/>
                </a:lnTo>
                <a:lnTo>
                  <a:pt x="4099559" y="2733039"/>
                </a:lnTo>
                <a:lnTo>
                  <a:pt x="0" y="2733039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5767155" y="2325344"/>
            <a:ext cx="4806002" cy="263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28115" y="1956012"/>
            <a:ext cx="1261884" cy="369332"/>
          </a:xfrm>
          <a:prstGeom prst="rect">
            <a:avLst/>
          </a:prstGeom>
          <a:solidFill>
            <a:srgbClr val="CD1C2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17507" y="2501581"/>
            <a:ext cx="416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24187" y="2132249"/>
            <a:ext cx="1261884" cy="369332"/>
          </a:xfrm>
          <a:prstGeom prst="rect">
            <a:avLst/>
          </a:prstGeom>
          <a:solidFill>
            <a:srgbClr val="CD1C2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900941" y="2070104"/>
            <a:ext cx="4423364" cy="2948608"/>
          </a:xfrm>
          <a:custGeom>
            <a:avLst/>
            <a:gdLst>
              <a:gd name="connsiteX0" fmla="*/ 0 w 5172036"/>
              <a:gd name="connsiteY0" fmla="*/ 0 h 2948608"/>
              <a:gd name="connsiteX1" fmla="*/ 5172036 w 5172036"/>
              <a:gd name="connsiteY1" fmla="*/ 0 h 2948608"/>
              <a:gd name="connsiteX2" fmla="*/ 5172036 w 5172036"/>
              <a:gd name="connsiteY2" fmla="*/ 2948608 h 2948608"/>
              <a:gd name="connsiteX3" fmla="*/ 0 w 5172036"/>
              <a:gd name="connsiteY3" fmla="*/ 2948608 h 29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2036" h="2948608">
                <a:moveTo>
                  <a:pt x="0" y="0"/>
                </a:moveTo>
                <a:lnTo>
                  <a:pt x="5172036" y="0"/>
                </a:lnTo>
                <a:lnTo>
                  <a:pt x="5172036" y="2948608"/>
                </a:lnTo>
                <a:lnTo>
                  <a:pt x="0" y="2948608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53969" y="4259971"/>
            <a:ext cx="8030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219101" y="1799750"/>
            <a:ext cx="3704838" cy="2413517"/>
          </a:xfrm>
          <a:custGeom>
            <a:avLst/>
            <a:gdLst>
              <a:gd name="connsiteX0" fmla="*/ 0 w 4497274"/>
              <a:gd name="connsiteY0" fmla="*/ 0 h 2591649"/>
              <a:gd name="connsiteX1" fmla="*/ 4497274 w 4497274"/>
              <a:gd name="connsiteY1" fmla="*/ 0 h 2591649"/>
              <a:gd name="connsiteX2" fmla="*/ 4497274 w 4497274"/>
              <a:gd name="connsiteY2" fmla="*/ 2591649 h 2591649"/>
              <a:gd name="connsiteX3" fmla="*/ 0 w 4497274"/>
              <a:gd name="connsiteY3" fmla="*/ 2591649 h 259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7274" h="2591649">
                <a:moveTo>
                  <a:pt x="0" y="0"/>
                </a:moveTo>
                <a:lnTo>
                  <a:pt x="4497274" y="0"/>
                </a:lnTo>
                <a:lnTo>
                  <a:pt x="4497274" y="2591649"/>
                </a:lnTo>
                <a:lnTo>
                  <a:pt x="0" y="2591649"/>
                </a:lnTo>
                <a:close/>
              </a:path>
            </a:pathLst>
          </a:custGeom>
        </p:spPr>
      </p:pic>
      <p:pic>
        <p:nvPicPr>
          <p:cNvPr id="5" name="图片占位符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23939" y="1799749"/>
            <a:ext cx="3704838" cy="2413517"/>
          </a:xfrm>
          <a:custGeom>
            <a:avLst/>
            <a:gdLst>
              <a:gd name="connsiteX0" fmla="*/ 0 w 5172036"/>
              <a:gd name="connsiteY0" fmla="*/ 0 h 2948608"/>
              <a:gd name="connsiteX1" fmla="*/ 5172036 w 5172036"/>
              <a:gd name="connsiteY1" fmla="*/ 0 h 2948608"/>
              <a:gd name="connsiteX2" fmla="*/ 5172036 w 5172036"/>
              <a:gd name="connsiteY2" fmla="*/ 2948608 h 2948608"/>
              <a:gd name="connsiteX3" fmla="*/ 0 w 5172036"/>
              <a:gd name="connsiteY3" fmla="*/ 2948608 h 29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2036" h="2948608">
                <a:moveTo>
                  <a:pt x="0" y="0"/>
                </a:moveTo>
                <a:lnTo>
                  <a:pt x="5172036" y="0"/>
                </a:lnTo>
                <a:lnTo>
                  <a:pt x="5172036" y="2948608"/>
                </a:lnTo>
                <a:lnTo>
                  <a:pt x="0" y="2948608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2984507" y="3890639"/>
            <a:ext cx="6109365" cy="369332"/>
          </a:xfrm>
          <a:prstGeom prst="rect">
            <a:avLst/>
          </a:prstGeom>
          <a:solidFill>
            <a:srgbClr val="CD1C25"/>
          </a:solidFill>
          <a:effectLst/>
        </p:spPr>
        <p:txBody>
          <a:bodyPr wrap="squar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点击此处添加您的标题或者内容或者复制您的文本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3889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http://  www.PPT818.com/jieri/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88263" y="1558584"/>
            <a:ext cx="8500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69790" y="1223423"/>
            <a:ext cx="1261884" cy="369332"/>
          </a:xfrm>
          <a:prstGeom prst="rect">
            <a:avLst/>
          </a:prstGeom>
          <a:solidFill>
            <a:srgbClr val="CD1C25"/>
          </a:solidFill>
          <a:effectLst/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906468" y="3028290"/>
            <a:ext cx="4045549" cy="2783840"/>
          </a:xfrm>
          <a:custGeom>
            <a:avLst/>
            <a:gdLst>
              <a:gd name="connsiteX0" fmla="*/ 0 w 4175760"/>
              <a:gd name="connsiteY0" fmla="*/ 0 h 2783840"/>
              <a:gd name="connsiteX1" fmla="*/ 4175760 w 4175760"/>
              <a:gd name="connsiteY1" fmla="*/ 0 h 2783840"/>
              <a:gd name="connsiteX2" fmla="*/ 4175760 w 4175760"/>
              <a:gd name="connsiteY2" fmla="*/ 2783840 h 2783840"/>
              <a:gd name="connsiteX3" fmla="*/ 0 w 4175760"/>
              <a:gd name="connsiteY3" fmla="*/ 2783840 h 278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5760" h="2783840">
                <a:moveTo>
                  <a:pt x="0" y="0"/>
                </a:moveTo>
                <a:lnTo>
                  <a:pt x="4175760" y="0"/>
                </a:lnTo>
                <a:lnTo>
                  <a:pt x="4175760" y="2783840"/>
                </a:lnTo>
                <a:lnTo>
                  <a:pt x="0" y="2783840"/>
                </a:lnTo>
                <a:close/>
              </a:path>
            </a:pathLst>
          </a:custGeom>
        </p:spPr>
      </p:pic>
      <p:pic>
        <p:nvPicPr>
          <p:cNvPr id="5" name="图片占位符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52017" y="3034640"/>
            <a:ext cx="4336518" cy="2783840"/>
          </a:xfrm>
          <a:custGeom>
            <a:avLst/>
            <a:gdLst>
              <a:gd name="connsiteX0" fmla="*/ 0 w 4497274"/>
              <a:gd name="connsiteY0" fmla="*/ 0 h 2591649"/>
              <a:gd name="connsiteX1" fmla="*/ 4497274 w 4497274"/>
              <a:gd name="connsiteY1" fmla="*/ 0 h 2591649"/>
              <a:gd name="connsiteX2" fmla="*/ 4497274 w 4497274"/>
              <a:gd name="connsiteY2" fmla="*/ 2591649 h 2591649"/>
              <a:gd name="connsiteX3" fmla="*/ 0 w 4497274"/>
              <a:gd name="connsiteY3" fmla="*/ 2591649 h 259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7274" h="2591649">
                <a:moveTo>
                  <a:pt x="0" y="0"/>
                </a:moveTo>
                <a:lnTo>
                  <a:pt x="4497274" y="0"/>
                </a:lnTo>
                <a:lnTo>
                  <a:pt x="4497274" y="2591649"/>
                </a:lnTo>
                <a:lnTo>
                  <a:pt x="0" y="2591649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591028" y="-681857"/>
            <a:ext cx="9009944" cy="7080986"/>
            <a:chOff x="1591028" y="-681857"/>
            <a:chExt cx="9009944" cy="7080986"/>
          </a:xfrm>
        </p:grpSpPr>
        <p:grpSp>
          <p:nvGrpSpPr>
            <p:cNvPr id="28" name="组合 27"/>
            <p:cNvGrpSpPr/>
            <p:nvPr/>
          </p:nvGrpSpPr>
          <p:grpSpPr>
            <a:xfrm>
              <a:off x="1591028" y="-402341"/>
              <a:ext cx="9009944" cy="6801470"/>
              <a:chOff x="1591028" y="-402341"/>
              <a:chExt cx="9009944" cy="6801470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 rot="7816635">
                <a:off x="6997737" y="3147022"/>
                <a:ext cx="3456606" cy="1892812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 rot="13559952">
                <a:off x="1780930" y="3208378"/>
                <a:ext cx="3709903" cy="1892812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4282479" y="-402341"/>
                <a:ext cx="3709903" cy="1892812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5" cstate="screen"/>
              <a:srcRect l="20002" t="25859" r="22655" b="3443"/>
              <a:stretch>
                <a:fillRect/>
              </a:stretch>
            </p:blipFill>
            <p:spPr>
              <a:xfrm>
                <a:off x="7835001" y="-71022"/>
                <a:ext cx="2649527" cy="5770747"/>
              </a:xfrm>
              <a:prstGeom prst="rect">
                <a:avLst/>
              </a:prstGeom>
            </p:spPr>
          </p:pic>
          <p:grpSp>
            <p:nvGrpSpPr>
              <p:cNvPr id="10" name="组合 9"/>
              <p:cNvGrpSpPr/>
              <p:nvPr/>
            </p:nvGrpSpPr>
            <p:grpSpPr>
              <a:xfrm>
                <a:off x="1591028" y="0"/>
                <a:ext cx="9009944" cy="6399129"/>
                <a:chOff x="1591028" y="0"/>
                <a:chExt cx="9009944" cy="6399129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-20000" contrast="20000"/>
                          </a14:imgEffect>
                          <a14:imgEffect>
                            <a14:colorTemperature colorTemp="59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591028" y="0"/>
                  <a:ext cx="9009944" cy="6399129"/>
                </a:xfrm>
                <a:custGeom>
                  <a:avLst/>
                  <a:gdLst>
                    <a:gd name="connsiteX0" fmla="*/ 0 w 8812532"/>
                    <a:gd name="connsiteY0" fmla="*/ 0 h 6258921"/>
                    <a:gd name="connsiteX1" fmla="*/ 4162426 w 8812532"/>
                    <a:gd name="connsiteY1" fmla="*/ 0 h 6258921"/>
                    <a:gd name="connsiteX2" fmla="*/ 4162426 w 8812532"/>
                    <a:gd name="connsiteY2" fmla="*/ 574401 h 6258921"/>
                    <a:gd name="connsiteX3" fmla="*/ 6061330 w 8812532"/>
                    <a:gd name="connsiteY3" fmla="*/ 574401 h 6258921"/>
                    <a:gd name="connsiteX4" fmla="*/ 6061330 w 8812532"/>
                    <a:gd name="connsiteY4" fmla="*/ 0 h 6258921"/>
                    <a:gd name="connsiteX5" fmla="*/ 8812532 w 8812532"/>
                    <a:gd name="connsiteY5" fmla="*/ 0 h 6258921"/>
                    <a:gd name="connsiteX6" fmla="*/ 8812532 w 8812532"/>
                    <a:gd name="connsiteY6" fmla="*/ 6258921 h 6258921"/>
                    <a:gd name="connsiteX7" fmla="*/ 5332858 w 8812532"/>
                    <a:gd name="connsiteY7" fmla="*/ 6258921 h 6258921"/>
                    <a:gd name="connsiteX8" fmla="*/ 5332858 w 8812532"/>
                    <a:gd name="connsiteY8" fmla="*/ 5557881 h 6258921"/>
                    <a:gd name="connsiteX9" fmla="*/ 4052698 w 8812532"/>
                    <a:gd name="connsiteY9" fmla="*/ 5557881 h 6258921"/>
                    <a:gd name="connsiteX10" fmla="*/ 4052698 w 8812532"/>
                    <a:gd name="connsiteY10" fmla="*/ 6258921 h 6258921"/>
                    <a:gd name="connsiteX11" fmla="*/ 0 w 8812532"/>
                    <a:gd name="connsiteY11" fmla="*/ 6258921 h 625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812532" h="6258921">
                      <a:moveTo>
                        <a:pt x="0" y="0"/>
                      </a:moveTo>
                      <a:lnTo>
                        <a:pt x="4162426" y="0"/>
                      </a:lnTo>
                      <a:lnTo>
                        <a:pt x="4162426" y="574401"/>
                      </a:lnTo>
                      <a:lnTo>
                        <a:pt x="6061330" y="574401"/>
                      </a:lnTo>
                      <a:lnTo>
                        <a:pt x="6061330" y="0"/>
                      </a:lnTo>
                      <a:lnTo>
                        <a:pt x="8812532" y="0"/>
                      </a:lnTo>
                      <a:lnTo>
                        <a:pt x="8812532" y="6258921"/>
                      </a:lnTo>
                      <a:lnTo>
                        <a:pt x="5332858" y="6258921"/>
                      </a:lnTo>
                      <a:lnTo>
                        <a:pt x="5332858" y="5557881"/>
                      </a:lnTo>
                      <a:lnTo>
                        <a:pt x="4052698" y="5557881"/>
                      </a:lnTo>
                      <a:lnTo>
                        <a:pt x="4052698" y="6258921"/>
                      </a:lnTo>
                      <a:lnTo>
                        <a:pt x="0" y="6258921"/>
                      </a:lnTo>
                      <a:close/>
                    </a:path>
                  </a:pathLst>
                </a:custGeom>
              </p:spPr>
            </p:pic>
            <p:sp>
              <p:nvSpPr>
                <p:cNvPr id="6" name="椭圆 5"/>
                <p:cNvSpPr/>
                <p:nvPr/>
              </p:nvSpPr>
              <p:spPr>
                <a:xfrm>
                  <a:off x="4572000" y="1490472"/>
                  <a:ext cx="2944368" cy="3136392"/>
                </a:xfrm>
                <a:prstGeom prst="ellipse">
                  <a:avLst/>
                </a:prstGeom>
                <a:solidFill>
                  <a:srgbClr val="D420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5" cstate="screen"/>
              <a:srcRect l="20002" t="25859" r="22655" b="3443"/>
              <a:stretch>
                <a:fillRect/>
              </a:stretch>
            </p:blipFill>
            <p:spPr>
              <a:xfrm>
                <a:off x="1909661" y="186432"/>
                <a:ext cx="2343706" cy="5104660"/>
              </a:xfrm>
              <a:prstGeom prst="rect">
                <a:avLst/>
              </a:prstGeom>
            </p:spPr>
          </p:pic>
        </p:grp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7258724" y="-681857"/>
              <a:ext cx="1467316" cy="3195857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3465962" y="-681857"/>
              <a:ext cx="1467316" cy="3195857"/>
            </a:xfrm>
            <a:prstGeom prst="rect">
              <a:avLst/>
            </a:prstGeom>
          </p:spPr>
        </p:pic>
      </p:grpSp>
      <p:sp>
        <p:nvSpPr>
          <p:cNvPr id="14" name="标题 1"/>
          <p:cNvSpPr txBox="1"/>
          <p:nvPr/>
        </p:nvSpPr>
        <p:spPr>
          <a:xfrm>
            <a:off x="4375086" y="1897534"/>
            <a:ext cx="3338195" cy="2322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9600" b="1" dirty="0">
                <a:solidFill>
                  <a:srgbClr val="FFF3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第二部分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4883" y="2533249"/>
            <a:ext cx="45643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点击添加您的内容，或者通过复制您的文本后，在此框中选择粘贴，并选择只保留文字。点击添加您的内容，或者通过复制您的文本后，在此框中选择粘贴，并选择只保留文字。点击添加您的内容，或者通过复制您的文本后，在此框中选择粘贴，并选择只保留文字。</a:t>
            </a:r>
            <a:endParaRPr lang="zh-CN" altLang="en-US" sz="16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21083" y="2146264"/>
            <a:ext cx="1261884" cy="369332"/>
          </a:xfrm>
          <a:prstGeom prst="rect">
            <a:avLst/>
          </a:prstGeom>
          <a:solidFill>
            <a:srgbClr val="CD1C2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6709263" y="1663709"/>
            <a:ext cx="4003929" cy="4003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0abegsz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1727</Words>
  <Application>Microsoft Office PowerPoint</Application>
  <PresentationFormat>宽屏</PresentationFormat>
  <Paragraphs>85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2022-03-11T05:40:30Z</dcterms:created>
  <dcterms:modified xsi:type="dcterms:W3CDTF">2023-01-10T11:59:38Z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5B66683700E341AE87CA6ABCB8387E17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