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7"/>
  </p:notesMasterIdLst>
  <p:sldIdLst>
    <p:sldId id="312" r:id="rId2"/>
    <p:sldId id="273" r:id="rId3"/>
    <p:sldId id="257" r:id="rId4"/>
    <p:sldId id="296" r:id="rId5"/>
    <p:sldId id="275" r:id="rId6"/>
    <p:sldId id="302" r:id="rId7"/>
    <p:sldId id="305" r:id="rId8"/>
    <p:sldId id="267" r:id="rId9"/>
    <p:sldId id="281" r:id="rId10"/>
    <p:sldId id="295" r:id="rId11"/>
    <p:sldId id="282" r:id="rId12"/>
    <p:sldId id="278" r:id="rId13"/>
    <p:sldId id="269" r:id="rId14"/>
    <p:sldId id="298" r:id="rId15"/>
    <p:sldId id="297" r:id="rId16"/>
    <p:sldId id="304" r:id="rId17"/>
    <p:sldId id="303" r:id="rId18"/>
    <p:sldId id="286" r:id="rId19"/>
    <p:sldId id="271" r:id="rId20"/>
    <p:sldId id="306" r:id="rId21"/>
    <p:sldId id="301" r:id="rId22"/>
    <p:sldId id="290" r:id="rId23"/>
    <p:sldId id="289" r:id="rId24"/>
    <p:sldId id="307" r:id="rId25"/>
    <p:sldId id="308"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8F"/>
    <a:srgbClr val="3B485B"/>
    <a:srgbClr val="DF5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17" autoAdjust="0"/>
  </p:normalViewPr>
  <p:slideViewPr>
    <p:cSldViewPr snapToGrid="0">
      <p:cViewPr varScale="1">
        <p:scale>
          <a:sx n="88" d="100"/>
          <a:sy n="88" d="100"/>
        </p:scale>
        <p:origin x="678"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18478F"/>
            </a:solidFill>
            <a:effectLst>
              <a:outerShdw blurRad="127000" dir="8100000" algn="tr" rotWithShape="0">
                <a:prstClr val="black">
                  <a:alpha val="20000"/>
                </a:prstClr>
              </a:outerShdw>
            </a:effectLst>
          </c:spPr>
          <c:dPt>
            <c:idx val="0"/>
            <c:bubble3D val="0"/>
            <c:extLst>
              <c:ext xmlns:c16="http://schemas.microsoft.com/office/drawing/2014/chart" uri="{C3380CC4-5D6E-409C-BE32-E72D297353CC}">
                <c16:uniqueId val="{00000001-C11E-4F84-BE74-C17042202A8D}"/>
              </c:ext>
            </c:extLst>
          </c:dPt>
          <c:dPt>
            <c:idx val="1"/>
            <c:bubble3D val="0"/>
            <c:extLst>
              <c:ext xmlns:c16="http://schemas.microsoft.com/office/drawing/2014/chart" uri="{C3380CC4-5D6E-409C-BE32-E72D297353CC}">
                <c16:uniqueId val="{00000003-C11E-4F84-BE74-C17042202A8D}"/>
              </c:ext>
            </c:extLst>
          </c:dPt>
          <c:cat>
            <c:strRef>
              <c:f>Sheet1!$A$2:$A$3</c:f>
              <c:strCache>
                <c:ptCount val="2"/>
                <c:pt idx="0">
                  <c:v>第一季度</c:v>
                </c:pt>
                <c:pt idx="1">
                  <c:v>第二季度</c:v>
                </c:pt>
              </c:strCache>
            </c:strRef>
          </c:cat>
          <c:val>
            <c:numRef>
              <c:f>Sheet1!$B$2:$B$3</c:f>
              <c:numCache>
                <c:formatCode>General</c:formatCode>
                <c:ptCount val="2"/>
                <c:pt idx="0">
                  <c:v>87</c:v>
                </c:pt>
                <c:pt idx="1">
                  <c:v>13</c:v>
                </c:pt>
              </c:numCache>
            </c:numRef>
          </c:val>
          <c:extLst>
            <c:ext xmlns:c16="http://schemas.microsoft.com/office/drawing/2014/chart" uri="{C3380CC4-5D6E-409C-BE32-E72D297353CC}">
              <c16:uniqueId val="{00000004-C11E-4F84-BE74-C17042202A8D}"/>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A2B54-6606-476A-9C22-384023786D9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21462-D095-4E59-A8AC-4FBA96965AB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B9AA98F-6474-4A59-A3C8-82662F36626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53B7F2D0-5C61-4ECD-8EF0-7DC153D82996}" type="datetimeFigureOut">
              <a:rPr lang="zh-CN" altLang="en-US" smtClean="0">
                <a:solidFill>
                  <a:prstClr val="black">
                    <a:tint val="75000"/>
                  </a:prstClr>
                </a:solidFill>
              </a:rPr>
              <a:t>2023-01-10</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ABC027CB-4B16-4B21-A276-8705E54D5316}" type="slidenum">
              <a:rPr lang="zh-CN" altLang="en-US" smtClean="0">
                <a:solidFill>
                  <a:prstClr val="black">
                    <a:tint val="75000"/>
                  </a:prstClr>
                </a:solidFill>
              </a:rPr>
              <a:t>‹#›</a:t>
            </a:fld>
            <a:endParaRPr lang="zh-CN" alt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2" Type="http://schemas.openxmlformats.org/officeDocument/2006/relationships/tags" Target="../tags/tag24.xml"/><Relationship Id="rId16" Type="http://schemas.openxmlformats.org/officeDocument/2006/relationships/image" Target="../media/image7.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notesSlide" Target="../notesSlides/notesSlide16.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notesSlide" Target="../notesSlides/notesSlide25.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7.xml"/><Relationship Id="rId5" Type="http://schemas.openxmlformats.org/officeDocument/2006/relationships/tags" Target="../tags/tag1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圆角矩形 3"/>
          <p:cNvSpPr/>
          <p:nvPr>
            <p:custDataLst>
              <p:tags r:id="rId1"/>
            </p:custDataLst>
          </p:nvPr>
        </p:nvSpPr>
        <p:spPr>
          <a:xfrm rot="2700000">
            <a:off x="8659760" y="144820"/>
            <a:ext cx="863146" cy="863146"/>
          </a:xfrm>
          <a:prstGeom prst="roundRect">
            <a:avLst/>
          </a:prstGeom>
          <a:gradFill>
            <a:gsLst>
              <a:gs pos="0">
                <a:srgbClr val="FFFFFF">
                  <a:alpha val="40000"/>
                </a:srgbClr>
              </a:gs>
              <a:gs pos="100000">
                <a:schemeClr val="bg1">
                  <a:lumMod val="95000"/>
                  <a:alpha val="37000"/>
                </a:schemeClr>
              </a:gs>
            </a:gsLst>
            <a:lin ang="15000000" scaled="0"/>
          </a:gra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 name="PA_圆角矩形 3"/>
          <p:cNvSpPr/>
          <p:nvPr>
            <p:custDataLst>
              <p:tags r:id="rId2"/>
            </p:custDataLst>
          </p:nvPr>
        </p:nvSpPr>
        <p:spPr>
          <a:xfrm rot="2700000">
            <a:off x="6598215" y="1011429"/>
            <a:ext cx="653439" cy="653439"/>
          </a:xfrm>
          <a:prstGeom prst="roundRect">
            <a:avLst/>
          </a:prstGeom>
          <a:gradFill>
            <a:gsLst>
              <a:gs pos="0">
                <a:srgbClr val="FFFFFF">
                  <a:alpha val="40000"/>
                </a:srgbClr>
              </a:gs>
              <a:gs pos="100000">
                <a:schemeClr val="bg1">
                  <a:lumMod val="95000"/>
                  <a:alpha val="37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 name="PA_圆角矩形 3"/>
          <p:cNvSpPr/>
          <p:nvPr>
            <p:custDataLst>
              <p:tags r:id="rId3"/>
            </p:custDataLst>
          </p:nvPr>
        </p:nvSpPr>
        <p:spPr>
          <a:xfrm rot="2700000">
            <a:off x="-677683" y="2297224"/>
            <a:ext cx="2311518" cy="2311518"/>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8" name="PA_圆角矩形 3"/>
          <p:cNvSpPr/>
          <p:nvPr>
            <p:custDataLst>
              <p:tags r:id="rId4"/>
            </p:custDataLst>
          </p:nvPr>
        </p:nvSpPr>
        <p:spPr>
          <a:xfrm rot="2700000">
            <a:off x="2620038" y="-628857"/>
            <a:ext cx="2311518" cy="2311518"/>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9" name="PA_圆角矩形 3"/>
          <p:cNvSpPr/>
          <p:nvPr>
            <p:custDataLst>
              <p:tags r:id="rId5"/>
            </p:custDataLst>
          </p:nvPr>
        </p:nvSpPr>
        <p:spPr>
          <a:xfrm rot="2700000">
            <a:off x="5818900" y="1029718"/>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0" name="PA_圆角矩形 3"/>
          <p:cNvSpPr/>
          <p:nvPr>
            <p:custDataLst>
              <p:tags r:id="rId6"/>
            </p:custDataLst>
          </p:nvPr>
        </p:nvSpPr>
        <p:spPr>
          <a:xfrm rot="2700000">
            <a:off x="7510531" y="80606"/>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1" name="PA_圆角矩形 3"/>
          <p:cNvSpPr/>
          <p:nvPr>
            <p:custDataLst>
              <p:tags r:id="rId7"/>
            </p:custDataLst>
          </p:nvPr>
        </p:nvSpPr>
        <p:spPr>
          <a:xfrm rot="2700000">
            <a:off x="6212009" y="1889067"/>
            <a:ext cx="653439" cy="653439"/>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2" name="PA_圆角矩形 3"/>
          <p:cNvSpPr/>
          <p:nvPr>
            <p:custDataLst>
              <p:tags r:id="rId8"/>
            </p:custDataLst>
          </p:nvPr>
        </p:nvSpPr>
        <p:spPr>
          <a:xfrm rot="2700000">
            <a:off x="8052230" y="612772"/>
            <a:ext cx="653439" cy="653439"/>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3" name="PA_圆角矩形 3"/>
          <p:cNvSpPr/>
          <p:nvPr>
            <p:custDataLst>
              <p:tags r:id="rId9"/>
            </p:custDataLst>
          </p:nvPr>
        </p:nvSpPr>
        <p:spPr>
          <a:xfrm rot="2700000">
            <a:off x="1429771" y="5743715"/>
            <a:ext cx="653439" cy="653439"/>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4" name="PA_圆角矩形 3"/>
          <p:cNvSpPr/>
          <p:nvPr>
            <p:custDataLst>
              <p:tags r:id="rId10"/>
            </p:custDataLst>
          </p:nvPr>
        </p:nvSpPr>
        <p:spPr>
          <a:xfrm rot="2700000">
            <a:off x="3154735" y="5016175"/>
            <a:ext cx="2311518" cy="2311518"/>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3184811" y="5664102"/>
            <a:ext cx="2251365" cy="1014730"/>
          </a:xfrm>
          <a:prstGeom prst="rect">
            <a:avLst/>
          </a:prstGeom>
          <a:noFill/>
        </p:spPr>
        <p:txBody>
          <a:bodyPr wrap="square" rtlCol="0">
            <a:spAutoFit/>
          </a:bodyPr>
          <a:lstStyle/>
          <a:p>
            <a:pPr algn="ctr"/>
            <a:r>
              <a:rPr lang="en-US" altLang="zh-CN" sz="6000" spc="300" dirty="0" smtClean="0">
                <a:solidFill>
                  <a:srgbClr val="18478F"/>
                </a:solidFill>
                <a:latin typeface="微软雅黑" panose="020B0503020204020204" pitchFamily="34" charset="-122"/>
                <a:ea typeface="微软雅黑" panose="020B0503020204020204" pitchFamily="34" charset="-122"/>
                <a:cs typeface="+mn-ea"/>
                <a:sym typeface="+mn-lt"/>
              </a:rPr>
              <a:t>202X</a:t>
            </a:r>
            <a:endParaRPr lang="zh-CN" altLang="en-US" sz="6000" spc="30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6" name="文本框 15"/>
          <p:cNvSpPr txBox="1"/>
          <p:nvPr/>
        </p:nvSpPr>
        <p:spPr>
          <a:xfrm>
            <a:off x="4907874" y="3193284"/>
            <a:ext cx="7266044" cy="923330"/>
          </a:xfrm>
          <a:prstGeom prst="rect">
            <a:avLst/>
          </a:prstGeom>
          <a:noFill/>
        </p:spPr>
        <p:txBody>
          <a:bodyPr wrap="square" rtlCol="0">
            <a:spAutoFit/>
          </a:bodyPr>
          <a:lstStyle/>
          <a:p>
            <a:pPr algn="ctr"/>
            <a:r>
              <a:rPr lang="zh-CN" altLang="en-US" sz="5400" dirty="0">
                <a:solidFill>
                  <a:srgbClr val="18478F"/>
                </a:solidFill>
                <a:latin typeface="微软雅黑" panose="020B0503020204020204" pitchFamily="34" charset="-122"/>
                <a:ea typeface="微软雅黑" panose="020B0503020204020204" pitchFamily="34" charset="-122"/>
                <a:cs typeface="+mn-ea"/>
                <a:sym typeface="+mn-lt"/>
              </a:rPr>
              <a:t>餐饮投标简介</a:t>
            </a:r>
            <a:r>
              <a:rPr lang="en-US" altLang="zh-CN" sz="5400" dirty="0" err="1">
                <a:solidFill>
                  <a:srgbClr val="18478F"/>
                </a:solidFill>
                <a:latin typeface="微软雅黑" panose="020B0503020204020204" pitchFamily="34" charset="-122"/>
                <a:ea typeface="微软雅黑" panose="020B0503020204020204" pitchFamily="34" charset="-122"/>
                <a:cs typeface="+mn-ea"/>
                <a:sym typeface="+mn-lt"/>
              </a:rPr>
              <a:t>ppt</a:t>
            </a:r>
            <a:r>
              <a:rPr lang="zh-CN" altLang="en-US" sz="5400" dirty="0">
                <a:solidFill>
                  <a:srgbClr val="18478F"/>
                </a:solidFill>
                <a:latin typeface="微软雅黑" panose="020B0503020204020204" pitchFamily="34" charset="-122"/>
                <a:ea typeface="微软雅黑" panose="020B0503020204020204" pitchFamily="34" charset="-122"/>
                <a:cs typeface="+mn-ea"/>
                <a:sym typeface="+mn-lt"/>
              </a:rPr>
              <a:t>模板</a:t>
            </a:r>
          </a:p>
        </p:txBody>
      </p:sp>
      <p:cxnSp>
        <p:nvCxnSpPr>
          <p:cNvPr id="17" name="直接连接符 16"/>
          <p:cNvCxnSpPr/>
          <p:nvPr/>
        </p:nvCxnSpPr>
        <p:spPr>
          <a:xfrm>
            <a:off x="5569733" y="4117695"/>
            <a:ext cx="5942326" cy="0"/>
          </a:xfrm>
          <a:prstGeom prst="line">
            <a:avLst/>
          </a:prstGeom>
          <a:ln>
            <a:solidFill>
              <a:srgbClr val="18478F"/>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4965" y="3116756"/>
            <a:ext cx="1897124" cy="707886"/>
          </a:xfrm>
          <a:prstGeom prst="rect">
            <a:avLst/>
          </a:prstGeom>
          <a:noFill/>
        </p:spPr>
        <p:txBody>
          <a:bodyPr wrap="square" rtlCol="0">
            <a:spAutoFit/>
          </a:bodyPr>
          <a:lstStyle/>
          <a:p>
            <a:pPr algn="ctr"/>
            <a:r>
              <a:rPr lang="en-US" altLang="zh-CN" sz="4000" dirty="0" smtClean="0">
                <a:solidFill>
                  <a:schemeClr val="bg1"/>
                </a:solidFill>
                <a:latin typeface="微软雅黑" panose="020B0503020204020204" pitchFamily="34" charset="-122"/>
                <a:ea typeface="微软雅黑" panose="020B0503020204020204" pitchFamily="34" charset="-122"/>
                <a:cs typeface="+mn-ea"/>
                <a:sym typeface="+mn-lt"/>
              </a:rPr>
              <a:t>LOGO</a:t>
            </a:r>
            <a:endParaRPr lang="zh-CN" altLang="en-US" sz="4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0" name="PA_圆角矩形 3"/>
          <p:cNvSpPr/>
          <p:nvPr>
            <p:custDataLst>
              <p:tags r:id="rId11"/>
            </p:custDataLst>
          </p:nvPr>
        </p:nvSpPr>
        <p:spPr>
          <a:xfrm rot="2700000">
            <a:off x="7427403" y="1029721"/>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Effect transition="in" filter="fade">
                                      <p:cBhvr>
                                        <p:cTn id="34" dur="10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Effect transition="in" filter="fade">
                                      <p:cBhvr>
                                        <p:cTn id="39" dur="10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Effect transition="in" filter="fade">
                                      <p:cBhvr>
                                        <p:cTn id="44" dur="1000"/>
                                        <p:tgtEl>
                                          <p:spTgt spid="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Effect transition="in" filter="fade">
                                      <p:cBhvr>
                                        <p:cTn id="49" dur="1000"/>
                                        <p:tgtEl>
                                          <p:spTgt spid="1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Effect transition="in" filter="fade">
                                      <p:cBhvr>
                                        <p:cTn id="54" dur="1000"/>
                                        <p:tgtEl>
                                          <p:spTgt spid="1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1000" fill="hold"/>
                                        <p:tgtEl>
                                          <p:spTgt spid="4"/>
                                        </p:tgtEl>
                                        <p:attrNameLst>
                                          <p:attrName>ppt_w</p:attrName>
                                        </p:attrNameLst>
                                      </p:cBhvr>
                                      <p:tavLst>
                                        <p:tav tm="0">
                                          <p:val>
                                            <p:fltVal val="0"/>
                                          </p:val>
                                        </p:tav>
                                        <p:tav tm="100000">
                                          <p:val>
                                            <p:strVal val="#ppt_w"/>
                                          </p:val>
                                        </p:tav>
                                      </p:tavLst>
                                    </p:anim>
                                    <p:anim calcmode="lin" valueType="num">
                                      <p:cBhvr>
                                        <p:cTn id="58" dur="1000" fill="hold"/>
                                        <p:tgtEl>
                                          <p:spTgt spid="4"/>
                                        </p:tgtEl>
                                        <p:attrNameLst>
                                          <p:attrName>ppt_h</p:attrName>
                                        </p:attrNameLst>
                                      </p:cBhvr>
                                      <p:tavLst>
                                        <p:tav tm="0">
                                          <p:val>
                                            <p:fltVal val="0"/>
                                          </p:val>
                                        </p:tav>
                                        <p:tav tm="100000">
                                          <p:val>
                                            <p:strVal val="#ppt_h"/>
                                          </p:val>
                                        </p:tav>
                                      </p:tavLst>
                                    </p:anim>
                                    <p:animEffect transition="in" filter="fade">
                                      <p:cBhvr>
                                        <p:cTn id="59" dur="1000"/>
                                        <p:tgtEl>
                                          <p:spTgt spid="4"/>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75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10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6"/>
                                        </p:tgtEl>
                                        <p:attrNameLst>
                                          <p:attrName>ppt_y</p:attrName>
                                        </p:attrNameLst>
                                      </p:cBhvr>
                                      <p:tavLst>
                                        <p:tav tm="0">
                                          <p:val>
                                            <p:strVal val="#ppt_y"/>
                                          </p:val>
                                        </p:tav>
                                        <p:tav tm="100000">
                                          <p:val>
                                            <p:strVal val="#ppt_y"/>
                                          </p:val>
                                        </p:tav>
                                      </p:tavLst>
                                    </p:anim>
                                    <p:anim calcmode="lin" valueType="num">
                                      <p:cBhvr>
                                        <p:cTn id="7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6"/>
                                        </p:tgtEl>
                                      </p:cBhvr>
                                    </p:animEffect>
                                  </p:childTnLst>
                                </p:cTn>
                              </p:par>
                            </p:childTnLst>
                          </p:cTn>
                        </p:par>
                        <p:par>
                          <p:cTn id="78" fill="hold">
                            <p:stCondLst>
                              <p:cond delay="1000"/>
                            </p:stCondLst>
                            <p:childTnLst>
                              <p:par>
                                <p:cTn id="79" presetID="22" presetClass="entr" presetSubtype="8"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p:bldP spid="16" grpId="0"/>
      <p:bldP spid="19" grpId="0"/>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p:cNvSpPr/>
          <p:nvPr/>
        </p:nvSpPr>
        <p:spPr>
          <a:xfrm flipV="1">
            <a:off x="5630653" y="5777145"/>
            <a:ext cx="534742" cy="261310"/>
          </a:xfrm>
          <a:prstGeom prst="triangle">
            <a:avLst>
              <a:gd name="adj" fmla="val 50907"/>
            </a:avLst>
          </a:prstGeom>
          <a:solidFill>
            <a:srgbClr val="3B485B"/>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8" name="等腰三角形 7"/>
          <p:cNvSpPr/>
          <p:nvPr/>
        </p:nvSpPr>
        <p:spPr>
          <a:xfrm rot="7200000" flipV="1">
            <a:off x="4254995" y="3435430"/>
            <a:ext cx="534712" cy="261323"/>
          </a:xfrm>
          <a:prstGeom prst="triangle">
            <a:avLst>
              <a:gd name="adj" fmla="val 50907"/>
            </a:avLst>
          </a:prstGeom>
          <a:solidFill>
            <a:schemeClr val="tx2"/>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9" name="等腰三角形 8"/>
          <p:cNvSpPr/>
          <p:nvPr/>
        </p:nvSpPr>
        <p:spPr>
          <a:xfrm rot="14400000" flipV="1">
            <a:off x="6922720" y="3308125"/>
            <a:ext cx="534712" cy="261323"/>
          </a:xfrm>
          <a:prstGeom prst="triangle">
            <a:avLst>
              <a:gd name="adj" fmla="val 50907"/>
            </a:avLst>
          </a:prstGeom>
          <a:solidFill>
            <a:schemeClr val="tx2">
              <a:lumMod val="75000"/>
            </a:schemeClr>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0" name="任意多边形 9"/>
          <p:cNvSpPr/>
          <p:nvPr/>
        </p:nvSpPr>
        <p:spPr>
          <a:xfrm>
            <a:off x="3413279" y="3639218"/>
            <a:ext cx="2459017" cy="2125563"/>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chemeClr val="bg1"/>
              </a:gs>
              <a:gs pos="100000">
                <a:schemeClr val="bg1">
                  <a:lumMod val="95000"/>
                </a:schemeClr>
              </a:gs>
            </a:gsLst>
            <a:lin ang="5400000" scaled="1"/>
          </a:gradFill>
          <a:ln w="25400">
            <a:gradFill flip="none" rotWithShape="1">
              <a:gsLst>
                <a:gs pos="0">
                  <a:schemeClr val="bg1"/>
                </a:gs>
                <a:gs pos="100000">
                  <a:schemeClr val="bg1">
                    <a:lumMod val="85000"/>
                  </a:schemeClr>
                </a:gs>
              </a:gsLst>
              <a:lin ang="2700000" scaled="1"/>
              <a:tileRect/>
            </a:grad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1" name="任意多边形 10"/>
          <p:cNvSpPr/>
          <p:nvPr/>
        </p:nvSpPr>
        <p:spPr>
          <a:xfrm flipH="1">
            <a:off x="5906721" y="3635539"/>
            <a:ext cx="2459017" cy="2125563"/>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chemeClr val="bg1"/>
              </a:gs>
              <a:gs pos="100000">
                <a:schemeClr val="bg1">
                  <a:lumMod val="95000"/>
                </a:schemeClr>
              </a:gs>
            </a:gsLst>
            <a:lin ang="5400000" scaled="1"/>
          </a:gradFill>
          <a:ln w="25400">
            <a:gradFill>
              <a:gsLst>
                <a:gs pos="0">
                  <a:schemeClr val="bg1"/>
                </a:gs>
                <a:gs pos="100000">
                  <a:schemeClr val="bg1">
                    <a:lumMod val="85000"/>
                  </a:schemeClr>
                </a:gs>
              </a:gsLst>
              <a:lin ang="8100000" scaled="0"/>
            </a:grad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2" name="任意多边形 11"/>
          <p:cNvSpPr/>
          <p:nvPr/>
        </p:nvSpPr>
        <p:spPr>
          <a:xfrm rot="14400000" flipH="1">
            <a:off x="4352149" y="2006351"/>
            <a:ext cx="2458888" cy="2125675"/>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chemeClr val="bg1"/>
              </a:gs>
              <a:gs pos="100000">
                <a:schemeClr val="bg1">
                  <a:lumMod val="95000"/>
                </a:schemeClr>
              </a:gs>
            </a:gsLst>
            <a:lin ang="5400000" scaled="1"/>
          </a:gradFill>
          <a:ln w="25400">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3" name="组合 12"/>
          <p:cNvGrpSpPr/>
          <p:nvPr/>
        </p:nvGrpSpPr>
        <p:grpSpPr>
          <a:xfrm>
            <a:off x="4300136" y="2467133"/>
            <a:ext cx="1671415" cy="1047097"/>
            <a:chOff x="4299023" y="1921477"/>
            <a:chExt cx="1671712" cy="1047339"/>
          </a:xfrm>
          <a:solidFill>
            <a:schemeClr val="accent1"/>
          </a:solidFill>
        </p:grpSpPr>
        <p:sp>
          <p:nvSpPr>
            <p:cNvPr id="14" name="任意多边形 13"/>
            <p:cNvSpPr/>
            <p:nvPr/>
          </p:nvSpPr>
          <p:spPr>
            <a:xfrm rot="15321110">
              <a:off x="4611209" y="1609291"/>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18478F"/>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5" name="文本框 31"/>
            <p:cNvSpPr txBox="1"/>
            <p:nvPr/>
          </p:nvSpPr>
          <p:spPr>
            <a:xfrm>
              <a:off x="5091959" y="2124416"/>
              <a:ext cx="785133" cy="461644"/>
            </a:xfrm>
            <a:prstGeom prst="rect">
              <a:avLst/>
            </a:prstGeom>
            <a:noFill/>
          </p:spPr>
          <p:txBody>
            <a:bodyPr wrap="square" rtlCol="0">
              <a:spAutoFit/>
            </a:bodyPr>
            <a:lstStyle/>
            <a:p>
              <a:pPr algn="ctr"/>
              <a:r>
                <a:rPr lang="en-US" altLang="zh-CN" sz="2400" dirty="0">
                  <a:solidFill>
                    <a:prstClr val="white"/>
                  </a:solidFill>
                  <a:latin typeface="微软雅黑" panose="020B0503020204020204" pitchFamily="34" charset="-122"/>
                  <a:ea typeface="微软雅黑" panose="020B0503020204020204" pitchFamily="34" charset="-122"/>
                  <a:cs typeface="+mn-ea"/>
                  <a:sym typeface="+mn-lt"/>
                </a:rPr>
                <a:t>01</a:t>
              </a:r>
              <a:endParaRPr lang="zh-CN" altLang="en-US" sz="2400"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4" name="组合 15"/>
          <p:cNvGrpSpPr/>
          <p:nvPr/>
        </p:nvGrpSpPr>
        <p:grpSpPr>
          <a:xfrm>
            <a:off x="4376696" y="4828570"/>
            <a:ext cx="1239812" cy="1671325"/>
            <a:chOff x="4375595" y="4283461"/>
            <a:chExt cx="1240034" cy="1671712"/>
          </a:xfrm>
        </p:grpSpPr>
        <p:sp>
          <p:nvSpPr>
            <p:cNvPr id="17" name="任意多边形 16"/>
            <p:cNvSpPr/>
            <p:nvPr/>
          </p:nvSpPr>
          <p:spPr>
            <a:xfrm rot="8121110">
              <a:off x="4568290" y="4283461"/>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18478F"/>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8" name="文本框 32"/>
            <p:cNvSpPr txBox="1"/>
            <p:nvPr/>
          </p:nvSpPr>
          <p:spPr>
            <a:xfrm>
              <a:off x="4375595" y="4611140"/>
              <a:ext cx="785133" cy="461644"/>
            </a:xfrm>
            <a:prstGeom prst="rect">
              <a:avLst/>
            </a:prstGeom>
            <a:noFill/>
          </p:spPr>
          <p:txBody>
            <a:bodyPr wrap="square" rtlCol="0">
              <a:spAutoFit/>
            </a:bodyPr>
            <a:lstStyle/>
            <a:p>
              <a:pPr algn="ctr"/>
              <a:r>
                <a:rPr lang="en-US" altLang="zh-CN" sz="2400" dirty="0">
                  <a:solidFill>
                    <a:prstClr val="white"/>
                  </a:solidFill>
                  <a:latin typeface="微软雅黑" panose="020B0503020204020204" pitchFamily="34" charset="-122"/>
                  <a:ea typeface="微软雅黑" panose="020B0503020204020204" pitchFamily="34" charset="-122"/>
                  <a:cs typeface="+mn-ea"/>
                  <a:sym typeface="+mn-lt"/>
                </a:rPr>
                <a:t>03</a:t>
              </a:r>
              <a:endParaRPr lang="zh-CN" altLang="en-US" sz="2400"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5" name="组合 18"/>
          <p:cNvGrpSpPr/>
          <p:nvPr/>
        </p:nvGrpSpPr>
        <p:grpSpPr>
          <a:xfrm>
            <a:off x="6858100" y="3422099"/>
            <a:ext cx="1047151" cy="1671325"/>
            <a:chOff x="6857441" y="2876664"/>
            <a:chExt cx="1047339" cy="1671712"/>
          </a:xfrm>
        </p:grpSpPr>
        <p:sp>
          <p:nvSpPr>
            <p:cNvPr id="20" name="任意多边形 19"/>
            <p:cNvSpPr/>
            <p:nvPr/>
          </p:nvSpPr>
          <p:spPr>
            <a:xfrm rot="921110">
              <a:off x="6857441" y="2876664"/>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18478F"/>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1" name="文本框 33"/>
            <p:cNvSpPr txBox="1"/>
            <p:nvPr/>
          </p:nvSpPr>
          <p:spPr>
            <a:xfrm>
              <a:off x="6964271" y="3614308"/>
              <a:ext cx="785133" cy="461644"/>
            </a:xfrm>
            <a:prstGeom prst="rect">
              <a:avLst/>
            </a:prstGeom>
            <a:noFill/>
          </p:spPr>
          <p:txBody>
            <a:bodyPr wrap="square" rtlCol="0">
              <a:spAutoFit/>
            </a:bodyPr>
            <a:lstStyle/>
            <a:p>
              <a:pPr algn="ctr"/>
              <a:r>
                <a:rPr lang="en-US" altLang="zh-CN" sz="2400" dirty="0">
                  <a:solidFill>
                    <a:prstClr val="white"/>
                  </a:solidFill>
                  <a:latin typeface="微软雅黑" panose="020B0503020204020204" pitchFamily="34" charset="-122"/>
                  <a:ea typeface="微软雅黑" panose="020B0503020204020204" pitchFamily="34" charset="-122"/>
                  <a:cs typeface="+mn-ea"/>
                  <a:sym typeface="+mn-lt"/>
                </a:rPr>
                <a:t>02</a:t>
              </a:r>
              <a:endParaRPr lang="zh-CN" altLang="en-US" sz="2400"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22" name="文本框 51"/>
          <p:cNvSpPr txBox="1"/>
          <p:nvPr/>
        </p:nvSpPr>
        <p:spPr>
          <a:xfrm>
            <a:off x="5280162" y="3430161"/>
            <a:ext cx="1295799" cy="399981"/>
          </a:xfrm>
          <a:prstGeom prst="rect">
            <a:avLst/>
          </a:prstGeom>
          <a:noFill/>
        </p:spPr>
        <p:txBody>
          <a:bodyPr wrap="square" rtlCol="0">
            <a:spAutoFit/>
          </a:bodyPr>
          <a:lstStyle/>
          <a:p>
            <a:r>
              <a:rPr lang="zh-CN" altLang="en-US" sz="2000" b="1" dirty="0">
                <a:solidFill>
                  <a:srgbClr val="18478F"/>
                </a:solidFill>
                <a:latin typeface="微软雅黑" panose="020B0503020204020204" pitchFamily="34" charset="-122"/>
                <a:ea typeface="微软雅黑" panose="020B0503020204020204" pitchFamily="34" charset="-122"/>
                <a:cs typeface="+mn-ea"/>
                <a:sym typeface="+mn-lt"/>
              </a:rPr>
              <a:t>添加标题</a:t>
            </a:r>
          </a:p>
        </p:txBody>
      </p:sp>
      <p:sp>
        <p:nvSpPr>
          <p:cNvPr id="23" name="文本框 52"/>
          <p:cNvSpPr txBox="1"/>
          <p:nvPr/>
        </p:nvSpPr>
        <p:spPr>
          <a:xfrm>
            <a:off x="4320351" y="4485952"/>
            <a:ext cx="1362137" cy="399981"/>
          </a:xfrm>
          <a:prstGeom prst="rect">
            <a:avLst/>
          </a:prstGeom>
          <a:noFill/>
        </p:spPr>
        <p:txBody>
          <a:bodyPr wrap="square" rtlCol="0">
            <a:spAutoFit/>
          </a:bodyPr>
          <a:lstStyle/>
          <a:p>
            <a:r>
              <a:rPr lang="zh-CN" altLang="en-US" sz="2000" b="1" dirty="0">
                <a:solidFill>
                  <a:srgbClr val="18478F"/>
                </a:solidFill>
                <a:latin typeface="微软雅黑" panose="020B0503020204020204" pitchFamily="34" charset="-122"/>
                <a:ea typeface="微软雅黑" panose="020B0503020204020204" pitchFamily="34" charset="-122"/>
                <a:cs typeface="+mn-ea"/>
                <a:sym typeface="+mn-lt"/>
              </a:rPr>
              <a:t>添加标题</a:t>
            </a:r>
          </a:p>
        </p:txBody>
      </p:sp>
      <p:sp>
        <p:nvSpPr>
          <p:cNvPr id="24" name="文本框 53"/>
          <p:cNvSpPr txBox="1"/>
          <p:nvPr/>
        </p:nvSpPr>
        <p:spPr>
          <a:xfrm>
            <a:off x="6149781" y="5157820"/>
            <a:ext cx="1433925" cy="399981"/>
          </a:xfrm>
          <a:prstGeom prst="rect">
            <a:avLst/>
          </a:prstGeom>
          <a:noFill/>
        </p:spPr>
        <p:txBody>
          <a:bodyPr wrap="square" rtlCol="0">
            <a:spAutoFit/>
          </a:bodyPr>
          <a:lstStyle/>
          <a:p>
            <a:r>
              <a:rPr lang="zh-CN" altLang="en-US" sz="2000" b="1" dirty="0">
                <a:solidFill>
                  <a:srgbClr val="18478F"/>
                </a:solidFill>
                <a:latin typeface="微软雅黑" panose="020B0503020204020204" pitchFamily="34" charset="-122"/>
                <a:ea typeface="微软雅黑" panose="020B0503020204020204" pitchFamily="34" charset="-122"/>
                <a:cs typeface="+mn-ea"/>
                <a:sym typeface="+mn-lt"/>
              </a:rPr>
              <a:t>添加标题</a:t>
            </a:r>
          </a:p>
        </p:txBody>
      </p:sp>
      <p:grpSp>
        <p:nvGrpSpPr>
          <p:cNvPr id="6" name="组合 24"/>
          <p:cNvGrpSpPr/>
          <p:nvPr/>
        </p:nvGrpSpPr>
        <p:grpSpPr>
          <a:xfrm>
            <a:off x="1320321" y="3615145"/>
            <a:ext cx="3119864" cy="1541355"/>
            <a:chOff x="1318674" y="3069754"/>
            <a:chExt cx="3120421" cy="1541712"/>
          </a:xfrm>
        </p:grpSpPr>
        <p:sp>
          <p:nvSpPr>
            <p:cNvPr id="26" name="任意多边形 25"/>
            <p:cNvSpPr/>
            <p:nvPr/>
          </p:nvSpPr>
          <p:spPr>
            <a:xfrm rot="5400000" flipH="1">
              <a:off x="1566832" y="2933868"/>
              <a:ext cx="1488088" cy="1808019"/>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7" name="椭圆 26"/>
            <p:cNvSpPr/>
            <p:nvPr/>
          </p:nvSpPr>
          <p:spPr>
            <a:xfrm rot="5400000" flipH="1">
              <a:off x="4377801" y="4550172"/>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8" name="椭圆 27"/>
            <p:cNvSpPr/>
            <p:nvPr/>
          </p:nvSpPr>
          <p:spPr>
            <a:xfrm rot="5400000" flipH="1">
              <a:off x="1316612" y="3071816"/>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cxnSp>
          <p:nvCxnSpPr>
            <p:cNvPr id="29" name="直接连接符 28"/>
            <p:cNvCxnSpPr>
              <a:stCxn id="26" idx="2"/>
            </p:cNvCxnSpPr>
            <p:nvPr/>
          </p:nvCxnSpPr>
          <p:spPr>
            <a:xfrm>
              <a:off x="3214886" y="4581921"/>
              <a:ext cx="1152128" cy="1"/>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3" name="组合 29"/>
          <p:cNvGrpSpPr/>
          <p:nvPr/>
        </p:nvGrpSpPr>
        <p:grpSpPr>
          <a:xfrm>
            <a:off x="5967917" y="2073788"/>
            <a:ext cx="4295296" cy="739762"/>
            <a:chOff x="5967100" y="1528041"/>
            <a:chExt cx="4296062" cy="739934"/>
          </a:xfrm>
        </p:grpSpPr>
        <p:sp>
          <p:nvSpPr>
            <p:cNvPr id="31" name="任意多边形 30"/>
            <p:cNvSpPr/>
            <p:nvPr/>
          </p:nvSpPr>
          <p:spPr>
            <a:xfrm rot="5400000">
              <a:off x="6625879" y="986999"/>
              <a:ext cx="666846" cy="1808019"/>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2" name="椭圆 31"/>
            <p:cNvSpPr/>
            <p:nvPr/>
          </p:nvSpPr>
          <p:spPr>
            <a:xfrm rot="5400000" flipH="1">
              <a:off x="10201868" y="1525835"/>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3" name="椭圆 32"/>
            <p:cNvSpPr/>
            <p:nvPr/>
          </p:nvSpPr>
          <p:spPr>
            <a:xfrm rot="5400000" flipH="1">
              <a:off x="5965038" y="2202414"/>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cxnSp>
          <p:nvCxnSpPr>
            <p:cNvPr id="34" name="直接连接符 33"/>
            <p:cNvCxnSpPr/>
            <p:nvPr/>
          </p:nvCxnSpPr>
          <p:spPr>
            <a:xfrm>
              <a:off x="7863312" y="1557585"/>
              <a:ext cx="2336350" cy="0"/>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6" name="组合 34"/>
          <p:cNvGrpSpPr/>
          <p:nvPr/>
        </p:nvGrpSpPr>
        <p:grpSpPr>
          <a:xfrm>
            <a:off x="7103936" y="4393177"/>
            <a:ext cx="2951800" cy="739762"/>
            <a:chOff x="7103319" y="3847966"/>
            <a:chExt cx="2952327" cy="739934"/>
          </a:xfrm>
        </p:grpSpPr>
        <p:sp>
          <p:nvSpPr>
            <p:cNvPr id="36" name="任意多边形 35"/>
            <p:cNvSpPr/>
            <p:nvPr/>
          </p:nvSpPr>
          <p:spPr>
            <a:xfrm rot="5400000">
              <a:off x="7498068" y="3570955"/>
              <a:ext cx="666846" cy="1279958"/>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7" name="椭圆 36"/>
            <p:cNvSpPr/>
            <p:nvPr/>
          </p:nvSpPr>
          <p:spPr>
            <a:xfrm rot="5400000" flipH="1">
              <a:off x="9994352" y="3845760"/>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8" name="椭圆 37"/>
            <p:cNvSpPr/>
            <p:nvPr/>
          </p:nvSpPr>
          <p:spPr>
            <a:xfrm rot="5400000" flipH="1">
              <a:off x="7101257" y="4522339"/>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cxnSp>
          <p:nvCxnSpPr>
            <p:cNvPr id="39" name="直接连接符 38"/>
            <p:cNvCxnSpPr/>
            <p:nvPr/>
          </p:nvCxnSpPr>
          <p:spPr>
            <a:xfrm>
              <a:off x="8471470" y="3877510"/>
              <a:ext cx="1492211" cy="0"/>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9" name="组合 39"/>
          <p:cNvGrpSpPr/>
          <p:nvPr/>
        </p:nvGrpSpPr>
        <p:grpSpPr>
          <a:xfrm>
            <a:off x="7895879" y="2103325"/>
            <a:ext cx="2846449" cy="1389441"/>
            <a:chOff x="7895406" y="1557586"/>
            <a:chExt cx="2846957" cy="1389765"/>
          </a:xfrm>
        </p:grpSpPr>
        <p:sp>
          <p:nvSpPr>
            <p:cNvPr id="41" name="文本框 91"/>
            <p:cNvSpPr txBox="1"/>
            <p:nvPr/>
          </p:nvSpPr>
          <p:spPr>
            <a:xfrm>
              <a:off x="7895406" y="1557586"/>
              <a:ext cx="1280948" cy="338505"/>
            </a:xfrm>
            <a:prstGeom prst="rect">
              <a:avLst/>
            </a:prstGeom>
            <a:noFill/>
          </p:spPr>
          <p:txBody>
            <a:bodyPr wrap="square" rtlCol="0">
              <a:spAutoFit/>
            </a:bodyPr>
            <a:lstStyle/>
            <a:p>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添加标题</a:t>
              </a:r>
            </a:p>
          </p:txBody>
        </p:sp>
        <p:sp>
          <p:nvSpPr>
            <p:cNvPr id="42" name="矩形 47"/>
            <p:cNvSpPr>
              <a:spLocks noChangeArrowheads="1"/>
            </p:cNvSpPr>
            <p:nvPr/>
          </p:nvSpPr>
          <p:spPr bwMode="auto">
            <a:xfrm>
              <a:off x="7941856" y="1917627"/>
              <a:ext cx="2800507" cy="102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您的内容打在这里或者通过复制您的文本黏贴自此。您的内容打在这里或者通过复制您的文本黏贴自此。</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ct val="130000"/>
                </a:lnSpc>
                <a:spcBef>
                  <a:spcPct val="0"/>
                </a:spcBef>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5" name="组合 42"/>
          <p:cNvGrpSpPr/>
          <p:nvPr/>
        </p:nvGrpSpPr>
        <p:grpSpPr>
          <a:xfrm>
            <a:off x="8487034" y="4460203"/>
            <a:ext cx="2360647" cy="1648341"/>
            <a:chOff x="8486666" y="3915011"/>
            <a:chExt cx="2361069" cy="1648723"/>
          </a:xfrm>
        </p:grpSpPr>
        <p:sp>
          <p:nvSpPr>
            <p:cNvPr id="44" name="文本框 112"/>
            <p:cNvSpPr txBox="1"/>
            <p:nvPr/>
          </p:nvSpPr>
          <p:spPr>
            <a:xfrm>
              <a:off x="8486666" y="3915011"/>
              <a:ext cx="1280948" cy="338504"/>
            </a:xfrm>
            <a:prstGeom prst="rect">
              <a:avLst/>
            </a:prstGeom>
            <a:noFill/>
          </p:spPr>
          <p:txBody>
            <a:bodyPr wrap="square" rtlCol="0">
              <a:spAutoFit/>
            </a:bodyPr>
            <a:lstStyle/>
            <a:p>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添加标题</a:t>
              </a:r>
            </a:p>
          </p:txBody>
        </p:sp>
        <p:sp>
          <p:nvSpPr>
            <p:cNvPr id="45" name="矩形 47"/>
            <p:cNvSpPr>
              <a:spLocks noChangeArrowheads="1"/>
            </p:cNvSpPr>
            <p:nvPr/>
          </p:nvSpPr>
          <p:spPr bwMode="auto">
            <a:xfrm>
              <a:off x="8543479" y="4293890"/>
              <a:ext cx="2304256" cy="126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您的内容打在这里或者通过复制您的文本黏贴自此。您的内容打在这里或者通过复制您的文本黏贴自此。</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ct val="130000"/>
                </a:lnSpc>
                <a:spcBef>
                  <a:spcPct val="0"/>
                </a:spcBef>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0" name="组合 45"/>
          <p:cNvGrpSpPr/>
          <p:nvPr/>
        </p:nvGrpSpPr>
        <p:grpSpPr>
          <a:xfrm>
            <a:off x="1329013" y="3687136"/>
            <a:ext cx="1815186" cy="1907372"/>
            <a:chOff x="1327367" y="3141762"/>
            <a:chExt cx="1815511" cy="1907813"/>
          </a:xfrm>
        </p:grpSpPr>
        <p:sp>
          <p:nvSpPr>
            <p:cNvPr id="47" name="文本框 120"/>
            <p:cNvSpPr txBox="1"/>
            <p:nvPr/>
          </p:nvSpPr>
          <p:spPr>
            <a:xfrm>
              <a:off x="1327367" y="3141762"/>
              <a:ext cx="1280948" cy="338504"/>
            </a:xfrm>
            <a:prstGeom prst="rect">
              <a:avLst/>
            </a:prstGeom>
            <a:noFill/>
          </p:spPr>
          <p:txBody>
            <a:bodyPr wrap="square" rtlCol="0">
              <a:spAutoFit/>
            </a:bodyPr>
            <a:lstStyle/>
            <a:p>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添加标题</a:t>
              </a:r>
            </a:p>
          </p:txBody>
        </p:sp>
        <p:sp>
          <p:nvSpPr>
            <p:cNvPr id="48" name="矩形 47"/>
            <p:cNvSpPr>
              <a:spLocks noChangeArrowheads="1"/>
            </p:cNvSpPr>
            <p:nvPr/>
          </p:nvSpPr>
          <p:spPr bwMode="auto">
            <a:xfrm>
              <a:off x="1358674" y="3539610"/>
              <a:ext cx="1784204" cy="150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您的内容打在这里或者通过复制您的文本黏贴自此。您的内容打在这里或者通过复制您的文本黏贴自此。</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ct val="130000"/>
                </a:lnSpc>
                <a:spcBef>
                  <a:spcPct val="0"/>
                </a:spcBef>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sp>
        <p:nvSpPr>
          <p:cNvPr id="46" name="矩形 45"/>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9" name="矩形 48"/>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50" name="组合 49"/>
          <p:cNvGrpSpPr/>
          <p:nvPr/>
        </p:nvGrpSpPr>
        <p:grpSpPr>
          <a:xfrm>
            <a:off x="1935444" y="393958"/>
            <a:ext cx="3705496" cy="592217"/>
            <a:chOff x="330188" y="329522"/>
            <a:chExt cx="3705496" cy="592217"/>
          </a:xfrm>
        </p:grpSpPr>
        <p:sp>
          <p:nvSpPr>
            <p:cNvPr id="51"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52" name="矩形 51"/>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53" name="圆角矩形 52"/>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4" name="矩形 53"/>
          <p:cNvSpPr/>
          <p:nvPr/>
        </p:nvSpPr>
        <p:spPr>
          <a:xfrm>
            <a:off x="486854" y="399268"/>
            <a:ext cx="665567" cy="584775"/>
          </a:xfrm>
          <a:prstGeom prst="rect">
            <a:avLst/>
          </a:prstGeom>
        </p:spPr>
        <p:txBody>
          <a:bodyPr wrap="none">
            <a:spAutoFit/>
          </a:bodyPr>
          <a:lstStyle/>
          <a:p>
            <a:r>
              <a:rPr lang="en-US" altLang="zh-CN" sz="3200" dirty="0" smtClean="0">
                <a:solidFill>
                  <a:srgbClr val="18478F"/>
                </a:solidFill>
                <a:latin typeface="微软雅黑" panose="020B0503020204020204" pitchFamily="34" charset="-122"/>
                <a:ea typeface="微软雅黑" panose="020B0503020204020204" pitchFamily="34" charset="-122"/>
                <a:cs typeface="+mn-ea"/>
                <a:sym typeface="+mn-lt"/>
              </a:rPr>
              <a:t>02</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53"/>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46"/>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49"/>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1000"/>
                                        <p:tgtEl>
                                          <p:spTgt spid="50"/>
                                        </p:tgtEl>
                                      </p:cBhvr>
                                    </p:animEffect>
                                  </p:childTnLst>
                                </p:cTn>
                              </p:par>
                            </p:childTnLst>
                          </p:cTn>
                        </p:par>
                        <p:par>
                          <p:cTn id="26" fill="hold">
                            <p:stCondLst>
                              <p:cond delay="500"/>
                            </p:stCondLst>
                            <p:childTnLst>
                              <p:par>
                                <p:cTn id="27" presetID="2" presetClass="entr" presetSubtype="1" accel="4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250" fill="hold"/>
                                        <p:tgtEl>
                                          <p:spTgt spid="12"/>
                                        </p:tgtEl>
                                        <p:attrNameLst>
                                          <p:attrName>ppt_x</p:attrName>
                                        </p:attrNameLst>
                                      </p:cBhvr>
                                      <p:tavLst>
                                        <p:tav tm="0">
                                          <p:val>
                                            <p:strVal val="#ppt_x"/>
                                          </p:val>
                                        </p:tav>
                                        <p:tav tm="100000">
                                          <p:val>
                                            <p:strVal val="#ppt_x"/>
                                          </p:val>
                                        </p:tav>
                                      </p:tavLst>
                                    </p:anim>
                                    <p:anim calcmode="lin" valueType="num">
                                      <p:cBhvr additive="base">
                                        <p:cTn id="30" dur="125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12" accel="4000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250" fill="hold"/>
                                        <p:tgtEl>
                                          <p:spTgt spid="10"/>
                                        </p:tgtEl>
                                        <p:attrNameLst>
                                          <p:attrName>ppt_x</p:attrName>
                                        </p:attrNameLst>
                                      </p:cBhvr>
                                      <p:tavLst>
                                        <p:tav tm="0">
                                          <p:val>
                                            <p:strVal val="0-#ppt_w/2"/>
                                          </p:val>
                                        </p:tav>
                                        <p:tav tm="100000">
                                          <p:val>
                                            <p:strVal val="#ppt_x"/>
                                          </p:val>
                                        </p:tav>
                                      </p:tavLst>
                                    </p:anim>
                                    <p:anim calcmode="lin" valueType="num">
                                      <p:cBhvr additive="base">
                                        <p:cTn id="34" dur="125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6" accel="4000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250" fill="hold"/>
                                        <p:tgtEl>
                                          <p:spTgt spid="11"/>
                                        </p:tgtEl>
                                        <p:attrNameLst>
                                          <p:attrName>ppt_x</p:attrName>
                                        </p:attrNameLst>
                                      </p:cBhvr>
                                      <p:tavLst>
                                        <p:tav tm="0">
                                          <p:val>
                                            <p:strVal val="1+#ppt_w/2"/>
                                          </p:val>
                                        </p:tav>
                                        <p:tav tm="100000">
                                          <p:val>
                                            <p:strVal val="#ppt_x"/>
                                          </p:val>
                                        </p:tav>
                                      </p:tavLst>
                                    </p:anim>
                                    <p:anim calcmode="lin" valueType="num">
                                      <p:cBhvr additive="base">
                                        <p:cTn id="38" dur="125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14" presetClass="entr" presetSubtype="1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randombar(horizontal)">
                                      <p:cBhvr>
                                        <p:cTn id="45" dur="500"/>
                                        <p:tgtEl>
                                          <p:spTgt spid="2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childTnLst>
                          </p:cTn>
                        </p:par>
                        <p:par>
                          <p:cTn id="49" fill="hold">
                            <p:stCondLst>
                              <p:cond delay="2500"/>
                            </p:stCondLst>
                            <p:childTnLst>
                              <p:par>
                                <p:cTn id="50" presetID="22" presetClass="entr" presetSubtype="2"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right)">
                                      <p:cBhvr>
                                        <p:cTn id="52" dur="500"/>
                                        <p:tgtEl>
                                          <p:spTgt spid="8"/>
                                        </p:tgtEl>
                                      </p:cBhvr>
                                    </p:animEffect>
                                  </p:childTnLst>
                                </p:cTn>
                              </p:par>
                            </p:childTnLst>
                          </p:cTn>
                        </p:par>
                        <p:par>
                          <p:cTn id="53" fill="hold">
                            <p:stCondLst>
                              <p:cond delay="3000"/>
                            </p:stCondLst>
                            <p:childTnLst>
                              <p:par>
                                <p:cTn id="54" presetID="22" presetClass="entr" presetSubtype="8"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500"/>
                                        <p:tgtEl>
                                          <p:spTgt spid="3"/>
                                        </p:tgtEl>
                                      </p:cBhvr>
                                    </p:animEffect>
                                  </p:childTnLst>
                                </p:cTn>
                              </p:par>
                            </p:childTnLst>
                          </p:cTn>
                        </p:par>
                        <p:par>
                          <p:cTn id="57" fill="hold">
                            <p:stCondLst>
                              <p:cond delay="3500"/>
                            </p:stCondLst>
                            <p:childTnLst>
                              <p:par>
                                <p:cTn id="58" presetID="22" presetClass="entr" presetSubtype="8"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4000"/>
                            </p:stCondLst>
                            <p:childTnLst>
                              <p:par>
                                <p:cTn id="62" presetID="47" presetClass="entr" presetSubtype="0"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anim calcmode="lin" valueType="num">
                                      <p:cBhvr>
                                        <p:cTn id="65" dur="500" fill="hold"/>
                                        <p:tgtEl>
                                          <p:spTgt spid="19"/>
                                        </p:tgtEl>
                                        <p:attrNameLst>
                                          <p:attrName>ppt_x</p:attrName>
                                        </p:attrNameLst>
                                      </p:cBhvr>
                                      <p:tavLst>
                                        <p:tav tm="0">
                                          <p:val>
                                            <p:strVal val="#ppt_x"/>
                                          </p:val>
                                        </p:tav>
                                        <p:tav tm="100000">
                                          <p:val>
                                            <p:strVal val="#ppt_x"/>
                                          </p:val>
                                        </p:tav>
                                      </p:tavLst>
                                    </p:anim>
                                    <p:anim calcmode="lin" valueType="num">
                                      <p:cBhvr>
                                        <p:cTn id="66" dur="5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22" presetClass="entr" presetSubtype="8"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childTnLst>
                          </p:cTn>
                        </p:par>
                        <p:par>
                          <p:cTn id="71" fill="hold">
                            <p:stCondLst>
                              <p:cond delay="5000"/>
                            </p:stCondLst>
                            <p:childTnLst>
                              <p:par>
                                <p:cTn id="72" presetID="22" presetClass="entr" presetSubtype="1"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up)">
                                      <p:cBhvr>
                                        <p:cTn id="74" dur="500"/>
                                        <p:tgtEl>
                                          <p:spTgt spid="5"/>
                                        </p:tgtEl>
                                      </p:cBhvr>
                                    </p:animEffect>
                                  </p:childTnLst>
                                </p:cTn>
                              </p:par>
                            </p:childTnLst>
                          </p:cTn>
                        </p:par>
                        <p:par>
                          <p:cTn id="75" fill="hold">
                            <p:stCondLst>
                              <p:cond delay="550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anim calcmode="lin" valueType="num">
                                      <p:cBhvr>
                                        <p:cTn id="83" dur="500" fill="hold"/>
                                        <p:tgtEl>
                                          <p:spTgt spid="25"/>
                                        </p:tgtEl>
                                        <p:attrNameLst>
                                          <p:attrName>ppt_x</p:attrName>
                                        </p:attrNameLst>
                                      </p:cBhvr>
                                      <p:tavLst>
                                        <p:tav tm="0">
                                          <p:val>
                                            <p:strVal val="#ppt_x"/>
                                          </p:val>
                                        </p:tav>
                                        <p:tav tm="100000">
                                          <p:val>
                                            <p:strVal val="#ppt_x"/>
                                          </p:val>
                                        </p:tav>
                                      </p:tavLst>
                                    </p:anim>
                                    <p:anim calcmode="lin" valueType="num">
                                      <p:cBhvr>
                                        <p:cTn id="84" dur="500" fill="hold"/>
                                        <p:tgtEl>
                                          <p:spTgt spid="25"/>
                                        </p:tgtEl>
                                        <p:attrNameLst>
                                          <p:attrName>ppt_y</p:attrName>
                                        </p:attrNameLst>
                                      </p:cBhvr>
                                      <p:tavLst>
                                        <p:tav tm="0">
                                          <p:val>
                                            <p:strVal val="#ppt_y-.1"/>
                                          </p:val>
                                        </p:tav>
                                        <p:tav tm="100000">
                                          <p:val>
                                            <p:strVal val="#ppt_y"/>
                                          </p:val>
                                        </p:tav>
                                      </p:tavLst>
                                    </p:anim>
                                  </p:childTnLst>
                                </p:cTn>
                              </p:par>
                            </p:childTnLst>
                          </p:cTn>
                        </p:par>
                        <p:par>
                          <p:cTn id="85" fill="hold">
                            <p:stCondLst>
                              <p:cond delay="6500"/>
                            </p:stCondLst>
                            <p:childTnLst>
                              <p:par>
                                <p:cTn id="86" presetID="22" presetClass="entr" presetSubtype="1"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up)">
                                      <p:cBhvr>
                                        <p:cTn id="88" dur="500"/>
                                        <p:tgtEl>
                                          <p:spTgt spid="7"/>
                                        </p:tgtEl>
                                      </p:cBhvr>
                                    </p:animEffect>
                                  </p:childTnLst>
                                </p:cTn>
                              </p:par>
                            </p:childTnLst>
                          </p:cTn>
                        </p:par>
                        <p:par>
                          <p:cTn id="89" fill="hold">
                            <p:stCondLst>
                              <p:cond delay="7000"/>
                            </p:stCondLst>
                            <p:childTnLst>
                              <p:par>
                                <p:cTn id="90" presetID="22" presetClass="entr" presetSubtype="4" fill="hold" nodeType="after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wipe(down)">
                                      <p:cBhvr>
                                        <p:cTn id="92" dur="500"/>
                                        <p:tgtEl>
                                          <p:spTgt spid="4"/>
                                        </p:tgtEl>
                                      </p:cBhvr>
                                    </p:animEffect>
                                  </p:childTnLst>
                                </p:cTn>
                              </p:par>
                            </p:childTnLst>
                          </p:cTn>
                        </p:par>
                        <p:par>
                          <p:cTn id="93" fill="hold">
                            <p:stCondLst>
                              <p:cond delay="7500"/>
                            </p:stCondLst>
                            <p:childTnLst>
                              <p:par>
                                <p:cTn id="94" presetID="22" presetClass="entr" presetSubtype="2"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right)">
                                      <p:cBhvr>
                                        <p:cTn id="96" dur="500"/>
                                        <p:tgtEl>
                                          <p:spTgt spid="6"/>
                                        </p:tgtEl>
                                      </p:cBhvr>
                                    </p:animEffect>
                                  </p:childTnLst>
                                </p:cTn>
                              </p:par>
                            </p:childTnLst>
                          </p:cTn>
                        </p:par>
                        <p:par>
                          <p:cTn id="97" fill="hold">
                            <p:stCondLst>
                              <p:cond delay="8000"/>
                            </p:stCondLst>
                            <p:childTnLst>
                              <p:par>
                                <p:cTn id="98" presetID="47" presetClass="entr" presetSubtype="0" fill="hold"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anim calcmode="lin" valueType="num">
                                      <p:cBhvr>
                                        <p:cTn id="101" dur="500" fill="hold"/>
                                        <p:tgtEl>
                                          <p:spTgt spid="30"/>
                                        </p:tgtEl>
                                        <p:attrNameLst>
                                          <p:attrName>ppt_x</p:attrName>
                                        </p:attrNameLst>
                                      </p:cBhvr>
                                      <p:tavLst>
                                        <p:tav tm="0">
                                          <p:val>
                                            <p:strVal val="#ppt_x"/>
                                          </p:val>
                                        </p:tav>
                                        <p:tav tm="100000">
                                          <p:val>
                                            <p:strVal val="#ppt_x"/>
                                          </p:val>
                                        </p:tav>
                                      </p:tavLst>
                                    </p:anim>
                                    <p:anim calcmode="lin" valueType="num">
                                      <p:cBhvr>
                                        <p:cTn id="102"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2" grpId="0"/>
      <p:bldP spid="23" grpId="0"/>
      <p:bldP spid="24" grpId="0"/>
      <p:bldP spid="46" grpId="0" animBg="1"/>
      <p:bldP spid="46" grpId="1" animBg="1"/>
      <p:bldP spid="49" grpId="0" animBg="1"/>
      <p:bldP spid="49" grpId="1" animBg="1"/>
      <p:bldP spid="53" grpId="0" animBg="1"/>
      <p:bldP spid="53" grpId="1" animBg="1"/>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bwMode="auto">
          <a:xfrm>
            <a:off x="3025700" y="1630491"/>
            <a:ext cx="2811446" cy="2234905"/>
          </a:xfrm>
          <a:custGeom>
            <a:avLst/>
            <a:gdLst>
              <a:gd name="T0" fmla="*/ 132 w 550"/>
              <a:gd name="T1" fmla="*/ 289 h 436"/>
              <a:gd name="T2" fmla="*/ 132 w 550"/>
              <a:gd name="T3" fmla="*/ 436 h 436"/>
              <a:gd name="T4" fmla="*/ 276 w 550"/>
              <a:gd name="T5" fmla="*/ 436 h 436"/>
              <a:gd name="T6" fmla="*/ 408 w 550"/>
              <a:gd name="T7" fmla="*/ 436 h 436"/>
              <a:gd name="T8" fmla="*/ 447 w 550"/>
              <a:gd name="T9" fmla="*/ 436 h 436"/>
              <a:gd name="T10" fmla="*/ 550 w 550"/>
              <a:gd name="T11" fmla="*/ 436 h 436"/>
              <a:gd name="T12" fmla="*/ 550 w 550"/>
              <a:gd name="T13" fmla="*/ 291 h 436"/>
              <a:gd name="T14" fmla="*/ 497 w 550"/>
              <a:gd name="T15" fmla="*/ 306 h 436"/>
              <a:gd name="T16" fmla="*/ 418 w 550"/>
              <a:gd name="T17" fmla="*/ 220 h 436"/>
              <a:gd name="T18" fmla="*/ 497 w 550"/>
              <a:gd name="T19" fmla="*/ 134 h 436"/>
              <a:gd name="T20" fmla="*/ 550 w 550"/>
              <a:gd name="T21" fmla="*/ 150 h 436"/>
              <a:gd name="T22" fmla="*/ 550 w 550"/>
              <a:gd name="T23" fmla="*/ 0 h 436"/>
              <a:gd name="T24" fmla="*/ 132 w 550"/>
              <a:gd name="T25" fmla="*/ 0 h 436"/>
              <a:gd name="T26" fmla="*/ 132 w 550"/>
              <a:gd name="T27" fmla="*/ 156 h 436"/>
              <a:gd name="T28" fmla="*/ 109 w 550"/>
              <a:gd name="T29" fmla="*/ 197 h 436"/>
              <a:gd name="T30" fmla="*/ 64 w 550"/>
              <a:gd name="T31" fmla="*/ 197 h 436"/>
              <a:gd name="T32" fmla="*/ 29 w 550"/>
              <a:gd name="T33" fmla="*/ 185 h 436"/>
              <a:gd name="T34" fmla="*/ 0 w 550"/>
              <a:gd name="T35" fmla="*/ 220 h 436"/>
              <a:gd name="T36" fmla="*/ 29 w 550"/>
              <a:gd name="T37" fmla="*/ 255 h 436"/>
              <a:gd name="T38" fmla="*/ 64 w 550"/>
              <a:gd name="T39" fmla="*/ 243 h 436"/>
              <a:gd name="T40" fmla="*/ 109 w 550"/>
              <a:gd name="T41" fmla="*/ 243 h 436"/>
              <a:gd name="T42" fmla="*/ 129 w 550"/>
              <a:gd name="T43" fmla="*/ 268 h 436"/>
              <a:gd name="T44" fmla="*/ 133 w 550"/>
              <a:gd name="T45" fmla="*/ 268 h 436"/>
              <a:gd name="T46" fmla="*/ 132 w 550"/>
              <a:gd name="T47" fmla="*/ 285 h 436"/>
              <a:gd name="T48" fmla="*/ 132 w 550"/>
              <a:gd name="T49" fmla="*/ 28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436">
                <a:moveTo>
                  <a:pt x="132" y="289"/>
                </a:moveTo>
                <a:cubicBezTo>
                  <a:pt x="132" y="436"/>
                  <a:pt x="132" y="436"/>
                  <a:pt x="132" y="436"/>
                </a:cubicBezTo>
                <a:cubicBezTo>
                  <a:pt x="276" y="436"/>
                  <a:pt x="276" y="436"/>
                  <a:pt x="276" y="436"/>
                </a:cubicBezTo>
                <a:cubicBezTo>
                  <a:pt x="276" y="436"/>
                  <a:pt x="408" y="436"/>
                  <a:pt x="408" y="436"/>
                </a:cubicBezTo>
                <a:cubicBezTo>
                  <a:pt x="410" y="436"/>
                  <a:pt x="416" y="436"/>
                  <a:pt x="447" y="436"/>
                </a:cubicBezTo>
                <a:cubicBezTo>
                  <a:pt x="550" y="436"/>
                  <a:pt x="550" y="436"/>
                  <a:pt x="550" y="436"/>
                </a:cubicBezTo>
                <a:cubicBezTo>
                  <a:pt x="550" y="291"/>
                  <a:pt x="550" y="291"/>
                  <a:pt x="550" y="291"/>
                </a:cubicBezTo>
                <a:cubicBezTo>
                  <a:pt x="537" y="296"/>
                  <a:pt x="514" y="306"/>
                  <a:pt x="497" y="306"/>
                </a:cubicBezTo>
                <a:cubicBezTo>
                  <a:pt x="453" y="306"/>
                  <a:pt x="418" y="267"/>
                  <a:pt x="418" y="220"/>
                </a:cubicBezTo>
                <a:cubicBezTo>
                  <a:pt x="418" y="173"/>
                  <a:pt x="453" y="134"/>
                  <a:pt x="497" y="134"/>
                </a:cubicBezTo>
                <a:cubicBezTo>
                  <a:pt x="514" y="134"/>
                  <a:pt x="537" y="144"/>
                  <a:pt x="550" y="150"/>
                </a:cubicBezTo>
                <a:cubicBezTo>
                  <a:pt x="550" y="0"/>
                  <a:pt x="550" y="0"/>
                  <a:pt x="550" y="0"/>
                </a:cubicBezTo>
                <a:cubicBezTo>
                  <a:pt x="132" y="0"/>
                  <a:pt x="132" y="0"/>
                  <a:pt x="132" y="0"/>
                </a:cubicBezTo>
                <a:cubicBezTo>
                  <a:pt x="132" y="156"/>
                  <a:pt x="132" y="156"/>
                  <a:pt x="132" y="156"/>
                </a:cubicBezTo>
                <a:cubicBezTo>
                  <a:pt x="131" y="174"/>
                  <a:pt x="123" y="189"/>
                  <a:pt x="109" y="197"/>
                </a:cubicBezTo>
                <a:cubicBezTo>
                  <a:pt x="95" y="205"/>
                  <a:pt x="79" y="205"/>
                  <a:pt x="64" y="197"/>
                </a:cubicBezTo>
                <a:cubicBezTo>
                  <a:pt x="51" y="191"/>
                  <a:pt x="34" y="185"/>
                  <a:pt x="29" y="185"/>
                </a:cubicBezTo>
                <a:cubicBezTo>
                  <a:pt x="13" y="185"/>
                  <a:pt x="0" y="201"/>
                  <a:pt x="0" y="220"/>
                </a:cubicBezTo>
                <a:cubicBezTo>
                  <a:pt x="0" y="239"/>
                  <a:pt x="13" y="255"/>
                  <a:pt x="29" y="255"/>
                </a:cubicBezTo>
                <a:cubicBezTo>
                  <a:pt x="34" y="255"/>
                  <a:pt x="51" y="249"/>
                  <a:pt x="64" y="243"/>
                </a:cubicBezTo>
                <a:cubicBezTo>
                  <a:pt x="79" y="235"/>
                  <a:pt x="95" y="235"/>
                  <a:pt x="109" y="243"/>
                </a:cubicBezTo>
                <a:cubicBezTo>
                  <a:pt x="118" y="248"/>
                  <a:pt x="125" y="257"/>
                  <a:pt x="129" y="268"/>
                </a:cubicBezTo>
                <a:cubicBezTo>
                  <a:pt x="133" y="268"/>
                  <a:pt x="133" y="268"/>
                  <a:pt x="133" y="268"/>
                </a:cubicBezTo>
                <a:cubicBezTo>
                  <a:pt x="132" y="285"/>
                  <a:pt x="132" y="285"/>
                  <a:pt x="132" y="285"/>
                </a:cubicBezTo>
                <a:cubicBezTo>
                  <a:pt x="132" y="286"/>
                  <a:pt x="132" y="287"/>
                  <a:pt x="132" y="289"/>
                </a:cubicBezTo>
              </a:path>
            </a:pathLst>
          </a:custGeom>
          <a:solidFill>
            <a:srgbClr val="18478F"/>
          </a:solidFill>
          <a:ln w="28575">
            <a:noFill/>
            <a:round/>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2" name="Freeform 6"/>
          <p:cNvSpPr/>
          <p:nvPr/>
        </p:nvSpPr>
        <p:spPr bwMode="auto">
          <a:xfrm>
            <a:off x="5418236" y="1630491"/>
            <a:ext cx="2809286" cy="2234905"/>
          </a:xfrm>
          <a:custGeom>
            <a:avLst/>
            <a:gdLst>
              <a:gd name="T0" fmla="*/ 550 w 550"/>
              <a:gd name="T1" fmla="*/ 150 h 436"/>
              <a:gd name="T2" fmla="*/ 550 w 550"/>
              <a:gd name="T3" fmla="*/ 0 h 436"/>
              <a:gd name="T4" fmla="*/ 479 w 550"/>
              <a:gd name="T5" fmla="*/ 0 h 436"/>
              <a:gd name="T6" fmla="*/ 339 w 550"/>
              <a:gd name="T7" fmla="*/ 0 h 436"/>
              <a:gd name="T8" fmla="*/ 277 w 550"/>
              <a:gd name="T9" fmla="*/ 0 h 436"/>
              <a:gd name="T10" fmla="*/ 275 w 550"/>
              <a:gd name="T11" fmla="*/ 0 h 436"/>
              <a:gd name="T12" fmla="*/ 132 w 550"/>
              <a:gd name="T13" fmla="*/ 0 h 436"/>
              <a:gd name="T14" fmla="*/ 132 w 550"/>
              <a:gd name="T15" fmla="*/ 156 h 436"/>
              <a:gd name="T16" fmla="*/ 109 w 550"/>
              <a:gd name="T17" fmla="*/ 197 h 436"/>
              <a:gd name="T18" fmla="*/ 64 w 550"/>
              <a:gd name="T19" fmla="*/ 197 h 436"/>
              <a:gd name="T20" fmla="*/ 29 w 550"/>
              <a:gd name="T21" fmla="*/ 185 h 436"/>
              <a:gd name="T22" fmla="*/ 0 w 550"/>
              <a:gd name="T23" fmla="*/ 220 h 436"/>
              <a:gd name="T24" fmla="*/ 29 w 550"/>
              <a:gd name="T25" fmla="*/ 255 h 436"/>
              <a:gd name="T26" fmla="*/ 64 w 550"/>
              <a:gd name="T27" fmla="*/ 243 h 436"/>
              <a:gd name="T28" fmla="*/ 109 w 550"/>
              <a:gd name="T29" fmla="*/ 243 h 436"/>
              <a:gd name="T30" fmla="*/ 129 w 550"/>
              <a:gd name="T31" fmla="*/ 268 h 436"/>
              <a:gd name="T32" fmla="*/ 133 w 550"/>
              <a:gd name="T33" fmla="*/ 268 h 436"/>
              <a:gd name="T34" fmla="*/ 132 w 550"/>
              <a:gd name="T35" fmla="*/ 285 h 436"/>
              <a:gd name="T36" fmla="*/ 132 w 550"/>
              <a:gd name="T37" fmla="*/ 289 h 436"/>
              <a:gd name="T38" fmla="*/ 132 w 550"/>
              <a:gd name="T39" fmla="*/ 436 h 436"/>
              <a:gd name="T40" fmla="*/ 550 w 550"/>
              <a:gd name="T41" fmla="*/ 436 h 436"/>
              <a:gd name="T42" fmla="*/ 550 w 550"/>
              <a:gd name="T43" fmla="*/ 291 h 436"/>
              <a:gd name="T44" fmla="*/ 497 w 550"/>
              <a:gd name="T45" fmla="*/ 306 h 436"/>
              <a:gd name="T46" fmla="*/ 418 w 550"/>
              <a:gd name="T47" fmla="*/ 220 h 436"/>
              <a:gd name="T48" fmla="*/ 497 w 550"/>
              <a:gd name="T49" fmla="*/ 134 h 436"/>
              <a:gd name="T50" fmla="*/ 550 w 550"/>
              <a:gd name="T51" fmla="*/ 15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0" h="436">
                <a:moveTo>
                  <a:pt x="550" y="150"/>
                </a:moveTo>
                <a:cubicBezTo>
                  <a:pt x="550" y="0"/>
                  <a:pt x="550" y="0"/>
                  <a:pt x="550" y="0"/>
                </a:cubicBezTo>
                <a:cubicBezTo>
                  <a:pt x="479" y="0"/>
                  <a:pt x="479" y="0"/>
                  <a:pt x="479" y="0"/>
                </a:cubicBezTo>
                <a:cubicBezTo>
                  <a:pt x="479" y="0"/>
                  <a:pt x="398" y="0"/>
                  <a:pt x="339" y="0"/>
                </a:cubicBezTo>
                <a:cubicBezTo>
                  <a:pt x="286" y="0"/>
                  <a:pt x="279" y="0"/>
                  <a:pt x="277" y="0"/>
                </a:cubicBezTo>
                <a:cubicBezTo>
                  <a:pt x="275" y="0"/>
                  <a:pt x="275" y="0"/>
                  <a:pt x="275" y="0"/>
                </a:cubicBezTo>
                <a:cubicBezTo>
                  <a:pt x="132" y="0"/>
                  <a:pt x="132" y="0"/>
                  <a:pt x="132" y="0"/>
                </a:cubicBezTo>
                <a:cubicBezTo>
                  <a:pt x="132" y="156"/>
                  <a:pt x="132" y="156"/>
                  <a:pt x="132" y="156"/>
                </a:cubicBezTo>
                <a:cubicBezTo>
                  <a:pt x="131" y="174"/>
                  <a:pt x="123" y="189"/>
                  <a:pt x="109" y="197"/>
                </a:cubicBezTo>
                <a:cubicBezTo>
                  <a:pt x="96" y="205"/>
                  <a:pt x="79" y="205"/>
                  <a:pt x="64" y="197"/>
                </a:cubicBezTo>
                <a:cubicBezTo>
                  <a:pt x="51" y="191"/>
                  <a:pt x="34" y="185"/>
                  <a:pt x="29" y="185"/>
                </a:cubicBezTo>
                <a:cubicBezTo>
                  <a:pt x="13" y="185"/>
                  <a:pt x="0" y="201"/>
                  <a:pt x="0" y="220"/>
                </a:cubicBezTo>
                <a:cubicBezTo>
                  <a:pt x="0" y="239"/>
                  <a:pt x="13" y="255"/>
                  <a:pt x="29" y="255"/>
                </a:cubicBezTo>
                <a:cubicBezTo>
                  <a:pt x="34" y="255"/>
                  <a:pt x="51" y="249"/>
                  <a:pt x="64" y="243"/>
                </a:cubicBezTo>
                <a:cubicBezTo>
                  <a:pt x="79" y="235"/>
                  <a:pt x="96" y="235"/>
                  <a:pt x="109" y="243"/>
                </a:cubicBezTo>
                <a:cubicBezTo>
                  <a:pt x="118" y="248"/>
                  <a:pt x="125" y="257"/>
                  <a:pt x="129" y="268"/>
                </a:cubicBezTo>
                <a:cubicBezTo>
                  <a:pt x="133" y="268"/>
                  <a:pt x="133" y="268"/>
                  <a:pt x="133" y="268"/>
                </a:cubicBezTo>
                <a:cubicBezTo>
                  <a:pt x="132" y="285"/>
                  <a:pt x="132" y="285"/>
                  <a:pt x="132" y="285"/>
                </a:cubicBezTo>
                <a:cubicBezTo>
                  <a:pt x="132" y="286"/>
                  <a:pt x="132" y="287"/>
                  <a:pt x="132" y="289"/>
                </a:cubicBezTo>
                <a:cubicBezTo>
                  <a:pt x="132" y="436"/>
                  <a:pt x="132" y="436"/>
                  <a:pt x="132" y="436"/>
                </a:cubicBezTo>
                <a:cubicBezTo>
                  <a:pt x="550" y="436"/>
                  <a:pt x="550" y="436"/>
                  <a:pt x="550" y="436"/>
                </a:cubicBezTo>
                <a:cubicBezTo>
                  <a:pt x="550" y="291"/>
                  <a:pt x="550" y="291"/>
                  <a:pt x="550" y="291"/>
                </a:cubicBezTo>
                <a:cubicBezTo>
                  <a:pt x="537" y="296"/>
                  <a:pt x="514" y="306"/>
                  <a:pt x="497" y="306"/>
                </a:cubicBezTo>
                <a:cubicBezTo>
                  <a:pt x="453" y="306"/>
                  <a:pt x="418" y="267"/>
                  <a:pt x="418" y="220"/>
                </a:cubicBezTo>
                <a:cubicBezTo>
                  <a:pt x="418" y="173"/>
                  <a:pt x="453" y="134"/>
                  <a:pt x="497" y="134"/>
                </a:cubicBezTo>
                <a:cubicBezTo>
                  <a:pt x="514" y="134"/>
                  <a:pt x="537" y="144"/>
                  <a:pt x="550" y="150"/>
                </a:cubicBezTo>
              </a:path>
            </a:pathLst>
          </a:custGeom>
          <a:solidFill>
            <a:srgbClr val="18478F"/>
          </a:solidFill>
          <a:ln w="28575">
            <a:noFill/>
            <a:round/>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3" name="Freeform 7"/>
          <p:cNvSpPr/>
          <p:nvPr/>
        </p:nvSpPr>
        <p:spPr bwMode="auto">
          <a:xfrm>
            <a:off x="7823728" y="1624013"/>
            <a:ext cx="2906456" cy="2241383"/>
          </a:xfrm>
          <a:custGeom>
            <a:avLst/>
            <a:gdLst>
              <a:gd name="T0" fmla="*/ 108 w 569"/>
              <a:gd name="T1" fmla="*/ 194 h 437"/>
              <a:gd name="T2" fmla="*/ 63 w 569"/>
              <a:gd name="T3" fmla="*/ 195 h 437"/>
              <a:gd name="T4" fmla="*/ 28 w 569"/>
              <a:gd name="T5" fmla="*/ 182 h 437"/>
              <a:gd name="T6" fmla="*/ 0 w 569"/>
              <a:gd name="T7" fmla="*/ 219 h 437"/>
              <a:gd name="T8" fmla="*/ 28 w 569"/>
              <a:gd name="T9" fmla="*/ 255 h 437"/>
              <a:gd name="T10" fmla="*/ 63 w 569"/>
              <a:gd name="T11" fmla="*/ 243 h 437"/>
              <a:gd name="T12" fmla="*/ 108 w 569"/>
              <a:gd name="T13" fmla="*/ 243 h 437"/>
              <a:gd name="T14" fmla="*/ 131 w 569"/>
              <a:gd name="T15" fmla="*/ 279 h 437"/>
              <a:gd name="T16" fmla="*/ 131 w 569"/>
              <a:gd name="T17" fmla="*/ 282 h 437"/>
              <a:gd name="T18" fmla="*/ 131 w 569"/>
              <a:gd name="T19" fmla="*/ 286 h 437"/>
              <a:gd name="T20" fmla="*/ 131 w 569"/>
              <a:gd name="T21" fmla="*/ 291 h 437"/>
              <a:gd name="T22" fmla="*/ 131 w 569"/>
              <a:gd name="T23" fmla="*/ 437 h 437"/>
              <a:gd name="T24" fmla="*/ 283 w 569"/>
              <a:gd name="T25" fmla="*/ 437 h 437"/>
              <a:gd name="T26" fmla="*/ 267 w 569"/>
              <a:gd name="T27" fmla="*/ 382 h 437"/>
              <a:gd name="T28" fmla="*/ 353 w 569"/>
              <a:gd name="T29" fmla="*/ 300 h 437"/>
              <a:gd name="T30" fmla="*/ 438 w 569"/>
              <a:gd name="T31" fmla="*/ 382 h 437"/>
              <a:gd name="T32" fmla="*/ 423 w 569"/>
              <a:gd name="T33" fmla="*/ 437 h 437"/>
              <a:gd name="T34" fmla="*/ 567 w 569"/>
              <a:gd name="T35" fmla="*/ 437 h 437"/>
              <a:gd name="T36" fmla="*/ 567 w 569"/>
              <a:gd name="T37" fmla="*/ 295 h 437"/>
              <a:gd name="T38" fmla="*/ 567 w 569"/>
              <a:gd name="T39" fmla="*/ 162 h 437"/>
              <a:gd name="T40" fmla="*/ 567 w 569"/>
              <a:gd name="T41" fmla="*/ 158 h 437"/>
              <a:gd name="T42" fmla="*/ 567 w 569"/>
              <a:gd name="T43" fmla="*/ 1 h 437"/>
              <a:gd name="T44" fmla="*/ 397 w 569"/>
              <a:gd name="T45" fmla="*/ 1 h 437"/>
              <a:gd name="T46" fmla="*/ 397 w 569"/>
              <a:gd name="T47" fmla="*/ 1 h 437"/>
              <a:gd name="T48" fmla="*/ 215 w 569"/>
              <a:gd name="T49" fmla="*/ 1 h 437"/>
              <a:gd name="T50" fmla="*/ 202 w 569"/>
              <a:gd name="T51" fmla="*/ 0 h 437"/>
              <a:gd name="T52" fmla="*/ 202 w 569"/>
              <a:gd name="T53" fmla="*/ 1 h 437"/>
              <a:gd name="T54" fmla="*/ 142 w 569"/>
              <a:gd name="T55" fmla="*/ 1 h 437"/>
              <a:gd name="T56" fmla="*/ 131 w 569"/>
              <a:gd name="T57" fmla="*/ 1 h 437"/>
              <a:gd name="T58" fmla="*/ 131 w 569"/>
              <a:gd name="T59" fmla="*/ 151 h 437"/>
              <a:gd name="T60" fmla="*/ 131 w 569"/>
              <a:gd name="T61" fmla="*/ 152 h 437"/>
              <a:gd name="T62" fmla="*/ 132 w 569"/>
              <a:gd name="T63" fmla="*/ 169 h 437"/>
              <a:gd name="T64" fmla="*/ 128 w 569"/>
              <a:gd name="T65" fmla="*/ 169 h 437"/>
              <a:gd name="T66" fmla="*/ 108 w 569"/>
              <a:gd name="T67" fmla="*/ 19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9" h="437">
                <a:moveTo>
                  <a:pt x="108" y="194"/>
                </a:moveTo>
                <a:cubicBezTo>
                  <a:pt x="95" y="202"/>
                  <a:pt x="79" y="203"/>
                  <a:pt x="63" y="195"/>
                </a:cubicBezTo>
                <a:cubicBezTo>
                  <a:pt x="50" y="188"/>
                  <a:pt x="33" y="182"/>
                  <a:pt x="28" y="182"/>
                </a:cubicBezTo>
                <a:cubicBezTo>
                  <a:pt x="13" y="182"/>
                  <a:pt x="0" y="199"/>
                  <a:pt x="0" y="219"/>
                </a:cubicBezTo>
                <a:cubicBezTo>
                  <a:pt x="0" y="239"/>
                  <a:pt x="13" y="255"/>
                  <a:pt x="28" y="255"/>
                </a:cubicBezTo>
                <a:cubicBezTo>
                  <a:pt x="33" y="255"/>
                  <a:pt x="50" y="249"/>
                  <a:pt x="63" y="243"/>
                </a:cubicBezTo>
                <a:cubicBezTo>
                  <a:pt x="79" y="235"/>
                  <a:pt x="95" y="235"/>
                  <a:pt x="108" y="243"/>
                </a:cubicBezTo>
                <a:cubicBezTo>
                  <a:pt x="121" y="250"/>
                  <a:pt x="129" y="263"/>
                  <a:pt x="131" y="279"/>
                </a:cubicBezTo>
                <a:cubicBezTo>
                  <a:pt x="131" y="282"/>
                  <a:pt x="131" y="282"/>
                  <a:pt x="131" y="282"/>
                </a:cubicBezTo>
                <a:cubicBezTo>
                  <a:pt x="131" y="286"/>
                  <a:pt x="131" y="286"/>
                  <a:pt x="131" y="286"/>
                </a:cubicBezTo>
                <a:cubicBezTo>
                  <a:pt x="131" y="291"/>
                  <a:pt x="131" y="291"/>
                  <a:pt x="131" y="291"/>
                </a:cubicBezTo>
                <a:cubicBezTo>
                  <a:pt x="131" y="437"/>
                  <a:pt x="131" y="437"/>
                  <a:pt x="131" y="437"/>
                </a:cubicBezTo>
                <a:cubicBezTo>
                  <a:pt x="283" y="437"/>
                  <a:pt x="283" y="437"/>
                  <a:pt x="283" y="437"/>
                </a:cubicBezTo>
                <a:cubicBezTo>
                  <a:pt x="277" y="424"/>
                  <a:pt x="267" y="400"/>
                  <a:pt x="267" y="382"/>
                </a:cubicBezTo>
                <a:cubicBezTo>
                  <a:pt x="267" y="337"/>
                  <a:pt x="306" y="300"/>
                  <a:pt x="353" y="300"/>
                </a:cubicBezTo>
                <a:cubicBezTo>
                  <a:pt x="400" y="300"/>
                  <a:pt x="438" y="337"/>
                  <a:pt x="438" y="382"/>
                </a:cubicBezTo>
                <a:cubicBezTo>
                  <a:pt x="438" y="400"/>
                  <a:pt x="429" y="424"/>
                  <a:pt x="423" y="437"/>
                </a:cubicBezTo>
                <a:cubicBezTo>
                  <a:pt x="567" y="437"/>
                  <a:pt x="567" y="437"/>
                  <a:pt x="567" y="437"/>
                </a:cubicBezTo>
                <a:cubicBezTo>
                  <a:pt x="567" y="295"/>
                  <a:pt x="567" y="295"/>
                  <a:pt x="567" y="295"/>
                </a:cubicBezTo>
                <a:cubicBezTo>
                  <a:pt x="567" y="294"/>
                  <a:pt x="569" y="184"/>
                  <a:pt x="567" y="162"/>
                </a:cubicBezTo>
                <a:cubicBezTo>
                  <a:pt x="567" y="160"/>
                  <a:pt x="567" y="159"/>
                  <a:pt x="567" y="158"/>
                </a:cubicBezTo>
                <a:cubicBezTo>
                  <a:pt x="567" y="1"/>
                  <a:pt x="567" y="1"/>
                  <a:pt x="567" y="1"/>
                </a:cubicBezTo>
                <a:cubicBezTo>
                  <a:pt x="397" y="1"/>
                  <a:pt x="397" y="1"/>
                  <a:pt x="397" y="1"/>
                </a:cubicBezTo>
                <a:cubicBezTo>
                  <a:pt x="397" y="1"/>
                  <a:pt x="397" y="1"/>
                  <a:pt x="397" y="1"/>
                </a:cubicBezTo>
                <a:cubicBezTo>
                  <a:pt x="215" y="1"/>
                  <a:pt x="215" y="1"/>
                  <a:pt x="215" y="1"/>
                </a:cubicBezTo>
                <a:cubicBezTo>
                  <a:pt x="210" y="1"/>
                  <a:pt x="206" y="1"/>
                  <a:pt x="202" y="0"/>
                </a:cubicBezTo>
                <a:cubicBezTo>
                  <a:pt x="202" y="1"/>
                  <a:pt x="202" y="1"/>
                  <a:pt x="202" y="1"/>
                </a:cubicBezTo>
                <a:cubicBezTo>
                  <a:pt x="142" y="1"/>
                  <a:pt x="142" y="1"/>
                  <a:pt x="142" y="1"/>
                </a:cubicBezTo>
                <a:cubicBezTo>
                  <a:pt x="141" y="1"/>
                  <a:pt x="137" y="1"/>
                  <a:pt x="131" y="1"/>
                </a:cubicBezTo>
                <a:cubicBezTo>
                  <a:pt x="131" y="151"/>
                  <a:pt x="131" y="151"/>
                  <a:pt x="131" y="151"/>
                </a:cubicBezTo>
                <a:cubicBezTo>
                  <a:pt x="131" y="152"/>
                  <a:pt x="131" y="152"/>
                  <a:pt x="131" y="152"/>
                </a:cubicBezTo>
                <a:cubicBezTo>
                  <a:pt x="132" y="169"/>
                  <a:pt x="132" y="169"/>
                  <a:pt x="132" y="169"/>
                </a:cubicBezTo>
                <a:cubicBezTo>
                  <a:pt x="128" y="169"/>
                  <a:pt x="128" y="169"/>
                  <a:pt x="128" y="169"/>
                </a:cubicBezTo>
                <a:cubicBezTo>
                  <a:pt x="125" y="180"/>
                  <a:pt x="118" y="189"/>
                  <a:pt x="108" y="194"/>
                </a:cubicBezTo>
              </a:path>
            </a:pathLst>
          </a:custGeom>
          <a:solidFill>
            <a:srgbClr val="18478F"/>
          </a:solidFill>
          <a:ln w="28575">
            <a:noFill/>
            <a:round/>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4" name="Freeform 8"/>
          <p:cNvSpPr/>
          <p:nvPr/>
        </p:nvSpPr>
        <p:spPr bwMode="auto">
          <a:xfrm>
            <a:off x="1218342" y="1630491"/>
            <a:ext cx="2226268" cy="2912934"/>
          </a:xfrm>
          <a:custGeom>
            <a:avLst/>
            <a:gdLst>
              <a:gd name="T0" fmla="*/ 194 w 436"/>
              <a:gd name="T1" fmla="*/ 459 h 568"/>
              <a:gd name="T2" fmla="*/ 194 w 436"/>
              <a:gd name="T3" fmla="*/ 505 h 568"/>
              <a:gd name="T4" fmla="*/ 181 w 436"/>
              <a:gd name="T5" fmla="*/ 539 h 568"/>
              <a:gd name="T6" fmla="*/ 218 w 436"/>
              <a:gd name="T7" fmla="*/ 568 h 568"/>
              <a:gd name="T8" fmla="*/ 255 w 436"/>
              <a:gd name="T9" fmla="*/ 539 h 568"/>
              <a:gd name="T10" fmla="*/ 242 w 436"/>
              <a:gd name="T11" fmla="*/ 505 h 568"/>
              <a:gd name="T12" fmla="*/ 242 w 436"/>
              <a:gd name="T13" fmla="*/ 459 h 568"/>
              <a:gd name="T14" fmla="*/ 279 w 436"/>
              <a:gd name="T15" fmla="*/ 437 h 568"/>
              <a:gd name="T16" fmla="*/ 281 w 436"/>
              <a:gd name="T17" fmla="*/ 437 h 568"/>
              <a:gd name="T18" fmla="*/ 285 w 436"/>
              <a:gd name="T19" fmla="*/ 437 h 568"/>
              <a:gd name="T20" fmla="*/ 290 w 436"/>
              <a:gd name="T21" fmla="*/ 436 h 568"/>
              <a:gd name="T22" fmla="*/ 436 w 436"/>
              <a:gd name="T23" fmla="*/ 436 h 568"/>
              <a:gd name="T24" fmla="*/ 436 w 436"/>
              <a:gd name="T25" fmla="*/ 285 h 568"/>
              <a:gd name="T26" fmla="*/ 381 w 436"/>
              <a:gd name="T27" fmla="*/ 301 h 568"/>
              <a:gd name="T28" fmla="*/ 300 w 436"/>
              <a:gd name="T29" fmla="*/ 215 h 568"/>
              <a:gd name="T30" fmla="*/ 381 w 436"/>
              <a:gd name="T31" fmla="*/ 129 h 568"/>
              <a:gd name="T32" fmla="*/ 436 w 436"/>
              <a:gd name="T33" fmla="*/ 145 h 568"/>
              <a:gd name="T34" fmla="*/ 436 w 436"/>
              <a:gd name="T35" fmla="*/ 0 h 568"/>
              <a:gd name="T36" fmla="*/ 294 w 436"/>
              <a:gd name="T37" fmla="*/ 0 h 568"/>
              <a:gd name="T38" fmla="*/ 201 w 436"/>
              <a:gd name="T39" fmla="*/ 0 h 568"/>
              <a:gd name="T40" fmla="*/ 161 w 436"/>
              <a:gd name="T41" fmla="*/ 0 h 568"/>
              <a:gd name="T42" fmla="*/ 157 w 436"/>
              <a:gd name="T43" fmla="*/ 0 h 568"/>
              <a:gd name="T44" fmla="*/ 0 w 436"/>
              <a:gd name="T45" fmla="*/ 0 h 568"/>
              <a:gd name="T46" fmla="*/ 0 w 436"/>
              <a:gd name="T47" fmla="*/ 161 h 568"/>
              <a:gd name="T48" fmla="*/ 0 w 436"/>
              <a:gd name="T49" fmla="*/ 353 h 568"/>
              <a:gd name="T50" fmla="*/ 0 w 436"/>
              <a:gd name="T51" fmla="*/ 366 h 568"/>
              <a:gd name="T52" fmla="*/ 0 w 436"/>
              <a:gd name="T53" fmla="*/ 366 h 568"/>
              <a:gd name="T54" fmla="*/ 0 w 436"/>
              <a:gd name="T55" fmla="*/ 426 h 568"/>
              <a:gd name="T56" fmla="*/ 0 w 436"/>
              <a:gd name="T57" fmla="*/ 436 h 568"/>
              <a:gd name="T58" fmla="*/ 150 w 436"/>
              <a:gd name="T59" fmla="*/ 437 h 568"/>
              <a:gd name="T60" fmla="*/ 151 w 436"/>
              <a:gd name="T61" fmla="*/ 437 h 568"/>
              <a:gd name="T62" fmla="*/ 168 w 436"/>
              <a:gd name="T63" fmla="*/ 436 h 568"/>
              <a:gd name="T64" fmla="*/ 168 w 436"/>
              <a:gd name="T65" fmla="*/ 439 h 568"/>
              <a:gd name="T66" fmla="*/ 194 w 436"/>
              <a:gd name="T67" fmla="*/ 459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6" h="568">
                <a:moveTo>
                  <a:pt x="194" y="459"/>
                </a:moveTo>
                <a:cubicBezTo>
                  <a:pt x="202" y="473"/>
                  <a:pt x="202" y="489"/>
                  <a:pt x="194" y="505"/>
                </a:cubicBezTo>
                <a:cubicBezTo>
                  <a:pt x="187" y="518"/>
                  <a:pt x="181" y="534"/>
                  <a:pt x="181" y="539"/>
                </a:cubicBezTo>
                <a:cubicBezTo>
                  <a:pt x="181" y="555"/>
                  <a:pt x="198" y="568"/>
                  <a:pt x="218" y="568"/>
                </a:cubicBezTo>
                <a:cubicBezTo>
                  <a:pt x="238" y="568"/>
                  <a:pt x="255" y="555"/>
                  <a:pt x="255" y="539"/>
                </a:cubicBezTo>
                <a:cubicBezTo>
                  <a:pt x="255" y="534"/>
                  <a:pt x="249" y="518"/>
                  <a:pt x="242" y="505"/>
                </a:cubicBezTo>
                <a:cubicBezTo>
                  <a:pt x="234" y="489"/>
                  <a:pt x="234" y="473"/>
                  <a:pt x="242" y="459"/>
                </a:cubicBezTo>
                <a:cubicBezTo>
                  <a:pt x="249" y="447"/>
                  <a:pt x="262" y="439"/>
                  <a:pt x="279" y="437"/>
                </a:cubicBezTo>
                <a:cubicBezTo>
                  <a:pt x="281" y="437"/>
                  <a:pt x="281" y="437"/>
                  <a:pt x="281" y="437"/>
                </a:cubicBezTo>
                <a:cubicBezTo>
                  <a:pt x="285" y="437"/>
                  <a:pt x="285" y="437"/>
                  <a:pt x="285" y="437"/>
                </a:cubicBezTo>
                <a:cubicBezTo>
                  <a:pt x="290" y="436"/>
                  <a:pt x="290" y="436"/>
                  <a:pt x="290" y="436"/>
                </a:cubicBezTo>
                <a:cubicBezTo>
                  <a:pt x="436" y="436"/>
                  <a:pt x="436" y="436"/>
                  <a:pt x="436" y="436"/>
                </a:cubicBezTo>
                <a:cubicBezTo>
                  <a:pt x="436" y="285"/>
                  <a:pt x="436" y="285"/>
                  <a:pt x="436" y="285"/>
                </a:cubicBezTo>
                <a:cubicBezTo>
                  <a:pt x="423" y="291"/>
                  <a:pt x="399" y="301"/>
                  <a:pt x="381" y="301"/>
                </a:cubicBezTo>
                <a:cubicBezTo>
                  <a:pt x="336" y="301"/>
                  <a:pt x="300" y="262"/>
                  <a:pt x="300" y="215"/>
                </a:cubicBezTo>
                <a:cubicBezTo>
                  <a:pt x="300" y="168"/>
                  <a:pt x="336" y="129"/>
                  <a:pt x="381" y="129"/>
                </a:cubicBezTo>
                <a:cubicBezTo>
                  <a:pt x="399" y="129"/>
                  <a:pt x="423" y="139"/>
                  <a:pt x="436" y="145"/>
                </a:cubicBezTo>
                <a:cubicBezTo>
                  <a:pt x="436" y="0"/>
                  <a:pt x="436" y="0"/>
                  <a:pt x="436" y="0"/>
                </a:cubicBezTo>
                <a:cubicBezTo>
                  <a:pt x="294" y="0"/>
                  <a:pt x="294" y="0"/>
                  <a:pt x="294" y="0"/>
                </a:cubicBezTo>
                <a:cubicBezTo>
                  <a:pt x="294" y="0"/>
                  <a:pt x="242" y="0"/>
                  <a:pt x="201" y="0"/>
                </a:cubicBezTo>
                <a:cubicBezTo>
                  <a:pt x="176" y="0"/>
                  <a:pt x="165" y="0"/>
                  <a:pt x="161" y="0"/>
                </a:cubicBezTo>
                <a:cubicBezTo>
                  <a:pt x="160" y="0"/>
                  <a:pt x="159" y="0"/>
                  <a:pt x="157" y="0"/>
                </a:cubicBezTo>
                <a:cubicBezTo>
                  <a:pt x="0" y="0"/>
                  <a:pt x="0" y="0"/>
                  <a:pt x="0" y="0"/>
                </a:cubicBezTo>
                <a:cubicBezTo>
                  <a:pt x="0" y="161"/>
                  <a:pt x="0" y="161"/>
                  <a:pt x="0" y="161"/>
                </a:cubicBezTo>
                <a:cubicBezTo>
                  <a:pt x="0" y="353"/>
                  <a:pt x="0" y="353"/>
                  <a:pt x="0" y="353"/>
                </a:cubicBezTo>
                <a:cubicBezTo>
                  <a:pt x="0" y="358"/>
                  <a:pt x="0" y="362"/>
                  <a:pt x="0" y="366"/>
                </a:cubicBezTo>
                <a:cubicBezTo>
                  <a:pt x="0" y="366"/>
                  <a:pt x="0" y="366"/>
                  <a:pt x="0" y="366"/>
                </a:cubicBezTo>
                <a:cubicBezTo>
                  <a:pt x="0" y="426"/>
                  <a:pt x="0" y="426"/>
                  <a:pt x="0" y="426"/>
                </a:cubicBezTo>
                <a:cubicBezTo>
                  <a:pt x="0" y="427"/>
                  <a:pt x="0" y="431"/>
                  <a:pt x="0" y="436"/>
                </a:cubicBezTo>
                <a:cubicBezTo>
                  <a:pt x="150" y="437"/>
                  <a:pt x="150" y="437"/>
                  <a:pt x="150" y="437"/>
                </a:cubicBezTo>
                <a:cubicBezTo>
                  <a:pt x="151" y="437"/>
                  <a:pt x="151" y="437"/>
                  <a:pt x="151" y="437"/>
                </a:cubicBezTo>
                <a:cubicBezTo>
                  <a:pt x="168" y="436"/>
                  <a:pt x="168" y="436"/>
                  <a:pt x="168" y="436"/>
                </a:cubicBezTo>
                <a:cubicBezTo>
                  <a:pt x="168" y="439"/>
                  <a:pt x="168" y="439"/>
                  <a:pt x="168" y="439"/>
                </a:cubicBezTo>
                <a:cubicBezTo>
                  <a:pt x="179" y="443"/>
                  <a:pt x="188" y="450"/>
                  <a:pt x="194" y="459"/>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9410834" y="2025648"/>
            <a:ext cx="475052" cy="682348"/>
            <a:chOff x="9410834" y="2025648"/>
            <a:chExt cx="475052" cy="682348"/>
          </a:xfrm>
        </p:grpSpPr>
        <p:sp>
          <p:nvSpPr>
            <p:cNvPr id="19" name="Freeform 9"/>
            <p:cNvSpPr/>
            <p:nvPr/>
          </p:nvSpPr>
          <p:spPr bwMode="auto">
            <a:xfrm>
              <a:off x="9503685" y="2081791"/>
              <a:ext cx="86373" cy="51824"/>
            </a:xfrm>
            <a:custGeom>
              <a:avLst/>
              <a:gdLst>
                <a:gd name="T0" fmla="*/ 15 w 17"/>
                <a:gd name="T1" fmla="*/ 0 h 10"/>
                <a:gd name="T2" fmla="*/ 15 w 17"/>
                <a:gd name="T3" fmla="*/ 0 h 10"/>
                <a:gd name="T4" fmla="*/ 14 w 17"/>
                <a:gd name="T5" fmla="*/ 0 h 10"/>
                <a:gd name="T6" fmla="*/ 14 w 17"/>
                <a:gd name="T7" fmla="*/ 0 h 10"/>
                <a:gd name="T8" fmla="*/ 1 w 17"/>
                <a:gd name="T9" fmla="*/ 6 h 10"/>
                <a:gd name="T10" fmla="*/ 1 w 17"/>
                <a:gd name="T11" fmla="*/ 6 h 10"/>
                <a:gd name="T12" fmla="*/ 1 w 17"/>
                <a:gd name="T13" fmla="*/ 7 h 10"/>
                <a:gd name="T14" fmla="*/ 0 w 17"/>
                <a:gd name="T15" fmla="*/ 8 h 10"/>
                <a:gd name="T16" fmla="*/ 1 w 17"/>
                <a:gd name="T17" fmla="*/ 9 h 10"/>
                <a:gd name="T18" fmla="*/ 2 w 17"/>
                <a:gd name="T19" fmla="*/ 10 h 10"/>
                <a:gd name="T20" fmla="*/ 2 w 17"/>
                <a:gd name="T21" fmla="*/ 10 h 10"/>
                <a:gd name="T22" fmla="*/ 3 w 17"/>
                <a:gd name="T23" fmla="*/ 10 h 10"/>
                <a:gd name="T24" fmla="*/ 3 w 17"/>
                <a:gd name="T25" fmla="*/ 10 h 10"/>
                <a:gd name="T26" fmla="*/ 16 w 17"/>
                <a:gd name="T27" fmla="*/ 4 h 10"/>
                <a:gd name="T28" fmla="*/ 16 w 17"/>
                <a:gd name="T29" fmla="*/ 4 h 10"/>
                <a:gd name="T30" fmla="*/ 16 w 17"/>
                <a:gd name="T31" fmla="*/ 3 h 10"/>
                <a:gd name="T32" fmla="*/ 17 w 17"/>
                <a:gd name="T33" fmla="*/ 2 h 10"/>
                <a:gd name="T34" fmla="*/ 16 w 17"/>
                <a:gd name="T35" fmla="*/ 1 h 10"/>
                <a:gd name="T36" fmla="*/ 15 w 17"/>
                <a:gd name="T3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0">
                  <a:moveTo>
                    <a:pt x="15" y="0"/>
                  </a:moveTo>
                  <a:cubicBezTo>
                    <a:pt x="15" y="0"/>
                    <a:pt x="15" y="0"/>
                    <a:pt x="15" y="0"/>
                  </a:cubicBezTo>
                  <a:cubicBezTo>
                    <a:pt x="14" y="0"/>
                    <a:pt x="14" y="0"/>
                    <a:pt x="14" y="0"/>
                  </a:cubicBezTo>
                  <a:cubicBezTo>
                    <a:pt x="14" y="0"/>
                    <a:pt x="14" y="0"/>
                    <a:pt x="14" y="0"/>
                  </a:cubicBezTo>
                  <a:cubicBezTo>
                    <a:pt x="1" y="6"/>
                    <a:pt x="1" y="6"/>
                    <a:pt x="1" y="6"/>
                  </a:cubicBezTo>
                  <a:cubicBezTo>
                    <a:pt x="1" y="6"/>
                    <a:pt x="1" y="6"/>
                    <a:pt x="1" y="6"/>
                  </a:cubicBezTo>
                  <a:cubicBezTo>
                    <a:pt x="1" y="7"/>
                    <a:pt x="1" y="7"/>
                    <a:pt x="1" y="7"/>
                  </a:cubicBezTo>
                  <a:cubicBezTo>
                    <a:pt x="0" y="7"/>
                    <a:pt x="0" y="8"/>
                    <a:pt x="0" y="8"/>
                  </a:cubicBezTo>
                  <a:cubicBezTo>
                    <a:pt x="1" y="9"/>
                    <a:pt x="1" y="9"/>
                    <a:pt x="1" y="9"/>
                  </a:cubicBezTo>
                  <a:cubicBezTo>
                    <a:pt x="1" y="10"/>
                    <a:pt x="1" y="10"/>
                    <a:pt x="2" y="10"/>
                  </a:cubicBezTo>
                  <a:cubicBezTo>
                    <a:pt x="2" y="10"/>
                    <a:pt x="2" y="10"/>
                    <a:pt x="2" y="10"/>
                  </a:cubicBezTo>
                  <a:cubicBezTo>
                    <a:pt x="3" y="10"/>
                    <a:pt x="3" y="10"/>
                    <a:pt x="3" y="10"/>
                  </a:cubicBezTo>
                  <a:cubicBezTo>
                    <a:pt x="3" y="10"/>
                    <a:pt x="3" y="10"/>
                    <a:pt x="3" y="10"/>
                  </a:cubicBezTo>
                  <a:cubicBezTo>
                    <a:pt x="16" y="4"/>
                    <a:pt x="16" y="4"/>
                    <a:pt x="16" y="4"/>
                  </a:cubicBezTo>
                  <a:cubicBezTo>
                    <a:pt x="16" y="4"/>
                    <a:pt x="16" y="4"/>
                    <a:pt x="16" y="4"/>
                  </a:cubicBezTo>
                  <a:cubicBezTo>
                    <a:pt x="16" y="3"/>
                    <a:pt x="16" y="3"/>
                    <a:pt x="16" y="3"/>
                  </a:cubicBezTo>
                  <a:cubicBezTo>
                    <a:pt x="17" y="3"/>
                    <a:pt x="17" y="2"/>
                    <a:pt x="17" y="2"/>
                  </a:cubicBezTo>
                  <a:cubicBezTo>
                    <a:pt x="16" y="1"/>
                    <a:pt x="16" y="1"/>
                    <a:pt x="16" y="1"/>
                  </a:cubicBezTo>
                  <a:cubicBezTo>
                    <a:pt x="16" y="0"/>
                    <a:pt x="16" y="0"/>
                    <a:pt x="15" y="0"/>
                  </a:cubicBezTo>
                </a:path>
              </a:pathLst>
            </a:custGeom>
            <a:solidFill>
              <a:schemeClr val="bg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0" name="Freeform 10"/>
            <p:cNvSpPr/>
            <p:nvPr/>
          </p:nvSpPr>
          <p:spPr bwMode="auto">
            <a:xfrm>
              <a:off x="9523119" y="2112021"/>
              <a:ext cx="77736" cy="51824"/>
            </a:xfrm>
            <a:custGeom>
              <a:avLst/>
              <a:gdLst>
                <a:gd name="T0" fmla="*/ 13 w 15"/>
                <a:gd name="T1" fmla="*/ 0 h 10"/>
                <a:gd name="T2" fmla="*/ 0 w 15"/>
                <a:gd name="T3" fmla="*/ 6 h 10"/>
                <a:gd name="T4" fmla="*/ 0 w 15"/>
                <a:gd name="T5" fmla="*/ 7 h 10"/>
                <a:gd name="T6" fmla="*/ 1 w 15"/>
                <a:gd name="T7" fmla="*/ 8 h 10"/>
                <a:gd name="T8" fmla="*/ 1 w 15"/>
                <a:gd name="T9" fmla="*/ 8 h 10"/>
                <a:gd name="T10" fmla="*/ 1 w 15"/>
                <a:gd name="T11" fmla="*/ 8 h 10"/>
                <a:gd name="T12" fmla="*/ 2 w 15"/>
                <a:gd name="T13" fmla="*/ 10 h 10"/>
                <a:gd name="T14" fmla="*/ 15 w 15"/>
                <a:gd name="T15" fmla="*/ 5 h 10"/>
                <a:gd name="T16" fmla="*/ 13 w 15"/>
                <a:gd name="T17" fmla="*/ 2 h 10"/>
                <a:gd name="T18" fmla="*/ 13 w 15"/>
                <a:gd name="T19" fmla="*/ 2 h 10"/>
                <a:gd name="T20" fmla="*/ 13 w 15"/>
                <a:gd name="T21" fmla="*/ 1 h 10"/>
                <a:gd name="T22" fmla="*/ 13 w 15"/>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0">
                  <a:moveTo>
                    <a:pt x="13" y="0"/>
                  </a:moveTo>
                  <a:cubicBezTo>
                    <a:pt x="0" y="6"/>
                    <a:pt x="0" y="6"/>
                    <a:pt x="0" y="6"/>
                  </a:cubicBezTo>
                  <a:cubicBezTo>
                    <a:pt x="0" y="7"/>
                    <a:pt x="0" y="7"/>
                    <a:pt x="0" y="7"/>
                  </a:cubicBezTo>
                  <a:cubicBezTo>
                    <a:pt x="0" y="7"/>
                    <a:pt x="1" y="8"/>
                    <a:pt x="1" y="8"/>
                  </a:cubicBezTo>
                  <a:cubicBezTo>
                    <a:pt x="1" y="8"/>
                    <a:pt x="1" y="8"/>
                    <a:pt x="1" y="8"/>
                  </a:cubicBezTo>
                  <a:cubicBezTo>
                    <a:pt x="1" y="8"/>
                    <a:pt x="1" y="8"/>
                    <a:pt x="1" y="8"/>
                  </a:cubicBezTo>
                  <a:cubicBezTo>
                    <a:pt x="2" y="10"/>
                    <a:pt x="2" y="10"/>
                    <a:pt x="2" y="10"/>
                  </a:cubicBezTo>
                  <a:cubicBezTo>
                    <a:pt x="15" y="5"/>
                    <a:pt x="15" y="5"/>
                    <a:pt x="15" y="5"/>
                  </a:cubicBezTo>
                  <a:cubicBezTo>
                    <a:pt x="13" y="2"/>
                    <a:pt x="13" y="2"/>
                    <a:pt x="13" y="2"/>
                  </a:cubicBezTo>
                  <a:cubicBezTo>
                    <a:pt x="13" y="2"/>
                    <a:pt x="13" y="2"/>
                    <a:pt x="13" y="2"/>
                  </a:cubicBezTo>
                  <a:cubicBezTo>
                    <a:pt x="13" y="2"/>
                    <a:pt x="13" y="1"/>
                    <a:pt x="13" y="1"/>
                  </a:cubicBezTo>
                  <a:cubicBezTo>
                    <a:pt x="13" y="0"/>
                    <a:pt x="13" y="0"/>
                    <a:pt x="13" y="0"/>
                  </a:cubicBezTo>
                </a:path>
              </a:pathLst>
            </a:custGeom>
            <a:solidFill>
              <a:schemeClr val="bg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Freeform 11"/>
            <p:cNvSpPr/>
            <p:nvPr/>
          </p:nvSpPr>
          <p:spPr bwMode="auto">
            <a:xfrm>
              <a:off x="9518801" y="2641057"/>
              <a:ext cx="328218" cy="30231"/>
            </a:xfrm>
            <a:custGeom>
              <a:avLst/>
              <a:gdLst>
                <a:gd name="T0" fmla="*/ 63 w 64"/>
                <a:gd name="T1" fmla="*/ 0 h 6"/>
                <a:gd name="T2" fmla="*/ 1 w 64"/>
                <a:gd name="T3" fmla="*/ 0 h 6"/>
                <a:gd name="T4" fmla="*/ 0 w 64"/>
                <a:gd name="T5" fmla="*/ 2 h 6"/>
                <a:gd name="T6" fmla="*/ 0 w 64"/>
                <a:gd name="T7" fmla="*/ 6 h 6"/>
                <a:gd name="T8" fmla="*/ 64 w 64"/>
                <a:gd name="T9" fmla="*/ 6 h 6"/>
                <a:gd name="T10" fmla="*/ 64 w 64"/>
                <a:gd name="T11" fmla="*/ 2 h 6"/>
                <a:gd name="T12" fmla="*/ 63 w 6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4" h="6">
                  <a:moveTo>
                    <a:pt x="63" y="0"/>
                  </a:moveTo>
                  <a:cubicBezTo>
                    <a:pt x="1" y="0"/>
                    <a:pt x="1" y="0"/>
                    <a:pt x="1" y="0"/>
                  </a:cubicBezTo>
                  <a:cubicBezTo>
                    <a:pt x="0" y="1"/>
                    <a:pt x="0" y="1"/>
                    <a:pt x="0" y="2"/>
                  </a:cubicBezTo>
                  <a:cubicBezTo>
                    <a:pt x="0" y="6"/>
                    <a:pt x="0" y="6"/>
                    <a:pt x="0" y="6"/>
                  </a:cubicBezTo>
                  <a:cubicBezTo>
                    <a:pt x="64" y="6"/>
                    <a:pt x="64" y="6"/>
                    <a:pt x="64" y="6"/>
                  </a:cubicBezTo>
                  <a:cubicBezTo>
                    <a:pt x="64" y="2"/>
                    <a:pt x="64" y="2"/>
                    <a:pt x="64" y="2"/>
                  </a:cubicBezTo>
                  <a:cubicBezTo>
                    <a:pt x="64" y="1"/>
                    <a:pt x="64" y="1"/>
                    <a:pt x="63" y="0"/>
                  </a:cubicBezTo>
                </a:path>
              </a:pathLst>
            </a:custGeom>
            <a:solidFill>
              <a:schemeClr val="bg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2" name="Freeform 12"/>
            <p:cNvSpPr/>
            <p:nvPr/>
          </p:nvSpPr>
          <p:spPr bwMode="auto">
            <a:xfrm>
              <a:off x="9484251" y="2025648"/>
              <a:ext cx="86373" cy="75576"/>
            </a:xfrm>
            <a:custGeom>
              <a:avLst/>
              <a:gdLst>
                <a:gd name="T0" fmla="*/ 12 w 17"/>
                <a:gd name="T1" fmla="*/ 0 h 15"/>
                <a:gd name="T2" fmla="*/ 12 w 17"/>
                <a:gd name="T3" fmla="*/ 0 h 15"/>
                <a:gd name="T4" fmla="*/ 0 w 17"/>
                <a:gd name="T5" fmla="*/ 5 h 15"/>
                <a:gd name="T6" fmla="*/ 0 w 17"/>
                <a:gd name="T7" fmla="*/ 6 h 15"/>
                <a:gd name="T8" fmla="*/ 4 w 17"/>
                <a:gd name="T9" fmla="*/ 15 h 15"/>
                <a:gd name="T10" fmla="*/ 17 w 17"/>
                <a:gd name="T11" fmla="*/ 9 h 15"/>
                <a:gd name="T12" fmla="*/ 13 w 17"/>
                <a:gd name="T13" fmla="*/ 0 h 15"/>
                <a:gd name="T14" fmla="*/ 12 w 1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2" y="0"/>
                  </a:moveTo>
                  <a:cubicBezTo>
                    <a:pt x="12" y="0"/>
                    <a:pt x="12" y="0"/>
                    <a:pt x="12" y="0"/>
                  </a:cubicBezTo>
                  <a:cubicBezTo>
                    <a:pt x="0" y="5"/>
                    <a:pt x="0" y="5"/>
                    <a:pt x="0" y="5"/>
                  </a:cubicBezTo>
                  <a:cubicBezTo>
                    <a:pt x="0" y="5"/>
                    <a:pt x="0" y="6"/>
                    <a:pt x="0" y="6"/>
                  </a:cubicBezTo>
                  <a:cubicBezTo>
                    <a:pt x="4" y="15"/>
                    <a:pt x="4" y="15"/>
                    <a:pt x="4" y="15"/>
                  </a:cubicBezTo>
                  <a:cubicBezTo>
                    <a:pt x="17" y="9"/>
                    <a:pt x="17" y="9"/>
                    <a:pt x="17" y="9"/>
                  </a:cubicBezTo>
                  <a:cubicBezTo>
                    <a:pt x="13" y="0"/>
                    <a:pt x="13" y="0"/>
                    <a:pt x="13" y="0"/>
                  </a:cubicBezTo>
                  <a:cubicBezTo>
                    <a:pt x="13" y="0"/>
                    <a:pt x="12" y="0"/>
                    <a:pt x="12" y="0"/>
                  </a:cubicBezTo>
                </a:path>
              </a:pathLst>
            </a:custGeom>
            <a:solidFill>
              <a:schemeClr val="bg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3" name="Freeform 13"/>
            <p:cNvSpPr/>
            <p:nvPr/>
          </p:nvSpPr>
          <p:spPr bwMode="auto">
            <a:xfrm>
              <a:off x="9477773" y="2682084"/>
              <a:ext cx="408113" cy="25912"/>
            </a:xfrm>
            <a:custGeom>
              <a:avLst/>
              <a:gdLst>
                <a:gd name="T0" fmla="*/ 185 w 189"/>
                <a:gd name="T1" fmla="*/ 0 h 12"/>
                <a:gd name="T2" fmla="*/ 5 w 189"/>
                <a:gd name="T3" fmla="*/ 0 h 12"/>
                <a:gd name="T4" fmla="*/ 5 w 189"/>
                <a:gd name="T5" fmla="*/ 2 h 12"/>
                <a:gd name="T6" fmla="*/ 0 w 189"/>
                <a:gd name="T7" fmla="*/ 2 h 12"/>
                <a:gd name="T8" fmla="*/ 0 w 189"/>
                <a:gd name="T9" fmla="*/ 12 h 12"/>
                <a:gd name="T10" fmla="*/ 189 w 189"/>
                <a:gd name="T11" fmla="*/ 12 h 12"/>
                <a:gd name="T12" fmla="*/ 189 w 189"/>
                <a:gd name="T13" fmla="*/ 2 h 12"/>
                <a:gd name="T14" fmla="*/ 185 w 189"/>
                <a:gd name="T15" fmla="*/ 2 h 12"/>
                <a:gd name="T16" fmla="*/ 185 w 18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2">
                  <a:moveTo>
                    <a:pt x="185" y="0"/>
                  </a:moveTo>
                  <a:lnTo>
                    <a:pt x="5" y="0"/>
                  </a:lnTo>
                  <a:lnTo>
                    <a:pt x="5" y="2"/>
                  </a:lnTo>
                  <a:lnTo>
                    <a:pt x="0" y="2"/>
                  </a:lnTo>
                  <a:lnTo>
                    <a:pt x="0" y="12"/>
                  </a:lnTo>
                  <a:lnTo>
                    <a:pt x="189" y="12"/>
                  </a:lnTo>
                  <a:lnTo>
                    <a:pt x="189" y="2"/>
                  </a:lnTo>
                  <a:lnTo>
                    <a:pt x="185" y="2"/>
                  </a:lnTo>
                  <a:lnTo>
                    <a:pt x="185" y="0"/>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8" name="Freeform 14"/>
            <p:cNvSpPr/>
            <p:nvPr/>
          </p:nvSpPr>
          <p:spPr bwMode="auto">
            <a:xfrm>
              <a:off x="9477773" y="2682084"/>
              <a:ext cx="408113" cy="25912"/>
            </a:xfrm>
            <a:custGeom>
              <a:avLst/>
              <a:gdLst>
                <a:gd name="T0" fmla="*/ 185 w 189"/>
                <a:gd name="T1" fmla="*/ 0 h 12"/>
                <a:gd name="T2" fmla="*/ 5 w 189"/>
                <a:gd name="T3" fmla="*/ 0 h 12"/>
                <a:gd name="T4" fmla="*/ 5 w 189"/>
                <a:gd name="T5" fmla="*/ 2 h 12"/>
                <a:gd name="T6" fmla="*/ 0 w 189"/>
                <a:gd name="T7" fmla="*/ 2 h 12"/>
                <a:gd name="T8" fmla="*/ 0 w 189"/>
                <a:gd name="T9" fmla="*/ 12 h 12"/>
                <a:gd name="T10" fmla="*/ 189 w 189"/>
                <a:gd name="T11" fmla="*/ 12 h 12"/>
                <a:gd name="T12" fmla="*/ 189 w 189"/>
                <a:gd name="T13" fmla="*/ 2 h 12"/>
                <a:gd name="T14" fmla="*/ 185 w 189"/>
                <a:gd name="T15" fmla="*/ 2 h 12"/>
                <a:gd name="T16" fmla="*/ 185 w 18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2">
                  <a:moveTo>
                    <a:pt x="185" y="0"/>
                  </a:moveTo>
                  <a:lnTo>
                    <a:pt x="5" y="0"/>
                  </a:lnTo>
                  <a:lnTo>
                    <a:pt x="5" y="2"/>
                  </a:lnTo>
                  <a:lnTo>
                    <a:pt x="0" y="2"/>
                  </a:lnTo>
                  <a:lnTo>
                    <a:pt x="0" y="12"/>
                  </a:lnTo>
                  <a:lnTo>
                    <a:pt x="189" y="12"/>
                  </a:lnTo>
                  <a:lnTo>
                    <a:pt x="189" y="2"/>
                  </a:lnTo>
                  <a:lnTo>
                    <a:pt x="185" y="2"/>
                  </a:lnTo>
                  <a:lnTo>
                    <a:pt x="185" y="0"/>
                  </a:lnTo>
                </a:path>
              </a:pathLst>
            </a:custGeom>
            <a:solidFill>
              <a:schemeClr val="bg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9" name="Freeform 15"/>
            <p:cNvSpPr/>
            <p:nvPr/>
          </p:nvSpPr>
          <p:spPr bwMode="auto">
            <a:xfrm>
              <a:off x="9615970" y="2312839"/>
              <a:ext cx="71258" cy="41027"/>
            </a:xfrm>
            <a:custGeom>
              <a:avLst/>
              <a:gdLst>
                <a:gd name="T0" fmla="*/ 12 w 14"/>
                <a:gd name="T1" fmla="*/ 0 h 8"/>
                <a:gd name="T2" fmla="*/ 0 w 14"/>
                <a:gd name="T3" fmla="*/ 5 h 8"/>
                <a:gd name="T4" fmla="*/ 1 w 14"/>
                <a:gd name="T5" fmla="*/ 7 h 8"/>
                <a:gd name="T6" fmla="*/ 2 w 14"/>
                <a:gd name="T7" fmla="*/ 8 h 8"/>
                <a:gd name="T8" fmla="*/ 3 w 14"/>
                <a:gd name="T9" fmla="*/ 8 h 8"/>
                <a:gd name="T10" fmla="*/ 4 w 14"/>
                <a:gd name="T11" fmla="*/ 8 h 8"/>
                <a:gd name="T12" fmla="*/ 4 w 14"/>
                <a:gd name="T13" fmla="*/ 8 h 8"/>
                <a:gd name="T14" fmla="*/ 12 w 14"/>
                <a:gd name="T15" fmla="*/ 4 h 8"/>
                <a:gd name="T16" fmla="*/ 12 w 14"/>
                <a:gd name="T17" fmla="*/ 4 h 8"/>
                <a:gd name="T18" fmla="*/ 13 w 14"/>
                <a:gd name="T19" fmla="*/ 3 h 8"/>
                <a:gd name="T20" fmla="*/ 13 w 14"/>
                <a:gd name="T21" fmla="*/ 2 h 8"/>
                <a:gd name="T22" fmla="*/ 12 w 1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12" y="0"/>
                  </a:moveTo>
                  <a:cubicBezTo>
                    <a:pt x="0" y="5"/>
                    <a:pt x="0" y="5"/>
                    <a:pt x="0" y="5"/>
                  </a:cubicBezTo>
                  <a:cubicBezTo>
                    <a:pt x="1" y="7"/>
                    <a:pt x="1" y="7"/>
                    <a:pt x="1" y="7"/>
                  </a:cubicBezTo>
                  <a:cubicBezTo>
                    <a:pt x="2" y="8"/>
                    <a:pt x="2" y="8"/>
                    <a:pt x="2" y="8"/>
                  </a:cubicBezTo>
                  <a:cubicBezTo>
                    <a:pt x="2" y="8"/>
                    <a:pt x="3" y="8"/>
                    <a:pt x="3" y="8"/>
                  </a:cubicBezTo>
                  <a:cubicBezTo>
                    <a:pt x="4" y="8"/>
                    <a:pt x="4" y="8"/>
                    <a:pt x="4" y="8"/>
                  </a:cubicBezTo>
                  <a:cubicBezTo>
                    <a:pt x="4" y="8"/>
                    <a:pt x="4" y="8"/>
                    <a:pt x="4" y="8"/>
                  </a:cubicBezTo>
                  <a:cubicBezTo>
                    <a:pt x="12" y="4"/>
                    <a:pt x="12" y="4"/>
                    <a:pt x="12" y="4"/>
                  </a:cubicBezTo>
                  <a:cubicBezTo>
                    <a:pt x="12" y="4"/>
                    <a:pt x="12" y="4"/>
                    <a:pt x="12" y="4"/>
                  </a:cubicBezTo>
                  <a:cubicBezTo>
                    <a:pt x="13" y="3"/>
                    <a:pt x="13" y="3"/>
                    <a:pt x="13" y="3"/>
                  </a:cubicBezTo>
                  <a:cubicBezTo>
                    <a:pt x="14" y="3"/>
                    <a:pt x="14" y="2"/>
                    <a:pt x="13" y="2"/>
                  </a:cubicBezTo>
                  <a:cubicBezTo>
                    <a:pt x="12" y="0"/>
                    <a:pt x="12" y="0"/>
                    <a:pt x="12" y="0"/>
                  </a:cubicBezTo>
                </a:path>
              </a:pathLst>
            </a:custGeom>
            <a:solidFill>
              <a:schemeClr val="bg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0" name="Freeform 16"/>
            <p:cNvSpPr/>
            <p:nvPr/>
          </p:nvSpPr>
          <p:spPr bwMode="auto">
            <a:xfrm>
              <a:off x="9641882" y="2343069"/>
              <a:ext cx="60461" cy="60461"/>
            </a:xfrm>
            <a:custGeom>
              <a:avLst/>
              <a:gdLst>
                <a:gd name="T0" fmla="*/ 8 w 12"/>
                <a:gd name="T1" fmla="*/ 0 h 12"/>
                <a:gd name="T2" fmla="*/ 0 w 12"/>
                <a:gd name="T3" fmla="*/ 4 h 12"/>
                <a:gd name="T4" fmla="*/ 3 w 12"/>
                <a:gd name="T5" fmla="*/ 11 h 12"/>
                <a:gd name="T6" fmla="*/ 4 w 12"/>
                <a:gd name="T7" fmla="*/ 12 h 12"/>
                <a:gd name="T8" fmla="*/ 4 w 12"/>
                <a:gd name="T9" fmla="*/ 12 h 12"/>
                <a:gd name="T10" fmla="*/ 12 w 12"/>
                <a:gd name="T11" fmla="*/ 9 h 12"/>
                <a:gd name="T12" fmla="*/ 12 w 12"/>
                <a:gd name="T13" fmla="*/ 7 h 12"/>
                <a:gd name="T14" fmla="*/ 8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8" y="0"/>
                  </a:moveTo>
                  <a:cubicBezTo>
                    <a:pt x="0" y="4"/>
                    <a:pt x="0" y="4"/>
                    <a:pt x="0" y="4"/>
                  </a:cubicBezTo>
                  <a:cubicBezTo>
                    <a:pt x="3" y="11"/>
                    <a:pt x="3" y="11"/>
                    <a:pt x="3" y="11"/>
                  </a:cubicBezTo>
                  <a:cubicBezTo>
                    <a:pt x="3" y="12"/>
                    <a:pt x="4" y="12"/>
                    <a:pt x="4" y="12"/>
                  </a:cubicBezTo>
                  <a:cubicBezTo>
                    <a:pt x="4" y="12"/>
                    <a:pt x="4" y="12"/>
                    <a:pt x="4" y="12"/>
                  </a:cubicBezTo>
                  <a:cubicBezTo>
                    <a:pt x="12" y="9"/>
                    <a:pt x="12" y="9"/>
                    <a:pt x="12" y="9"/>
                  </a:cubicBezTo>
                  <a:cubicBezTo>
                    <a:pt x="12" y="9"/>
                    <a:pt x="12" y="8"/>
                    <a:pt x="12" y="7"/>
                  </a:cubicBezTo>
                  <a:cubicBezTo>
                    <a:pt x="8" y="0"/>
                    <a:pt x="8" y="0"/>
                    <a:pt x="8" y="0"/>
                  </a:cubicBezTo>
                </a:path>
              </a:pathLst>
            </a:custGeom>
            <a:solidFill>
              <a:schemeClr val="bg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1" name="Freeform 17"/>
            <p:cNvSpPr>
              <a:spLocks noEditPoints="1"/>
            </p:cNvSpPr>
            <p:nvPr/>
          </p:nvSpPr>
          <p:spPr bwMode="auto">
            <a:xfrm>
              <a:off x="9410834" y="2142252"/>
              <a:ext cx="410272" cy="492327"/>
            </a:xfrm>
            <a:custGeom>
              <a:avLst/>
              <a:gdLst>
                <a:gd name="T0" fmla="*/ 23 w 80"/>
                <a:gd name="T1" fmla="*/ 25 h 96"/>
                <a:gd name="T2" fmla="*/ 28 w 80"/>
                <a:gd name="T3" fmla="*/ 18 h 96"/>
                <a:gd name="T4" fmla="*/ 30 w 80"/>
                <a:gd name="T5" fmla="*/ 27 h 96"/>
                <a:gd name="T6" fmla="*/ 40 w 80"/>
                <a:gd name="T7" fmla="*/ 0 h 96"/>
                <a:gd name="T8" fmla="*/ 37 w 80"/>
                <a:gd name="T9" fmla="*/ 1 h 96"/>
                <a:gd name="T10" fmla="*/ 25 w 80"/>
                <a:gd name="T11" fmla="*/ 6 h 96"/>
                <a:gd name="T12" fmla="*/ 24 w 80"/>
                <a:gd name="T13" fmla="*/ 7 h 96"/>
                <a:gd name="T14" fmla="*/ 26 w 80"/>
                <a:gd name="T15" fmla="*/ 15 h 96"/>
                <a:gd name="T16" fmla="*/ 20 w 80"/>
                <a:gd name="T17" fmla="*/ 23 h 96"/>
                <a:gd name="T18" fmla="*/ 29 w 80"/>
                <a:gd name="T19" fmla="*/ 88 h 96"/>
                <a:gd name="T20" fmla="*/ 43 w 80"/>
                <a:gd name="T21" fmla="*/ 96 h 96"/>
                <a:gd name="T22" fmla="*/ 53 w 80"/>
                <a:gd name="T23" fmla="*/ 88 h 96"/>
                <a:gd name="T24" fmla="*/ 56 w 80"/>
                <a:gd name="T25" fmla="*/ 78 h 96"/>
                <a:gd name="T26" fmla="*/ 61 w 80"/>
                <a:gd name="T27" fmla="*/ 77 h 96"/>
                <a:gd name="T28" fmla="*/ 76 w 80"/>
                <a:gd name="T29" fmla="*/ 70 h 96"/>
                <a:gd name="T30" fmla="*/ 75 w 80"/>
                <a:gd name="T31" fmla="*/ 66 h 96"/>
                <a:gd name="T32" fmla="*/ 73 w 80"/>
                <a:gd name="T33" fmla="*/ 64 h 96"/>
                <a:gd name="T34" fmla="*/ 58 w 80"/>
                <a:gd name="T35" fmla="*/ 73 h 96"/>
                <a:gd name="T36" fmla="*/ 53 w 80"/>
                <a:gd name="T37" fmla="*/ 71 h 96"/>
                <a:gd name="T38" fmla="*/ 60 w 80"/>
                <a:gd name="T39" fmla="*/ 65 h 96"/>
                <a:gd name="T40" fmla="*/ 80 w 80"/>
                <a:gd name="T41" fmla="*/ 55 h 96"/>
                <a:gd name="T42" fmla="*/ 79 w 80"/>
                <a:gd name="T43" fmla="*/ 52 h 96"/>
                <a:gd name="T44" fmla="*/ 78 w 80"/>
                <a:gd name="T45" fmla="*/ 51 h 96"/>
                <a:gd name="T46" fmla="*/ 41 w 80"/>
                <a:gd name="T47" fmla="*/ 70 h 96"/>
                <a:gd name="T48" fmla="*/ 43 w 80"/>
                <a:gd name="T49" fmla="*/ 72 h 96"/>
                <a:gd name="T50" fmla="*/ 44 w 80"/>
                <a:gd name="T51" fmla="*/ 71 h 96"/>
                <a:gd name="T52" fmla="*/ 46 w 80"/>
                <a:gd name="T53" fmla="*/ 74 h 96"/>
                <a:gd name="T54" fmla="*/ 50 w 80"/>
                <a:gd name="T55" fmla="*/ 72 h 96"/>
                <a:gd name="T56" fmla="*/ 41 w 80"/>
                <a:gd name="T57" fmla="*/ 81 h 96"/>
                <a:gd name="T58" fmla="*/ 23 w 80"/>
                <a:gd name="T59" fmla="*/ 33 h 96"/>
                <a:gd name="T60" fmla="*/ 36 w 80"/>
                <a:gd name="T61" fmla="*/ 37 h 96"/>
                <a:gd name="T62" fmla="*/ 54 w 80"/>
                <a:gd name="T63" fmla="*/ 29 h 96"/>
                <a:gd name="T64" fmla="*/ 40 w 80"/>
                <a:gd name="T6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6">
                  <a:moveTo>
                    <a:pt x="28" y="28"/>
                  </a:moveTo>
                  <a:cubicBezTo>
                    <a:pt x="26" y="28"/>
                    <a:pt x="24" y="27"/>
                    <a:pt x="23" y="25"/>
                  </a:cubicBezTo>
                  <a:cubicBezTo>
                    <a:pt x="22" y="22"/>
                    <a:pt x="23" y="19"/>
                    <a:pt x="26" y="18"/>
                  </a:cubicBezTo>
                  <a:cubicBezTo>
                    <a:pt x="27" y="18"/>
                    <a:pt x="27" y="18"/>
                    <a:pt x="28" y="18"/>
                  </a:cubicBezTo>
                  <a:cubicBezTo>
                    <a:pt x="30" y="18"/>
                    <a:pt x="32" y="19"/>
                    <a:pt x="33" y="21"/>
                  </a:cubicBezTo>
                  <a:cubicBezTo>
                    <a:pt x="34" y="23"/>
                    <a:pt x="33" y="26"/>
                    <a:pt x="30" y="27"/>
                  </a:cubicBezTo>
                  <a:cubicBezTo>
                    <a:pt x="30" y="28"/>
                    <a:pt x="29" y="28"/>
                    <a:pt x="28" y="28"/>
                  </a:cubicBezTo>
                  <a:moveTo>
                    <a:pt x="40" y="0"/>
                  </a:moveTo>
                  <a:cubicBezTo>
                    <a:pt x="40" y="0"/>
                    <a:pt x="39" y="0"/>
                    <a:pt x="39" y="0"/>
                  </a:cubicBezTo>
                  <a:cubicBezTo>
                    <a:pt x="37" y="1"/>
                    <a:pt x="37" y="1"/>
                    <a:pt x="37" y="1"/>
                  </a:cubicBezTo>
                  <a:cubicBezTo>
                    <a:pt x="37" y="0"/>
                    <a:pt x="37" y="0"/>
                    <a:pt x="37" y="0"/>
                  </a:cubicBezTo>
                  <a:cubicBezTo>
                    <a:pt x="25" y="6"/>
                    <a:pt x="25" y="6"/>
                    <a:pt x="25" y="6"/>
                  </a:cubicBezTo>
                  <a:cubicBezTo>
                    <a:pt x="25" y="6"/>
                    <a:pt x="25" y="6"/>
                    <a:pt x="25" y="6"/>
                  </a:cubicBezTo>
                  <a:cubicBezTo>
                    <a:pt x="24" y="7"/>
                    <a:pt x="24" y="7"/>
                    <a:pt x="24" y="7"/>
                  </a:cubicBezTo>
                  <a:cubicBezTo>
                    <a:pt x="23" y="7"/>
                    <a:pt x="23" y="8"/>
                    <a:pt x="23" y="9"/>
                  </a:cubicBezTo>
                  <a:cubicBezTo>
                    <a:pt x="26" y="15"/>
                    <a:pt x="26" y="15"/>
                    <a:pt x="26" y="15"/>
                  </a:cubicBezTo>
                  <a:cubicBezTo>
                    <a:pt x="25" y="15"/>
                    <a:pt x="25" y="15"/>
                    <a:pt x="25" y="15"/>
                  </a:cubicBezTo>
                  <a:cubicBezTo>
                    <a:pt x="22" y="17"/>
                    <a:pt x="20" y="20"/>
                    <a:pt x="20" y="23"/>
                  </a:cubicBezTo>
                  <a:cubicBezTo>
                    <a:pt x="6" y="32"/>
                    <a:pt x="0" y="51"/>
                    <a:pt x="8" y="69"/>
                  </a:cubicBezTo>
                  <a:cubicBezTo>
                    <a:pt x="13" y="78"/>
                    <a:pt x="21" y="85"/>
                    <a:pt x="29" y="88"/>
                  </a:cubicBezTo>
                  <a:cubicBezTo>
                    <a:pt x="26" y="96"/>
                    <a:pt x="26" y="96"/>
                    <a:pt x="26" y="96"/>
                  </a:cubicBezTo>
                  <a:cubicBezTo>
                    <a:pt x="43" y="96"/>
                    <a:pt x="43" y="96"/>
                    <a:pt x="43" y="96"/>
                  </a:cubicBezTo>
                  <a:cubicBezTo>
                    <a:pt x="42" y="90"/>
                    <a:pt x="42" y="90"/>
                    <a:pt x="42" y="90"/>
                  </a:cubicBezTo>
                  <a:cubicBezTo>
                    <a:pt x="46" y="90"/>
                    <a:pt x="49" y="89"/>
                    <a:pt x="53" y="88"/>
                  </a:cubicBezTo>
                  <a:cubicBezTo>
                    <a:pt x="55" y="87"/>
                    <a:pt x="57" y="85"/>
                    <a:pt x="59" y="84"/>
                  </a:cubicBezTo>
                  <a:cubicBezTo>
                    <a:pt x="56" y="78"/>
                    <a:pt x="56" y="78"/>
                    <a:pt x="56" y="78"/>
                  </a:cubicBezTo>
                  <a:cubicBezTo>
                    <a:pt x="60" y="76"/>
                    <a:pt x="60" y="76"/>
                    <a:pt x="60" y="76"/>
                  </a:cubicBezTo>
                  <a:cubicBezTo>
                    <a:pt x="60" y="76"/>
                    <a:pt x="61" y="77"/>
                    <a:pt x="61" y="77"/>
                  </a:cubicBezTo>
                  <a:cubicBezTo>
                    <a:pt x="61" y="77"/>
                    <a:pt x="61" y="77"/>
                    <a:pt x="61" y="77"/>
                  </a:cubicBezTo>
                  <a:cubicBezTo>
                    <a:pt x="76" y="70"/>
                    <a:pt x="76" y="70"/>
                    <a:pt x="76" y="70"/>
                  </a:cubicBezTo>
                  <a:cubicBezTo>
                    <a:pt x="76" y="70"/>
                    <a:pt x="76" y="68"/>
                    <a:pt x="76" y="67"/>
                  </a:cubicBezTo>
                  <a:cubicBezTo>
                    <a:pt x="75" y="66"/>
                    <a:pt x="75" y="66"/>
                    <a:pt x="75" y="66"/>
                  </a:cubicBezTo>
                  <a:cubicBezTo>
                    <a:pt x="74" y="65"/>
                    <a:pt x="74" y="64"/>
                    <a:pt x="73" y="64"/>
                  </a:cubicBezTo>
                  <a:cubicBezTo>
                    <a:pt x="73" y="64"/>
                    <a:pt x="73" y="64"/>
                    <a:pt x="73" y="64"/>
                  </a:cubicBezTo>
                  <a:cubicBezTo>
                    <a:pt x="59" y="71"/>
                    <a:pt x="59" y="71"/>
                    <a:pt x="59" y="71"/>
                  </a:cubicBezTo>
                  <a:cubicBezTo>
                    <a:pt x="58" y="71"/>
                    <a:pt x="58" y="72"/>
                    <a:pt x="58" y="73"/>
                  </a:cubicBezTo>
                  <a:cubicBezTo>
                    <a:pt x="54" y="75"/>
                    <a:pt x="54" y="75"/>
                    <a:pt x="54" y="75"/>
                  </a:cubicBezTo>
                  <a:cubicBezTo>
                    <a:pt x="53" y="71"/>
                    <a:pt x="53" y="71"/>
                    <a:pt x="53" y="71"/>
                  </a:cubicBezTo>
                  <a:cubicBezTo>
                    <a:pt x="60" y="67"/>
                    <a:pt x="60" y="67"/>
                    <a:pt x="60" y="67"/>
                  </a:cubicBezTo>
                  <a:cubicBezTo>
                    <a:pt x="61" y="67"/>
                    <a:pt x="61" y="66"/>
                    <a:pt x="60" y="65"/>
                  </a:cubicBezTo>
                  <a:cubicBezTo>
                    <a:pt x="60" y="64"/>
                    <a:pt x="60" y="64"/>
                    <a:pt x="60" y="64"/>
                  </a:cubicBezTo>
                  <a:cubicBezTo>
                    <a:pt x="80" y="55"/>
                    <a:pt x="80" y="55"/>
                    <a:pt x="80" y="55"/>
                  </a:cubicBezTo>
                  <a:cubicBezTo>
                    <a:pt x="80" y="54"/>
                    <a:pt x="80" y="54"/>
                    <a:pt x="80" y="53"/>
                  </a:cubicBezTo>
                  <a:cubicBezTo>
                    <a:pt x="79" y="52"/>
                    <a:pt x="79" y="52"/>
                    <a:pt x="79" y="52"/>
                  </a:cubicBezTo>
                  <a:cubicBezTo>
                    <a:pt x="79" y="51"/>
                    <a:pt x="79" y="51"/>
                    <a:pt x="78" y="51"/>
                  </a:cubicBezTo>
                  <a:cubicBezTo>
                    <a:pt x="78" y="51"/>
                    <a:pt x="78" y="51"/>
                    <a:pt x="78" y="51"/>
                  </a:cubicBezTo>
                  <a:cubicBezTo>
                    <a:pt x="41" y="68"/>
                    <a:pt x="41" y="68"/>
                    <a:pt x="41" y="68"/>
                  </a:cubicBezTo>
                  <a:cubicBezTo>
                    <a:pt x="41" y="68"/>
                    <a:pt x="40" y="69"/>
                    <a:pt x="41" y="70"/>
                  </a:cubicBezTo>
                  <a:cubicBezTo>
                    <a:pt x="41" y="71"/>
                    <a:pt x="41" y="71"/>
                    <a:pt x="41" y="71"/>
                  </a:cubicBezTo>
                  <a:cubicBezTo>
                    <a:pt x="42" y="71"/>
                    <a:pt x="42" y="72"/>
                    <a:pt x="43" y="72"/>
                  </a:cubicBezTo>
                  <a:cubicBezTo>
                    <a:pt x="43" y="72"/>
                    <a:pt x="43" y="72"/>
                    <a:pt x="43" y="72"/>
                  </a:cubicBezTo>
                  <a:cubicBezTo>
                    <a:pt x="44" y="71"/>
                    <a:pt x="44" y="71"/>
                    <a:pt x="44" y="71"/>
                  </a:cubicBezTo>
                  <a:cubicBezTo>
                    <a:pt x="44" y="72"/>
                    <a:pt x="44" y="72"/>
                    <a:pt x="44" y="72"/>
                  </a:cubicBezTo>
                  <a:cubicBezTo>
                    <a:pt x="45" y="73"/>
                    <a:pt x="45" y="74"/>
                    <a:pt x="46" y="74"/>
                  </a:cubicBezTo>
                  <a:cubicBezTo>
                    <a:pt x="46" y="74"/>
                    <a:pt x="46" y="74"/>
                    <a:pt x="46" y="74"/>
                  </a:cubicBezTo>
                  <a:cubicBezTo>
                    <a:pt x="50" y="72"/>
                    <a:pt x="50" y="72"/>
                    <a:pt x="50" y="72"/>
                  </a:cubicBezTo>
                  <a:cubicBezTo>
                    <a:pt x="49" y="76"/>
                    <a:pt x="47" y="79"/>
                    <a:pt x="45" y="80"/>
                  </a:cubicBezTo>
                  <a:cubicBezTo>
                    <a:pt x="44" y="81"/>
                    <a:pt x="42" y="81"/>
                    <a:pt x="41" y="81"/>
                  </a:cubicBezTo>
                  <a:cubicBezTo>
                    <a:pt x="34" y="81"/>
                    <a:pt x="26" y="74"/>
                    <a:pt x="21" y="63"/>
                  </a:cubicBezTo>
                  <a:cubicBezTo>
                    <a:pt x="15" y="50"/>
                    <a:pt x="16" y="37"/>
                    <a:pt x="23" y="33"/>
                  </a:cubicBezTo>
                  <a:cubicBezTo>
                    <a:pt x="24" y="33"/>
                    <a:pt x="25" y="33"/>
                    <a:pt x="26" y="33"/>
                  </a:cubicBezTo>
                  <a:cubicBezTo>
                    <a:pt x="29" y="33"/>
                    <a:pt x="33" y="34"/>
                    <a:pt x="36" y="37"/>
                  </a:cubicBezTo>
                  <a:cubicBezTo>
                    <a:pt x="36" y="37"/>
                    <a:pt x="36" y="37"/>
                    <a:pt x="36" y="37"/>
                  </a:cubicBezTo>
                  <a:cubicBezTo>
                    <a:pt x="54" y="29"/>
                    <a:pt x="54" y="29"/>
                    <a:pt x="54" y="29"/>
                  </a:cubicBezTo>
                  <a:cubicBezTo>
                    <a:pt x="41" y="0"/>
                    <a:pt x="41" y="0"/>
                    <a:pt x="41" y="0"/>
                  </a:cubicBezTo>
                  <a:cubicBezTo>
                    <a:pt x="41" y="0"/>
                    <a:pt x="40" y="0"/>
                    <a:pt x="40" y="0"/>
                  </a:cubicBezTo>
                </a:path>
              </a:pathLst>
            </a:custGeom>
            <a:solidFill>
              <a:schemeClr val="bg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2" name="Freeform 18"/>
            <p:cNvSpPr/>
            <p:nvPr/>
          </p:nvSpPr>
          <p:spPr bwMode="auto">
            <a:xfrm>
              <a:off x="9533916" y="2239422"/>
              <a:ext cx="41027" cy="36709"/>
            </a:xfrm>
            <a:custGeom>
              <a:avLst/>
              <a:gdLst>
                <a:gd name="T0" fmla="*/ 4 w 8"/>
                <a:gd name="T1" fmla="*/ 0 h 7"/>
                <a:gd name="T2" fmla="*/ 3 w 8"/>
                <a:gd name="T3" fmla="*/ 1 h 7"/>
                <a:gd name="T4" fmla="*/ 1 w 8"/>
                <a:gd name="T5" fmla="*/ 5 h 7"/>
                <a:gd name="T6" fmla="*/ 4 w 8"/>
                <a:gd name="T7" fmla="*/ 7 h 7"/>
                <a:gd name="T8" fmla="*/ 5 w 8"/>
                <a:gd name="T9" fmla="*/ 6 h 7"/>
                <a:gd name="T10" fmla="*/ 7 w 8"/>
                <a:gd name="T11" fmla="*/ 2 h 7"/>
                <a:gd name="T12" fmla="*/ 4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4" y="0"/>
                  </a:moveTo>
                  <a:cubicBezTo>
                    <a:pt x="4" y="0"/>
                    <a:pt x="3" y="0"/>
                    <a:pt x="3" y="1"/>
                  </a:cubicBezTo>
                  <a:cubicBezTo>
                    <a:pt x="1" y="1"/>
                    <a:pt x="0" y="3"/>
                    <a:pt x="1" y="5"/>
                  </a:cubicBezTo>
                  <a:cubicBezTo>
                    <a:pt x="2" y="6"/>
                    <a:pt x="3" y="7"/>
                    <a:pt x="4" y="7"/>
                  </a:cubicBezTo>
                  <a:cubicBezTo>
                    <a:pt x="4" y="7"/>
                    <a:pt x="5" y="7"/>
                    <a:pt x="5" y="6"/>
                  </a:cubicBezTo>
                  <a:cubicBezTo>
                    <a:pt x="7" y="6"/>
                    <a:pt x="8" y="4"/>
                    <a:pt x="7" y="2"/>
                  </a:cubicBezTo>
                  <a:cubicBezTo>
                    <a:pt x="6" y="1"/>
                    <a:pt x="5" y="0"/>
                    <a:pt x="4" y="0"/>
                  </a:cubicBezTo>
                </a:path>
              </a:pathLst>
            </a:custGeom>
            <a:solidFill>
              <a:schemeClr val="bg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4" name="组合 3"/>
          <p:cNvGrpSpPr/>
          <p:nvPr/>
        </p:nvGrpSpPr>
        <p:grpSpPr>
          <a:xfrm>
            <a:off x="1816476" y="2075313"/>
            <a:ext cx="602453" cy="606771"/>
            <a:chOff x="1816476" y="2075313"/>
            <a:chExt cx="602453" cy="606771"/>
          </a:xfrm>
        </p:grpSpPr>
        <p:sp>
          <p:nvSpPr>
            <p:cNvPr id="33" name="Oval 19"/>
            <p:cNvSpPr>
              <a:spLocks noChangeArrowheads="1"/>
            </p:cNvSpPr>
            <p:nvPr/>
          </p:nvSpPr>
          <p:spPr bwMode="auto">
            <a:xfrm>
              <a:off x="2060480" y="2321476"/>
              <a:ext cx="112285" cy="118763"/>
            </a:xfrm>
            <a:prstGeom prst="ellipse">
              <a:avLst/>
            </a:prstGeom>
            <a:solidFill>
              <a:srgbClr val="18478F"/>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4" name="Freeform 20"/>
            <p:cNvSpPr>
              <a:spLocks noEditPoints="1"/>
            </p:cNvSpPr>
            <p:nvPr/>
          </p:nvSpPr>
          <p:spPr bwMode="auto">
            <a:xfrm>
              <a:off x="1816476" y="2075313"/>
              <a:ext cx="602453" cy="606771"/>
            </a:xfrm>
            <a:custGeom>
              <a:avLst/>
              <a:gdLst>
                <a:gd name="T0" fmla="*/ 59 w 118"/>
                <a:gd name="T1" fmla="*/ 90 h 118"/>
                <a:gd name="T2" fmla="*/ 29 w 118"/>
                <a:gd name="T3" fmla="*/ 60 h 118"/>
                <a:gd name="T4" fmla="*/ 59 w 118"/>
                <a:gd name="T5" fmla="*/ 30 h 118"/>
                <a:gd name="T6" fmla="*/ 89 w 118"/>
                <a:gd name="T7" fmla="*/ 60 h 118"/>
                <a:gd name="T8" fmla="*/ 59 w 118"/>
                <a:gd name="T9" fmla="*/ 90 h 118"/>
                <a:gd name="T10" fmla="*/ 64 w 118"/>
                <a:gd name="T11" fmla="*/ 0 h 118"/>
                <a:gd name="T12" fmla="*/ 54 w 118"/>
                <a:gd name="T13" fmla="*/ 0 h 118"/>
                <a:gd name="T14" fmla="*/ 47 w 118"/>
                <a:gd name="T15" fmla="*/ 6 h 118"/>
                <a:gd name="T16" fmla="*/ 44 w 118"/>
                <a:gd name="T17" fmla="*/ 17 h 118"/>
                <a:gd name="T18" fmla="*/ 40 w 118"/>
                <a:gd name="T19" fmla="*/ 19 h 118"/>
                <a:gd name="T20" fmla="*/ 30 w 118"/>
                <a:gd name="T21" fmla="*/ 13 h 118"/>
                <a:gd name="T22" fmla="*/ 26 w 118"/>
                <a:gd name="T23" fmla="*/ 12 h 118"/>
                <a:gd name="T24" fmla="*/ 21 w 118"/>
                <a:gd name="T25" fmla="*/ 14 h 118"/>
                <a:gd name="T26" fmla="*/ 14 w 118"/>
                <a:gd name="T27" fmla="*/ 21 h 118"/>
                <a:gd name="T28" fmla="*/ 13 w 118"/>
                <a:gd name="T29" fmla="*/ 30 h 118"/>
                <a:gd name="T30" fmla="*/ 19 w 118"/>
                <a:gd name="T31" fmla="*/ 40 h 118"/>
                <a:gd name="T32" fmla="*/ 17 w 118"/>
                <a:gd name="T33" fmla="*/ 44 h 118"/>
                <a:gd name="T34" fmla="*/ 6 w 118"/>
                <a:gd name="T35" fmla="*/ 47 h 118"/>
                <a:gd name="T36" fmla="*/ 0 w 118"/>
                <a:gd name="T37" fmla="*/ 54 h 118"/>
                <a:gd name="T38" fmla="*/ 0 w 118"/>
                <a:gd name="T39" fmla="*/ 64 h 118"/>
                <a:gd name="T40" fmla="*/ 6 w 118"/>
                <a:gd name="T41" fmla="*/ 71 h 118"/>
                <a:gd name="T42" fmla="*/ 17 w 118"/>
                <a:gd name="T43" fmla="*/ 73 h 118"/>
                <a:gd name="T44" fmla="*/ 19 w 118"/>
                <a:gd name="T45" fmla="*/ 78 h 118"/>
                <a:gd name="T46" fmla="*/ 13 w 118"/>
                <a:gd name="T47" fmla="*/ 88 h 118"/>
                <a:gd name="T48" fmla="*/ 14 w 118"/>
                <a:gd name="T49" fmla="*/ 97 h 118"/>
                <a:gd name="T50" fmla="*/ 21 w 118"/>
                <a:gd name="T51" fmla="*/ 104 h 118"/>
                <a:gd name="T52" fmla="*/ 26 w 118"/>
                <a:gd name="T53" fmla="*/ 106 h 118"/>
                <a:gd name="T54" fmla="*/ 30 w 118"/>
                <a:gd name="T55" fmla="*/ 105 h 118"/>
                <a:gd name="T56" fmla="*/ 40 w 118"/>
                <a:gd name="T57" fmla="*/ 99 h 118"/>
                <a:gd name="T58" fmla="*/ 44 w 118"/>
                <a:gd name="T59" fmla="*/ 101 h 118"/>
                <a:gd name="T60" fmla="*/ 47 w 118"/>
                <a:gd name="T61" fmla="*/ 112 h 118"/>
                <a:gd name="T62" fmla="*/ 54 w 118"/>
                <a:gd name="T63" fmla="*/ 118 h 118"/>
                <a:gd name="T64" fmla="*/ 64 w 118"/>
                <a:gd name="T65" fmla="*/ 118 h 118"/>
                <a:gd name="T66" fmla="*/ 71 w 118"/>
                <a:gd name="T67" fmla="*/ 112 h 118"/>
                <a:gd name="T68" fmla="*/ 73 w 118"/>
                <a:gd name="T69" fmla="*/ 101 h 118"/>
                <a:gd name="T70" fmla="*/ 78 w 118"/>
                <a:gd name="T71" fmla="*/ 99 h 118"/>
                <a:gd name="T72" fmla="*/ 88 w 118"/>
                <a:gd name="T73" fmla="*/ 105 h 118"/>
                <a:gd name="T74" fmla="*/ 92 w 118"/>
                <a:gd name="T75" fmla="*/ 106 h 118"/>
                <a:gd name="T76" fmla="*/ 97 w 118"/>
                <a:gd name="T77" fmla="*/ 104 h 118"/>
                <a:gd name="T78" fmla="*/ 104 w 118"/>
                <a:gd name="T79" fmla="*/ 97 h 118"/>
                <a:gd name="T80" fmla="*/ 105 w 118"/>
                <a:gd name="T81" fmla="*/ 88 h 118"/>
                <a:gd name="T82" fmla="*/ 99 w 118"/>
                <a:gd name="T83" fmla="*/ 78 h 118"/>
                <a:gd name="T84" fmla="*/ 101 w 118"/>
                <a:gd name="T85" fmla="*/ 73 h 118"/>
                <a:gd name="T86" fmla="*/ 112 w 118"/>
                <a:gd name="T87" fmla="*/ 71 h 118"/>
                <a:gd name="T88" fmla="*/ 118 w 118"/>
                <a:gd name="T89" fmla="*/ 64 h 118"/>
                <a:gd name="T90" fmla="*/ 118 w 118"/>
                <a:gd name="T91" fmla="*/ 54 h 118"/>
                <a:gd name="T92" fmla="*/ 112 w 118"/>
                <a:gd name="T93" fmla="*/ 47 h 118"/>
                <a:gd name="T94" fmla="*/ 101 w 118"/>
                <a:gd name="T95" fmla="*/ 44 h 118"/>
                <a:gd name="T96" fmla="*/ 99 w 118"/>
                <a:gd name="T97" fmla="*/ 40 h 118"/>
                <a:gd name="T98" fmla="*/ 105 w 118"/>
                <a:gd name="T99" fmla="*/ 30 h 118"/>
                <a:gd name="T100" fmla="*/ 104 w 118"/>
                <a:gd name="T101" fmla="*/ 21 h 118"/>
                <a:gd name="T102" fmla="*/ 97 w 118"/>
                <a:gd name="T103" fmla="*/ 14 h 118"/>
                <a:gd name="T104" fmla="*/ 92 w 118"/>
                <a:gd name="T105" fmla="*/ 12 h 118"/>
                <a:gd name="T106" fmla="*/ 88 w 118"/>
                <a:gd name="T107" fmla="*/ 13 h 118"/>
                <a:gd name="T108" fmla="*/ 78 w 118"/>
                <a:gd name="T109" fmla="*/ 19 h 118"/>
                <a:gd name="T110" fmla="*/ 73 w 118"/>
                <a:gd name="T111" fmla="*/ 17 h 118"/>
                <a:gd name="T112" fmla="*/ 71 w 118"/>
                <a:gd name="T113" fmla="*/ 6 h 118"/>
                <a:gd name="T114" fmla="*/ 64 w 118"/>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 h="118">
                  <a:moveTo>
                    <a:pt x="59" y="90"/>
                  </a:moveTo>
                  <a:cubicBezTo>
                    <a:pt x="42" y="90"/>
                    <a:pt x="29" y="76"/>
                    <a:pt x="29" y="60"/>
                  </a:cubicBezTo>
                  <a:cubicBezTo>
                    <a:pt x="29" y="43"/>
                    <a:pt x="42" y="30"/>
                    <a:pt x="59" y="30"/>
                  </a:cubicBezTo>
                  <a:cubicBezTo>
                    <a:pt x="75" y="30"/>
                    <a:pt x="89" y="43"/>
                    <a:pt x="89" y="60"/>
                  </a:cubicBezTo>
                  <a:cubicBezTo>
                    <a:pt x="89" y="76"/>
                    <a:pt x="75" y="90"/>
                    <a:pt x="59" y="90"/>
                  </a:cubicBezTo>
                  <a:moveTo>
                    <a:pt x="64" y="0"/>
                  </a:moveTo>
                  <a:cubicBezTo>
                    <a:pt x="54" y="0"/>
                    <a:pt x="54" y="0"/>
                    <a:pt x="54" y="0"/>
                  </a:cubicBezTo>
                  <a:cubicBezTo>
                    <a:pt x="50" y="0"/>
                    <a:pt x="47" y="3"/>
                    <a:pt x="47" y="6"/>
                  </a:cubicBezTo>
                  <a:cubicBezTo>
                    <a:pt x="44" y="17"/>
                    <a:pt x="44" y="17"/>
                    <a:pt x="44" y="17"/>
                  </a:cubicBezTo>
                  <a:cubicBezTo>
                    <a:pt x="43" y="18"/>
                    <a:pt x="41" y="18"/>
                    <a:pt x="40" y="19"/>
                  </a:cubicBezTo>
                  <a:cubicBezTo>
                    <a:pt x="30" y="13"/>
                    <a:pt x="30" y="13"/>
                    <a:pt x="30" y="13"/>
                  </a:cubicBezTo>
                  <a:cubicBezTo>
                    <a:pt x="29" y="12"/>
                    <a:pt x="28" y="12"/>
                    <a:pt x="26" y="12"/>
                  </a:cubicBezTo>
                  <a:cubicBezTo>
                    <a:pt x="24" y="12"/>
                    <a:pt x="22" y="12"/>
                    <a:pt x="21" y="14"/>
                  </a:cubicBezTo>
                  <a:cubicBezTo>
                    <a:pt x="14" y="21"/>
                    <a:pt x="14" y="21"/>
                    <a:pt x="14" y="21"/>
                  </a:cubicBezTo>
                  <a:cubicBezTo>
                    <a:pt x="11" y="23"/>
                    <a:pt x="11" y="27"/>
                    <a:pt x="13" y="30"/>
                  </a:cubicBezTo>
                  <a:cubicBezTo>
                    <a:pt x="19" y="40"/>
                    <a:pt x="19" y="40"/>
                    <a:pt x="19" y="40"/>
                  </a:cubicBezTo>
                  <a:cubicBezTo>
                    <a:pt x="19" y="41"/>
                    <a:pt x="18" y="43"/>
                    <a:pt x="17" y="44"/>
                  </a:cubicBezTo>
                  <a:cubicBezTo>
                    <a:pt x="6" y="47"/>
                    <a:pt x="6" y="47"/>
                    <a:pt x="6" y="47"/>
                  </a:cubicBezTo>
                  <a:cubicBezTo>
                    <a:pt x="3" y="47"/>
                    <a:pt x="0" y="50"/>
                    <a:pt x="0" y="54"/>
                  </a:cubicBezTo>
                  <a:cubicBezTo>
                    <a:pt x="0" y="64"/>
                    <a:pt x="0" y="64"/>
                    <a:pt x="0" y="64"/>
                  </a:cubicBezTo>
                  <a:cubicBezTo>
                    <a:pt x="0" y="67"/>
                    <a:pt x="3" y="70"/>
                    <a:pt x="6" y="71"/>
                  </a:cubicBezTo>
                  <a:cubicBezTo>
                    <a:pt x="17" y="73"/>
                    <a:pt x="17" y="73"/>
                    <a:pt x="17" y="73"/>
                  </a:cubicBezTo>
                  <a:cubicBezTo>
                    <a:pt x="18" y="75"/>
                    <a:pt x="19" y="77"/>
                    <a:pt x="19" y="78"/>
                  </a:cubicBezTo>
                  <a:cubicBezTo>
                    <a:pt x="13" y="88"/>
                    <a:pt x="13" y="88"/>
                    <a:pt x="13" y="88"/>
                  </a:cubicBezTo>
                  <a:cubicBezTo>
                    <a:pt x="11" y="91"/>
                    <a:pt x="11" y="95"/>
                    <a:pt x="14" y="97"/>
                  </a:cubicBezTo>
                  <a:cubicBezTo>
                    <a:pt x="21" y="104"/>
                    <a:pt x="21" y="104"/>
                    <a:pt x="21" y="104"/>
                  </a:cubicBezTo>
                  <a:cubicBezTo>
                    <a:pt x="22" y="105"/>
                    <a:pt x="24" y="106"/>
                    <a:pt x="26" y="106"/>
                  </a:cubicBezTo>
                  <a:cubicBezTo>
                    <a:pt x="28" y="106"/>
                    <a:pt x="29" y="106"/>
                    <a:pt x="30" y="105"/>
                  </a:cubicBezTo>
                  <a:cubicBezTo>
                    <a:pt x="40" y="99"/>
                    <a:pt x="40" y="99"/>
                    <a:pt x="40" y="99"/>
                  </a:cubicBezTo>
                  <a:cubicBezTo>
                    <a:pt x="41" y="99"/>
                    <a:pt x="43" y="100"/>
                    <a:pt x="44" y="101"/>
                  </a:cubicBezTo>
                  <a:cubicBezTo>
                    <a:pt x="47" y="112"/>
                    <a:pt x="47" y="112"/>
                    <a:pt x="47" y="112"/>
                  </a:cubicBezTo>
                  <a:cubicBezTo>
                    <a:pt x="47" y="115"/>
                    <a:pt x="50" y="118"/>
                    <a:pt x="54" y="118"/>
                  </a:cubicBezTo>
                  <a:cubicBezTo>
                    <a:pt x="64" y="118"/>
                    <a:pt x="64" y="118"/>
                    <a:pt x="64" y="118"/>
                  </a:cubicBezTo>
                  <a:cubicBezTo>
                    <a:pt x="67" y="118"/>
                    <a:pt x="70" y="115"/>
                    <a:pt x="71" y="112"/>
                  </a:cubicBezTo>
                  <a:cubicBezTo>
                    <a:pt x="73" y="101"/>
                    <a:pt x="73" y="101"/>
                    <a:pt x="73" y="101"/>
                  </a:cubicBezTo>
                  <a:cubicBezTo>
                    <a:pt x="75" y="100"/>
                    <a:pt x="77" y="99"/>
                    <a:pt x="78" y="99"/>
                  </a:cubicBezTo>
                  <a:cubicBezTo>
                    <a:pt x="88" y="105"/>
                    <a:pt x="88" y="105"/>
                    <a:pt x="88" y="105"/>
                  </a:cubicBezTo>
                  <a:cubicBezTo>
                    <a:pt x="89" y="106"/>
                    <a:pt x="90" y="106"/>
                    <a:pt x="92" y="106"/>
                  </a:cubicBezTo>
                  <a:cubicBezTo>
                    <a:pt x="94" y="106"/>
                    <a:pt x="96" y="105"/>
                    <a:pt x="97" y="104"/>
                  </a:cubicBezTo>
                  <a:cubicBezTo>
                    <a:pt x="104" y="97"/>
                    <a:pt x="104" y="97"/>
                    <a:pt x="104" y="97"/>
                  </a:cubicBezTo>
                  <a:cubicBezTo>
                    <a:pt x="107" y="95"/>
                    <a:pt x="107" y="91"/>
                    <a:pt x="105" y="88"/>
                  </a:cubicBezTo>
                  <a:cubicBezTo>
                    <a:pt x="99" y="78"/>
                    <a:pt x="99" y="78"/>
                    <a:pt x="99" y="78"/>
                  </a:cubicBezTo>
                  <a:cubicBezTo>
                    <a:pt x="99" y="77"/>
                    <a:pt x="100" y="75"/>
                    <a:pt x="101" y="73"/>
                  </a:cubicBezTo>
                  <a:cubicBezTo>
                    <a:pt x="112" y="71"/>
                    <a:pt x="112" y="71"/>
                    <a:pt x="112" y="71"/>
                  </a:cubicBezTo>
                  <a:cubicBezTo>
                    <a:pt x="115" y="70"/>
                    <a:pt x="118" y="67"/>
                    <a:pt x="118" y="64"/>
                  </a:cubicBezTo>
                  <a:cubicBezTo>
                    <a:pt x="118" y="54"/>
                    <a:pt x="118" y="54"/>
                    <a:pt x="118" y="54"/>
                  </a:cubicBezTo>
                  <a:cubicBezTo>
                    <a:pt x="118" y="50"/>
                    <a:pt x="115" y="47"/>
                    <a:pt x="112" y="47"/>
                  </a:cubicBezTo>
                  <a:cubicBezTo>
                    <a:pt x="101" y="44"/>
                    <a:pt x="101" y="44"/>
                    <a:pt x="101" y="44"/>
                  </a:cubicBezTo>
                  <a:cubicBezTo>
                    <a:pt x="100" y="43"/>
                    <a:pt x="99" y="41"/>
                    <a:pt x="99" y="40"/>
                  </a:cubicBezTo>
                  <a:cubicBezTo>
                    <a:pt x="105" y="30"/>
                    <a:pt x="105" y="30"/>
                    <a:pt x="105" y="30"/>
                  </a:cubicBezTo>
                  <a:cubicBezTo>
                    <a:pt x="107" y="27"/>
                    <a:pt x="107" y="23"/>
                    <a:pt x="104" y="21"/>
                  </a:cubicBezTo>
                  <a:cubicBezTo>
                    <a:pt x="97" y="14"/>
                    <a:pt x="97" y="14"/>
                    <a:pt x="97" y="14"/>
                  </a:cubicBezTo>
                  <a:cubicBezTo>
                    <a:pt x="96" y="12"/>
                    <a:pt x="94" y="12"/>
                    <a:pt x="92" y="12"/>
                  </a:cubicBezTo>
                  <a:cubicBezTo>
                    <a:pt x="90" y="12"/>
                    <a:pt x="89" y="12"/>
                    <a:pt x="88" y="13"/>
                  </a:cubicBezTo>
                  <a:cubicBezTo>
                    <a:pt x="78" y="19"/>
                    <a:pt x="78" y="19"/>
                    <a:pt x="78" y="19"/>
                  </a:cubicBezTo>
                  <a:cubicBezTo>
                    <a:pt x="77" y="18"/>
                    <a:pt x="75" y="18"/>
                    <a:pt x="73" y="17"/>
                  </a:cubicBezTo>
                  <a:cubicBezTo>
                    <a:pt x="71" y="6"/>
                    <a:pt x="71" y="6"/>
                    <a:pt x="71" y="6"/>
                  </a:cubicBezTo>
                  <a:cubicBezTo>
                    <a:pt x="70" y="3"/>
                    <a:pt x="67" y="0"/>
                    <a:pt x="64" y="0"/>
                  </a:cubicBezTo>
                </a:path>
              </a:pathLst>
            </a:custGeom>
            <a:solidFill>
              <a:srgbClr val="18478F"/>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sp>
        <p:nvSpPr>
          <p:cNvPr id="35" name="Freeform 21"/>
          <p:cNvSpPr>
            <a:spLocks noEditPoints="1"/>
          </p:cNvSpPr>
          <p:nvPr/>
        </p:nvSpPr>
        <p:spPr bwMode="auto">
          <a:xfrm>
            <a:off x="6709514" y="2127137"/>
            <a:ext cx="546310" cy="457778"/>
          </a:xfrm>
          <a:custGeom>
            <a:avLst/>
            <a:gdLst>
              <a:gd name="T0" fmla="*/ 34 w 107"/>
              <a:gd name="T1" fmla="*/ 82 h 89"/>
              <a:gd name="T2" fmla="*/ 34 w 107"/>
              <a:gd name="T3" fmla="*/ 74 h 89"/>
              <a:gd name="T4" fmla="*/ 40 w 107"/>
              <a:gd name="T5" fmla="*/ 75 h 89"/>
              <a:gd name="T6" fmla="*/ 34 w 107"/>
              <a:gd name="T7" fmla="*/ 82 h 89"/>
              <a:gd name="T8" fmla="*/ 32 w 107"/>
              <a:gd name="T9" fmla="*/ 68 h 89"/>
              <a:gd name="T10" fmla="*/ 6 w 107"/>
              <a:gd name="T11" fmla="*/ 41 h 89"/>
              <a:gd name="T12" fmla="*/ 97 w 107"/>
              <a:gd name="T13" fmla="*/ 7 h 89"/>
              <a:gd name="T14" fmla="*/ 32 w 107"/>
              <a:gd name="T15" fmla="*/ 68 h 89"/>
              <a:gd name="T16" fmla="*/ 105 w 107"/>
              <a:gd name="T17" fmla="*/ 0 h 89"/>
              <a:gd name="T18" fmla="*/ 105 w 107"/>
              <a:gd name="T19" fmla="*/ 0 h 89"/>
              <a:gd name="T20" fmla="*/ 105 w 107"/>
              <a:gd name="T21" fmla="*/ 0 h 89"/>
              <a:gd name="T22" fmla="*/ 1 w 107"/>
              <a:gd name="T23" fmla="*/ 38 h 89"/>
              <a:gd name="T24" fmla="*/ 0 w 107"/>
              <a:gd name="T25" fmla="*/ 39 h 89"/>
              <a:gd name="T26" fmla="*/ 1 w 107"/>
              <a:gd name="T27" fmla="*/ 41 h 89"/>
              <a:gd name="T28" fmla="*/ 30 w 107"/>
              <a:gd name="T29" fmla="*/ 72 h 89"/>
              <a:gd name="T30" fmla="*/ 30 w 107"/>
              <a:gd name="T31" fmla="*/ 87 h 89"/>
              <a:gd name="T32" fmla="*/ 31 w 107"/>
              <a:gd name="T33" fmla="*/ 89 h 89"/>
              <a:gd name="T34" fmla="*/ 32 w 107"/>
              <a:gd name="T35" fmla="*/ 89 h 89"/>
              <a:gd name="T36" fmla="*/ 33 w 107"/>
              <a:gd name="T37" fmla="*/ 89 h 89"/>
              <a:gd name="T38" fmla="*/ 44 w 107"/>
              <a:gd name="T39" fmla="*/ 76 h 89"/>
              <a:gd name="T40" fmla="*/ 87 w 107"/>
              <a:gd name="T41" fmla="*/ 86 h 89"/>
              <a:gd name="T42" fmla="*/ 87 w 107"/>
              <a:gd name="T43" fmla="*/ 86 h 89"/>
              <a:gd name="T44" fmla="*/ 88 w 107"/>
              <a:gd name="T45" fmla="*/ 86 h 89"/>
              <a:gd name="T46" fmla="*/ 89 w 107"/>
              <a:gd name="T47" fmla="*/ 84 h 89"/>
              <a:gd name="T48" fmla="*/ 107 w 107"/>
              <a:gd name="T49" fmla="*/ 2 h 89"/>
              <a:gd name="T50" fmla="*/ 107 w 107"/>
              <a:gd name="T51" fmla="*/ 2 h 89"/>
              <a:gd name="T52" fmla="*/ 107 w 107"/>
              <a:gd name="T53" fmla="*/ 2 h 89"/>
              <a:gd name="T54" fmla="*/ 107 w 107"/>
              <a:gd name="T55" fmla="*/ 1 h 89"/>
              <a:gd name="T56" fmla="*/ 107 w 107"/>
              <a:gd name="T57" fmla="*/ 1 h 89"/>
              <a:gd name="T58" fmla="*/ 107 w 107"/>
              <a:gd name="T59" fmla="*/ 1 h 89"/>
              <a:gd name="T60" fmla="*/ 107 w 107"/>
              <a:gd name="T61" fmla="*/ 1 h 89"/>
              <a:gd name="T62" fmla="*/ 107 w 107"/>
              <a:gd name="T63" fmla="*/ 1 h 89"/>
              <a:gd name="T64" fmla="*/ 107 w 107"/>
              <a:gd name="T65" fmla="*/ 0 h 89"/>
              <a:gd name="T66" fmla="*/ 107 w 107"/>
              <a:gd name="T67" fmla="*/ 0 h 89"/>
              <a:gd name="T68" fmla="*/ 106 w 107"/>
              <a:gd name="T69" fmla="*/ 0 h 89"/>
              <a:gd name="T70" fmla="*/ 106 w 107"/>
              <a:gd name="T71" fmla="*/ 0 h 89"/>
              <a:gd name="T72" fmla="*/ 106 w 107"/>
              <a:gd name="T73" fmla="*/ 0 h 89"/>
              <a:gd name="T74" fmla="*/ 106 w 107"/>
              <a:gd name="T75" fmla="*/ 0 h 89"/>
              <a:gd name="T76" fmla="*/ 105 w 107"/>
              <a:gd name="T7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7" h="89">
                <a:moveTo>
                  <a:pt x="34" y="82"/>
                </a:moveTo>
                <a:cubicBezTo>
                  <a:pt x="34" y="74"/>
                  <a:pt x="34" y="74"/>
                  <a:pt x="34" y="74"/>
                </a:cubicBezTo>
                <a:cubicBezTo>
                  <a:pt x="40" y="75"/>
                  <a:pt x="40" y="75"/>
                  <a:pt x="40" y="75"/>
                </a:cubicBezTo>
                <a:cubicBezTo>
                  <a:pt x="34" y="82"/>
                  <a:pt x="34" y="82"/>
                  <a:pt x="34" y="82"/>
                </a:cubicBezTo>
                <a:moveTo>
                  <a:pt x="32" y="68"/>
                </a:moveTo>
                <a:cubicBezTo>
                  <a:pt x="6" y="41"/>
                  <a:pt x="6" y="41"/>
                  <a:pt x="6" y="41"/>
                </a:cubicBezTo>
                <a:cubicBezTo>
                  <a:pt x="97" y="7"/>
                  <a:pt x="97" y="7"/>
                  <a:pt x="97" y="7"/>
                </a:cubicBezTo>
                <a:cubicBezTo>
                  <a:pt x="32" y="68"/>
                  <a:pt x="32" y="68"/>
                  <a:pt x="32" y="68"/>
                </a:cubicBezTo>
                <a:moveTo>
                  <a:pt x="105" y="0"/>
                </a:moveTo>
                <a:cubicBezTo>
                  <a:pt x="105" y="0"/>
                  <a:pt x="105" y="0"/>
                  <a:pt x="105" y="0"/>
                </a:cubicBezTo>
                <a:cubicBezTo>
                  <a:pt x="105" y="0"/>
                  <a:pt x="105" y="0"/>
                  <a:pt x="105" y="0"/>
                </a:cubicBezTo>
                <a:cubicBezTo>
                  <a:pt x="1" y="38"/>
                  <a:pt x="1" y="38"/>
                  <a:pt x="1" y="38"/>
                </a:cubicBezTo>
                <a:cubicBezTo>
                  <a:pt x="1" y="38"/>
                  <a:pt x="0" y="39"/>
                  <a:pt x="0" y="39"/>
                </a:cubicBezTo>
                <a:cubicBezTo>
                  <a:pt x="0" y="40"/>
                  <a:pt x="0" y="41"/>
                  <a:pt x="1" y="41"/>
                </a:cubicBezTo>
                <a:cubicBezTo>
                  <a:pt x="30" y="72"/>
                  <a:pt x="30" y="72"/>
                  <a:pt x="30" y="72"/>
                </a:cubicBezTo>
                <a:cubicBezTo>
                  <a:pt x="30" y="87"/>
                  <a:pt x="30" y="87"/>
                  <a:pt x="30" y="87"/>
                </a:cubicBezTo>
                <a:cubicBezTo>
                  <a:pt x="30" y="88"/>
                  <a:pt x="30" y="89"/>
                  <a:pt x="31" y="89"/>
                </a:cubicBezTo>
                <a:cubicBezTo>
                  <a:pt x="32" y="89"/>
                  <a:pt x="32" y="89"/>
                  <a:pt x="32" y="89"/>
                </a:cubicBezTo>
                <a:cubicBezTo>
                  <a:pt x="32" y="89"/>
                  <a:pt x="33" y="89"/>
                  <a:pt x="33" y="89"/>
                </a:cubicBezTo>
                <a:cubicBezTo>
                  <a:pt x="44" y="76"/>
                  <a:pt x="44" y="76"/>
                  <a:pt x="44" y="76"/>
                </a:cubicBezTo>
                <a:cubicBezTo>
                  <a:pt x="87" y="86"/>
                  <a:pt x="87" y="86"/>
                  <a:pt x="87" y="86"/>
                </a:cubicBezTo>
                <a:cubicBezTo>
                  <a:pt x="87" y="86"/>
                  <a:pt x="87" y="86"/>
                  <a:pt x="87" y="86"/>
                </a:cubicBezTo>
                <a:cubicBezTo>
                  <a:pt x="88" y="86"/>
                  <a:pt x="88" y="86"/>
                  <a:pt x="88" y="86"/>
                </a:cubicBezTo>
                <a:cubicBezTo>
                  <a:pt x="89" y="85"/>
                  <a:pt x="89" y="85"/>
                  <a:pt x="89" y="84"/>
                </a:cubicBezTo>
                <a:cubicBezTo>
                  <a:pt x="107" y="2"/>
                  <a:pt x="107" y="2"/>
                  <a:pt x="107" y="2"/>
                </a:cubicBezTo>
                <a:cubicBezTo>
                  <a:pt x="107" y="2"/>
                  <a:pt x="107" y="2"/>
                  <a:pt x="107" y="2"/>
                </a:cubicBezTo>
                <a:cubicBezTo>
                  <a:pt x="107" y="2"/>
                  <a:pt x="107" y="2"/>
                  <a:pt x="107" y="2"/>
                </a:cubicBezTo>
                <a:cubicBezTo>
                  <a:pt x="107" y="1"/>
                  <a:pt x="107" y="1"/>
                  <a:pt x="107" y="1"/>
                </a:cubicBezTo>
                <a:cubicBezTo>
                  <a:pt x="107" y="1"/>
                  <a:pt x="107" y="1"/>
                  <a:pt x="107" y="1"/>
                </a:cubicBezTo>
                <a:cubicBezTo>
                  <a:pt x="107" y="1"/>
                  <a:pt x="107" y="1"/>
                  <a:pt x="107" y="1"/>
                </a:cubicBezTo>
                <a:cubicBezTo>
                  <a:pt x="107" y="1"/>
                  <a:pt x="107" y="1"/>
                  <a:pt x="107" y="1"/>
                </a:cubicBezTo>
                <a:cubicBezTo>
                  <a:pt x="107" y="1"/>
                  <a:pt x="107" y="1"/>
                  <a:pt x="107" y="1"/>
                </a:cubicBezTo>
                <a:cubicBezTo>
                  <a:pt x="107" y="0"/>
                  <a:pt x="107" y="0"/>
                  <a:pt x="107" y="0"/>
                </a:cubicBezTo>
                <a:cubicBezTo>
                  <a:pt x="107" y="0"/>
                  <a:pt x="107" y="0"/>
                  <a:pt x="107" y="0"/>
                </a:cubicBezTo>
                <a:cubicBezTo>
                  <a:pt x="106" y="0"/>
                  <a:pt x="106" y="0"/>
                  <a:pt x="106" y="0"/>
                </a:cubicBezTo>
                <a:cubicBezTo>
                  <a:pt x="106" y="0"/>
                  <a:pt x="106" y="0"/>
                  <a:pt x="106" y="0"/>
                </a:cubicBezTo>
                <a:cubicBezTo>
                  <a:pt x="106" y="0"/>
                  <a:pt x="106" y="0"/>
                  <a:pt x="106" y="0"/>
                </a:cubicBezTo>
                <a:cubicBezTo>
                  <a:pt x="106" y="0"/>
                  <a:pt x="106" y="0"/>
                  <a:pt x="106" y="0"/>
                </a:cubicBezTo>
                <a:cubicBezTo>
                  <a:pt x="105" y="0"/>
                  <a:pt x="105" y="0"/>
                  <a:pt x="105" y="0"/>
                </a:cubicBezTo>
              </a:path>
            </a:pathLst>
          </a:custGeom>
          <a:solidFill>
            <a:schemeClr val="bg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nvGrpSpPr>
          <p:cNvPr id="3" name="组合 2"/>
          <p:cNvGrpSpPr/>
          <p:nvPr/>
        </p:nvGrpSpPr>
        <p:grpSpPr>
          <a:xfrm>
            <a:off x="4297544" y="2142252"/>
            <a:ext cx="619727" cy="431866"/>
            <a:chOff x="4297544" y="2142252"/>
            <a:chExt cx="619727" cy="431866"/>
          </a:xfrm>
        </p:grpSpPr>
        <p:sp>
          <p:nvSpPr>
            <p:cNvPr id="36" name="Freeform 22"/>
            <p:cNvSpPr>
              <a:spLocks noEditPoints="1"/>
            </p:cNvSpPr>
            <p:nvPr/>
          </p:nvSpPr>
          <p:spPr bwMode="auto">
            <a:xfrm>
              <a:off x="4297544" y="2142252"/>
              <a:ext cx="619727" cy="431866"/>
            </a:xfrm>
            <a:custGeom>
              <a:avLst/>
              <a:gdLst>
                <a:gd name="T0" fmla="*/ 61 w 121"/>
                <a:gd name="T1" fmla="*/ 73 h 84"/>
                <a:gd name="T2" fmla="*/ 30 w 121"/>
                <a:gd name="T3" fmla="*/ 42 h 84"/>
                <a:gd name="T4" fmla="*/ 61 w 121"/>
                <a:gd name="T5" fmla="*/ 12 h 84"/>
                <a:gd name="T6" fmla="*/ 61 w 121"/>
                <a:gd name="T7" fmla="*/ 12 h 84"/>
                <a:gd name="T8" fmla="*/ 91 w 121"/>
                <a:gd name="T9" fmla="*/ 42 h 84"/>
                <a:gd name="T10" fmla="*/ 61 w 121"/>
                <a:gd name="T11" fmla="*/ 73 h 84"/>
                <a:gd name="T12" fmla="*/ 61 w 121"/>
                <a:gd name="T13" fmla="*/ 0 h 84"/>
                <a:gd name="T14" fmla="*/ 2 w 121"/>
                <a:gd name="T15" fmla="*/ 39 h 84"/>
                <a:gd name="T16" fmla="*/ 0 w 121"/>
                <a:gd name="T17" fmla="*/ 42 h 84"/>
                <a:gd name="T18" fmla="*/ 2 w 121"/>
                <a:gd name="T19" fmla="*/ 45 h 84"/>
                <a:gd name="T20" fmla="*/ 61 w 121"/>
                <a:gd name="T21" fmla="*/ 84 h 84"/>
                <a:gd name="T22" fmla="*/ 120 w 121"/>
                <a:gd name="T23" fmla="*/ 45 h 84"/>
                <a:gd name="T24" fmla="*/ 121 w 121"/>
                <a:gd name="T25" fmla="*/ 42 h 84"/>
                <a:gd name="T26" fmla="*/ 120 w 121"/>
                <a:gd name="T27" fmla="*/ 39 h 84"/>
                <a:gd name="T28" fmla="*/ 61 w 121"/>
                <a:gd name="T2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84">
                  <a:moveTo>
                    <a:pt x="61" y="73"/>
                  </a:moveTo>
                  <a:cubicBezTo>
                    <a:pt x="44" y="73"/>
                    <a:pt x="30" y="59"/>
                    <a:pt x="30" y="42"/>
                  </a:cubicBezTo>
                  <a:cubicBezTo>
                    <a:pt x="30" y="26"/>
                    <a:pt x="44" y="12"/>
                    <a:pt x="61" y="12"/>
                  </a:cubicBezTo>
                  <a:cubicBezTo>
                    <a:pt x="61" y="12"/>
                    <a:pt x="61" y="12"/>
                    <a:pt x="61" y="12"/>
                  </a:cubicBezTo>
                  <a:cubicBezTo>
                    <a:pt x="77" y="12"/>
                    <a:pt x="91" y="26"/>
                    <a:pt x="91" y="42"/>
                  </a:cubicBezTo>
                  <a:cubicBezTo>
                    <a:pt x="91" y="59"/>
                    <a:pt x="77" y="73"/>
                    <a:pt x="61" y="73"/>
                  </a:cubicBezTo>
                  <a:moveTo>
                    <a:pt x="61" y="0"/>
                  </a:moveTo>
                  <a:cubicBezTo>
                    <a:pt x="28" y="0"/>
                    <a:pt x="3" y="38"/>
                    <a:pt x="2" y="39"/>
                  </a:cubicBezTo>
                  <a:cubicBezTo>
                    <a:pt x="0" y="42"/>
                    <a:pt x="0" y="42"/>
                    <a:pt x="0" y="42"/>
                  </a:cubicBezTo>
                  <a:cubicBezTo>
                    <a:pt x="2" y="45"/>
                    <a:pt x="2" y="45"/>
                    <a:pt x="2" y="45"/>
                  </a:cubicBezTo>
                  <a:cubicBezTo>
                    <a:pt x="3" y="47"/>
                    <a:pt x="28" y="84"/>
                    <a:pt x="61" y="84"/>
                  </a:cubicBezTo>
                  <a:cubicBezTo>
                    <a:pt x="93" y="84"/>
                    <a:pt x="119" y="47"/>
                    <a:pt x="120" y="45"/>
                  </a:cubicBezTo>
                  <a:cubicBezTo>
                    <a:pt x="121" y="42"/>
                    <a:pt x="121" y="42"/>
                    <a:pt x="121" y="42"/>
                  </a:cubicBezTo>
                  <a:cubicBezTo>
                    <a:pt x="120" y="39"/>
                    <a:pt x="120" y="39"/>
                    <a:pt x="120" y="39"/>
                  </a:cubicBezTo>
                  <a:cubicBezTo>
                    <a:pt x="119" y="38"/>
                    <a:pt x="93" y="0"/>
                    <a:pt x="61" y="0"/>
                  </a:cubicBezTo>
                </a:path>
              </a:pathLst>
            </a:custGeom>
            <a:solidFill>
              <a:schemeClr val="bg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7" name="Freeform 23"/>
            <p:cNvSpPr/>
            <p:nvPr/>
          </p:nvSpPr>
          <p:spPr bwMode="auto">
            <a:xfrm>
              <a:off x="4517796" y="2261015"/>
              <a:ext cx="190021" cy="190021"/>
            </a:xfrm>
            <a:custGeom>
              <a:avLst/>
              <a:gdLst>
                <a:gd name="T0" fmla="*/ 18 w 37"/>
                <a:gd name="T1" fmla="*/ 0 h 37"/>
                <a:gd name="T2" fmla="*/ 17 w 37"/>
                <a:gd name="T3" fmla="*/ 1 h 37"/>
                <a:gd name="T4" fmla="*/ 19 w 37"/>
                <a:gd name="T5" fmla="*/ 20 h 37"/>
                <a:gd name="T6" fmla="*/ 1 w 37"/>
                <a:gd name="T7" fmla="*/ 14 h 37"/>
                <a:gd name="T8" fmla="*/ 0 w 37"/>
                <a:gd name="T9" fmla="*/ 19 h 37"/>
                <a:gd name="T10" fmla="*/ 18 w 37"/>
                <a:gd name="T11" fmla="*/ 37 h 37"/>
                <a:gd name="T12" fmla="*/ 37 w 37"/>
                <a:gd name="T13" fmla="*/ 19 h 37"/>
                <a:gd name="T14" fmla="*/ 18 w 37"/>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18" y="0"/>
                  </a:moveTo>
                  <a:cubicBezTo>
                    <a:pt x="18" y="0"/>
                    <a:pt x="17" y="0"/>
                    <a:pt x="17" y="1"/>
                  </a:cubicBezTo>
                  <a:cubicBezTo>
                    <a:pt x="19" y="20"/>
                    <a:pt x="19" y="20"/>
                    <a:pt x="19" y="20"/>
                  </a:cubicBezTo>
                  <a:cubicBezTo>
                    <a:pt x="1" y="14"/>
                    <a:pt x="1" y="14"/>
                    <a:pt x="1" y="14"/>
                  </a:cubicBezTo>
                  <a:cubicBezTo>
                    <a:pt x="1" y="15"/>
                    <a:pt x="0" y="17"/>
                    <a:pt x="0" y="19"/>
                  </a:cubicBezTo>
                  <a:cubicBezTo>
                    <a:pt x="0" y="29"/>
                    <a:pt x="8" y="37"/>
                    <a:pt x="18" y="37"/>
                  </a:cubicBezTo>
                  <a:cubicBezTo>
                    <a:pt x="28" y="37"/>
                    <a:pt x="37" y="29"/>
                    <a:pt x="37" y="19"/>
                  </a:cubicBezTo>
                  <a:cubicBezTo>
                    <a:pt x="37" y="9"/>
                    <a:pt x="28" y="0"/>
                    <a:pt x="18" y="0"/>
                  </a:cubicBezTo>
                </a:path>
              </a:pathLst>
            </a:custGeom>
            <a:solidFill>
              <a:schemeClr val="bg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sp>
        <p:nvSpPr>
          <p:cNvPr id="38" name="矩形 37"/>
          <p:cNvSpPr/>
          <p:nvPr/>
        </p:nvSpPr>
        <p:spPr>
          <a:xfrm>
            <a:off x="1909604" y="2963315"/>
            <a:ext cx="758771" cy="584775"/>
          </a:xfrm>
          <a:prstGeom prst="rect">
            <a:avLst/>
          </a:prstGeom>
        </p:spPr>
        <p:txBody>
          <a:bodyPr wrap="square">
            <a:spAutoFit/>
          </a:bodyPr>
          <a:lstStyle/>
          <a:p>
            <a:pPr algn="ctr"/>
            <a:r>
              <a:rPr lang="en-US" altLang="zh-CN" sz="3200" b="1" dirty="0">
                <a:solidFill>
                  <a:srgbClr val="18478F"/>
                </a:solidFill>
                <a:latin typeface="微软雅黑" panose="020B0503020204020204" pitchFamily="34" charset="-122"/>
                <a:ea typeface="微软雅黑" panose="020B0503020204020204" pitchFamily="34" charset="-122"/>
                <a:cs typeface="+mn-ea"/>
                <a:sym typeface="+mn-lt"/>
              </a:rPr>
              <a:t>01</a:t>
            </a:r>
            <a:endParaRPr lang="zh-CN" altLang="en-US" sz="3200" b="1"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39" name="矩形 38"/>
          <p:cNvSpPr/>
          <p:nvPr/>
        </p:nvSpPr>
        <p:spPr>
          <a:xfrm>
            <a:off x="4297544" y="2969078"/>
            <a:ext cx="758771" cy="584775"/>
          </a:xfrm>
          <a:prstGeom prst="rect">
            <a:avLst/>
          </a:prstGeom>
        </p:spPr>
        <p:txBody>
          <a:bodyPr wrap="square">
            <a:spAutoFit/>
          </a:bodyPr>
          <a:lstStyle/>
          <a:p>
            <a:pPr algn="ctr"/>
            <a:r>
              <a:rPr lang="en-US" altLang="zh-CN" sz="3200" b="1" dirty="0">
                <a:solidFill>
                  <a:prstClr val="white"/>
                </a:solidFill>
                <a:latin typeface="微软雅黑" panose="020B0503020204020204" pitchFamily="34" charset="-122"/>
                <a:ea typeface="微软雅黑" panose="020B0503020204020204" pitchFamily="34" charset="-122"/>
                <a:cs typeface="+mn-ea"/>
                <a:sym typeface="+mn-lt"/>
              </a:rPr>
              <a:t>02</a:t>
            </a:r>
            <a:endParaRPr lang="zh-CN" altLang="en-US" sz="3200" b="1"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0" name="矩形 39"/>
          <p:cNvSpPr/>
          <p:nvPr/>
        </p:nvSpPr>
        <p:spPr>
          <a:xfrm>
            <a:off x="6627179" y="2970887"/>
            <a:ext cx="758771" cy="584775"/>
          </a:xfrm>
          <a:prstGeom prst="rect">
            <a:avLst/>
          </a:prstGeom>
        </p:spPr>
        <p:txBody>
          <a:bodyPr wrap="square">
            <a:spAutoFit/>
          </a:bodyPr>
          <a:lstStyle/>
          <a:p>
            <a:pPr algn="ctr"/>
            <a:r>
              <a:rPr lang="en-US" altLang="zh-CN" sz="3200" b="1" dirty="0">
                <a:solidFill>
                  <a:prstClr val="white"/>
                </a:solidFill>
                <a:latin typeface="微软雅黑" panose="020B0503020204020204" pitchFamily="34" charset="-122"/>
                <a:ea typeface="微软雅黑" panose="020B0503020204020204" pitchFamily="34" charset="-122"/>
                <a:cs typeface="+mn-ea"/>
                <a:sym typeface="+mn-lt"/>
              </a:rPr>
              <a:t>03</a:t>
            </a:r>
            <a:endParaRPr lang="zh-CN" altLang="en-US" sz="3200" b="1"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1" name="矩形 40"/>
          <p:cNvSpPr/>
          <p:nvPr/>
        </p:nvSpPr>
        <p:spPr>
          <a:xfrm>
            <a:off x="8493776" y="2970887"/>
            <a:ext cx="758771" cy="584775"/>
          </a:xfrm>
          <a:prstGeom prst="rect">
            <a:avLst/>
          </a:prstGeom>
        </p:spPr>
        <p:txBody>
          <a:bodyPr wrap="square">
            <a:spAutoFit/>
          </a:bodyPr>
          <a:lstStyle/>
          <a:p>
            <a:pPr algn="ctr"/>
            <a:r>
              <a:rPr lang="en-US" altLang="zh-CN" sz="3200" b="1" dirty="0">
                <a:solidFill>
                  <a:prstClr val="white"/>
                </a:solidFill>
                <a:latin typeface="微软雅黑" panose="020B0503020204020204" pitchFamily="34" charset="-122"/>
                <a:ea typeface="微软雅黑" panose="020B0503020204020204" pitchFamily="34" charset="-122"/>
                <a:cs typeface="+mn-ea"/>
                <a:sym typeface="+mn-lt"/>
              </a:rPr>
              <a:t>04</a:t>
            </a:r>
            <a:endParaRPr lang="zh-CN" altLang="en-US" sz="3200" b="1"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390538" y="4740268"/>
            <a:ext cx="2056781" cy="1582741"/>
          </a:xfrm>
          <a:prstGeom prst="rect">
            <a:avLst/>
          </a:prstGeom>
        </p:spPr>
        <p:txBody>
          <a:bodyPr wrap="square">
            <a:spAutoFit/>
          </a:bodyPr>
          <a:lstStyle/>
          <a:p>
            <a:pPr algn="ctr">
              <a:lnSpc>
                <a:spcPct val="130000"/>
              </a:lnSpc>
              <a:spcBef>
                <a:spcPct val="0"/>
              </a:spcBef>
            </a:pP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a:p>
            <a:pPr algn="ct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您的内容打在这里或者通过复制您的文本黏贴自此。您的内容打在这里或者通过复制您的文本黏贴自此。</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gn="ctr">
              <a:lnSpc>
                <a:spcPct val="130000"/>
              </a:lnSpc>
              <a:spcBef>
                <a:spcPct val="0"/>
              </a:spcBef>
            </a:pP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4027924" y="4740268"/>
            <a:ext cx="2056781" cy="1582741"/>
          </a:xfrm>
          <a:prstGeom prst="rect">
            <a:avLst/>
          </a:prstGeom>
        </p:spPr>
        <p:txBody>
          <a:bodyPr wrap="square">
            <a:spAutoFit/>
          </a:bodyPr>
          <a:lstStyle/>
          <a:p>
            <a:pPr algn="ctr">
              <a:lnSpc>
                <a:spcPct val="130000"/>
              </a:lnSpc>
              <a:spcBef>
                <a:spcPct val="0"/>
              </a:spcBef>
            </a:pP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a:p>
            <a:pPr algn="ct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您的内容打在这里或者通过复制您的文本黏贴自此。您的内容打在这里或者通过复制您的文本黏贴自此。</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gn="ctr">
              <a:lnSpc>
                <a:spcPct val="130000"/>
              </a:lnSpc>
              <a:spcBef>
                <a:spcPct val="0"/>
              </a:spcBef>
            </a:pP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4"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64562" y="4740268"/>
            <a:ext cx="2056781" cy="1582741"/>
          </a:xfrm>
          <a:prstGeom prst="rect">
            <a:avLst/>
          </a:prstGeom>
        </p:spPr>
        <p:txBody>
          <a:bodyPr wrap="square">
            <a:spAutoFit/>
          </a:bodyPr>
          <a:lstStyle/>
          <a:p>
            <a:pPr algn="ctr">
              <a:lnSpc>
                <a:spcPct val="130000"/>
              </a:lnSpc>
              <a:spcBef>
                <a:spcPct val="0"/>
              </a:spcBef>
            </a:pP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a:p>
            <a:pPr algn="ct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您的内容打在这里或者通过复制您的文本黏贴自此。您的内容打在这里或者通过复制您的文本黏贴自此。</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gn="ctr">
              <a:lnSpc>
                <a:spcPct val="130000"/>
              </a:lnSpc>
              <a:spcBef>
                <a:spcPct val="0"/>
              </a:spcBef>
            </a:pP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9101948" y="4740268"/>
            <a:ext cx="2056781" cy="1582741"/>
          </a:xfrm>
          <a:prstGeom prst="rect">
            <a:avLst/>
          </a:prstGeom>
        </p:spPr>
        <p:txBody>
          <a:bodyPr wrap="square">
            <a:spAutoFit/>
          </a:bodyPr>
          <a:lstStyle/>
          <a:p>
            <a:pPr algn="ctr">
              <a:lnSpc>
                <a:spcPct val="130000"/>
              </a:lnSpc>
              <a:spcBef>
                <a:spcPct val="0"/>
              </a:spcBef>
            </a:pP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a:p>
            <a:pPr algn="ct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您的内容打在这里或者通过复制您的文本黏贴自此。您的内容打在这里或者通过复制您的文本黏贴自此。</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gn="ctr">
              <a:lnSpc>
                <a:spcPct val="130000"/>
              </a:lnSpc>
              <a:spcBef>
                <a:spcPct val="0"/>
              </a:spcBef>
            </a:pP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53" name="矩形 52"/>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4" name="矩形 53"/>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55" name="组合 54"/>
          <p:cNvGrpSpPr/>
          <p:nvPr/>
        </p:nvGrpSpPr>
        <p:grpSpPr>
          <a:xfrm>
            <a:off x="1935444" y="393958"/>
            <a:ext cx="3705496" cy="592217"/>
            <a:chOff x="330188" y="329522"/>
            <a:chExt cx="3705496" cy="592217"/>
          </a:xfrm>
        </p:grpSpPr>
        <p:sp>
          <p:nvSpPr>
            <p:cNvPr id="56"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57" name="矩形 56"/>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58" name="圆角矩形 57"/>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9" name="矩形 58"/>
          <p:cNvSpPr/>
          <p:nvPr/>
        </p:nvSpPr>
        <p:spPr>
          <a:xfrm>
            <a:off x="486854" y="399268"/>
            <a:ext cx="665567" cy="584775"/>
          </a:xfrm>
          <a:prstGeom prst="rect">
            <a:avLst/>
          </a:prstGeom>
        </p:spPr>
        <p:txBody>
          <a:bodyPr wrap="none">
            <a:spAutoFit/>
          </a:bodyPr>
          <a:lstStyle/>
          <a:p>
            <a:r>
              <a:rPr lang="en-US" altLang="zh-CN" sz="3200" dirty="0" smtClean="0">
                <a:solidFill>
                  <a:srgbClr val="18478F"/>
                </a:solidFill>
                <a:latin typeface="微软雅黑" panose="020B0503020204020204" pitchFamily="34" charset="-122"/>
                <a:ea typeface="微软雅黑" panose="020B0503020204020204" pitchFamily="34" charset="-122"/>
                <a:cs typeface="+mn-ea"/>
                <a:sym typeface="+mn-lt"/>
              </a:rPr>
              <a:t>02</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58"/>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53"/>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54"/>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1000"/>
                                        <p:tgtEl>
                                          <p:spTgt spid="55"/>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35" presetClass="path" presetSubtype="0" accel="50000" decel="50000" fill="hold" grpId="1" nodeType="withEffect">
                                  <p:stCondLst>
                                    <p:cond delay="2000"/>
                                  </p:stCondLst>
                                  <p:childTnLst>
                                    <p:animMotion origin="layout" path="M 0.07812 0 L -2.91667E-6 0 " pathEditMode="relative" rAng="0" ptsTypes="AA">
                                      <p:cBhvr>
                                        <p:cTn id="30" dur="2000" fill="hold"/>
                                        <p:tgtEl>
                                          <p:spTgt spid="14"/>
                                        </p:tgtEl>
                                        <p:attrNameLst>
                                          <p:attrName>ppt_x</p:attrName>
                                          <p:attrName>ppt_y</p:attrName>
                                        </p:attrNameLst>
                                      </p:cBhvr>
                                      <p:rCtr x="-3997" y="0"/>
                                    </p:animMotion>
                                  </p:childTnLst>
                                </p:cTn>
                              </p:par>
                              <p:par>
                                <p:cTn id="31" presetID="10" presetClass="entr" presetSubtype="0" fill="hold" grpId="0" nodeType="withEffect">
                                  <p:stCondLst>
                                    <p:cond delay="225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35" presetClass="path" presetSubtype="0" accel="50000" decel="50000" fill="hold" grpId="1" nodeType="withEffect">
                                  <p:stCondLst>
                                    <p:cond delay="2250"/>
                                  </p:stCondLst>
                                  <p:childTnLst>
                                    <p:animMotion origin="layout" path="M 0.07812 0 L -2.91667E-6 0 " pathEditMode="relative" rAng="0" ptsTypes="AA">
                                      <p:cBhvr>
                                        <p:cTn id="35" dur="2000" fill="hold"/>
                                        <p:tgtEl>
                                          <p:spTgt spid="11"/>
                                        </p:tgtEl>
                                        <p:attrNameLst>
                                          <p:attrName>ppt_x</p:attrName>
                                          <p:attrName>ppt_y</p:attrName>
                                        </p:attrNameLst>
                                      </p:cBhvr>
                                      <p:rCtr x="-3997" y="0"/>
                                    </p:animMotion>
                                  </p:childTnLst>
                                </p:cTn>
                              </p:par>
                              <p:par>
                                <p:cTn id="36" presetID="10" presetClass="entr" presetSubtype="0" fill="hold" grpId="0" nodeType="withEffect">
                                  <p:stCondLst>
                                    <p:cond delay="25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35" presetClass="path" presetSubtype="0" accel="50000" decel="50000" fill="hold" grpId="1" nodeType="withEffect">
                                  <p:stCondLst>
                                    <p:cond delay="2500"/>
                                  </p:stCondLst>
                                  <p:childTnLst>
                                    <p:animMotion origin="layout" path="M 0.07812 0 L -2.91667E-6 0 " pathEditMode="relative" rAng="0" ptsTypes="AA">
                                      <p:cBhvr>
                                        <p:cTn id="40" dur="2000" fill="hold"/>
                                        <p:tgtEl>
                                          <p:spTgt spid="12"/>
                                        </p:tgtEl>
                                        <p:attrNameLst>
                                          <p:attrName>ppt_x</p:attrName>
                                          <p:attrName>ppt_y</p:attrName>
                                        </p:attrNameLst>
                                      </p:cBhvr>
                                      <p:rCtr x="-3997" y="0"/>
                                    </p:animMotion>
                                  </p:childTnLst>
                                </p:cTn>
                              </p:par>
                              <p:par>
                                <p:cTn id="41" presetID="10" presetClass="entr" presetSubtype="0" fill="hold" grpId="0" nodeType="withEffect">
                                  <p:stCondLst>
                                    <p:cond delay="275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35" presetClass="path" presetSubtype="0" accel="50000" decel="50000" fill="hold" grpId="1" nodeType="withEffect">
                                  <p:stCondLst>
                                    <p:cond delay="2750"/>
                                  </p:stCondLst>
                                  <p:childTnLst>
                                    <p:animMotion origin="layout" path="M 0.07812 0 L -2.91667E-6 0 " pathEditMode="relative" rAng="0" ptsTypes="AA">
                                      <p:cBhvr>
                                        <p:cTn id="45" dur="2000" fill="hold"/>
                                        <p:tgtEl>
                                          <p:spTgt spid="13"/>
                                        </p:tgtEl>
                                        <p:attrNameLst>
                                          <p:attrName>ppt_x</p:attrName>
                                          <p:attrName>ppt_y</p:attrName>
                                        </p:attrNameLst>
                                      </p:cBhvr>
                                      <p:rCtr x="-3997" y="0"/>
                                    </p:animMotion>
                                  </p:childTnLst>
                                </p:cTn>
                              </p:par>
                              <p:par>
                                <p:cTn id="46" presetID="53" presetClass="entr" presetSubtype="16" fill="hold" nodeType="withEffect">
                                  <p:stCondLst>
                                    <p:cond delay="350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ppt_w</p:attrName>
                                        </p:attrNameLst>
                                      </p:cBhvr>
                                      <p:tavLst>
                                        <p:tav tm="0">
                                          <p:val>
                                            <p:fltVal val="0"/>
                                          </p:val>
                                        </p:tav>
                                        <p:tav tm="100000">
                                          <p:val>
                                            <p:strVal val="#ppt_w"/>
                                          </p:val>
                                        </p:tav>
                                      </p:tavLst>
                                    </p:anim>
                                    <p:anim calcmode="lin" valueType="num">
                                      <p:cBhvr>
                                        <p:cTn id="49" dur="500" fill="hold"/>
                                        <p:tgtEl>
                                          <p:spTgt spid="2"/>
                                        </p:tgtEl>
                                        <p:attrNameLst>
                                          <p:attrName>ppt_h</p:attrName>
                                        </p:attrNameLst>
                                      </p:cBhvr>
                                      <p:tavLst>
                                        <p:tav tm="0">
                                          <p:val>
                                            <p:fltVal val="0"/>
                                          </p:val>
                                        </p:tav>
                                        <p:tav tm="100000">
                                          <p:val>
                                            <p:strVal val="#ppt_h"/>
                                          </p:val>
                                        </p:tav>
                                      </p:tavLst>
                                    </p:anim>
                                    <p:animEffect transition="in" filter="fade">
                                      <p:cBhvr>
                                        <p:cTn id="50" dur="500"/>
                                        <p:tgtEl>
                                          <p:spTgt spid="2"/>
                                        </p:tgtEl>
                                      </p:cBhvr>
                                    </p:animEffect>
                                  </p:childTnLst>
                                </p:cTn>
                              </p:par>
                              <p:par>
                                <p:cTn id="51" presetID="53" presetClass="entr" presetSubtype="16" fill="hold" nodeType="withEffect">
                                  <p:stCondLst>
                                    <p:cond delay="350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par>
                                <p:cTn id="56" presetID="53" presetClass="entr" presetSubtype="16" fill="hold" grpId="0" nodeType="withEffect">
                                  <p:stCondLst>
                                    <p:cond delay="350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nodeType="withEffect">
                                  <p:stCondLst>
                                    <p:cond delay="350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par>
                                <p:cTn id="66" presetID="53" presetClass="entr" presetSubtype="16" fill="hold" grpId="0" nodeType="withEffect">
                                  <p:stCondLst>
                                    <p:cond delay="3500"/>
                                  </p:stCondLst>
                                  <p:childTnLst>
                                    <p:set>
                                      <p:cBhvr>
                                        <p:cTn id="67" dur="1" fill="hold">
                                          <p:stCondLst>
                                            <p:cond delay="0"/>
                                          </p:stCondLst>
                                        </p:cTn>
                                        <p:tgtEl>
                                          <p:spTgt spid="38"/>
                                        </p:tgtEl>
                                        <p:attrNameLst>
                                          <p:attrName>style.visibility</p:attrName>
                                        </p:attrNameLst>
                                      </p:cBhvr>
                                      <p:to>
                                        <p:strVal val="visible"/>
                                      </p:to>
                                    </p:set>
                                    <p:anim calcmode="lin" valueType="num">
                                      <p:cBhvr>
                                        <p:cTn id="68" dur="500" fill="hold"/>
                                        <p:tgtEl>
                                          <p:spTgt spid="38"/>
                                        </p:tgtEl>
                                        <p:attrNameLst>
                                          <p:attrName>ppt_w</p:attrName>
                                        </p:attrNameLst>
                                      </p:cBhvr>
                                      <p:tavLst>
                                        <p:tav tm="0">
                                          <p:val>
                                            <p:fltVal val="0"/>
                                          </p:val>
                                        </p:tav>
                                        <p:tav tm="100000">
                                          <p:val>
                                            <p:strVal val="#ppt_w"/>
                                          </p:val>
                                        </p:tav>
                                      </p:tavLst>
                                    </p:anim>
                                    <p:anim calcmode="lin" valueType="num">
                                      <p:cBhvr>
                                        <p:cTn id="69" dur="500" fill="hold"/>
                                        <p:tgtEl>
                                          <p:spTgt spid="38"/>
                                        </p:tgtEl>
                                        <p:attrNameLst>
                                          <p:attrName>ppt_h</p:attrName>
                                        </p:attrNameLst>
                                      </p:cBhvr>
                                      <p:tavLst>
                                        <p:tav tm="0">
                                          <p:val>
                                            <p:fltVal val="0"/>
                                          </p:val>
                                        </p:tav>
                                        <p:tav tm="100000">
                                          <p:val>
                                            <p:strVal val="#ppt_h"/>
                                          </p:val>
                                        </p:tav>
                                      </p:tavLst>
                                    </p:anim>
                                    <p:animEffect transition="in" filter="fade">
                                      <p:cBhvr>
                                        <p:cTn id="70" dur="500"/>
                                        <p:tgtEl>
                                          <p:spTgt spid="38"/>
                                        </p:tgtEl>
                                      </p:cBhvr>
                                    </p:animEffect>
                                  </p:childTnLst>
                                </p:cTn>
                              </p:par>
                              <p:par>
                                <p:cTn id="71" presetID="53" presetClass="entr" presetSubtype="16" fill="hold" grpId="0" nodeType="withEffect">
                                  <p:stCondLst>
                                    <p:cond delay="3500"/>
                                  </p:stCondLst>
                                  <p:childTnLst>
                                    <p:set>
                                      <p:cBhvr>
                                        <p:cTn id="72" dur="1" fill="hold">
                                          <p:stCondLst>
                                            <p:cond delay="0"/>
                                          </p:stCondLst>
                                        </p:cTn>
                                        <p:tgtEl>
                                          <p:spTgt spid="39"/>
                                        </p:tgtEl>
                                        <p:attrNameLst>
                                          <p:attrName>style.visibility</p:attrName>
                                        </p:attrNameLst>
                                      </p:cBhvr>
                                      <p:to>
                                        <p:strVal val="visible"/>
                                      </p:to>
                                    </p:set>
                                    <p:anim calcmode="lin" valueType="num">
                                      <p:cBhvr>
                                        <p:cTn id="73" dur="500" fill="hold"/>
                                        <p:tgtEl>
                                          <p:spTgt spid="39"/>
                                        </p:tgtEl>
                                        <p:attrNameLst>
                                          <p:attrName>ppt_w</p:attrName>
                                        </p:attrNameLst>
                                      </p:cBhvr>
                                      <p:tavLst>
                                        <p:tav tm="0">
                                          <p:val>
                                            <p:fltVal val="0"/>
                                          </p:val>
                                        </p:tav>
                                        <p:tav tm="100000">
                                          <p:val>
                                            <p:strVal val="#ppt_w"/>
                                          </p:val>
                                        </p:tav>
                                      </p:tavLst>
                                    </p:anim>
                                    <p:anim calcmode="lin" valueType="num">
                                      <p:cBhvr>
                                        <p:cTn id="74" dur="500" fill="hold"/>
                                        <p:tgtEl>
                                          <p:spTgt spid="39"/>
                                        </p:tgtEl>
                                        <p:attrNameLst>
                                          <p:attrName>ppt_h</p:attrName>
                                        </p:attrNameLst>
                                      </p:cBhvr>
                                      <p:tavLst>
                                        <p:tav tm="0">
                                          <p:val>
                                            <p:fltVal val="0"/>
                                          </p:val>
                                        </p:tav>
                                        <p:tav tm="100000">
                                          <p:val>
                                            <p:strVal val="#ppt_h"/>
                                          </p:val>
                                        </p:tav>
                                      </p:tavLst>
                                    </p:anim>
                                    <p:animEffect transition="in" filter="fade">
                                      <p:cBhvr>
                                        <p:cTn id="75" dur="500"/>
                                        <p:tgtEl>
                                          <p:spTgt spid="39"/>
                                        </p:tgtEl>
                                      </p:cBhvr>
                                    </p:animEffect>
                                  </p:childTnLst>
                                </p:cTn>
                              </p:par>
                              <p:par>
                                <p:cTn id="76" presetID="53" presetClass="entr" presetSubtype="16" fill="hold" grpId="0" nodeType="withEffect">
                                  <p:stCondLst>
                                    <p:cond delay="350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Effect transition="in" filter="fade">
                                      <p:cBhvr>
                                        <p:cTn id="80" dur="500"/>
                                        <p:tgtEl>
                                          <p:spTgt spid="40"/>
                                        </p:tgtEl>
                                      </p:cBhvr>
                                    </p:animEffect>
                                  </p:childTnLst>
                                </p:cTn>
                              </p:par>
                              <p:par>
                                <p:cTn id="81" presetID="53" presetClass="entr" presetSubtype="16" fill="hold" grpId="0" nodeType="withEffect">
                                  <p:stCondLst>
                                    <p:cond delay="350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childTnLst>
                                </p:cTn>
                              </p:par>
                              <p:par>
                                <p:cTn id="86" presetID="22" presetClass="entr" presetSubtype="1" fill="hold" grpId="0" nodeType="withEffect">
                                  <p:stCondLst>
                                    <p:cond delay="3500"/>
                                  </p:stCondLst>
                                  <p:childTnLst>
                                    <p:set>
                                      <p:cBhvr>
                                        <p:cTn id="87" dur="1" fill="hold">
                                          <p:stCondLst>
                                            <p:cond delay="0"/>
                                          </p:stCondLst>
                                        </p:cTn>
                                        <p:tgtEl>
                                          <p:spTgt spid="42"/>
                                        </p:tgtEl>
                                        <p:attrNameLst>
                                          <p:attrName>style.visibility</p:attrName>
                                        </p:attrNameLst>
                                      </p:cBhvr>
                                      <p:to>
                                        <p:strVal val="visible"/>
                                      </p:to>
                                    </p:set>
                                    <p:animEffect transition="in" filter="wipe(up)">
                                      <p:cBhvr>
                                        <p:cTn id="88" dur="500"/>
                                        <p:tgtEl>
                                          <p:spTgt spid="42"/>
                                        </p:tgtEl>
                                      </p:cBhvr>
                                    </p:animEffect>
                                  </p:childTnLst>
                                </p:cTn>
                              </p:par>
                              <p:par>
                                <p:cTn id="89" presetID="22" presetClass="entr" presetSubtype="1" fill="hold" grpId="0" nodeType="withEffect">
                                  <p:stCondLst>
                                    <p:cond delay="3500"/>
                                  </p:stCondLst>
                                  <p:childTnLst>
                                    <p:set>
                                      <p:cBhvr>
                                        <p:cTn id="90" dur="1" fill="hold">
                                          <p:stCondLst>
                                            <p:cond delay="0"/>
                                          </p:stCondLst>
                                        </p:cTn>
                                        <p:tgtEl>
                                          <p:spTgt spid="43"/>
                                        </p:tgtEl>
                                        <p:attrNameLst>
                                          <p:attrName>style.visibility</p:attrName>
                                        </p:attrNameLst>
                                      </p:cBhvr>
                                      <p:to>
                                        <p:strVal val="visible"/>
                                      </p:to>
                                    </p:set>
                                    <p:animEffect transition="in" filter="wipe(up)">
                                      <p:cBhvr>
                                        <p:cTn id="91" dur="500"/>
                                        <p:tgtEl>
                                          <p:spTgt spid="43"/>
                                        </p:tgtEl>
                                      </p:cBhvr>
                                    </p:animEffect>
                                  </p:childTnLst>
                                </p:cTn>
                              </p:par>
                              <p:par>
                                <p:cTn id="92" presetID="22" presetClass="entr" presetSubtype="1" fill="hold" grpId="0" nodeType="withEffect">
                                  <p:stCondLst>
                                    <p:cond delay="3500"/>
                                  </p:stCondLst>
                                  <p:childTnLst>
                                    <p:set>
                                      <p:cBhvr>
                                        <p:cTn id="93" dur="1" fill="hold">
                                          <p:stCondLst>
                                            <p:cond delay="0"/>
                                          </p:stCondLst>
                                        </p:cTn>
                                        <p:tgtEl>
                                          <p:spTgt spid="44"/>
                                        </p:tgtEl>
                                        <p:attrNameLst>
                                          <p:attrName>style.visibility</p:attrName>
                                        </p:attrNameLst>
                                      </p:cBhvr>
                                      <p:to>
                                        <p:strVal val="visible"/>
                                      </p:to>
                                    </p:set>
                                    <p:animEffect transition="in" filter="wipe(up)">
                                      <p:cBhvr>
                                        <p:cTn id="94" dur="500"/>
                                        <p:tgtEl>
                                          <p:spTgt spid="44"/>
                                        </p:tgtEl>
                                      </p:cBhvr>
                                    </p:animEffect>
                                  </p:childTnLst>
                                </p:cTn>
                              </p:par>
                              <p:par>
                                <p:cTn id="95" presetID="22" presetClass="entr" presetSubtype="1" fill="hold" grpId="0" nodeType="withEffect">
                                  <p:stCondLst>
                                    <p:cond delay="350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35" grpId="0" animBg="1"/>
      <p:bldP spid="38" grpId="0"/>
      <p:bldP spid="39" grpId="0"/>
      <p:bldP spid="40" grpId="0"/>
      <p:bldP spid="41" grpId="0"/>
      <p:bldP spid="42" grpId="0"/>
      <p:bldP spid="43" grpId="0"/>
      <p:bldP spid="44" grpId="0"/>
      <p:bldP spid="45" grpId="0"/>
      <p:bldP spid="53" grpId="0" animBg="1"/>
      <p:bldP spid="53" grpId="1" animBg="1"/>
      <p:bldP spid="54" grpId="0" animBg="1"/>
      <p:bldP spid="54" grpId="1" animBg="1"/>
      <p:bldP spid="58" grpId="0" animBg="1"/>
      <p:bldP spid="58" grpId="1" animBg="1"/>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rot="2700000">
            <a:off x="4491165" y="1847349"/>
            <a:ext cx="3586298" cy="3586298"/>
          </a:xfrm>
          <a:custGeom>
            <a:avLst/>
            <a:gdLst>
              <a:gd name="connsiteX0" fmla="*/ 0 w 4108862"/>
              <a:gd name="connsiteY0" fmla="*/ 0 h 4108862"/>
              <a:gd name="connsiteX1" fmla="*/ 551527 w 4108862"/>
              <a:gd name="connsiteY1" fmla="*/ 0 h 4108862"/>
              <a:gd name="connsiteX2" fmla="*/ 686820 w 4108862"/>
              <a:gd name="connsiteY2" fmla="*/ 65174 h 4108862"/>
              <a:gd name="connsiteX3" fmla="*/ 2004348 w 4108862"/>
              <a:gd name="connsiteY3" fmla="*/ 331171 h 4108862"/>
              <a:gd name="connsiteX4" fmla="*/ 3321876 w 4108862"/>
              <a:gd name="connsiteY4" fmla="*/ 65174 h 4108862"/>
              <a:gd name="connsiteX5" fmla="*/ 3457169 w 4108862"/>
              <a:gd name="connsiteY5" fmla="*/ 0 h 4108862"/>
              <a:gd name="connsiteX6" fmla="*/ 4108862 w 4108862"/>
              <a:gd name="connsiteY6" fmla="*/ 0 h 4108862"/>
              <a:gd name="connsiteX7" fmla="*/ 4108862 w 4108862"/>
              <a:gd name="connsiteY7" fmla="*/ 528334 h 4108862"/>
              <a:gd name="connsiteX8" fmla="*/ 4008389 w 4108862"/>
              <a:gd name="connsiteY8" fmla="*/ 736903 h 4108862"/>
              <a:gd name="connsiteX9" fmla="*/ 3742392 w 4108862"/>
              <a:gd name="connsiteY9" fmla="*/ 2054431 h 4108862"/>
              <a:gd name="connsiteX10" fmla="*/ 4008389 w 4108862"/>
              <a:gd name="connsiteY10" fmla="*/ 3371959 h 4108862"/>
              <a:gd name="connsiteX11" fmla="*/ 4108862 w 4108862"/>
              <a:gd name="connsiteY11" fmla="*/ 3580528 h 4108862"/>
              <a:gd name="connsiteX12" fmla="*/ 4108862 w 4108862"/>
              <a:gd name="connsiteY12" fmla="*/ 4108862 h 4108862"/>
              <a:gd name="connsiteX13" fmla="*/ 3568871 w 4108862"/>
              <a:gd name="connsiteY13" fmla="*/ 4108862 h 4108862"/>
              <a:gd name="connsiteX14" fmla="*/ 3321876 w 4108862"/>
              <a:gd name="connsiteY14" fmla="*/ 3989878 h 4108862"/>
              <a:gd name="connsiteX15" fmla="*/ 2004348 w 4108862"/>
              <a:gd name="connsiteY15" fmla="*/ 3723881 h 4108862"/>
              <a:gd name="connsiteX16" fmla="*/ 686820 w 4108862"/>
              <a:gd name="connsiteY16" fmla="*/ 3989878 h 4108862"/>
              <a:gd name="connsiteX17" fmla="*/ 439825 w 4108862"/>
              <a:gd name="connsiteY17" fmla="*/ 4108862 h 4108862"/>
              <a:gd name="connsiteX18" fmla="*/ 0 w 4108862"/>
              <a:gd name="connsiteY18" fmla="*/ 4108862 h 4108862"/>
              <a:gd name="connsiteX19" fmla="*/ 0 w 4108862"/>
              <a:gd name="connsiteY19" fmla="*/ 3588761 h 4108862"/>
              <a:gd name="connsiteX20" fmla="*/ 109224 w 4108862"/>
              <a:gd name="connsiteY20" fmla="*/ 3362026 h 4108862"/>
              <a:gd name="connsiteX21" fmla="*/ 375221 w 4108862"/>
              <a:gd name="connsiteY21" fmla="*/ 2044498 h 4108862"/>
              <a:gd name="connsiteX22" fmla="*/ 109224 w 4108862"/>
              <a:gd name="connsiteY22" fmla="*/ 726970 h 4108862"/>
              <a:gd name="connsiteX23" fmla="*/ 0 w 4108862"/>
              <a:gd name="connsiteY23" fmla="*/ 500235 h 4108862"/>
              <a:gd name="connsiteX24" fmla="*/ 0 w 4108862"/>
              <a:gd name="connsiteY24" fmla="*/ 0 h 4108862"/>
              <a:gd name="connsiteX25" fmla="*/ 2054431 w 4108862"/>
              <a:gd name="connsiteY25" fmla="*/ 586280 h 4108862"/>
              <a:gd name="connsiteX26" fmla="*/ 586280 w 4108862"/>
              <a:gd name="connsiteY26" fmla="*/ 2054431 h 4108862"/>
              <a:gd name="connsiteX27" fmla="*/ 2054431 w 4108862"/>
              <a:gd name="connsiteY27" fmla="*/ 3522582 h 4108862"/>
              <a:gd name="connsiteX28" fmla="*/ 3522582 w 4108862"/>
              <a:gd name="connsiteY28" fmla="*/ 2054431 h 4108862"/>
              <a:gd name="connsiteX29" fmla="*/ 2054431 w 4108862"/>
              <a:gd name="connsiteY29" fmla="*/ 586280 h 410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08862" h="4108862">
                <a:moveTo>
                  <a:pt x="0" y="0"/>
                </a:moveTo>
                <a:lnTo>
                  <a:pt x="551527" y="0"/>
                </a:lnTo>
                <a:lnTo>
                  <a:pt x="686820" y="65174"/>
                </a:lnTo>
                <a:cubicBezTo>
                  <a:pt x="1091775" y="236456"/>
                  <a:pt x="1537001" y="331171"/>
                  <a:pt x="2004348" y="331171"/>
                </a:cubicBezTo>
                <a:cubicBezTo>
                  <a:pt x="2471695" y="331171"/>
                  <a:pt x="2916921" y="236456"/>
                  <a:pt x="3321876" y="65174"/>
                </a:cubicBezTo>
                <a:lnTo>
                  <a:pt x="3457169" y="0"/>
                </a:lnTo>
                <a:lnTo>
                  <a:pt x="4108862" y="0"/>
                </a:lnTo>
                <a:lnTo>
                  <a:pt x="4108862" y="528334"/>
                </a:lnTo>
                <a:lnTo>
                  <a:pt x="4008389" y="736903"/>
                </a:lnTo>
                <a:cubicBezTo>
                  <a:pt x="3837107" y="1141858"/>
                  <a:pt x="3742392" y="1587084"/>
                  <a:pt x="3742392" y="2054431"/>
                </a:cubicBezTo>
                <a:cubicBezTo>
                  <a:pt x="3742392" y="2521778"/>
                  <a:pt x="3837107" y="2967003"/>
                  <a:pt x="4008389" y="3371959"/>
                </a:cubicBezTo>
                <a:lnTo>
                  <a:pt x="4108862" y="3580528"/>
                </a:lnTo>
                <a:lnTo>
                  <a:pt x="4108862" y="4108862"/>
                </a:lnTo>
                <a:lnTo>
                  <a:pt x="3568871" y="4108862"/>
                </a:lnTo>
                <a:lnTo>
                  <a:pt x="3321876" y="3989878"/>
                </a:lnTo>
                <a:cubicBezTo>
                  <a:pt x="2916921" y="3818596"/>
                  <a:pt x="2471695" y="3723881"/>
                  <a:pt x="2004348" y="3723881"/>
                </a:cubicBezTo>
                <a:cubicBezTo>
                  <a:pt x="1537001" y="3723881"/>
                  <a:pt x="1091775" y="3818596"/>
                  <a:pt x="686820" y="3989878"/>
                </a:cubicBezTo>
                <a:lnTo>
                  <a:pt x="439825" y="4108862"/>
                </a:lnTo>
                <a:lnTo>
                  <a:pt x="0" y="4108862"/>
                </a:lnTo>
                <a:lnTo>
                  <a:pt x="0" y="3588761"/>
                </a:lnTo>
                <a:lnTo>
                  <a:pt x="109224" y="3362026"/>
                </a:lnTo>
                <a:cubicBezTo>
                  <a:pt x="280506" y="2957071"/>
                  <a:pt x="375221" y="2511845"/>
                  <a:pt x="375221" y="2044498"/>
                </a:cubicBezTo>
                <a:cubicBezTo>
                  <a:pt x="375221" y="1577151"/>
                  <a:pt x="280506" y="1131925"/>
                  <a:pt x="109224" y="726970"/>
                </a:cubicBezTo>
                <a:lnTo>
                  <a:pt x="0" y="500235"/>
                </a:lnTo>
                <a:lnTo>
                  <a:pt x="0" y="0"/>
                </a:lnTo>
                <a:close/>
                <a:moveTo>
                  <a:pt x="2054431" y="586280"/>
                </a:moveTo>
                <a:cubicBezTo>
                  <a:pt x="1243594" y="586280"/>
                  <a:pt x="586280" y="1243594"/>
                  <a:pt x="586280" y="2054431"/>
                </a:cubicBezTo>
                <a:cubicBezTo>
                  <a:pt x="586280" y="2865268"/>
                  <a:pt x="1243594" y="3522582"/>
                  <a:pt x="2054431" y="3522582"/>
                </a:cubicBezTo>
                <a:cubicBezTo>
                  <a:pt x="2865268" y="3522582"/>
                  <a:pt x="3522582" y="2865268"/>
                  <a:pt x="3522582" y="2054431"/>
                </a:cubicBezTo>
                <a:cubicBezTo>
                  <a:pt x="3522582" y="1243594"/>
                  <a:pt x="2865268" y="586280"/>
                  <a:pt x="2054431" y="586280"/>
                </a:cubicBezTo>
                <a:close/>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1" name="椭圆 10"/>
          <p:cNvSpPr/>
          <p:nvPr/>
        </p:nvSpPr>
        <p:spPr>
          <a:xfrm>
            <a:off x="3663431" y="2875727"/>
            <a:ext cx="1419633" cy="1419633"/>
          </a:xfrm>
          <a:prstGeom prst="ellipse">
            <a:avLst/>
          </a:prstGeom>
          <a:solidFill>
            <a:srgbClr val="18478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7439858" y="2893048"/>
            <a:ext cx="1419633" cy="1419633"/>
          </a:xfrm>
          <a:prstGeom prst="ellipse">
            <a:avLst/>
          </a:prstGeom>
          <a:solidFill>
            <a:srgbClr val="18478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3" name="椭圆 12"/>
          <p:cNvSpPr/>
          <p:nvPr/>
        </p:nvSpPr>
        <p:spPr>
          <a:xfrm>
            <a:off x="5523626" y="980641"/>
            <a:ext cx="1419633" cy="1419633"/>
          </a:xfrm>
          <a:prstGeom prst="ellipse">
            <a:avLst/>
          </a:prstGeom>
          <a:solidFill>
            <a:srgbClr val="18478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4" name="椭圆 13"/>
          <p:cNvSpPr/>
          <p:nvPr/>
        </p:nvSpPr>
        <p:spPr>
          <a:xfrm>
            <a:off x="5523626" y="4836445"/>
            <a:ext cx="1419633" cy="1419633"/>
          </a:xfrm>
          <a:prstGeom prst="ellipse">
            <a:avLst/>
          </a:prstGeom>
          <a:solidFill>
            <a:srgbClr val="18478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9" name="椭圆 18"/>
          <p:cNvSpPr/>
          <p:nvPr/>
        </p:nvSpPr>
        <p:spPr>
          <a:xfrm>
            <a:off x="5452932" y="2809116"/>
            <a:ext cx="1662764" cy="1662764"/>
          </a:xfrm>
          <a:prstGeom prst="ellipse">
            <a:avLst/>
          </a:prstGeom>
          <a:solidFill>
            <a:srgbClr val="18478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0" name="Freeform 7"/>
          <p:cNvSpPr>
            <a:spLocks noEditPoints="1"/>
          </p:cNvSpPr>
          <p:nvPr/>
        </p:nvSpPr>
        <p:spPr bwMode="auto">
          <a:xfrm>
            <a:off x="5880767" y="3209080"/>
            <a:ext cx="807094" cy="787568"/>
          </a:xfrm>
          <a:custGeom>
            <a:avLst/>
            <a:gdLst>
              <a:gd name="T0" fmla="*/ 19 w 209"/>
              <a:gd name="T1" fmla="*/ 205 h 205"/>
              <a:gd name="T2" fmla="*/ 0 w 209"/>
              <a:gd name="T3" fmla="*/ 106 h 205"/>
              <a:gd name="T4" fmla="*/ 41 w 209"/>
              <a:gd name="T5" fmla="*/ 94 h 205"/>
              <a:gd name="T6" fmla="*/ 81 w 209"/>
              <a:gd name="T7" fmla="*/ 37 h 205"/>
              <a:gd name="T8" fmla="*/ 86 w 209"/>
              <a:gd name="T9" fmla="*/ 4 h 205"/>
              <a:gd name="T10" fmla="*/ 125 w 209"/>
              <a:gd name="T11" fmla="*/ 34 h 205"/>
              <a:gd name="T12" fmla="*/ 186 w 209"/>
              <a:gd name="T13" fmla="*/ 73 h 205"/>
              <a:gd name="T14" fmla="*/ 199 w 209"/>
              <a:gd name="T15" fmla="*/ 114 h 205"/>
              <a:gd name="T16" fmla="*/ 188 w 209"/>
              <a:gd name="T17" fmla="*/ 144 h 205"/>
              <a:gd name="T18" fmla="*/ 180 w 209"/>
              <a:gd name="T19" fmla="*/ 174 h 205"/>
              <a:gd name="T20" fmla="*/ 181 w 209"/>
              <a:gd name="T21" fmla="*/ 180 h 205"/>
              <a:gd name="T22" fmla="*/ 72 w 209"/>
              <a:gd name="T23" fmla="*/ 200 h 205"/>
              <a:gd name="T24" fmla="*/ 48 w 209"/>
              <a:gd name="T25" fmla="*/ 205 h 205"/>
              <a:gd name="T26" fmla="*/ 8 w 209"/>
              <a:gd name="T27" fmla="*/ 105 h 205"/>
              <a:gd name="T28" fmla="*/ 19 w 209"/>
              <a:gd name="T29" fmla="*/ 197 h 205"/>
              <a:gd name="T30" fmla="*/ 56 w 209"/>
              <a:gd name="T31" fmla="*/ 194 h 205"/>
              <a:gd name="T32" fmla="*/ 63 w 209"/>
              <a:gd name="T33" fmla="*/ 187 h 205"/>
              <a:gd name="T34" fmla="*/ 160 w 209"/>
              <a:gd name="T35" fmla="*/ 192 h 205"/>
              <a:gd name="T36" fmla="*/ 173 w 209"/>
              <a:gd name="T37" fmla="*/ 179 h 205"/>
              <a:gd name="T38" fmla="*/ 170 w 209"/>
              <a:gd name="T39" fmla="*/ 169 h 205"/>
              <a:gd name="T40" fmla="*/ 183 w 209"/>
              <a:gd name="T41" fmla="*/ 156 h 205"/>
              <a:gd name="T42" fmla="*/ 171 w 209"/>
              <a:gd name="T43" fmla="*/ 138 h 205"/>
              <a:gd name="T44" fmla="*/ 193 w 209"/>
              <a:gd name="T45" fmla="*/ 125 h 205"/>
              <a:gd name="T46" fmla="*/ 185 w 209"/>
              <a:gd name="T47" fmla="*/ 110 h 205"/>
              <a:gd name="T48" fmla="*/ 201 w 209"/>
              <a:gd name="T49" fmla="*/ 96 h 205"/>
              <a:gd name="T50" fmla="*/ 112 w 209"/>
              <a:gd name="T51" fmla="*/ 81 h 205"/>
              <a:gd name="T52" fmla="*/ 117 w 209"/>
              <a:gd name="T53" fmla="*/ 34 h 205"/>
              <a:gd name="T54" fmla="*/ 92 w 209"/>
              <a:gd name="T55" fmla="*/ 10 h 205"/>
              <a:gd name="T56" fmla="*/ 89 w 209"/>
              <a:gd name="T57" fmla="*/ 37 h 205"/>
              <a:gd name="T58" fmla="*/ 54 w 209"/>
              <a:gd name="T59" fmla="*/ 109 h 205"/>
              <a:gd name="T60" fmla="*/ 48 w 209"/>
              <a:gd name="T61" fmla="*/ 105 h 205"/>
              <a:gd name="T62" fmla="*/ 15 w 209"/>
              <a:gd name="T63" fmla="*/ 10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205">
                <a:moveTo>
                  <a:pt x="48" y="205"/>
                </a:moveTo>
                <a:cubicBezTo>
                  <a:pt x="19" y="205"/>
                  <a:pt x="19" y="205"/>
                  <a:pt x="19" y="205"/>
                </a:cubicBezTo>
                <a:cubicBezTo>
                  <a:pt x="15" y="205"/>
                  <a:pt x="4" y="205"/>
                  <a:pt x="4" y="194"/>
                </a:cubicBezTo>
                <a:cubicBezTo>
                  <a:pt x="0" y="106"/>
                  <a:pt x="0" y="106"/>
                  <a:pt x="0" y="106"/>
                </a:cubicBezTo>
                <a:cubicBezTo>
                  <a:pt x="0" y="94"/>
                  <a:pt x="11" y="94"/>
                  <a:pt x="15" y="94"/>
                </a:cubicBezTo>
                <a:cubicBezTo>
                  <a:pt x="41" y="94"/>
                  <a:pt x="41" y="94"/>
                  <a:pt x="41" y="94"/>
                </a:cubicBezTo>
                <a:cubicBezTo>
                  <a:pt x="44" y="94"/>
                  <a:pt x="51" y="94"/>
                  <a:pt x="54" y="100"/>
                </a:cubicBezTo>
                <a:cubicBezTo>
                  <a:pt x="69" y="87"/>
                  <a:pt x="81" y="47"/>
                  <a:pt x="81" y="37"/>
                </a:cubicBezTo>
                <a:cubicBezTo>
                  <a:pt x="81" y="35"/>
                  <a:pt x="81" y="33"/>
                  <a:pt x="81" y="31"/>
                </a:cubicBezTo>
                <a:cubicBezTo>
                  <a:pt x="81" y="21"/>
                  <a:pt x="80" y="10"/>
                  <a:pt x="86" y="4"/>
                </a:cubicBezTo>
                <a:cubicBezTo>
                  <a:pt x="89" y="1"/>
                  <a:pt x="92" y="0"/>
                  <a:pt x="96" y="0"/>
                </a:cubicBezTo>
                <a:cubicBezTo>
                  <a:pt x="113" y="0"/>
                  <a:pt x="123" y="17"/>
                  <a:pt x="125" y="34"/>
                </a:cubicBezTo>
                <a:cubicBezTo>
                  <a:pt x="126" y="52"/>
                  <a:pt x="126" y="65"/>
                  <a:pt x="124" y="73"/>
                </a:cubicBezTo>
                <a:cubicBezTo>
                  <a:pt x="186" y="73"/>
                  <a:pt x="186" y="73"/>
                  <a:pt x="186" y="73"/>
                </a:cubicBezTo>
                <a:cubicBezTo>
                  <a:pt x="199" y="73"/>
                  <a:pt x="209" y="83"/>
                  <a:pt x="209" y="95"/>
                </a:cubicBezTo>
                <a:cubicBezTo>
                  <a:pt x="209" y="103"/>
                  <a:pt x="205" y="110"/>
                  <a:pt x="199" y="114"/>
                </a:cubicBezTo>
                <a:cubicBezTo>
                  <a:pt x="200" y="117"/>
                  <a:pt x="201" y="121"/>
                  <a:pt x="201" y="124"/>
                </a:cubicBezTo>
                <a:cubicBezTo>
                  <a:pt x="201" y="133"/>
                  <a:pt x="196" y="141"/>
                  <a:pt x="188" y="144"/>
                </a:cubicBezTo>
                <a:cubicBezTo>
                  <a:pt x="190" y="148"/>
                  <a:pt x="191" y="151"/>
                  <a:pt x="191" y="155"/>
                </a:cubicBezTo>
                <a:cubicBezTo>
                  <a:pt x="191" y="163"/>
                  <a:pt x="187" y="170"/>
                  <a:pt x="180" y="174"/>
                </a:cubicBezTo>
                <a:cubicBezTo>
                  <a:pt x="180" y="175"/>
                  <a:pt x="181" y="177"/>
                  <a:pt x="181" y="179"/>
                </a:cubicBezTo>
                <a:cubicBezTo>
                  <a:pt x="181" y="180"/>
                  <a:pt x="181" y="180"/>
                  <a:pt x="181" y="180"/>
                </a:cubicBezTo>
                <a:cubicBezTo>
                  <a:pt x="181" y="191"/>
                  <a:pt x="171" y="200"/>
                  <a:pt x="160" y="200"/>
                </a:cubicBezTo>
                <a:cubicBezTo>
                  <a:pt x="72" y="200"/>
                  <a:pt x="72" y="200"/>
                  <a:pt x="72" y="200"/>
                </a:cubicBezTo>
                <a:cubicBezTo>
                  <a:pt x="69" y="200"/>
                  <a:pt x="66" y="199"/>
                  <a:pt x="63" y="198"/>
                </a:cubicBezTo>
                <a:cubicBezTo>
                  <a:pt x="61" y="205"/>
                  <a:pt x="52" y="205"/>
                  <a:pt x="48" y="205"/>
                </a:cubicBezTo>
                <a:moveTo>
                  <a:pt x="15" y="102"/>
                </a:moveTo>
                <a:cubicBezTo>
                  <a:pt x="8" y="102"/>
                  <a:pt x="8" y="104"/>
                  <a:pt x="8" y="105"/>
                </a:cubicBezTo>
                <a:cubicBezTo>
                  <a:pt x="12" y="194"/>
                  <a:pt x="12" y="194"/>
                  <a:pt x="12" y="194"/>
                </a:cubicBezTo>
                <a:cubicBezTo>
                  <a:pt x="12" y="196"/>
                  <a:pt x="12" y="197"/>
                  <a:pt x="19" y="197"/>
                </a:cubicBezTo>
                <a:cubicBezTo>
                  <a:pt x="48" y="197"/>
                  <a:pt x="48" y="197"/>
                  <a:pt x="48" y="197"/>
                </a:cubicBezTo>
                <a:cubicBezTo>
                  <a:pt x="56" y="197"/>
                  <a:pt x="56" y="196"/>
                  <a:pt x="56" y="194"/>
                </a:cubicBezTo>
                <a:cubicBezTo>
                  <a:pt x="56" y="180"/>
                  <a:pt x="56" y="180"/>
                  <a:pt x="56" y="180"/>
                </a:cubicBezTo>
                <a:cubicBezTo>
                  <a:pt x="63" y="187"/>
                  <a:pt x="63" y="187"/>
                  <a:pt x="63" y="187"/>
                </a:cubicBezTo>
                <a:cubicBezTo>
                  <a:pt x="65" y="190"/>
                  <a:pt x="69" y="192"/>
                  <a:pt x="72" y="192"/>
                </a:cubicBezTo>
                <a:cubicBezTo>
                  <a:pt x="160" y="192"/>
                  <a:pt x="160" y="192"/>
                  <a:pt x="160" y="192"/>
                </a:cubicBezTo>
                <a:cubicBezTo>
                  <a:pt x="167" y="192"/>
                  <a:pt x="173" y="186"/>
                  <a:pt x="173" y="180"/>
                </a:cubicBezTo>
                <a:cubicBezTo>
                  <a:pt x="173" y="179"/>
                  <a:pt x="173" y="179"/>
                  <a:pt x="173" y="179"/>
                </a:cubicBezTo>
                <a:cubicBezTo>
                  <a:pt x="173" y="177"/>
                  <a:pt x="172" y="175"/>
                  <a:pt x="171" y="173"/>
                </a:cubicBezTo>
                <a:cubicBezTo>
                  <a:pt x="170" y="169"/>
                  <a:pt x="170" y="169"/>
                  <a:pt x="170" y="169"/>
                </a:cubicBezTo>
                <a:cubicBezTo>
                  <a:pt x="174" y="168"/>
                  <a:pt x="174" y="168"/>
                  <a:pt x="174" y="168"/>
                </a:cubicBezTo>
                <a:cubicBezTo>
                  <a:pt x="179" y="166"/>
                  <a:pt x="183" y="161"/>
                  <a:pt x="183" y="156"/>
                </a:cubicBezTo>
                <a:cubicBezTo>
                  <a:pt x="183" y="151"/>
                  <a:pt x="181" y="147"/>
                  <a:pt x="178" y="144"/>
                </a:cubicBezTo>
                <a:cubicBezTo>
                  <a:pt x="171" y="138"/>
                  <a:pt x="171" y="138"/>
                  <a:pt x="171" y="138"/>
                </a:cubicBezTo>
                <a:cubicBezTo>
                  <a:pt x="181" y="137"/>
                  <a:pt x="181" y="137"/>
                  <a:pt x="181" y="137"/>
                </a:cubicBezTo>
                <a:cubicBezTo>
                  <a:pt x="188" y="137"/>
                  <a:pt x="193" y="132"/>
                  <a:pt x="193" y="125"/>
                </a:cubicBezTo>
                <a:cubicBezTo>
                  <a:pt x="193" y="121"/>
                  <a:pt x="192" y="117"/>
                  <a:pt x="189" y="114"/>
                </a:cubicBezTo>
                <a:cubicBezTo>
                  <a:pt x="185" y="110"/>
                  <a:pt x="185" y="110"/>
                  <a:pt x="185" y="110"/>
                </a:cubicBezTo>
                <a:cubicBezTo>
                  <a:pt x="191" y="108"/>
                  <a:pt x="191" y="108"/>
                  <a:pt x="191" y="108"/>
                </a:cubicBezTo>
                <a:cubicBezTo>
                  <a:pt x="197" y="106"/>
                  <a:pt x="201" y="101"/>
                  <a:pt x="201" y="96"/>
                </a:cubicBezTo>
                <a:cubicBezTo>
                  <a:pt x="201" y="87"/>
                  <a:pt x="194" y="81"/>
                  <a:pt x="186" y="81"/>
                </a:cubicBezTo>
                <a:cubicBezTo>
                  <a:pt x="112" y="81"/>
                  <a:pt x="112" y="81"/>
                  <a:pt x="112" y="81"/>
                </a:cubicBezTo>
                <a:cubicBezTo>
                  <a:pt x="115" y="75"/>
                  <a:pt x="115" y="75"/>
                  <a:pt x="115" y="75"/>
                </a:cubicBezTo>
                <a:cubicBezTo>
                  <a:pt x="116" y="72"/>
                  <a:pt x="119" y="63"/>
                  <a:pt x="117" y="34"/>
                </a:cubicBezTo>
                <a:cubicBezTo>
                  <a:pt x="116" y="24"/>
                  <a:pt x="110" y="8"/>
                  <a:pt x="96" y="8"/>
                </a:cubicBezTo>
                <a:cubicBezTo>
                  <a:pt x="94" y="8"/>
                  <a:pt x="92" y="9"/>
                  <a:pt x="92" y="10"/>
                </a:cubicBezTo>
                <a:cubicBezTo>
                  <a:pt x="88" y="13"/>
                  <a:pt x="89" y="23"/>
                  <a:pt x="89" y="30"/>
                </a:cubicBezTo>
                <a:cubicBezTo>
                  <a:pt x="89" y="33"/>
                  <a:pt x="89" y="35"/>
                  <a:pt x="89" y="37"/>
                </a:cubicBezTo>
                <a:cubicBezTo>
                  <a:pt x="89" y="50"/>
                  <a:pt x="74" y="99"/>
                  <a:pt x="55" y="109"/>
                </a:cubicBezTo>
                <a:cubicBezTo>
                  <a:pt x="54" y="109"/>
                  <a:pt x="54" y="109"/>
                  <a:pt x="54" y="109"/>
                </a:cubicBezTo>
                <a:cubicBezTo>
                  <a:pt x="48" y="109"/>
                  <a:pt x="48" y="109"/>
                  <a:pt x="48" y="109"/>
                </a:cubicBezTo>
                <a:cubicBezTo>
                  <a:pt x="48" y="105"/>
                  <a:pt x="48" y="105"/>
                  <a:pt x="48" y="105"/>
                </a:cubicBezTo>
                <a:cubicBezTo>
                  <a:pt x="48" y="104"/>
                  <a:pt x="48" y="102"/>
                  <a:pt x="41" y="102"/>
                </a:cubicBezTo>
                <a:lnTo>
                  <a:pt x="15" y="102"/>
                </a:ln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nvGrpSpPr>
          <p:cNvPr id="21" name="组合 20"/>
          <p:cNvGrpSpPr/>
          <p:nvPr/>
        </p:nvGrpSpPr>
        <p:grpSpPr>
          <a:xfrm>
            <a:off x="4059549" y="3275941"/>
            <a:ext cx="627396" cy="624924"/>
            <a:chOff x="4557733" y="2434359"/>
            <a:chExt cx="512624" cy="510606"/>
          </a:xfrm>
          <a:solidFill>
            <a:schemeClr val="bg1"/>
          </a:solidFill>
        </p:grpSpPr>
        <p:sp>
          <p:nvSpPr>
            <p:cNvPr id="22" name="Freeform 7"/>
            <p:cNvSpPr>
              <a:spLocks noEditPoints="1"/>
            </p:cNvSpPr>
            <p:nvPr/>
          </p:nvSpPr>
          <p:spPr bwMode="auto">
            <a:xfrm>
              <a:off x="4557733" y="2434359"/>
              <a:ext cx="512624" cy="510606"/>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3" name="Freeform 8"/>
            <p:cNvSpPr/>
            <p:nvPr/>
          </p:nvSpPr>
          <p:spPr bwMode="auto">
            <a:xfrm>
              <a:off x="4781753" y="2529215"/>
              <a:ext cx="129165" cy="254294"/>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28" name="组合 27"/>
          <p:cNvGrpSpPr/>
          <p:nvPr/>
        </p:nvGrpSpPr>
        <p:grpSpPr>
          <a:xfrm>
            <a:off x="5939340" y="1356016"/>
            <a:ext cx="574476" cy="552466"/>
            <a:chOff x="6159731" y="1864447"/>
            <a:chExt cx="469385" cy="451400"/>
          </a:xfrm>
          <a:solidFill>
            <a:schemeClr val="bg1"/>
          </a:solidFill>
        </p:grpSpPr>
        <p:sp>
          <p:nvSpPr>
            <p:cNvPr id="29" name="Oval 131"/>
            <p:cNvSpPr>
              <a:spLocks noChangeArrowheads="1"/>
            </p:cNvSpPr>
            <p:nvPr/>
          </p:nvSpPr>
          <p:spPr bwMode="auto">
            <a:xfrm>
              <a:off x="6288812" y="1864447"/>
              <a:ext cx="211223" cy="2139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0" name="Freeform 134"/>
            <p:cNvSpPr/>
            <p:nvPr/>
          </p:nvSpPr>
          <p:spPr bwMode="auto">
            <a:xfrm>
              <a:off x="6159731" y="2111736"/>
              <a:ext cx="469385" cy="204111"/>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31" name="组合 30"/>
          <p:cNvGrpSpPr/>
          <p:nvPr/>
        </p:nvGrpSpPr>
        <p:grpSpPr>
          <a:xfrm>
            <a:off x="5939340" y="5272269"/>
            <a:ext cx="519302" cy="450063"/>
            <a:chOff x="7090992" y="4839631"/>
            <a:chExt cx="424306" cy="367732"/>
          </a:xfrm>
          <a:solidFill>
            <a:schemeClr val="bg1"/>
          </a:solidFill>
        </p:grpSpPr>
        <p:sp>
          <p:nvSpPr>
            <p:cNvPr id="32" name="Freeform 19"/>
            <p:cNvSpPr/>
            <p:nvPr/>
          </p:nvSpPr>
          <p:spPr bwMode="auto">
            <a:xfrm>
              <a:off x="7156995" y="4994536"/>
              <a:ext cx="86882" cy="152885"/>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3" name="Freeform 20"/>
            <p:cNvSpPr/>
            <p:nvPr/>
          </p:nvSpPr>
          <p:spPr bwMode="auto">
            <a:xfrm>
              <a:off x="7282266" y="4937962"/>
              <a:ext cx="86882" cy="209459"/>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4" name="Freeform 21"/>
            <p:cNvSpPr/>
            <p:nvPr/>
          </p:nvSpPr>
          <p:spPr bwMode="auto">
            <a:xfrm>
              <a:off x="7408885" y="4891491"/>
              <a:ext cx="86882" cy="255931"/>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5" name="Freeform 22"/>
            <p:cNvSpPr/>
            <p:nvPr/>
          </p:nvSpPr>
          <p:spPr bwMode="auto">
            <a:xfrm>
              <a:off x="7090992" y="4839631"/>
              <a:ext cx="424306" cy="367732"/>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36" name="组合 35"/>
          <p:cNvGrpSpPr/>
          <p:nvPr/>
        </p:nvGrpSpPr>
        <p:grpSpPr>
          <a:xfrm>
            <a:off x="7890684" y="3319480"/>
            <a:ext cx="478012" cy="473085"/>
            <a:chOff x="4270293" y="4090633"/>
            <a:chExt cx="390570" cy="386543"/>
          </a:xfrm>
          <a:solidFill>
            <a:schemeClr val="bg1"/>
          </a:solidFill>
        </p:grpSpPr>
        <p:sp>
          <p:nvSpPr>
            <p:cNvPr id="37" name="Freeform 136"/>
            <p:cNvSpPr/>
            <p:nvPr/>
          </p:nvSpPr>
          <p:spPr bwMode="auto">
            <a:xfrm>
              <a:off x="4270293" y="4307258"/>
              <a:ext cx="390570" cy="169918"/>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8" name="Freeform 137"/>
            <p:cNvSpPr>
              <a:spLocks noEditPoints="1"/>
            </p:cNvSpPr>
            <p:nvPr/>
          </p:nvSpPr>
          <p:spPr bwMode="auto">
            <a:xfrm>
              <a:off x="4270293" y="4090633"/>
              <a:ext cx="390570" cy="224678"/>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dirty="0">
                <a:solidFill>
                  <a:prstClr val="black"/>
                </a:solidFill>
                <a:latin typeface="微软雅黑" panose="020B0503020204020204" pitchFamily="34" charset="-122"/>
                <a:ea typeface="微软雅黑" panose="020B0503020204020204" pitchFamily="34" charset="-122"/>
                <a:cs typeface="+mn-ea"/>
                <a:sym typeface="+mn-lt"/>
              </a:endParaRPr>
            </a:p>
          </p:txBody>
        </p:sp>
      </p:grpSp>
      <p:sp>
        <p:nvSpPr>
          <p:cNvPr id="3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632163" y="1773408"/>
            <a:ext cx="3202851" cy="892552"/>
          </a:xfrm>
          <a:prstGeom prst="rect">
            <a:avLst/>
          </a:prstGeom>
        </p:spPr>
        <p:txBody>
          <a:bodyPr wrap="square">
            <a:spAutoFit/>
          </a:bodyPr>
          <a:lstStyle/>
          <a:p>
            <a:pPr>
              <a:lnSpc>
                <a:spcPct val="130000"/>
              </a:lnSpc>
              <a:spcBef>
                <a:spcPct val="0"/>
              </a:spcBef>
            </a:pP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您的内容打在这里或者通过复制您的文本黏贴自此。您的内容打在这里或者通过</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0"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299490" y="1767774"/>
            <a:ext cx="3200079" cy="892552"/>
          </a:xfrm>
          <a:prstGeom prst="rect">
            <a:avLst/>
          </a:prstGeom>
        </p:spPr>
        <p:txBody>
          <a:bodyPr wrap="square">
            <a:spAutoFit/>
          </a:bodyPr>
          <a:lstStyle/>
          <a:p>
            <a:pPr algn="r">
              <a:lnSpc>
                <a:spcPct val="130000"/>
              </a:lnSpc>
              <a:spcBef>
                <a:spcPct val="0"/>
              </a:spcBef>
            </a:pP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a:p>
            <a:pPr algn="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您的内容打在这里或者通过复制您的文本黏贴自此。您的内容打在这里或者</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通过</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1"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632163" y="4952306"/>
            <a:ext cx="3202851" cy="892552"/>
          </a:xfrm>
          <a:prstGeom prst="rect">
            <a:avLst/>
          </a:prstGeom>
        </p:spPr>
        <p:txBody>
          <a:bodyPr wrap="square">
            <a:spAutoFit/>
          </a:bodyPr>
          <a:lstStyle/>
          <a:p>
            <a:pPr>
              <a:lnSpc>
                <a:spcPct val="130000"/>
              </a:lnSpc>
              <a:spcBef>
                <a:spcPct val="0"/>
              </a:spcBef>
            </a:pP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您的内容打在这里或者通过复制您的文本黏贴自此。您的内容打在这里或者通过</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299490" y="4952306"/>
            <a:ext cx="3200080" cy="892552"/>
          </a:xfrm>
          <a:prstGeom prst="rect">
            <a:avLst/>
          </a:prstGeom>
        </p:spPr>
        <p:txBody>
          <a:bodyPr wrap="square">
            <a:spAutoFit/>
          </a:bodyPr>
          <a:lstStyle/>
          <a:p>
            <a:pPr algn="r">
              <a:lnSpc>
                <a:spcPct val="130000"/>
              </a:lnSpc>
              <a:spcBef>
                <a:spcPct val="0"/>
              </a:spcBef>
            </a:pP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a:p>
            <a:pPr algn="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您的内容打在这里或者通过复制您的文本黏贴自此。您的内容打在这里或者通过</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50" name="矩形 49"/>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1" name="矩形 50"/>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52" name="组合 51"/>
          <p:cNvGrpSpPr/>
          <p:nvPr/>
        </p:nvGrpSpPr>
        <p:grpSpPr>
          <a:xfrm>
            <a:off x="1935444" y="393958"/>
            <a:ext cx="3705496" cy="592217"/>
            <a:chOff x="330188" y="329522"/>
            <a:chExt cx="3705496" cy="592217"/>
          </a:xfrm>
        </p:grpSpPr>
        <p:sp>
          <p:nvSpPr>
            <p:cNvPr id="53"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54" name="矩形 53"/>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55" name="圆角矩形 54"/>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6" name="矩形 55"/>
          <p:cNvSpPr/>
          <p:nvPr/>
        </p:nvSpPr>
        <p:spPr>
          <a:xfrm>
            <a:off x="486854" y="399268"/>
            <a:ext cx="665567" cy="584775"/>
          </a:xfrm>
          <a:prstGeom prst="rect">
            <a:avLst/>
          </a:prstGeom>
        </p:spPr>
        <p:txBody>
          <a:bodyPr wrap="none">
            <a:spAutoFit/>
          </a:bodyPr>
          <a:lstStyle/>
          <a:p>
            <a:r>
              <a:rPr lang="en-US" altLang="zh-CN" sz="3200" dirty="0" smtClean="0">
                <a:solidFill>
                  <a:srgbClr val="18478F"/>
                </a:solidFill>
                <a:latin typeface="微软雅黑" panose="020B0503020204020204" pitchFamily="34" charset="-122"/>
                <a:ea typeface="微软雅黑" panose="020B0503020204020204" pitchFamily="34" charset="-122"/>
                <a:cs typeface="+mn-ea"/>
                <a:sym typeface="+mn-lt"/>
              </a:rPr>
              <a:t>02</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55"/>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50"/>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51"/>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52"/>
                                        </p:tgtEl>
                                        <p:attrNameLst>
                                          <p:attrName>style.visibility</p:attrName>
                                        </p:attrNameLst>
                                      </p:cBhvr>
                                      <p:to>
                                        <p:strVal val="visible"/>
                                      </p:to>
                                    </p:set>
                                    <p:animEffect transition="in" filter="wipe(left)">
                                      <p:cBhvr>
                                        <p:cTn id="25" dur="1000"/>
                                        <p:tgtEl>
                                          <p:spTgt spid="52"/>
                                        </p:tgtEl>
                                      </p:cBhvr>
                                    </p:animEffect>
                                  </p:childTnLst>
                                </p:cTn>
                              </p:par>
                              <p:par>
                                <p:cTn id="26" presetID="53" presetClass="entr" presetSubtype="16" fill="hold" grpId="0" nodeType="withEffect">
                                  <p:stCondLst>
                                    <p:cond delay="20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2" presetClass="entr" presetSubtype="1" fill="hold" grpId="0" nodeType="withEffect">
                                  <p:stCondLst>
                                    <p:cond delay="250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0-#ppt_h/2"/>
                                          </p:val>
                                        </p:tav>
                                        <p:tav tm="100000">
                                          <p:val>
                                            <p:strVal val="#ppt_y"/>
                                          </p:val>
                                        </p:tav>
                                      </p:tavLst>
                                    </p:anim>
                                  </p:childTnLst>
                                </p:cTn>
                              </p:par>
                              <p:par>
                                <p:cTn id="35" presetID="2" presetClass="entr" presetSubtype="8" fill="hold" grpId="0" nodeType="withEffect">
                                  <p:stCondLst>
                                    <p:cond delay="2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par>
                                <p:cTn id="39" presetID="2" presetClass="entr" presetSubtype="4" fill="hold" grpId="0" nodeType="withEffect">
                                  <p:stCondLst>
                                    <p:cond delay="250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2" fill="hold" grpId="0" nodeType="withEffect">
                                  <p:stCondLst>
                                    <p:cond delay="250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1+#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250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nodeType="withEffect">
                                  <p:stCondLst>
                                    <p:cond delay="300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par>
                                <p:cTn id="57" presetID="53" presetClass="entr" presetSubtype="16" fill="hold" nodeType="withEffect">
                                  <p:stCondLst>
                                    <p:cond delay="300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par>
                                <p:cTn id="62" presetID="53" presetClass="entr" presetSubtype="16" fill="hold" nodeType="withEffect">
                                  <p:stCondLst>
                                    <p:cond delay="300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fltVal val="0"/>
                                          </p:val>
                                        </p:tav>
                                        <p:tav tm="100000">
                                          <p:val>
                                            <p:strVal val="#ppt_h"/>
                                          </p:val>
                                        </p:tav>
                                      </p:tavLst>
                                    </p:anim>
                                    <p:animEffect transition="in" filter="fade">
                                      <p:cBhvr>
                                        <p:cTn id="66" dur="500"/>
                                        <p:tgtEl>
                                          <p:spTgt spid="31"/>
                                        </p:tgtEl>
                                      </p:cBhvr>
                                    </p:animEffect>
                                  </p:childTnLst>
                                </p:cTn>
                              </p:par>
                              <p:par>
                                <p:cTn id="67" presetID="53" presetClass="entr" presetSubtype="16" fill="hold" nodeType="withEffect">
                                  <p:stCondLst>
                                    <p:cond delay="3000"/>
                                  </p:stCondLst>
                                  <p:childTnLst>
                                    <p:set>
                                      <p:cBhvr>
                                        <p:cTn id="68" dur="1" fill="hold">
                                          <p:stCondLst>
                                            <p:cond delay="0"/>
                                          </p:stCondLst>
                                        </p:cTn>
                                        <p:tgtEl>
                                          <p:spTgt spid="36"/>
                                        </p:tgtEl>
                                        <p:attrNameLst>
                                          <p:attrName>style.visibility</p:attrName>
                                        </p:attrNameLst>
                                      </p:cBhvr>
                                      <p:to>
                                        <p:strVal val="visible"/>
                                      </p:to>
                                    </p:set>
                                    <p:anim calcmode="lin" valueType="num">
                                      <p:cBhvr>
                                        <p:cTn id="69" dur="500" fill="hold"/>
                                        <p:tgtEl>
                                          <p:spTgt spid="36"/>
                                        </p:tgtEl>
                                        <p:attrNameLst>
                                          <p:attrName>ppt_w</p:attrName>
                                        </p:attrNameLst>
                                      </p:cBhvr>
                                      <p:tavLst>
                                        <p:tav tm="0">
                                          <p:val>
                                            <p:fltVal val="0"/>
                                          </p:val>
                                        </p:tav>
                                        <p:tav tm="100000">
                                          <p:val>
                                            <p:strVal val="#ppt_w"/>
                                          </p:val>
                                        </p:tav>
                                      </p:tavLst>
                                    </p:anim>
                                    <p:anim calcmode="lin" valueType="num">
                                      <p:cBhvr>
                                        <p:cTn id="70" dur="500" fill="hold"/>
                                        <p:tgtEl>
                                          <p:spTgt spid="36"/>
                                        </p:tgtEl>
                                        <p:attrNameLst>
                                          <p:attrName>ppt_h</p:attrName>
                                        </p:attrNameLst>
                                      </p:cBhvr>
                                      <p:tavLst>
                                        <p:tav tm="0">
                                          <p:val>
                                            <p:fltVal val="0"/>
                                          </p:val>
                                        </p:tav>
                                        <p:tav tm="100000">
                                          <p:val>
                                            <p:strVal val="#ppt_h"/>
                                          </p:val>
                                        </p:tav>
                                      </p:tavLst>
                                    </p:anim>
                                    <p:animEffect transition="in" filter="fade">
                                      <p:cBhvr>
                                        <p:cTn id="71" dur="500"/>
                                        <p:tgtEl>
                                          <p:spTgt spid="36"/>
                                        </p:tgtEl>
                                      </p:cBhvr>
                                    </p:animEffect>
                                  </p:childTnLst>
                                </p:cTn>
                              </p:par>
                              <p:par>
                                <p:cTn id="72" presetID="53" presetClass="entr" presetSubtype="16" fill="hold" grpId="0" nodeType="withEffect">
                                  <p:stCondLst>
                                    <p:cond delay="300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par>
                                <p:cTn id="77" presetID="22" presetClass="entr" presetSubtype="2" fill="hold" grpId="0" nodeType="withEffect">
                                  <p:stCondLst>
                                    <p:cond delay="3000"/>
                                  </p:stCondLst>
                                  <p:childTnLst>
                                    <p:set>
                                      <p:cBhvr>
                                        <p:cTn id="78" dur="1" fill="hold">
                                          <p:stCondLst>
                                            <p:cond delay="0"/>
                                          </p:stCondLst>
                                        </p:cTn>
                                        <p:tgtEl>
                                          <p:spTgt spid="40"/>
                                        </p:tgtEl>
                                        <p:attrNameLst>
                                          <p:attrName>style.visibility</p:attrName>
                                        </p:attrNameLst>
                                      </p:cBhvr>
                                      <p:to>
                                        <p:strVal val="visible"/>
                                      </p:to>
                                    </p:set>
                                    <p:animEffect transition="in" filter="wipe(right)">
                                      <p:cBhvr>
                                        <p:cTn id="79" dur="1000"/>
                                        <p:tgtEl>
                                          <p:spTgt spid="40"/>
                                        </p:tgtEl>
                                      </p:cBhvr>
                                    </p:animEffect>
                                  </p:childTnLst>
                                </p:cTn>
                              </p:par>
                              <p:par>
                                <p:cTn id="80" presetID="22" presetClass="entr" presetSubtype="2" fill="hold" grpId="0" nodeType="withEffect">
                                  <p:stCondLst>
                                    <p:cond delay="300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1000"/>
                                        <p:tgtEl>
                                          <p:spTgt spid="42"/>
                                        </p:tgtEl>
                                      </p:cBhvr>
                                    </p:animEffect>
                                  </p:childTnLst>
                                </p:cTn>
                              </p:par>
                              <p:par>
                                <p:cTn id="83" presetID="22" presetClass="entr" presetSubtype="8" fill="hold" grpId="0" nodeType="withEffect">
                                  <p:stCondLst>
                                    <p:cond delay="3000"/>
                                  </p:stCondLst>
                                  <p:childTnLst>
                                    <p:set>
                                      <p:cBhvr>
                                        <p:cTn id="84" dur="1" fill="hold">
                                          <p:stCondLst>
                                            <p:cond delay="0"/>
                                          </p:stCondLst>
                                        </p:cTn>
                                        <p:tgtEl>
                                          <p:spTgt spid="41"/>
                                        </p:tgtEl>
                                        <p:attrNameLst>
                                          <p:attrName>style.visibility</p:attrName>
                                        </p:attrNameLst>
                                      </p:cBhvr>
                                      <p:to>
                                        <p:strVal val="visible"/>
                                      </p:to>
                                    </p:set>
                                    <p:animEffect transition="in" filter="wipe(left)">
                                      <p:cBhvr>
                                        <p:cTn id="85" dur="1000"/>
                                        <p:tgtEl>
                                          <p:spTgt spid="41"/>
                                        </p:tgtEl>
                                      </p:cBhvr>
                                    </p:animEffect>
                                  </p:childTnLst>
                                </p:cTn>
                              </p:par>
                              <p:par>
                                <p:cTn id="86" presetID="22" presetClass="entr" presetSubtype="8" fill="hold" grpId="0" nodeType="withEffect">
                                  <p:stCondLst>
                                    <p:cond delay="3000"/>
                                  </p:stCondLst>
                                  <p:childTnLst>
                                    <p:set>
                                      <p:cBhvr>
                                        <p:cTn id="87" dur="1" fill="hold">
                                          <p:stCondLst>
                                            <p:cond delay="0"/>
                                          </p:stCondLst>
                                        </p:cTn>
                                        <p:tgtEl>
                                          <p:spTgt spid="39"/>
                                        </p:tgtEl>
                                        <p:attrNameLst>
                                          <p:attrName>style.visibility</p:attrName>
                                        </p:attrNameLst>
                                      </p:cBhvr>
                                      <p:to>
                                        <p:strVal val="visible"/>
                                      </p:to>
                                    </p:set>
                                    <p:animEffect transition="in" filter="wipe(left)">
                                      <p:cBhvr>
                                        <p:cTn id="8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9" grpId="0" animBg="1"/>
      <p:bldP spid="20" grpId="0" animBg="1"/>
      <p:bldP spid="39" grpId="0"/>
      <p:bldP spid="40" grpId="0"/>
      <p:bldP spid="41" grpId="0"/>
      <p:bldP spid="42" grpId="0"/>
      <p:bldP spid="50" grpId="0" animBg="1"/>
      <p:bldP spid="50" grpId="1" animBg="1"/>
      <p:bldP spid="51" grpId="0" animBg="1"/>
      <p:bldP spid="51" grpId="1" animBg="1"/>
      <p:bldP spid="55" grpId="0" animBg="1"/>
      <p:bldP spid="55" grpId="1" animBg="1"/>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rot="2700000">
            <a:off x="5017147" y="2058858"/>
            <a:ext cx="2924529" cy="292452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5" name="椭圆 14"/>
          <p:cNvSpPr/>
          <p:nvPr/>
        </p:nvSpPr>
        <p:spPr>
          <a:xfrm>
            <a:off x="4500484" y="1542194"/>
            <a:ext cx="3957855" cy="3957855"/>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16" name="组合 15"/>
          <p:cNvGrpSpPr/>
          <p:nvPr/>
        </p:nvGrpSpPr>
        <p:grpSpPr>
          <a:xfrm>
            <a:off x="4950565" y="2141272"/>
            <a:ext cx="3094826" cy="2773962"/>
            <a:chOff x="4950565" y="2141272"/>
            <a:chExt cx="3094826" cy="2773962"/>
          </a:xfrm>
        </p:grpSpPr>
        <p:sp>
          <p:nvSpPr>
            <p:cNvPr id="17" name="椭圆 16"/>
            <p:cNvSpPr/>
            <p:nvPr/>
          </p:nvSpPr>
          <p:spPr>
            <a:xfrm>
              <a:off x="4950565" y="2141272"/>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8" name="椭圆 17"/>
            <p:cNvSpPr/>
            <p:nvPr/>
          </p:nvSpPr>
          <p:spPr>
            <a:xfrm>
              <a:off x="7893507" y="4763350"/>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19" name="组合 18"/>
          <p:cNvGrpSpPr/>
          <p:nvPr/>
        </p:nvGrpSpPr>
        <p:grpSpPr>
          <a:xfrm>
            <a:off x="4953229" y="2141272"/>
            <a:ext cx="3084220" cy="2798278"/>
            <a:chOff x="4953229" y="2141272"/>
            <a:chExt cx="3084220" cy="2798278"/>
          </a:xfrm>
        </p:grpSpPr>
        <p:sp>
          <p:nvSpPr>
            <p:cNvPr id="24" name="椭圆 23"/>
            <p:cNvSpPr/>
            <p:nvPr/>
          </p:nvSpPr>
          <p:spPr>
            <a:xfrm>
              <a:off x="4953229" y="4787666"/>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5" name="椭圆 24"/>
            <p:cNvSpPr/>
            <p:nvPr/>
          </p:nvSpPr>
          <p:spPr>
            <a:xfrm>
              <a:off x="7885565" y="2141272"/>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26" name="矩形 25"/>
          <p:cNvSpPr/>
          <p:nvPr/>
        </p:nvSpPr>
        <p:spPr>
          <a:xfrm>
            <a:off x="4817965" y="2983732"/>
            <a:ext cx="3210955" cy="523220"/>
          </a:xfrm>
          <a:prstGeom prst="rect">
            <a:avLst/>
          </a:prstGeom>
          <a:ln>
            <a:noFill/>
          </a:ln>
        </p:spPr>
        <p:txBody>
          <a:bodyPr wrap="square">
            <a:spAutoFit/>
          </a:bodyPr>
          <a:lstStyle/>
          <a:p>
            <a:pPr algn="ctr"/>
            <a:r>
              <a:rPr lang="zh-CN" altLang="en-US" sz="28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80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055341" y="3521119"/>
            <a:ext cx="2830224" cy="400110"/>
          </a:xfrm>
          <a:prstGeom prst="rect">
            <a:avLst/>
          </a:prstGeom>
          <a:ln>
            <a:noFill/>
          </a:ln>
        </p:spPr>
        <p:txBody>
          <a:bodyPr wrap="square">
            <a:spAutoFit/>
          </a:bodyPr>
          <a:lstStyle/>
          <a:p>
            <a:pPr algn="ctr"/>
            <a:r>
              <a:rPr lang="pt-BR" altLang="zh-CN" sz="10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Nullam eu tempor purus. Nunc a leo magna, sit amet consequat risus. </a:t>
            </a:r>
          </a:p>
        </p:txBody>
      </p:sp>
      <p:sp>
        <p:nvSpPr>
          <p:cNvPr id="28" name="矩形 27"/>
          <p:cNvSpPr/>
          <p:nvPr/>
        </p:nvSpPr>
        <p:spPr>
          <a:xfrm rot="13500000">
            <a:off x="3197913" y="2850072"/>
            <a:ext cx="1342093" cy="1342095"/>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3366532" y="3033286"/>
            <a:ext cx="906017" cy="830997"/>
          </a:xfrm>
          <a:prstGeom prst="rect">
            <a:avLst/>
          </a:prstGeom>
        </p:spPr>
        <p:txBody>
          <a:bodyPr wrap="none">
            <a:spAutoFit/>
          </a:bodyPr>
          <a:lstStyle/>
          <a:p>
            <a:r>
              <a:rPr lang="en-US" altLang="zh-CN" sz="4800" dirty="0">
                <a:solidFill>
                  <a:prstClr val="white"/>
                </a:solidFill>
                <a:latin typeface="微软雅黑" panose="020B0503020204020204" pitchFamily="34" charset="-122"/>
                <a:ea typeface="微软雅黑" panose="020B0503020204020204" pitchFamily="34" charset="-122"/>
                <a:cs typeface="+mn-ea"/>
                <a:sym typeface="+mn-lt"/>
              </a:rPr>
              <a:t>03</a:t>
            </a:r>
            <a:endParaRPr lang="zh-CN" altLang="en-US" sz="4800" dirty="0">
              <a:solidFill>
                <a:prstClr val="whit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21" presetClass="entr" presetSubtype="1" fill="hold" grpId="0"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1000"/>
                                        <p:tgtEl>
                                          <p:spTgt spid="15"/>
                                        </p:tgtEl>
                                      </p:cBhvr>
                                    </p:animEffect>
                                  </p:childTnLst>
                                </p:cTn>
                              </p:par>
                              <p:par>
                                <p:cTn id="13" presetID="10" presetClass="entr" presetSubtype="0" fill="hold" nodeType="withEffect">
                                  <p:stCondLst>
                                    <p:cond delay="17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175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8" presetClass="emph" presetSubtype="0" repeatCount="indefinite" fill="hold" nodeType="withEffect">
                                  <p:stCondLst>
                                    <p:cond delay="1750"/>
                                  </p:stCondLst>
                                  <p:childTnLst>
                                    <p:animRot by="-21600000">
                                      <p:cBhvr>
                                        <p:cTn id="20" dur="2000" fill="hold"/>
                                        <p:tgtEl>
                                          <p:spTgt spid="19"/>
                                        </p:tgtEl>
                                        <p:attrNameLst>
                                          <p:attrName>r</p:attrName>
                                        </p:attrNameLst>
                                      </p:cBhvr>
                                    </p:animRot>
                                  </p:childTnLst>
                                </p:cTn>
                              </p:par>
                              <p:par>
                                <p:cTn id="21" presetID="10" presetClass="entr" presetSubtype="0" fill="hold" nodeType="withEffect">
                                  <p:stCondLst>
                                    <p:cond delay="17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8" presetClass="emph" presetSubtype="0" repeatCount="indefinite" fill="hold" nodeType="withEffect">
                                  <p:stCondLst>
                                    <p:cond delay="1750"/>
                                  </p:stCondLst>
                                  <p:childTnLst>
                                    <p:animRot by="-21600000">
                                      <p:cBhvr>
                                        <p:cTn id="25" dur="2000" fill="hold"/>
                                        <p:tgtEl>
                                          <p:spTgt spid="16"/>
                                        </p:tgtEl>
                                        <p:attrNameLst>
                                          <p:attrName>r</p:attrName>
                                        </p:attrNameLst>
                                      </p:cBhvr>
                                    </p:animRot>
                                  </p:childTnLst>
                                </p:cTn>
                              </p:par>
                              <p:par>
                                <p:cTn id="26" presetID="10" presetClass="entr" presetSubtype="0" fill="hold" grpId="0" nodeType="withEffect">
                                  <p:stCondLst>
                                    <p:cond delay="20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35" presetClass="path" presetSubtype="0" accel="50000" decel="50000" fill="hold" grpId="1" nodeType="withEffect">
                                  <p:stCondLst>
                                    <p:cond delay="2000"/>
                                  </p:stCondLst>
                                  <p:childTnLst>
                                    <p:animMotion origin="layout" path="M 0.1711 7.40741E-7 L -4.58333E-6 7.40741E-7 " pathEditMode="relative" rAng="0" ptsTypes="AA">
                                      <p:cBhvr>
                                        <p:cTn id="30" dur="2000" fill="hold"/>
                                        <p:tgtEl>
                                          <p:spTgt spid="28"/>
                                        </p:tgtEl>
                                        <p:attrNameLst>
                                          <p:attrName>ppt_x</p:attrName>
                                          <p:attrName>ppt_y</p:attrName>
                                        </p:attrNameLst>
                                      </p:cBhvr>
                                      <p:rCtr x="-8555" y="0"/>
                                    </p:animMotion>
                                  </p:childTnLst>
                                </p:cTn>
                              </p:par>
                              <p:par>
                                <p:cTn id="31" presetID="53" presetClass="entr" presetSubtype="16" fill="hold" grpId="0" nodeType="withEffect">
                                  <p:stCondLst>
                                    <p:cond delay="325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par>
                                <p:cTn id="36" presetID="22" presetClass="entr" presetSubtype="8" fill="hold" grpId="0" nodeType="withEffect">
                                  <p:stCondLst>
                                    <p:cond delay="350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par>
                                <p:cTn id="39" presetID="53" presetClass="entr" presetSubtype="16" fill="hold" grpId="0" nodeType="withEffect">
                                  <p:stCondLst>
                                    <p:cond delay="300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6" grpId="0"/>
      <p:bldP spid="27" grpId="0"/>
      <p:bldP spid="28" grpId="0" animBg="1"/>
      <p:bldP spid="28" grpId="1"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1614010" y="1815770"/>
            <a:ext cx="2375531" cy="4320480"/>
            <a:chOff x="2068615" y="1696036"/>
            <a:chExt cx="2376264" cy="4320480"/>
          </a:xfrm>
        </p:grpSpPr>
        <p:sp>
          <p:nvSpPr>
            <p:cNvPr id="6" name="圆角矩形 5"/>
            <p:cNvSpPr/>
            <p:nvPr/>
          </p:nvSpPr>
          <p:spPr>
            <a:xfrm>
              <a:off x="2068615" y="1696036"/>
              <a:ext cx="2376264" cy="4320480"/>
            </a:xfrm>
            <a:prstGeom prst="roundRect">
              <a:avLst>
                <a:gd name="adj" fmla="val 7822"/>
              </a:avLst>
            </a:prstGeom>
            <a:gradFill flip="none" rotWithShape="1">
              <a:gsLst>
                <a:gs pos="0">
                  <a:schemeClr val="bg1"/>
                </a:gs>
                <a:gs pos="100000">
                  <a:schemeClr val="bg1">
                    <a:lumMod val="95000"/>
                  </a:schemeClr>
                </a:gs>
              </a:gsLst>
              <a:lin ang="5400000" scaled="1"/>
              <a:tileRect/>
            </a:gra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7"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rgbClr val="18478F"/>
            </a:solidFill>
            <a:ln>
              <a:no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8" name="TextBox 7"/>
            <p:cNvSpPr txBox="1"/>
            <p:nvPr/>
          </p:nvSpPr>
          <p:spPr>
            <a:xfrm>
              <a:off x="2165202" y="2220124"/>
              <a:ext cx="598911" cy="953851"/>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2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 name="TextBox 8"/>
            <p:cNvSpPr txBox="1"/>
            <p:nvPr/>
          </p:nvSpPr>
          <p:spPr>
            <a:xfrm>
              <a:off x="2117143" y="3256390"/>
              <a:ext cx="2327736" cy="338426"/>
            </a:xfrm>
            <a:prstGeom prst="rect">
              <a:avLst/>
            </a:prstGeom>
            <a:noFill/>
          </p:spPr>
          <p:txBody>
            <a:bodyPr wrap="square" rtlCol="0">
              <a:spAutoFit/>
            </a:bodyPr>
            <a:lstStyle/>
            <a:p>
              <a:pPr algn="ct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单击此处添加标题</a:t>
              </a:r>
            </a:p>
          </p:txBody>
        </p:sp>
        <p:sp>
          <p:nvSpPr>
            <p:cNvPr id="10" name="TextBox 9"/>
            <p:cNvSpPr txBox="1"/>
            <p:nvPr/>
          </p:nvSpPr>
          <p:spPr>
            <a:xfrm>
              <a:off x="2136400" y="3621766"/>
              <a:ext cx="2092456" cy="92333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单击此处添加文本单击此处添加文本单击此处添加文本单击此处添加文本</a:t>
              </a:r>
            </a:p>
          </p:txBody>
        </p:sp>
        <p:graphicFrame>
          <p:nvGraphicFramePr>
            <p:cNvPr id="11" name="图表 10"/>
            <p:cNvGraphicFramePr/>
            <p:nvPr/>
          </p:nvGraphicFramePr>
          <p:xfrm>
            <a:off x="2650850" y="4792380"/>
            <a:ext cx="1211794" cy="807863"/>
          </p:xfrm>
          <a:graphic>
            <a:graphicData uri="http://schemas.openxmlformats.org/drawingml/2006/chart">
              <c:chart xmlns:c="http://schemas.openxmlformats.org/drawingml/2006/chart" xmlns:r="http://schemas.openxmlformats.org/officeDocument/2006/relationships" r:id="rId3"/>
            </a:graphicData>
          </a:graphic>
        </p:graphicFrame>
        <p:sp>
          <p:nvSpPr>
            <p:cNvPr id="12"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chemeClr val="bg1"/>
            </a:solidFill>
            <a:ln w="0">
              <a:noFill/>
              <a:prstDash val="solid"/>
              <a:round/>
            </a:ln>
            <a:effectLst>
              <a:outerShdw blurRad="50800" dist="38100" dir="8100000" algn="tr" rotWithShape="0">
                <a:prstClr val="black">
                  <a:alpha val="40000"/>
                </a:prstClr>
              </a:outerShdw>
            </a:effectLst>
          </p:spPr>
          <p:txBody>
            <a:bodyPr vert="horz" wrap="square" lIns="121882" tIns="60941" rIns="121882" bIns="60941" numCol="1" anchor="t" anchorCtr="0" compatLnSpc="1"/>
            <a:lstStyle/>
            <a:p>
              <a:endParaRPr lang="zh-CN" altLang="en-US" sz="2400" dirty="0">
                <a:latin typeface="微软雅黑" panose="020B0503020204020204" pitchFamily="34" charset="-122"/>
                <a:ea typeface="微软雅黑" panose="020B0503020204020204" pitchFamily="34" charset="-122"/>
                <a:cs typeface="+mn-ea"/>
                <a:sym typeface="+mn-lt"/>
              </a:endParaRPr>
            </a:p>
          </p:txBody>
        </p:sp>
      </p:grpSp>
      <p:sp>
        <p:nvSpPr>
          <p:cNvPr id="13" name="圆角矩形 12"/>
          <p:cNvSpPr/>
          <p:nvPr/>
        </p:nvSpPr>
        <p:spPr>
          <a:xfrm>
            <a:off x="4702237" y="1994254"/>
            <a:ext cx="643010" cy="663127"/>
          </a:xfrm>
          <a:prstGeom prst="roundRect">
            <a:avLst>
              <a:gd name="adj" fmla="val 7822"/>
            </a:avLst>
          </a:prstGeom>
          <a:gradFill flip="none" rotWithShape="1">
            <a:gsLst>
              <a:gs pos="0">
                <a:schemeClr val="bg1"/>
              </a:gs>
              <a:gs pos="100000">
                <a:schemeClr val="bg1">
                  <a:lumMod val="95000"/>
                </a:schemeClr>
              </a:gs>
            </a:gsLst>
            <a:lin ang="5400000" scaled="1"/>
            <a:tileRect/>
          </a:gra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4" name="矩形 13"/>
          <p:cNvSpPr/>
          <p:nvPr/>
        </p:nvSpPr>
        <p:spPr>
          <a:xfrm>
            <a:off x="5621107" y="2012040"/>
            <a:ext cx="6094119" cy="646303"/>
          </a:xfrm>
          <a:prstGeom prst="rect">
            <a:avLst/>
          </a:prstGeom>
        </p:spPr>
        <p:txBody>
          <a:bodyPr lIns="91412" tIns="45706" rIns="91412" bIns="45706">
            <a:spAutoFit/>
          </a:bodyPr>
          <a:lstStyle/>
          <a:p>
            <a:pPr>
              <a:lnSpc>
                <a:spcPct val="150000"/>
              </a:lnSpc>
              <a:spcBef>
                <a:spcPct val="0"/>
              </a:spcBef>
            </a:pPr>
            <a:r>
              <a:rPr lang="zh-CN" altLang="en-US" sz="1200" cap="all"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点击输入您想要的文字内容点击输入您想要的文字内容</a:t>
            </a:r>
            <a:endParaRPr lang="en-US" altLang="zh-CN" sz="1200" cap="all"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spcBef>
                <a:spcPct val="0"/>
              </a:spcBef>
            </a:pPr>
            <a:r>
              <a:rPr lang="zh-CN" altLang="en-US" sz="1200" cap="all"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点击输入您想要的文字内容点击输入您想</a:t>
            </a:r>
            <a:endParaRPr lang="en-US" altLang="zh-CN" sz="1200" cap="all"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圆角矩形 14"/>
          <p:cNvSpPr/>
          <p:nvPr/>
        </p:nvSpPr>
        <p:spPr>
          <a:xfrm>
            <a:off x="4702237" y="3047942"/>
            <a:ext cx="643010" cy="663127"/>
          </a:xfrm>
          <a:prstGeom prst="roundRect">
            <a:avLst>
              <a:gd name="adj" fmla="val 7822"/>
            </a:avLst>
          </a:prstGeom>
          <a:solidFill>
            <a:srgbClr val="18478F"/>
          </a:soli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5621107" y="3065730"/>
            <a:ext cx="6094119" cy="646303"/>
          </a:xfrm>
          <a:prstGeom prst="rect">
            <a:avLst/>
          </a:prstGeom>
        </p:spPr>
        <p:txBody>
          <a:bodyPr lIns="91412" tIns="45706" rIns="91412" bIns="45706">
            <a:spAutoFit/>
          </a:bodyPr>
          <a:lstStyle/>
          <a:p>
            <a:pPr>
              <a:lnSpc>
                <a:spcPct val="150000"/>
              </a:lnSpc>
              <a:spcBef>
                <a:spcPct val="0"/>
              </a:spcBef>
            </a:pPr>
            <a:r>
              <a:rPr lang="zh-CN" altLang="en-US" sz="1200" cap="all"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点击输入您想要的文字内容点击输入您想要的文字内容</a:t>
            </a:r>
            <a:endParaRPr lang="en-US" altLang="zh-CN" sz="1200" cap="all"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spcBef>
                <a:spcPct val="0"/>
              </a:spcBef>
            </a:pPr>
            <a:r>
              <a:rPr lang="zh-CN" altLang="en-US" sz="1200" cap="all"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点击输入您想要的文字内容点击输入您想</a:t>
            </a:r>
            <a:endParaRPr lang="en-US" altLang="zh-CN" sz="1200" cap="all"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7" name="圆角矩形 16"/>
          <p:cNvSpPr/>
          <p:nvPr/>
        </p:nvSpPr>
        <p:spPr>
          <a:xfrm>
            <a:off x="4702237" y="4101631"/>
            <a:ext cx="643010" cy="663127"/>
          </a:xfrm>
          <a:prstGeom prst="roundRect">
            <a:avLst>
              <a:gd name="adj" fmla="val 7822"/>
            </a:avLst>
          </a:prstGeom>
          <a:gradFill flip="none" rotWithShape="1">
            <a:gsLst>
              <a:gs pos="0">
                <a:schemeClr val="bg1"/>
              </a:gs>
              <a:gs pos="100000">
                <a:schemeClr val="bg1">
                  <a:lumMod val="95000"/>
                </a:schemeClr>
              </a:gs>
            </a:gsLst>
            <a:lin ang="5400000" scaled="1"/>
            <a:tileRect/>
          </a:gra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8" name="矩形 17"/>
          <p:cNvSpPr/>
          <p:nvPr/>
        </p:nvSpPr>
        <p:spPr>
          <a:xfrm>
            <a:off x="5621107" y="4119419"/>
            <a:ext cx="6094119" cy="646303"/>
          </a:xfrm>
          <a:prstGeom prst="rect">
            <a:avLst/>
          </a:prstGeom>
        </p:spPr>
        <p:txBody>
          <a:bodyPr lIns="91412" tIns="45706" rIns="91412" bIns="45706">
            <a:spAutoFit/>
          </a:bodyPr>
          <a:lstStyle/>
          <a:p>
            <a:pPr>
              <a:lnSpc>
                <a:spcPct val="150000"/>
              </a:lnSpc>
              <a:spcBef>
                <a:spcPct val="0"/>
              </a:spcBef>
            </a:pPr>
            <a:r>
              <a:rPr lang="zh-CN" altLang="en-US" sz="1200" cap="all"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点击输入您想要的文字内容点击输入您想要的文字内容</a:t>
            </a:r>
            <a:endParaRPr lang="en-US" altLang="zh-CN" sz="1200" cap="all"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spcBef>
                <a:spcPct val="0"/>
              </a:spcBef>
            </a:pPr>
            <a:r>
              <a:rPr lang="zh-CN" altLang="en-US" sz="1200" cap="all"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点击输入您想要的文字内容点击输入您想</a:t>
            </a:r>
            <a:endParaRPr lang="en-US" altLang="zh-CN" sz="1200" cap="all"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9" name="圆角矩形 18"/>
          <p:cNvSpPr/>
          <p:nvPr/>
        </p:nvSpPr>
        <p:spPr>
          <a:xfrm>
            <a:off x="4702237" y="5166721"/>
            <a:ext cx="643010" cy="663127"/>
          </a:xfrm>
          <a:prstGeom prst="roundRect">
            <a:avLst>
              <a:gd name="adj" fmla="val 7822"/>
            </a:avLst>
          </a:prstGeom>
          <a:solidFill>
            <a:srgbClr val="18478F"/>
          </a:solidFill>
          <a:ln>
            <a:gradFill flip="none" rotWithShape="1">
              <a:gsLst>
                <a:gs pos="0">
                  <a:srgbClr val="FCFDFD"/>
                </a:gs>
                <a:gs pos="100000">
                  <a:srgbClr val="CFD4D0"/>
                </a:gs>
              </a:gsLst>
              <a:lin ang="8100000" scaled="1"/>
              <a:tileRect/>
            </a:gradFill>
          </a:ln>
          <a:effectLst>
            <a:outerShdw blurRad="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5621107" y="5184509"/>
            <a:ext cx="6094119" cy="646303"/>
          </a:xfrm>
          <a:prstGeom prst="rect">
            <a:avLst/>
          </a:prstGeom>
        </p:spPr>
        <p:txBody>
          <a:bodyPr lIns="91412" tIns="45706" rIns="91412" bIns="45706">
            <a:spAutoFit/>
          </a:bodyPr>
          <a:lstStyle/>
          <a:p>
            <a:pPr>
              <a:lnSpc>
                <a:spcPct val="150000"/>
              </a:lnSpc>
              <a:spcBef>
                <a:spcPct val="0"/>
              </a:spcBef>
            </a:pPr>
            <a:r>
              <a:rPr lang="zh-CN" altLang="en-US" sz="1200" cap="all"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点击输入您想要的文字内容点击输入您想要的文字内容</a:t>
            </a:r>
            <a:endParaRPr lang="en-US" altLang="zh-CN" sz="1200" cap="all"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spcBef>
                <a:spcPct val="0"/>
              </a:spcBef>
            </a:pPr>
            <a:r>
              <a:rPr lang="zh-CN" altLang="en-US" sz="1200" cap="all"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点击输入您想要的文字内容点击输入您想</a:t>
            </a:r>
            <a:endParaRPr lang="en-US" altLang="zh-CN" sz="1200" cap="all"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2" name="矩形 21"/>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23" name="组合 22"/>
          <p:cNvGrpSpPr/>
          <p:nvPr/>
        </p:nvGrpSpPr>
        <p:grpSpPr>
          <a:xfrm>
            <a:off x="1935444" y="393958"/>
            <a:ext cx="3705496" cy="592217"/>
            <a:chOff x="330188" y="329522"/>
            <a:chExt cx="3705496" cy="592217"/>
          </a:xfrm>
        </p:grpSpPr>
        <p:sp>
          <p:nvSpPr>
            <p:cNvPr id="24"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25" name="矩形 24"/>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26" name="圆角矩形 25"/>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486854" y="399268"/>
            <a:ext cx="665567" cy="584775"/>
          </a:xfrm>
          <a:prstGeom prst="rect">
            <a:avLst/>
          </a:prstGeom>
        </p:spPr>
        <p:txBody>
          <a:bodyPr wrap="none">
            <a:spAutoFit/>
          </a:bodyPr>
          <a:lstStyle/>
          <a:p>
            <a:r>
              <a:rPr lang="en-US" altLang="zh-CN" sz="3200" dirty="0" smtClean="0">
                <a:solidFill>
                  <a:srgbClr val="18478F"/>
                </a:solidFill>
                <a:latin typeface="微软雅黑" panose="020B0503020204020204" pitchFamily="34" charset="-122"/>
                <a:ea typeface="微软雅黑" panose="020B0503020204020204" pitchFamily="34" charset="-122"/>
                <a:cs typeface="+mn-ea"/>
                <a:sym typeface="+mn-lt"/>
              </a:rPr>
              <a:t>03</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26"/>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21"/>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22"/>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1000"/>
                                        <p:tgtEl>
                                          <p:spTgt spid="23"/>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250" fill="hold"/>
                                        <p:tgtEl>
                                          <p:spTgt spid="13"/>
                                        </p:tgtEl>
                                        <p:attrNameLst>
                                          <p:attrName>ppt_x</p:attrName>
                                        </p:attrNameLst>
                                      </p:cBhvr>
                                      <p:tavLst>
                                        <p:tav tm="0">
                                          <p:val>
                                            <p:strVal val="#ppt_x"/>
                                          </p:val>
                                        </p:tav>
                                        <p:tav tm="100000">
                                          <p:val>
                                            <p:strVal val="#ppt_x"/>
                                          </p:val>
                                        </p:tav>
                                      </p:tavLst>
                                    </p:anim>
                                    <p:anim calcmode="lin" valueType="num">
                                      <p:cBhvr additive="base">
                                        <p:cTn id="34" dur="250" fill="hold"/>
                                        <p:tgtEl>
                                          <p:spTgt spid="13"/>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17" presetClass="entr" presetSubtype="1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250" fill="hold"/>
                                        <p:tgtEl>
                                          <p:spTgt spid="14"/>
                                        </p:tgtEl>
                                        <p:attrNameLst>
                                          <p:attrName>ppt_w</p:attrName>
                                        </p:attrNameLst>
                                      </p:cBhvr>
                                      <p:tavLst>
                                        <p:tav tm="0">
                                          <p:val>
                                            <p:fltVal val="0"/>
                                          </p:val>
                                        </p:tav>
                                        <p:tav tm="100000">
                                          <p:val>
                                            <p:strVal val="#ppt_w"/>
                                          </p:val>
                                        </p:tav>
                                      </p:tavLst>
                                    </p:anim>
                                    <p:anim calcmode="lin" valueType="num">
                                      <p:cBhvr>
                                        <p:cTn id="39" dur="250" fill="hold"/>
                                        <p:tgtEl>
                                          <p:spTgt spid="14"/>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250" fill="hold"/>
                                        <p:tgtEl>
                                          <p:spTgt spid="15"/>
                                        </p:tgtEl>
                                        <p:attrNameLst>
                                          <p:attrName>ppt_x</p:attrName>
                                        </p:attrNameLst>
                                      </p:cBhvr>
                                      <p:tavLst>
                                        <p:tav tm="0">
                                          <p:val>
                                            <p:strVal val="#ppt_x"/>
                                          </p:val>
                                        </p:tav>
                                        <p:tav tm="100000">
                                          <p:val>
                                            <p:strVal val="#ppt_x"/>
                                          </p:val>
                                        </p:tav>
                                      </p:tavLst>
                                    </p:anim>
                                    <p:anim calcmode="lin" valueType="num">
                                      <p:cBhvr additive="base">
                                        <p:cTn id="44" dur="250" fill="hold"/>
                                        <p:tgtEl>
                                          <p:spTgt spid="15"/>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7" presetClass="entr" presetSubtype="1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250" fill="hold"/>
                                        <p:tgtEl>
                                          <p:spTgt spid="16"/>
                                        </p:tgtEl>
                                        <p:attrNameLst>
                                          <p:attrName>ppt_w</p:attrName>
                                        </p:attrNameLst>
                                      </p:cBhvr>
                                      <p:tavLst>
                                        <p:tav tm="0">
                                          <p:val>
                                            <p:fltVal val="0"/>
                                          </p:val>
                                        </p:tav>
                                        <p:tav tm="100000">
                                          <p:val>
                                            <p:strVal val="#ppt_w"/>
                                          </p:val>
                                        </p:tav>
                                      </p:tavLst>
                                    </p:anim>
                                    <p:anim calcmode="lin" valueType="num">
                                      <p:cBhvr>
                                        <p:cTn id="49" dur="250" fill="hold"/>
                                        <p:tgtEl>
                                          <p:spTgt spid="16"/>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2" presetClass="entr" presetSubtype="4"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250" fill="hold"/>
                                        <p:tgtEl>
                                          <p:spTgt spid="17"/>
                                        </p:tgtEl>
                                        <p:attrNameLst>
                                          <p:attrName>ppt_x</p:attrName>
                                        </p:attrNameLst>
                                      </p:cBhvr>
                                      <p:tavLst>
                                        <p:tav tm="0">
                                          <p:val>
                                            <p:strVal val="#ppt_x"/>
                                          </p:val>
                                        </p:tav>
                                        <p:tav tm="100000">
                                          <p:val>
                                            <p:strVal val="#ppt_x"/>
                                          </p:val>
                                        </p:tav>
                                      </p:tavLst>
                                    </p:anim>
                                    <p:anim calcmode="lin" valueType="num">
                                      <p:cBhvr additive="base">
                                        <p:cTn id="54" dur="250" fill="hold"/>
                                        <p:tgtEl>
                                          <p:spTgt spid="17"/>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17" presetClass="entr" presetSubtype="1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250" fill="hold"/>
                                        <p:tgtEl>
                                          <p:spTgt spid="18"/>
                                        </p:tgtEl>
                                        <p:attrNameLst>
                                          <p:attrName>ppt_w</p:attrName>
                                        </p:attrNameLst>
                                      </p:cBhvr>
                                      <p:tavLst>
                                        <p:tav tm="0">
                                          <p:val>
                                            <p:fltVal val="0"/>
                                          </p:val>
                                        </p:tav>
                                        <p:tav tm="100000">
                                          <p:val>
                                            <p:strVal val="#ppt_w"/>
                                          </p:val>
                                        </p:tav>
                                      </p:tavLst>
                                    </p:anim>
                                    <p:anim calcmode="lin" valueType="num">
                                      <p:cBhvr>
                                        <p:cTn id="59" dur="250" fill="hold"/>
                                        <p:tgtEl>
                                          <p:spTgt spid="18"/>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250" fill="hold"/>
                                        <p:tgtEl>
                                          <p:spTgt spid="19"/>
                                        </p:tgtEl>
                                        <p:attrNameLst>
                                          <p:attrName>ppt_x</p:attrName>
                                        </p:attrNameLst>
                                      </p:cBhvr>
                                      <p:tavLst>
                                        <p:tav tm="0">
                                          <p:val>
                                            <p:strVal val="#ppt_x"/>
                                          </p:val>
                                        </p:tav>
                                        <p:tav tm="100000">
                                          <p:val>
                                            <p:strVal val="#ppt_x"/>
                                          </p:val>
                                        </p:tav>
                                      </p:tavLst>
                                    </p:anim>
                                    <p:anim calcmode="lin" valueType="num">
                                      <p:cBhvr additive="base">
                                        <p:cTn id="64" dur="250" fill="hold"/>
                                        <p:tgtEl>
                                          <p:spTgt spid="19"/>
                                        </p:tgtEl>
                                        <p:attrNameLst>
                                          <p:attrName>ppt_y</p:attrName>
                                        </p:attrNameLst>
                                      </p:cBhvr>
                                      <p:tavLst>
                                        <p:tav tm="0">
                                          <p:val>
                                            <p:strVal val="1+#ppt_h/2"/>
                                          </p:val>
                                        </p:tav>
                                        <p:tav tm="100000">
                                          <p:val>
                                            <p:strVal val="#ppt_y"/>
                                          </p:val>
                                        </p:tav>
                                      </p:tavLst>
                                    </p:anim>
                                  </p:childTnLst>
                                </p:cTn>
                              </p:par>
                            </p:childTnLst>
                          </p:cTn>
                        </p:par>
                        <p:par>
                          <p:cTn id="65" fill="hold">
                            <p:stCondLst>
                              <p:cond delay="4500"/>
                            </p:stCondLst>
                            <p:childTnLst>
                              <p:par>
                                <p:cTn id="66" presetID="17" presetClass="entr" presetSubtype="1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250" fill="hold"/>
                                        <p:tgtEl>
                                          <p:spTgt spid="20"/>
                                        </p:tgtEl>
                                        <p:attrNameLst>
                                          <p:attrName>ppt_w</p:attrName>
                                        </p:attrNameLst>
                                      </p:cBhvr>
                                      <p:tavLst>
                                        <p:tav tm="0">
                                          <p:val>
                                            <p:fltVal val="0"/>
                                          </p:val>
                                        </p:tav>
                                        <p:tav tm="100000">
                                          <p:val>
                                            <p:strVal val="#ppt_w"/>
                                          </p:val>
                                        </p:tav>
                                      </p:tavLst>
                                    </p:anim>
                                    <p:anim calcmode="lin" valueType="num">
                                      <p:cBhvr>
                                        <p:cTn id="69" dur="25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P spid="19" grpId="0" animBg="1"/>
      <p:bldP spid="20" grpId="0"/>
      <p:bldP spid="21" grpId="0" animBg="1"/>
      <p:bldP spid="21" grpId="1" animBg="1"/>
      <p:bldP spid="22" grpId="0" animBg="1"/>
      <p:bldP spid="22" grpId="1" animBg="1"/>
      <p:bldP spid="26" grpId="0" animBg="1"/>
      <p:bldP spid="26" grpId="1"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五边形 68"/>
          <p:cNvSpPr/>
          <p:nvPr/>
        </p:nvSpPr>
        <p:spPr>
          <a:xfrm>
            <a:off x="-46786" y="3327231"/>
            <a:ext cx="7870444" cy="1190310"/>
          </a:xfrm>
          <a:prstGeom prst="homePlate">
            <a:avLst>
              <a:gd name="adj" fmla="val 47961"/>
            </a:avLst>
          </a:prstGeom>
          <a:gradFill>
            <a:gsLst>
              <a:gs pos="0">
                <a:srgbClr val="FFFFFF"/>
              </a:gs>
              <a:gs pos="100000">
                <a:srgbClr val="D9D9DA"/>
              </a:gs>
            </a:gsLst>
            <a:lin ang="2700000" scaled="0"/>
          </a:gradFill>
          <a:ln w="12700">
            <a:noFill/>
          </a:ln>
          <a:effectLst>
            <a:outerShdw blurRad="1270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lIns="121870" tIns="60936" rIns="121870" bIns="60936" anchor="ctr"/>
          <a:lstStyle/>
          <a:p>
            <a:pPr algn="ctr" defTabSz="1217930">
              <a:defRPr/>
            </a:pPr>
            <a:endParaRPr lang="zh-CN" altLang="en-US" sz="3320" dirty="0">
              <a:latin typeface="微软雅黑" panose="020B0503020204020204" pitchFamily="34" charset="-122"/>
              <a:ea typeface="微软雅黑" panose="020B0503020204020204" pitchFamily="34" charset="-122"/>
              <a:cs typeface="+mn-ea"/>
              <a:sym typeface="+mn-lt"/>
            </a:endParaRPr>
          </a:p>
        </p:txBody>
      </p:sp>
      <p:sp>
        <p:nvSpPr>
          <p:cNvPr id="55" name="燕尾形 54"/>
          <p:cNvSpPr/>
          <p:nvPr/>
        </p:nvSpPr>
        <p:spPr>
          <a:xfrm>
            <a:off x="1200967" y="3337120"/>
            <a:ext cx="1088995" cy="1183631"/>
          </a:xfrm>
          <a:prstGeom prst="chevron">
            <a:avLst>
              <a:gd name="adj" fmla="val 54429"/>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0" tIns="60936" rIns="121870" bIns="60936" anchor="ctr"/>
          <a:lstStyle/>
          <a:p>
            <a:pPr algn="ctr" defTabSz="1217930">
              <a:defRPr/>
            </a:pPr>
            <a:endParaRPr lang="zh-CN" altLang="en-US" sz="3320" dirty="0">
              <a:latin typeface="微软雅黑" panose="020B0503020204020204" pitchFamily="34" charset="-122"/>
              <a:ea typeface="微软雅黑" panose="020B0503020204020204" pitchFamily="34" charset="-122"/>
              <a:cs typeface="+mn-ea"/>
              <a:sym typeface="+mn-lt"/>
            </a:endParaRPr>
          </a:p>
        </p:txBody>
      </p:sp>
      <p:sp>
        <p:nvSpPr>
          <p:cNvPr id="56" name="燕尾形 55"/>
          <p:cNvSpPr/>
          <p:nvPr/>
        </p:nvSpPr>
        <p:spPr>
          <a:xfrm>
            <a:off x="2160779" y="3337120"/>
            <a:ext cx="1090619" cy="1183631"/>
          </a:xfrm>
          <a:prstGeom prst="chevron">
            <a:avLst>
              <a:gd name="adj" fmla="val 54429"/>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0" tIns="60936" rIns="121870" bIns="60936" anchor="ctr"/>
          <a:lstStyle/>
          <a:p>
            <a:pPr algn="ctr" defTabSz="1217930">
              <a:defRPr/>
            </a:pPr>
            <a:endParaRPr lang="zh-CN" altLang="en-US" sz="3320" dirty="0">
              <a:solidFill>
                <a:srgbClr val="007CD0"/>
              </a:solidFill>
              <a:latin typeface="微软雅黑" panose="020B0503020204020204" pitchFamily="34" charset="-122"/>
              <a:ea typeface="微软雅黑" panose="020B0503020204020204" pitchFamily="34" charset="-122"/>
              <a:cs typeface="+mn-ea"/>
              <a:sym typeface="+mn-lt"/>
            </a:endParaRPr>
          </a:p>
        </p:txBody>
      </p:sp>
      <p:sp>
        <p:nvSpPr>
          <p:cNvPr id="57" name="燕尾形 56"/>
          <p:cNvSpPr/>
          <p:nvPr/>
        </p:nvSpPr>
        <p:spPr>
          <a:xfrm>
            <a:off x="3120590" y="3337120"/>
            <a:ext cx="1090619" cy="1183631"/>
          </a:xfrm>
          <a:prstGeom prst="chevron">
            <a:avLst>
              <a:gd name="adj" fmla="val 54429"/>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0" tIns="60936" rIns="121870" bIns="60936" anchor="ctr"/>
          <a:lstStyle/>
          <a:p>
            <a:pPr algn="ctr" defTabSz="1217930">
              <a:defRPr/>
            </a:pPr>
            <a:endParaRPr lang="zh-CN" altLang="en-US" sz="3320" dirty="0">
              <a:latin typeface="微软雅黑" panose="020B0503020204020204" pitchFamily="34" charset="-122"/>
              <a:ea typeface="微软雅黑" panose="020B0503020204020204" pitchFamily="34" charset="-122"/>
              <a:cs typeface="+mn-ea"/>
              <a:sym typeface="+mn-lt"/>
            </a:endParaRPr>
          </a:p>
        </p:txBody>
      </p:sp>
      <p:sp>
        <p:nvSpPr>
          <p:cNvPr id="58" name="燕尾形 57"/>
          <p:cNvSpPr/>
          <p:nvPr/>
        </p:nvSpPr>
        <p:spPr>
          <a:xfrm>
            <a:off x="4045572" y="3337120"/>
            <a:ext cx="1090619" cy="1183631"/>
          </a:xfrm>
          <a:prstGeom prst="chevron">
            <a:avLst>
              <a:gd name="adj" fmla="val 54429"/>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0" tIns="60936" rIns="121870" bIns="60936" anchor="ctr"/>
          <a:lstStyle/>
          <a:p>
            <a:pPr algn="ctr" defTabSz="1217930">
              <a:defRPr/>
            </a:pPr>
            <a:endParaRPr lang="zh-CN" altLang="en-US" sz="3320" dirty="0">
              <a:latin typeface="微软雅黑" panose="020B0503020204020204" pitchFamily="34" charset="-122"/>
              <a:ea typeface="微软雅黑" panose="020B0503020204020204" pitchFamily="34" charset="-122"/>
              <a:cs typeface="+mn-ea"/>
              <a:sym typeface="+mn-lt"/>
            </a:endParaRPr>
          </a:p>
        </p:txBody>
      </p:sp>
      <p:cxnSp>
        <p:nvCxnSpPr>
          <p:cNvPr id="63" name="直接连接符 62"/>
          <p:cNvCxnSpPr/>
          <p:nvPr/>
        </p:nvCxnSpPr>
        <p:spPr>
          <a:xfrm>
            <a:off x="3408531" y="2773425"/>
            <a:ext cx="0" cy="550995"/>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488910" y="2114638"/>
            <a:ext cx="0" cy="1214015"/>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4368341" y="4501619"/>
            <a:ext cx="38745" cy="1261424"/>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2352739" y="4501616"/>
            <a:ext cx="0" cy="49334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8207583" y="2753815"/>
            <a:ext cx="2879431" cy="2308324"/>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点击输入简要文字内容，文字内容需概括精炼，不用多余的文字修饰，言简意赅的说明该项内容。点击输入简要文字内容，文字内容需概括精炼，不用多余的文字修饰，言简意赅的说明该项内容。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点击输入简要文字内容，文字内容需概括精炼，不用多余的文字修饰，言简意赅的说明该项内容。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70"/>
          <p:cNvGrpSpPr/>
          <p:nvPr/>
        </p:nvGrpSpPr>
        <p:grpSpPr>
          <a:xfrm>
            <a:off x="1116155" y="1526696"/>
            <a:ext cx="3167258" cy="555023"/>
            <a:chOff x="752367" y="3222481"/>
            <a:chExt cx="2313845" cy="405349"/>
          </a:xfrm>
        </p:grpSpPr>
        <p:grpSp>
          <p:nvGrpSpPr>
            <p:cNvPr id="3" name="组合 71"/>
            <p:cNvGrpSpPr/>
            <p:nvPr/>
          </p:nvGrpSpPr>
          <p:grpSpPr>
            <a:xfrm>
              <a:off x="752367" y="3222481"/>
              <a:ext cx="2234965" cy="405349"/>
              <a:chOff x="2095305" y="3289517"/>
              <a:chExt cx="2835964" cy="514351"/>
            </a:xfrm>
          </p:grpSpPr>
          <p:sp>
            <p:nvSpPr>
              <p:cNvPr id="77" name="圆角矩形 76"/>
              <p:cNvSpPr/>
              <p:nvPr/>
            </p:nvSpPr>
            <p:spPr>
              <a:xfrm>
                <a:off x="2095305" y="3289517"/>
                <a:ext cx="2835964" cy="514351"/>
              </a:xfrm>
              <a:prstGeom prst="roundRect">
                <a:avLst/>
              </a:prstGeom>
              <a:gradFill>
                <a:gsLst>
                  <a:gs pos="0">
                    <a:schemeClr val="bg1"/>
                  </a:gs>
                  <a:gs pos="100000">
                    <a:schemeClr val="bg1">
                      <a:lumMod val="95000"/>
                    </a:schemeClr>
                  </a:gs>
                </a:gsLst>
                <a:lin ang="18900000" scaled="0"/>
              </a:gradFill>
              <a:ln>
                <a:noFill/>
              </a:ln>
              <a:effectLst>
                <a:outerShdw blurRad="127000" dir="27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75" name="椭圆 74"/>
              <p:cNvSpPr/>
              <p:nvPr/>
            </p:nvSpPr>
            <p:spPr>
              <a:xfrm>
                <a:off x="2270357" y="3351544"/>
                <a:ext cx="394740" cy="394741"/>
              </a:xfrm>
              <a:prstGeom prst="ellipse">
                <a:avLst/>
              </a:prstGeom>
              <a:solidFill>
                <a:srgbClr val="1847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8478F"/>
                    </a:solidFill>
                    <a:latin typeface="微软雅黑" panose="020B0503020204020204" pitchFamily="34" charset="-122"/>
                    <a:ea typeface="微软雅黑" panose="020B0503020204020204" pitchFamily="34" charset="-122"/>
                    <a:cs typeface="+mn-ea"/>
                    <a:sym typeface="+mn-lt"/>
                  </a:rPr>
                  <a:t>1</a:t>
                </a:r>
                <a:endParaRPr lang="zh-CN" altLang="en-US"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73" name="TextBox 72"/>
            <p:cNvSpPr txBox="1"/>
            <p:nvPr/>
          </p:nvSpPr>
          <p:spPr>
            <a:xfrm>
              <a:off x="1139540" y="3319207"/>
              <a:ext cx="1926672" cy="194761"/>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735" b="0" dirty="0">
                  <a:solidFill>
                    <a:srgbClr val="18478F"/>
                  </a:solidFill>
                  <a:latin typeface="微软雅黑" panose="020B0503020204020204" pitchFamily="34" charset="-122"/>
                  <a:ea typeface="微软雅黑" panose="020B0503020204020204" pitchFamily="34" charset="-122"/>
                  <a:cs typeface="+mn-ea"/>
                  <a:sym typeface="+mn-lt"/>
                </a:rPr>
                <a:t>添加您的文字内容</a:t>
              </a:r>
            </a:p>
          </p:txBody>
        </p:sp>
      </p:grpSp>
      <p:grpSp>
        <p:nvGrpSpPr>
          <p:cNvPr id="5" name="组合 77"/>
          <p:cNvGrpSpPr/>
          <p:nvPr/>
        </p:nvGrpSpPr>
        <p:grpSpPr>
          <a:xfrm>
            <a:off x="2094899" y="5030079"/>
            <a:ext cx="3059282" cy="555023"/>
            <a:chOff x="836316" y="3244984"/>
            <a:chExt cx="2234963" cy="405349"/>
          </a:xfrm>
        </p:grpSpPr>
        <p:grpSp>
          <p:nvGrpSpPr>
            <p:cNvPr id="6" name="组合 78"/>
            <p:cNvGrpSpPr/>
            <p:nvPr/>
          </p:nvGrpSpPr>
          <p:grpSpPr>
            <a:xfrm>
              <a:off x="836316" y="3244984"/>
              <a:ext cx="2234963" cy="405349"/>
              <a:chOff x="2201825" y="3318065"/>
              <a:chExt cx="2835961" cy="514350"/>
            </a:xfrm>
          </p:grpSpPr>
          <p:sp>
            <p:nvSpPr>
              <p:cNvPr id="93" name="圆角矩形 92"/>
              <p:cNvSpPr/>
              <p:nvPr/>
            </p:nvSpPr>
            <p:spPr>
              <a:xfrm>
                <a:off x="2201825" y="3318065"/>
                <a:ext cx="2835961" cy="514350"/>
              </a:xfrm>
              <a:prstGeom prst="roundRect">
                <a:avLst/>
              </a:prstGeom>
              <a:gradFill>
                <a:gsLst>
                  <a:gs pos="0">
                    <a:schemeClr val="bg1"/>
                  </a:gs>
                  <a:gs pos="100000">
                    <a:schemeClr val="bg1">
                      <a:lumMod val="95000"/>
                    </a:schemeClr>
                  </a:gs>
                </a:gsLst>
                <a:lin ang="18900000" scaled="0"/>
              </a:gra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89" name="椭圆 88"/>
              <p:cNvSpPr/>
              <p:nvPr/>
            </p:nvSpPr>
            <p:spPr>
              <a:xfrm>
                <a:off x="2288027" y="3372244"/>
                <a:ext cx="392760" cy="392761"/>
              </a:xfrm>
              <a:prstGeom prst="ellipse">
                <a:avLst/>
              </a:prstGeom>
              <a:solidFill>
                <a:srgbClr val="1847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8478F"/>
                    </a:solidFill>
                    <a:latin typeface="微软雅黑" panose="020B0503020204020204" pitchFamily="34" charset="-122"/>
                    <a:ea typeface="微软雅黑" panose="020B0503020204020204" pitchFamily="34" charset="-122"/>
                    <a:cs typeface="+mn-ea"/>
                    <a:sym typeface="+mn-lt"/>
                  </a:rPr>
                  <a:t>2</a:t>
                </a:r>
                <a:endParaRPr lang="zh-CN" altLang="en-US"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80" name="TextBox 79"/>
            <p:cNvSpPr txBox="1"/>
            <p:nvPr/>
          </p:nvSpPr>
          <p:spPr>
            <a:xfrm>
              <a:off x="1249617" y="3331792"/>
              <a:ext cx="1808518" cy="194761"/>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735" b="0" dirty="0">
                  <a:solidFill>
                    <a:srgbClr val="18478F"/>
                  </a:solidFill>
                  <a:latin typeface="微软雅黑" panose="020B0503020204020204" pitchFamily="34" charset="-122"/>
                  <a:ea typeface="微软雅黑" panose="020B0503020204020204" pitchFamily="34" charset="-122"/>
                  <a:cs typeface="+mn-ea"/>
                  <a:sym typeface="+mn-lt"/>
                </a:rPr>
                <a:t>添加您的文字内容</a:t>
              </a:r>
            </a:p>
          </p:txBody>
        </p:sp>
      </p:grpSp>
      <p:grpSp>
        <p:nvGrpSpPr>
          <p:cNvPr id="8" name="组合 93"/>
          <p:cNvGrpSpPr/>
          <p:nvPr/>
        </p:nvGrpSpPr>
        <p:grpSpPr>
          <a:xfrm>
            <a:off x="3024606" y="2244277"/>
            <a:ext cx="3071395" cy="555023"/>
            <a:chOff x="787548" y="3255715"/>
            <a:chExt cx="2243815" cy="405349"/>
          </a:xfrm>
        </p:grpSpPr>
        <p:grpSp>
          <p:nvGrpSpPr>
            <p:cNvPr id="9" name="组合 129"/>
            <p:cNvGrpSpPr/>
            <p:nvPr/>
          </p:nvGrpSpPr>
          <p:grpSpPr>
            <a:xfrm>
              <a:off x="787548" y="3255715"/>
              <a:ext cx="2234966" cy="405349"/>
              <a:chOff x="2139946" y="3331682"/>
              <a:chExt cx="2835965" cy="514350"/>
            </a:xfrm>
          </p:grpSpPr>
          <p:sp>
            <p:nvSpPr>
              <p:cNvPr id="135" name="圆角矩形 134"/>
              <p:cNvSpPr/>
              <p:nvPr/>
            </p:nvSpPr>
            <p:spPr>
              <a:xfrm>
                <a:off x="2139946" y="3331682"/>
                <a:ext cx="2835965" cy="514350"/>
              </a:xfrm>
              <a:prstGeom prst="roundRect">
                <a:avLst/>
              </a:prstGeom>
              <a:gradFill>
                <a:gsLst>
                  <a:gs pos="0">
                    <a:schemeClr val="bg1"/>
                  </a:gs>
                  <a:gs pos="100000">
                    <a:schemeClr val="bg1">
                      <a:lumMod val="95000"/>
                    </a:schemeClr>
                  </a:gs>
                </a:gsLst>
                <a:lin ang="18900000" scaled="0"/>
              </a:gra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3" name="椭圆 132"/>
              <p:cNvSpPr/>
              <p:nvPr/>
            </p:nvSpPr>
            <p:spPr>
              <a:xfrm>
                <a:off x="2307129" y="3376773"/>
                <a:ext cx="392761" cy="392761"/>
              </a:xfrm>
              <a:prstGeom prst="ellipse">
                <a:avLst/>
              </a:prstGeom>
              <a:solidFill>
                <a:srgbClr val="1847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8478F"/>
                    </a:solidFill>
                    <a:latin typeface="微软雅黑" panose="020B0503020204020204" pitchFamily="34" charset="-122"/>
                    <a:ea typeface="微软雅黑" panose="020B0503020204020204" pitchFamily="34" charset="-122"/>
                    <a:cs typeface="+mn-ea"/>
                    <a:sym typeface="+mn-lt"/>
                  </a:rPr>
                  <a:t>3</a:t>
                </a:r>
                <a:endParaRPr lang="zh-CN" altLang="en-US"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31" name="TextBox 130"/>
            <p:cNvSpPr txBox="1"/>
            <p:nvPr/>
          </p:nvSpPr>
          <p:spPr>
            <a:xfrm>
              <a:off x="1183671" y="3331792"/>
              <a:ext cx="1847692" cy="194761"/>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735" b="0" dirty="0">
                  <a:solidFill>
                    <a:srgbClr val="18478F"/>
                  </a:solidFill>
                  <a:latin typeface="微软雅黑" panose="020B0503020204020204" pitchFamily="34" charset="-122"/>
                  <a:ea typeface="微软雅黑" panose="020B0503020204020204" pitchFamily="34" charset="-122"/>
                  <a:cs typeface="+mn-ea"/>
                  <a:sym typeface="+mn-lt"/>
                </a:rPr>
                <a:t>添加您的文字内容</a:t>
              </a:r>
            </a:p>
          </p:txBody>
        </p:sp>
      </p:grpSp>
      <p:grpSp>
        <p:nvGrpSpPr>
          <p:cNvPr id="11" name="组合 135"/>
          <p:cNvGrpSpPr/>
          <p:nvPr/>
        </p:nvGrpSpPr>
        <p:grpSpPr>
          <a:xfrm>
            <a:off x="4071211" y="5825635"/>
            <a:ext cx="3059282" cy="555023"/>
            <a:chOff x="807615" y="3265047"/>
            <a:chExt cx="2234965" cy="405349"/>
          </a:xfrm>
        </p:grpSpPr>
        <p:grpSp>
          <p:nvGrpSpPr>
            <p:cNvPr id="12" name="组合 136"/>
            <p:cNvGrpSpPr/>
            <p:nvPr/>
          </p:nvGrpSpPr>
          <p:grpSpPr>
            <a:xfrm>
              <a:off x="807615" y="3265047"/>
              <a:ext cx="2234965" cy="405349"/>
              <a:chOff x="2165407" y="3343523"/>
              <a:chExt cx="2835964" cy="514350"/>
            </a:xfrm>
          </p:grpSpPr>
          <p:sp>
            <p:nvSpPr>
              <p:cNvPr id="142" name="圆角矩形 141"/>
              <p:cNvSpPr/>
              <p:nvPr/>
            </p:nvSpPr>
            <p:spPr>
              <a:xfrm>
                <a:off x="2165407" y="3343523"/>
                <a:ext cx="2835964" cy="514350"/>
              </a:xfrm>
              <a:prstGeom prst="roundRect">
                <a:avLst/>
              </a:prstGeom>
              <a:gradFill>
                <a:gsLst>
                  <a:gs pos="0">
                    <a:schemeClr val="bg1"/>
                  </a:gs>
                  <a:gs pos="100000">
                    <a:schemeClr val="bg1">
                      <a:lumMod val="95000"/>
                    </a:schemeClr>
                  </a:gs>
                </a:gsLst>
                <a:lin ang="18900000" scaled="0"/>
              </a:gra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0" name="椭圆 139"/>
              <p:cNvSpPr/>
              <p:nvPr/>
            </p:nvSpPr>
            <p:spPr>
              <a:xfrm>
                <a:off x="2280388" y="3389371"/>
                <a:ext cx="392761" cy="392761"/>
              </a:xfrm>
              <a:prstGeom prst="ellipse">
                <a:avLst/>
              </a:prstGeom>
              <a:solidFill>
                <a:srgbClr val="1847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8478F"/>
                    </a:solidFill>
                    <a:latin typeface="微软雅黑" panose="020B0503020204020204" pitchFamily="34" charset="-122"/>
                    <a:ea typeface="微软雅黑" panose="020B0503020204020204" pitchFamily="34" charset="-122"/>
                    <a:cs typeface="+mn-ea"/>
                    <a:sym typeface="+mn-lt"/>
                  </a:rPr>
                  <a:t>4</a:t>
                </a:r>
                <a:endParaRPr lang="zh-CN" altLang="en-US"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38" name="TextBox 137"/>
            <p:cNvSpPr txBox="1"/>
            <p:nvPr/>
          </p:nvSpPr>
          <p:spPr>
            <a:xfrm>
              <a:off x="1085352" y="3345963"/>
              <a:ext cx="1926671" cy="194761"/>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735" b="0" dirty="0">
                  <a:solidFill>
                    <a:srgbClr val="18478F"/>
                  </a:solidFill>
                  <a:latin typeface="微软雅黑" panose="020B0503020204020204" pitchFamily="34" charset="-122"/>
                  <a:ea typeface="微软雅黑" panose="020B0503020204020204" pitchFamily="34" charset="-122"/>
                  <a:cs typeface="+mn-ea"/>
                  <a:sym typeface="+mn-lt"/>
                </a:rPr>
                <a:t>添加您的文字内容</a:t>
              </a:r>
            </a:p>
          </p:txBody>
        </p:sp>
      </p:grpSp>
      <p:pic>
        <p:nvPicPr>
          <p:cNvPr id="46" name="图片 45" descr="未标题-2.png"/>
          <p:cNvPicPr>
            <a:picLocks noChangeAspect="1"/>
          </p:cNvPicPr>
          <p:nvPr/>
        </p:nvPicPr>
        <p:blipFill>
          <a:blip r:embed="rId3" cstate="print"/>
          <a:stretch>
            <a:fillRect/>
          </a:stretch>
        </p:blipFill>
        <p:spPr>
          <a:xfrm>
            <a:off x="5328154" y="2398343"/>
            <a:ext cx="2040025" cy="2376762"/>
          </a:xfrm>
          <a:prstGeom prst="rect">
            <a:avLst/>
          </a:prstGeom>
        </p:spPr>
      </p:pic>
      <p:sp>
        <p:nvSpPr>
          <p:cNvPr id="41" name="矩形 40"/>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2" name="矩形 41"/>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3" name="组合 42"/>
          <p:cNvGrpSpPr/>
          <p:nvPr/>
        </p:nvGrpSpPr>
        <p:grpSpPr>
          <a:xfrm>
            <a:off x="1935444" y="393958"/>
            <a:ext cx="3705496" cy="592217"/>
            <a:chOff x="330188" y="329522"/>
            <a:chExt cx="3705496" cy="592217"/>
          </a:xfrm>
        </p:grpSpPr>
        <p:sp>
          <p:nvSpPr>
            <p:cNvPr id="44"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45" name="矩形 44"/>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47" name="圆角矩形 46"/>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8" name="矩形 47"/>
          <p:cNvSpPr/>
          <p:nvPr/>
        </p:nvSpPr>
        <p:spPr>
          <a:xfrm>
            <a:off x="486854" y="399268"/>
            <a:ext cx="665567" cy="584775"/>
          </a:xfrm>
          <a:prstGeom prst="rect">
            <a:avLst/>
          </a:prstGeom>
        </p:spPr>
        <p:txBody>
          <a:bodyPr wrap="none">
            <a:spAutoFit/>
          </a:bodyPr>
          <a:lstStyle/>
          <a:p>
            <a:r>
              <a:rPr lang="en-US" altLang="zh-CN" sz="3200" dirty="0" smtClean="0">
                <a:solidFill>
                  <a:srgbClr val="18478F"/>
                </a:solidFill>
                <a:latin typeface="微软雅黑" panose="020B0503020204020204" pitchFamily="34" charset="-122"/>
                <a:ea typeface="微软雅黑" panose="020B0503020204020204" pitchFamily="34" charset="-122"/>
                <a:cs typeface="+mn-ea"/>
                <a:sym typeface="+mn-lt"/>
              </a:rPr>
              <a:t>03</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47"/>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41"/>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42"/>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1000"/>
                                        <p:tgtEl>
                                          <p:spTgt spid="43"/>
                                        </p:tgtEl>
                                      </p:cBhvr>
                                    </p:animEffect>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additive="base">
                                        <p:cTn id="29" dur="400" fill="hold"/>
                                        <p:tgtEl>
                                          <p:spTgt spid="69"/>
                                        </p:tgtEl>
                                        <p:attrNameLst>
                                          <p:attrName>ppt_x</p:attrName>
                                        </p:attrNameLst>
                                      </p:cBhvr>
                                      <p:tavLst>
                                        <p:tav tm="0">
                                          <p:val>
                                            <p:strVal val="0-#ppt_w/2"/>
                                          </p:val>
                                        </p:tav>
                                        <p:tav tm="100000">
                                          <p:val>
                                            <p:strVal val="#ppt_x"/>
                                          </p:val>
                                        </p:tav>
                                      </p:tavLst>
                                    </p:anim>
                                    <p:anim calcmode="lin" valueType="num">
                                      <p:cBhvr additive="base">
                                        <p:cTn id="30" dur="400" fill="hold"/>
                                        <p:tgtEl>
                                          <p:spTgt spid="69"/>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additive="base">
                                        <p:cTn id="38" dur="400"/>
                                        <p:tgtEl>
                                          <p:spTgt spid="55"/>
                                        </p:tgtEl>
                                        <p:attrNameLst>
                                          <p:attrName>ppt_x</p:attrName>
                                        </p:attrNameLst>
                                      </p:cBhvr>
                                      <p:tavLst>
                                        <p:tav tm="0">
                                          <p:val>
                                            <p:strVal val="#ppt_x-#ppt_w*1.125000"/>
                                          </p:val>
                                        </p:tav>
                                        <p:tav tm="100000">
                                          <p:val>
                                            <p:strVal val="#ppt_x"/>
                                          </p:val>
                                        </p:tav>
                                      </p:tavLst>
                                    </p:anim>
                                    <p:animEffect transition="in" filter="wipe(right)">
                                      <p:cBhvr>
                                        <p:cTn id="39" dur="400"/>
                                        <p:tgtEl>
                                          <p:spTgt spid="55"/>
                                        </p:tgtEl>
                                      </p:cBhvr>
                                    </p:animEffect>
                                  </p:childTnLst>
                                </p:cTn>
                              </p:par>
                            </p:childTnLst>
                          </p:cTn>
                        </p:par>
                        <p:par>
                          <p:cTn id="40" fill="hold">
                            <p:stCondLst>
                              <p:cond delay="2000"/>
                            </p:stCondLst>
                            <p:childTnLst>
                              <p:par>
                                <p:cTn id="41" presetID="12" presetClass="entr" presetSubtype="4" fill="hold" nodeType="after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400"/>
                                        <p:tgtEl>
                                          <p:spTgt spid="65"/>
                                        </p:tgtEl>
                                        <p:attrNameLst>
                                          <p:attrName>ppt_y</p:attrName>
                                        </p:attrNameLst>
                                      </p:cBhvr>
                                      <p:tavLst>
                                        <p:tav tm="0">
                                          <p:val>
                                            <p:strVal val="#ppt_y+#ppt_h*1.125000"/>
                                          </p:val>
                                        </p:tav>
                                        <p:tav tm="100000">
                                          <p:val>
                                            <p:strVal val="#ppt_y"/>
                                          </p:val>
                                        </p:tav>
                                      </p:tavLst>
                                    </p:anim>
                                    <p:animEffect transition="in" filter="wipe(up)">
                                      <p:cBhvr>
                                        <p:cTn id="44" dur="400"/>
                                        <p:tgtEl>
                                          <p:spTgt spid="65"/>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ppt_w</p:attrName>
                                        </p:attrNameLst>
                                      </p:cBhvr>
                                      <p:tavLst>
                                        <p:tav tm="0">
                                          <p:val>
                                            <p:fltVal val="0"/>
                                          </p:val>
                                        </p:tav>
                                        <p:tav tm="100000">
                                          <p:val>
                                            <p:strVal val="#ppt_w"/>
                                          </p:val>
                                        </p:tav>
                                      </p:tavLst>
                                    </p:anim>
                                    <p:anim calcmode="lin" valueType="num">
                                      <p:cBhvr>
                                        <p:cTn id="49" dur="500" fill="hold"/>
                                        <p:tgtEl>
                                          <p:spTgt spid="2"/>
                                        </p:tgtEl>
                                        <p:attrNameLst>
                                          <p:attrName>ppt_h</p:attrName>
                                        </p:attrNameLst>
                                      </p:cBhvr>
                                      <p:tavLst>
                                        <p:tav tm="0">
                                          <p:val>
                                            <p:fltVal val="0"/>
                                          </p:val>
                                        </p:tav>
                                        <p:tav tm="100000">
                                          <p:val>
                                            <p:strVal val="#ppt_h"/>
                                          </p:val>
                                        </p:tav>
                                      </p:tavLst>
                                    </p:anim>
                                    <p:animEffect transition="in" filter="fade">
                                      <p:cBhvr>
                                        <p:cTn id="50" dur="500"/>
                                        <p:tgtEl>
                                          <p:spTgt spid="2"/>
                                        </p:tgtEl>
                                      </p:cBhvr>
                                    </p:animEffect>
                                  </p:childTnLst>
                                </p:cTn>
                              </p:par>
                            </p:childTnLst>
                          </p:cTn>
                        </p:par>
                        <p:par>
                          <p:cTn id="51" fill="hold">
                            <p:stCondLst>
                              <p:cond delay="3000"/>
                            </p:stCondLst>
                            <p:childTnLst>
                              <p:par>
                                <p:cTn id="52" presetID="12" presetClass="entr" presetSubtype="8"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 calcmode="lin" valueType="num">
                                      <p:cBhvr additive="base">
                                        <p:cTn id="54" dur="400"/>
                                        <p:tgtEl>
                                          <p:spTgt spid="56"/>
                                        </p:tgtEl>
                                        <p:attrNameLst>
                                          <p:attrName>ppt_x</p:attrName>
                                        </p:attrNameLst>
                                      </p:cBhvr>
                                      <p:tavLst>
                                        <p:tav tm="0">
                                          <p:val>
                                            <p:strVal val="#ppt_x-#ppt_w*1.125000"/>
                                          </p:val>
                                        </p:tav>
                                        <p:tav tm="100000">
                                          <p:val>
                                            <p:strVal val="#ppt_x"/>
                                          </p:val>
                                        </p:tav>
                                      </p:tavLst>
                                    </p:anim>
                                    <p:animEffect transition="in" filter="wipe(right)">
                                      <p:cBhvr>
                                        <p:cTn id="55" dur="400"/>
                                        <p:tgtEl>
                                          <p:spTgt spid="56"/>
                                        </p:tgtEl>
                                      </p:cBhvr>
                                    </p:animEffect>
                                  </p:childTnLst>
                                </p:cTn>
                              </p:par>
                            </p:childTnLst>
                          </p:cTn>
                        </p:par>
                        <p:par>
                          <p:cTn id="56" fill="hold">
                            <p:stCondLst>
                              <p:cond delay="3500"/>
                            </p:stCondLst>
                            <p:childTnLst>
                              <p:par>
                                <p:cTn id="57" presetID="12" presetClass="entr" presetSubtype="1"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additive="base">
                                        <p:cTn id="59" dur="400"/>
                                        <p:tgtEl>
                                          <p:spTgt spid="68"/>
                                        </p:tgtEl>
                                        <p:attrNameLst>
                                          <p:attrName>ppt_y</p:attrName>
                                        </p:attrNameLst>
                                      </p:cBhvr>
                                      <p:tavLst>
                                        <p:tav tm="0">
                                          <p:val>
                                            <p:strVal val="#ppt_y-#ppt_h*1.125000"/>
                                          </p:val>
                                        </p:tav>
                                        <p:tav tm="100000">
                                          <p:val>
                                            <p:strVal val="#ppt_y"/>
                                          </p:val>
                                        </p:tav>
                                      </p:tavLst>
                                    </p:anim>
                                    <p:animEffect transition="in" filter="wipe(down)">
                                      <p:cBhvr>
                                        <p:cTn id="60" dur="400"/>
                                        <p:tgtEl>
                                          <p:spTgt spid="68"/>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500" fill="hold"/>
                                        <p:tgtEl>
                                          <p:spTgt spid="5"/>
                                        </p:tgtEl>
                                        <p:attrNameLst>
                                          <p:attrName>ppt_w</p:attrName>
                                        </p:attrNameLst>
                                      </p:cBhvr>
                                      <p:tavLst>
                                        <p:tav tm="0">
                                          <p:val>
                                            <p:fltVal val="0"/>
                                          </p:val>
                                        </p:tav>
                                        <p:tav tm="100000">
                                          <p:val>
                                            <p:strVal val="#ppt_w"/>
                                          </p:val>
                                        </p:tav>
                                      </p:tavLst>
                                    </p:anim>
                                    <p:anim calcmode="lin" valueType="num">
                                      <p:cBhvr>
                                        <p:cTn id="65" dur="500" fill="hold"/>
                                        <p:tgtEl>
                                          <p:spTgt spid="5"/>
                                        </p:tgtEl>
                                        <p:attrNameLst>
                                          <p:attrName>ppt_h</p:attrName>
                                        </p:attrNameLst>
                                      </p:cBhvr>
                                      <p:tavLst>
                                        <p:tav tm="0">
                                          <p:val>
                                            <p:fltVal val="0"/>
                                          </p:val>
                                        </p:tav>
                                        <p:tav tm="100000">
                                          <p:val>
                                            <p:strVal val="#ppt_h"/>
                                          </p:val>
                                        </p:tav>
                                      </p:tavLst>
                                    </p:anim>
                                    <p:animEffect transition="in" filter="fade">
                                      <p:cBhvr>
                                        <p:cTn id="66" dur="500"/>
                                        <p:tgtEl>
                                          <p:spTgt spid="5"/>
                                        </p:tgtEl>
                                      </p:cBhvr>
                                    </p:animEffect>
                                  </p:childTnLst>
                                </p:cTn>
                              </p:par>
                            </p:childTnLst>
                          </p:cTn>
                        </p:par>
                        <p:par>
                          <p:cTn id="67" fill="hold">
                            <p:stCondLst>
                              <p:cond delay="4500"/>
                            </p:stCondLst>
                            <p:childTnLst>
                              <p:par>
                                <p:cTn id="68" presetID="12" presetClass="entr" presetSubtype="8"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400"/>
                                        <p:tgtEl>
                                          <p:spTgt spid="57"/>
                                        </p:tgtEl>
                                        <p:attrNameLst>
                                          <p:attrName>ppt_x</p:attrName>
                                        </p:attrNameLst>
                                      </p:cBhvr>
                                      <p:tavLst>
                                        <p:tav tm="0">
                                          <p:val>
                                            <p:strVal val="#ppt_x-#ppt_w*1.125000"/>
                                          </p:val>
                                        </p:tav>
                                        <p:tav tm="100000">
                                          <p:val>
                                            <p:strVal val="#ppt_x"/>
                                          </p:val>
                                        </p:tav>
                                      </p:tavLst>
                                    </p:anim>
                                    <p:animEffect transition="in" filter="wipe(right)">
                                      <p:cBhvr>
                                        <p:cTn id="71" dur="400"/>
                                        <p:tgtEl>
                                          <p:spTgt spid="57"/>
                                        </p:tgtEl>
                                      </p:cBhvr>
                                    </p:animEffect>
                                  </p:childTnLst>
                                </p:cTn>
                              </p:par>
                            </p:childTnLst>
                          </p:cTn>
                        </p:par>
                        <p:par>
                          <p:cTn id="72" fill="hold">
                            <p:stCondLst>
                              <p:cond delay="5000"/>
                            </p:stCondLst>
                            <p:childTnLst>
                              <p:par>
                                <p:cTn id="73" presetID="12" presetClass="entr" presetSubtype="4" fill="hold" nodeType="after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additive="base">
                                        <p:cTn id="75" dur="400"/>
                                        <p:tgtEl>
                                          <p:spTgt spid="63"/>
                                        </p:tgtEl>
                                        <p:attrNameLst>
                                          <p:attrName>ppt_y</p:attrName>
                                        </p:attrNameLst>
                                      </p:cBhvr>
                                      <p:tavLst>
                                        <p:tav tm="0">
                                          <p:val>
                                            <p:strVal val="#ppt_y+#ppt_h*1.125000"/>
                                          </p:val>
                                        </p:tav>
                                        <p:tav tm="100000">
                                          <p:val>
                                            <p:strVal val="#ppt_y"/>
                                          </p:val>
                                        </p:tav>
                                      </p:tavLst>
                                    </p:anim>
                                    <p:animEffect transition="in" filter="wipe(up)">
                                      <p:cBhvr>
                                        <p:cTn id="76" dur="400"/>
                                        <p:tgtEl>
                                          <p:spTgt spid="63"/>
                                        </p:tgtEl>
                                      </p:cBhvr>
                                    </p:animEffect>
                                  </p:childTnLst>
                                </p:cTn>
                              </p:par>
                            </p:childTnLst>
                          </p:cTn>
                        </p:par>
                        <p:par>
                          <p:cTn id="77" fill="hold">
                            <p:stCondLst>
                              <p:cond delay="5500"/>
                            </p:stCondLst>
                            <p:childTnLst>
                              <p:par>
                                <p:cTn id="78" presetID="53" presetClass="entr" presetSubtype="16" fill="hold" nodeType="after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p:cTn id="80" dur="500" fill="hold"/>
                                        <p:tgtEl>
                                          <p:spTgt spid="8"/>
                                        </p:tgtEl>
                                        <p:attrNameLst>
                                          <p:attrName>ppt_w</p:attrName>
                                        </p:attrNameLst>
                                      </p:cBhvr>
                                      <p:tavLst>
                                        <p:tav tm="0">
                                          <p:val>
                                            <p:fltVal val="0"/>
                                          </p:val>
                                        </p:tav>
                                        <p:tav tm="100000">
                                          <p:val>
                                            <p:strVal val="#ppt_w"/>
                                          </p:val>
                                        </p:tav>
                                      </p:tavLst>
                                    </p:anim>
                                    <p:anim calcmode="lin" valueType="num">
                                      <p:cBhvr>
                                        <p:cTn id="81" dur="500" fill="hold"/>
                                        <p:tgtEl>
                                          <p:spTgt spid="8"/>
                                        </p:tgtEl>
                                        <p:attrNameLst>
                                          <p:attrName>ppt_h</p:attrName>
                                        </p:attrNameLst>
                                      </p:cBhvr>
                                      <p:tavLst>
                                        <p:tav tm="0">
                                          <p:val>
                                            <p:fltVal val="0"/>
                                          </p:val>
                                        </p:tav>
                                        <p:tav tm="100000">
                                          <p:val>
                                            <p:strVal val="#ppt_h"/>
                                          </p:val>
                                        </p:tav>
                                      </p:tavLst>
                                    </p:anim>
                                    <p:animEffect transition="in" filter="fade">
                                      <p:cBhvr>
                                        <p:cTn id="82" dur="500"/>
                                        <p:tgtEl>
                                          <p:spTgt spid="8"/>
                                        </p:tgtEl>
                                      </p:cBhvr>
                                    </p:animEffect>
                                  </p:childTnLst>
                                </p:cTn>
                              </p:par>
                            </p:childTnLst>
                          </p:cTn>
                        </p:par>
                        <p:par>
                          <p:cTn id="83" fill="hold">
                            <p:stCondLst>
                              <p:cond delay="6000"/>
                            </p:stCondLst>
                            <p:childTnLst>
                              <p:par>
                                <p:cTn id="84" presetID="12" presetClass="entr" presetSubtype="8"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 calcmode="lin" valueType="num">
                                      <p:cBhvr additive="base">
                                        <p:cTn id="86" dur="400"/>
                                        <p:tgtEl>
                                          <p:spTgt spid="58"/>
                                        </p:tgtEl>
                                        <p:attrNameLst>
                                          <p:attrName>ppt_x</p:attrName>
                                        </p:attrNameLst>
                                      </p:cBhvr>
                                      <p:tavLst>
                                        <p:tav tm="0">
                                          <p:val>
                                            <p:strVal val="#ppt_x-#ppt_w*1.125000"/>
                                          </p:val>
                                        </p:tav>
                                        <p:tav tm="100000">
                                          <p:val>
                                            <p:strVal val="#ppt_x"/>
                                          </p:val>
                                        </p:tav>
                                      </p:tavLst>
                                    </p:anim>
                                    <p:animEffect transition="in" filter="wipe(right)">
                                      <p:cBhvr>
                                        <p:cTn id="87" dur="400"/>
                                        <p:tgtEl>
                                          <p:spTgt spid="58"/>
                                        </p:tgtEl>
                                      </p:cBhvr>
                                    </p:animEffect>
                                  </p:childTnLst>
                                </p:cTn>
                              </p:par>
                            </p:childTnLst>
                          </p:cTn>
                        </p:par>
                        <p:par>
                          <p:cTn id="88" fill="hold">
                            <p:stCondLst>
                              <p:cond delay="6500"/>
                            </p:stCondLst>
                            <p:childTnLst>
                              <p:par>
                                <p:cTn id="89" presetID="12" presetClass="entr" presetSubtype="1" fill="hold" nodeType="afterEffect">
                                  <p:stCondLst>
                                    <p:cond delay="0"/>
                                  </p:stCondLst>
                                  <p:childTnLst>
                                    <p:set>
                                      <p:cBhvr>
                                        <p:cTn id="90" dur="1" fill="hold">
                                          <p:stCondLst>
                                            <p:cond delay="0"/>
                                          </p:stCondLst>
                                        </p:cTn>
                                        <p:tgtEl>
                                          <p:spTgt spid="67"/>
                                        </p:tgtEl>
                                        <p:attrNameLst>
                                          <p:attrName>style.visibility</p:attrName>
                                        </p:attrNameLst>
                                      </p:cBhvr>
                                      <p:to>
                                        <p:strVal val="visible"/>
                                      </p:to>
                                    </p:set>
                                    <p:anim calcmode="lin" valueType="num">
                                      <p:cBhvr additive="base">
                                        <p:cTn id="91" dur="400"/>
                                        <p:tgtEl>
                                          <p:spTgt spid="67"/>
                                        </p:tgtEl>
                                        <p:attrNameLst>
                                          <p:attrName>ppt_y</p:attrName>
                                        </p:attrNameLst>
                                      </p:cBhvr>
                                      <p:tavLst>
                                        <p:tav tm="0">
                                          <p:val>
                                            <p:strVal val="#ppt_y-#ppt_h*1.125000"/>
                                          </p:val>
                                        </p:tav>
                                        <p:tav tm="100000">
                                          <p:val>
                                            <p:strVal val="#ppt_y"/>
                                          </p:val>
                                        </p:tav>
                                      </p:tavLst>
                                    </p:anim>
                                    <p:animEffect transition="in" filter="wipe(down)">
                                      <p:cBhvr>
                                        <p:cTn id="92" dur="400"/>
                                        <p:tgtEl>
                                          <p:spTgt spid="67"/>
                                        </p:tgtEl>
                                      </p:cBhvr>
                                    </p:animEffect>
                                  </p:childTnLst>
                                </p:cTn>
                              </p:par>
                            </p:childTnLst>
                          </p:cTn>
                        </p:par>
                        <p:par>
                          <p:cTn id="93" fill="hold">
                            <p:stCondLst>
                              <p:cond delay="7000"/>
                            </p:stCondLst>
                            <p:childTnLst>
                              <p:par>
                                <p:cTn id="94" presetID="53" presetClass="entr" presetSubtype="16"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childTnLst>
                                </p:cTn>
                              </p:par>
                            </p:childTnLst>
                          </p:cTn>
                        </p:par>
                        <p:par>
                          <p:cTn id="99" fill="hold">
                            <p:stCondLst>
                              <p:cond delay="7500"/>
                            </p:stCondLst>
                            <p:childTnLst>
                              <p:par>
                                <p:cTn id="100" presetID="22" presetClass="entr" presetSubtype="8" fill="hold" grpId="0" nodeType="afterEffect">
                                  <p:stCondLst>
                                    <p:cond delay="0"/>
                                  </p:stCondLst>
                                  <p:iterate type="lt">
                                    <p:tmPct val="30000"/>
                                  </p:iterate>
                                  <p:childTnLst>
                                    <p:set>
                                      <p:cBhvr>
                                        <p:cTn id="101" dur="1" fill="hold">
                                          <p:stCondLst>
                                            <p:cond delay="0"/>
                                          </p:stCondLst>
                                        </p:cTn>
                                        <p:tgtEl>
                                          <p:spTgt spid="70"/>
                                        </p:tgtEl>
                                        <p:attrNameLst>
                                          <p:attrName>style.visibility</p:attrName>
                                        </p:attrNameLst>
                                      </p:cBhvr>
                                      <p:to>
                                        <p:strVal val="visible"/>
                                      </p:to>
                                    </p:set>
                                    <p:animEffect transition="in" filter="wipe(left)">
                                      <p:cBhvr>
                                        <p:cTn id="102" dur="50"/>
                                        <p:tgtEl>
                                          <p:spTgt spid="70"/>
                                        </p:tgtEl>
                                      </p:cBhvr>
                                    </p:animEffect>
                                  </p:childTnLst>
                                </p:cTn>
                              </p:par>
                              <p:par>
                                <p:cTn id="103" presetID="36" presetClass="emph" presetSubtype="0" fill="hold" grpId="1" nodeType="withEffect">
                                  <p:stCondLst>
                                    <p:cond delay="0"/>
                                  </p:stCondLst>
                                  <p:iterate type="lt">
                                    <p:tmPct val="30000"/>
                                  </p:iterate>
                                  <p:childTnLst>
                                    <p:animScale>
                                      <p:cBhvr>
                                        <p:cTn id="104" dur="25" autoRev="1" fill="hold">
                                          <p:stCondLst>
                                            <p:cond delay="0"/>
                                          </p:stCondLst>
                                        </p:cTn>
                                        <p:tgtEl>
                                          <p:spTgt spid="70"/>
                                        </p:tgtEl>
                                      </p:cBhvr>
                                      <p:to x="80000" y="100000"/>
                                    </p:animScale>
                                    <p:anim by="(#ppt_w*0.10)" calcmode="lin" valueType="num">
                                      <p:cBhvr>
                                        <p:cTn id="105" dur="25" autoRev="1" fill="hold">
                                          <p:stCondLst>
                                            <p:cond delay="0"/>
                                          </p:stCondLst>
                                        </p:cTn>
                                        <p:tgtEl>
                                          <p:spTgt spid="70"/>
                                        </p:tgtEl>
                                        <p:attrNameLst>
                                          <p:attrName>ppt_x</p:attrName>
                                        </p:attrNameLst>
                                      </p:cBhvr>
                                    </p:anim>
                                    <p:anim by="(-#ppt_w*0.10)" calcmode="lin" valueType="num">
                                      <p:cBhvr>
                                        <p:cTn id="106" dur="25" autoRev="1" fill="hold">
                                          <p:stCondLst>
                                            <p:cond delay="0"/>
                                          </p:stCondLst>
                                        </p:cTn>
                                        <p:tgtEl>
                                          <p:spTgt spid="70"/>
                                        </p:tgtEl>
                                        <p:attrNameLst>
                                          <p:attrName>ppt_y</p:attrName>
                                        </p:attrNameLst>
                                      </p:cBhvr>
                                    </p:anim>
                                    <p:animRot by="-480000">
                                      <p:cBhvr>
                                        <p:cTn id="107" dur="25" autoRev="1" fill="hold">
                                          <p:stCondLst>
                                            <p:cond delay="0"/>
                                          </p:stCondLst>
                                        </p:cTn>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55" grpId="0" animBg="1"/>
      <p:bldP spid="56" grpId="0" animBg="1"/>
      <p:bldP spid="57" grpId="0" animBg="1"/>
      <p:bldP spid="58" grpId="0" animBg="1"/>
      <p:bldP spid="70" grpId="0"/>
      <p:bldP spid="70" grpId="1"/>
      <p:bldP spid="41" grpId="0" animBg="1"/>
      <p:bldP spid="41" grpId="1" animBg="1"/>
      <p:bldP spid="42" grpId="0" animBg="1"/>
      <p:bldP spid="42" grpId="1" animBg="1"/>
      <p:bldP spid="47" grpId="0" animBg="1"/>
      <p:bldP spid="47" grpId="1" animBg="1"/>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_6"/>
          <p:cNvSpPr>
            <a:spLocks noEditPoints="1"/>
          </p:cNvSpPr>
          <p:nvPr>
            <p:custDataLst>
              <p:tags r:id="rId1"/>
            </p:custDataLst>
          </p:nvPr>
        </p:nvSpPr>
        <p:spPr bwMode="auto">
          <a:xfrm>
            <a:off x="4712493" y="3365115"/>
            <a:ext cx="2752183" cy="2752184"/>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ysClr val="window" lastClr="FFFFFF">
              <a:lumMod val="75000"/>
            </a:sysClr>
          </a:solidFill>
          <a:ln>
            <a:noFill/>
          </a:ln>
        </p:spPr>
        <p:txBody>
          <a:bodyPr lIns="91440" tIns="45720" rIns="91440" bIns="45720"/>
          <a:lstStyle/>
          <a:p>
            <a:pPr defTabSz="121920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nvGrpSpPr>
          <p:cNvPr id="10" name="组合 9"/>
          <p:cNvGrpSpPr/>
          <p:nvPr/>
        </p:nvGrpSpPr>
        <p:grpSpPr>
          <a:xfrm>
            <a:off x="5246066" y="3865513"/>
            <a:ext cx="1716165" cy="1589523"/>
            <a:chOff x="5246064" y="3564418"/>
            <a:chExt cx="1716165" cy="1589522"/>
          </a:xfrm>
          <a:solidFill>
            <a:srgbClr val="18478F"/>
          </a:solidFill>
        </p:grpSpPr>
        <p:sp>
          <p:nvSpPr>
            <p:cNvPr id="15" name="MH_Other_12"/>
            <p:cNvSpPr/>
            <p:nvPr>
              <p:custDataLst>
                <p:tags r:id="rId12"/>
              </p:custDataLst>
            </p:nvPr>
          </p:nvSpPr>
          <p:spPr bwMode="auto">
            <a:xfrm>
              <a:off x="5246064" y="3564418"/>
              <a:ext cx="1700244" cy="1589522"/>
            </a:xfrm>
            <a:prstGeom prst="ellipse">
              <a:avLst/>
            </a:prstGeom>
            <a:grpFill/>
            <a:ln w="19050" cap="flat">
              <a:gradFill>
                <a:gsLst>
                  <a:gs pos="0">
                    <a:sysClr val="window" lastClr="FFFFFF"/>
                  </a:gs>
                  <a:gs pos="100000">
                    <a:srgbClr val="DDDDDD"/>
                  </a:gs>
                </a:gsLst>
                <a:lin ang="5400000" scaled="1"/>
              </a:gradFill>
              <a:prstDash val="solid"/>
              <a:miter lim="800000"/>
            </a:ln>
            <a:effectLst>
              <a:outerShdw blurRad="152400" dist="50800" dir="8100000" algn="ctr" rotWithShape="0">
                <a:prstClr val="black">
                  <a:alpha val="40000"/>
                </a:prstClr>
              </a:outerShdw>
            </a:effec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 name="MH_Title_1"/>
            <p:cNvSpPr txBox="1">
              <a:spLocks noChangeArrowheads="1"/>
            </p:cNvSpPr>
            <p:nvPr>
              <p:custDataLst>
                <p:tags r:id="rId13"/>
              </p:custDataLst>
            </p:nvPr>
          </p:nvSpPr>
          <p:spPr bwMode="auto">
            <a:xfrm>
              <a:off x="5246064" y="3993109"/>
              <a:ext cx="1716165" cy="7647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defRPr/>
              </a:pPr>
              <a:r>
                <a:rPr lang="zh-CN" altLang="en-US" sz="2000" kern="0" dirty="0">
                  <a:solidFill>
                    <a:schemeClr val="bg1"/>
                  </a:solidFill>
                  <a:latin typeface="微软雅黑" panose="020B0503020204020204" pitchFamily="34" charset="-122"/>
                  <a:ea typeface="微软雅黑" panose="020B0503020204020204" pitchFamily="34" charset="-122"/>
                  <a:cs typeface="+mn-ea"/>
                  <a:sym typeface="+mn-lt"/>
                </a:rPr>
                <a:t>此处添加</a:t>
              </a:r>
              <a:endParaRPr lang="en-US" altLang="zh-CN" sz="2000" kern="0" dirty="0">
                <a:solidFill>
                  <a:schemeClr val="bg1"/>
                </a:solidFill>
                <a:latin typeface="微软雅黑" panose="020B0503020204020204" pitchFamily="34" charset="-122"/>
                <a:ea typeface="微软雅黑" panose="020B0503020204020204" pitchFamily="34" charset="-122"/>
                <a:cs typeface="+mn-ea"/>
                <a:sym typeface="+mn-lt"/>
              </a:endParaRPr>
            </a:p>
            <a:p>
              <a:pPr algn="ctr" defTabSz="1219200">
                <a:defRPr/>
              </a:pPr>
              <a:r>
                <a:rPr lang="zh-CN" altLang="en-US" sz="2000" kern="0" dirty="0">
                  <a:solidFill>
                    <a:schemeClr val="bg1"/>
                  </a:solidFill>
                  <a:latin typeface="微软雅黑" panose="020B0503020204020204" pitchFamily="34" charset="-122"/>
                  <a:ea typeface="微软雅黑" panose="020B0503020204020204" pitchFamily="34" charset="-122"/>
                  <a:cs typeface="+mn-ea"/>
                  <a:sym typeface="+mn-lt"/>
                </a:rPr>
                <a:t>标题</a:t>
              </a:r>
            </a:p>
          </p:txBody>
        </p:sp>
      </p:grpSp>
      <p:grpSp>
        <p:nvGrpSpPr>
          <p:cNvPr id="14" name="组合 13"/>
          <p:cNvGrpSpPr/>
          <p:nvPr/>
        </p:nvGrpSpPr>
        <p:grpSpPr>
          <a:xfrm>
            <a:off x="3747638" y="4570492"/>
            <a:ext cx="1004940" cy="1021529"/>
            <a:chOff x="2810728" y="3427868"/>
            <a:chExt cx="753705" cy="766147"/>
          </a:xfrm>
        </p:grpSpPr>
        <p:pic>
          <p:nvPicPr>
            <p:cNvPr id="24" name="MH_Other_5"/>
            <p:cNvPicPr>
              <a:picLocks noChangeAspect="1"/>
            </p:cNvPicPr>
            <p:nvPr>
              <p:custDataLst>
                <p:tags r:id="rId11"/>
              </p:custDataLst>
            </p:nvPr>
          </p:nvPicPr>
          <p:blipFill>
            <a:blip r:embed="rId16"/>
            <a:stretch>
              <a:fillRect/>
            </a:stretch>
          </p:blipFill>
          <p:spPr>
            <a:xfrm>
              <a:off x="2810728" y="3427868"/>
              <a:ext cx="753705" cy="766147"/>
            </a:xfrm>
            <a:prstGeom prst="rect">
              <a:avLst/>
            </a:prstGeom>
            <a:effectLst>
              <a:outerShdw blurRad="50800" dist="38100" dir="8100000" sx="102000" sy="102000" algn="tr" rotWithShape="0">
                <a:prstClr val="black">
                  <a:alpha val="40000"/>
                </a:prstClr>
              </a:outerShdw>
            </a:effectLst>
          </p:spPr>
        </p:pic>
        <p:sp>
          <p:nvSpPr>
            <p:cNvPr id="25" name="Freeform 458"/>
            <p:cNvSpPr/>
            <p:nvPr/>
          </p:nvSpPr>
          <p:spPr bwMode="auto">
            <a:xfrm>
              <a:off x="3077001" y="3685846"/>
              <a:ext cx="219089" cy="250192"/>
            </a:xfrm>
            <a:custGeom>
              <a:avLst/>
              <a:gdLst>
                <a:gd name="T0" fmla="*/ 64 w 64"/>
                <a:gd name="T1" fmla="*/ 30 h 73"/>
                <a:gd name="T2" fmla="*/ 34 w 64"/>
                <a:gd name="T3" fmla="*/ 3 h 73"/>
                <a:gd name="T4" fmla="*/ 34 w 64"/>
                <a:gd name="T5" fmla="*/ 2 h 73"/>
                <a:gd name="T6" fmla="*/ 32 w 64"/>
                <a:gd name="T7" fmla="*/ 0 h 73"/>
                <a:gd name="T8" fmla="*/ 30 w 64"/>
                <a:gd name="T9" fmla="*/ 2 h 73"/>
                <a:gd name="T10" fmla="*/ 30 w 64"/>
                <a:gd name="T11" fmla="*/ 3 h 73"/>
                <a:gd name="T12" fmla="*/ 0 w 64"/>
                <a:gd name="T13" fmla="*/ 30 h 73"/>
                <a:gd name="T14" fmla="*/ 30 w 64"/>
                <a:gd name="T15" fmla="*/ 30 h 73"/>
                <a:gd name="T16" fmla="*/ 30 w 64"/>
                <a:gd name="T17" fmla="*/ 59 h 73"/>
                <a:gd name="T18" fmla="*/ 30 w 64"/>
                <a:gd name="T19" fmla="*/ 59 h 73"/>
                <a:gd name="T20" fmla="*/ 27 w 64"/>
                <a:gd name="T21" fmla="*/ 66 h 73"/>
                <a:gd name="T22" fmla="*/ 20 w 64"/>
                <a:gd name="T23" fmla="*/ 68 h 73"/>
                <a:gd name="T24" fmla="*/ 13 w 64"/>
                <a:gd name="T25" fmla="*/ 66 h 73"/>
                <a:gd name="T26" fmla="*/ 10 w 64"/>
                <a:gd name="T27" fmla="*/ 59 h 73"/>
                <a:gd name="T28" fmla="*/ 8 w 64"/>
                <a:gd name="T29" fmla="*/ 56 h 73"/>
                <a:gd name="T30" fmla="*/ 6 w 64"/>
                <a:gd name="T31" fmla="*/ 59 h 73"/>
                <a:gd name="T32" fmla="*/ 20 w 64"/>
                <a:gd name="T33" fmla="*/ 73 h 73"/>
                <a:gd name="T34" fmla="*/ 34 w 64"/>
                <a:gd name="T35" fmla="*/ 60 h 73"/>
                <a:gd name="T36" fmla="*/ 34 w 64"/>
                <a:gd name="T37" fmla="*/ 59 h 73"/>
                <a:gd name="T38" fmla="*/ 34 w 64"/>
                <a:gd name="T39" fmla="*/ 30 h 73"/>
                <a:gd name="T40" fmla="*/ 64 w 64"/>
                <a:gd name="T4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73">
                  <a:moveTo>
                    <a:pt x="64" y="30"/>
                  </a:moveTo>
                  <a:cubicBezTo>
                    <a:pt x="64" y="16"/>
                    <a:pt x="51" y="4"/>
                    <a:pt x="34" y="3"/>
                  </a:cubicBezTo>
                  <a:cubicBezTo>
                    <a:pt x="34" y="2"/>
                    <a:pt x="34" y="2"/>
                    <a:pt x="34" y="2"/>
                  </a:cubicBezTo>
                  <a:cubicBezTo>
                    <a:pt x="34" y="1"/>
                    <a:pt x="33" y="0"/>
                    <a:pt x="32" y="0"/>
                  </a:cubicBezTo>
                  <a:cubicBezTo>
                    <a:pt x="31" y="0"/>
                    <a:pt x="30" y="1"/>
                    <a:pt x="30" y="2"/>
                  </a:cubicBezTo>
                  <a:cubicBezTo>
                    <a:pt x="30" y="3"/>
                    <a:pt x="30" y="3"/>
                    <a:pt x="30" y="3"/>
                  </a:cubicBezTo>
                  <a:cubicBezTo>
                    <a:pt x="13" y="4"/>
                    <a:pt x="0" y="16"/>
                    <a:pt x="0" y="30"/>
                  </a:cubicBezTo>
                  <a:cubicBezTo>
                    <a:pt x="30" y="30"/>
                    <a:pt x="30" y="30"/>
                    <a:pt x="30" y="30"/>
                  </a:cubicBezTo>
                  <a:cubicBezTo>
                    <a:pt x="30" y="59"/>
                    <a:pt x="30" y="59"/>
                    <a:pt x="30" y="59"/>
                  </a:cubicBezTo>
                  <a:cubicBezTo>
                    <a:pt x="30" y="59"/>
                    <a:pt x="30" y="59"/>
                    <a:pt x="30" y="59"/>
                  </a:cubicBezTo>
                  <a:cubicBezTo>
                    <a:pt x="29" y="61"/>
                    <a:pt x="28" y="64"/>
                    <a:pt x="27" y="66"/>
                  </a:cubicBezTo>
                  <a:cubicBezTo>
                    <a:pt x="25" y="67"/>
                    <a:pt x="23" y="68"/>
                    <a:pt x="20" y="68"/>
                  </a:cubicBezTo>
                  <a:cubicBezTo>
                    <a:pt x="17" y="68"/>
                    <a:pt x="15" y="67"/>
                    <a:pt x="13" y="66"/>
                  </a:cubicBezTo>
                  <a:cubicBezTo>
                    <a:pt x="11" y="64"/>
                    <a:pt x="10" y="61"/>
                    <a:pt x="10" y="59"/>
                  </a:cubicBezTo>
                  <a:cubicBezTo>
                    <a:pt x="10" y="58"/>
                    <a:pt x="9" y="56"/>
                    <a:pt x="8" y="56"/>
                  </a:cubicBezTo>
                  <a:cubicBezTo>
                    <a:pt x="7" y="56"/>
                    <a:pt x="6" y="58"/>
                    <a:pt x="6" y="59"/>
                  </a:cubicBezTo>
                  <a:cubicBezTo>
                    <a:pt x="6" y="67"/>
                    <a:pt x="12" y="73"/>
                    <a:pt x="20" y="73"/>
                  </a:cubicBezTo>
                  <a:cubicBezTo>
                    <a:pt x="28" y="73"/>
                    <a:pt x="34" y="67"/>
                    <a:pt x="34" y="60"/>
                  </a:cubicBezTo>
                  <a:cubicBezTo>
                    <a:pt x="34" y="59"/>
                    <a:pt x="34" y="59"/>
                    <a:pt x="34" y="59"/>
                  </a:cubicBezTo>
                  <a:cubicBezTo>
                    <a:pt x="34" y="30"/>
                    <a:pt x="34" y="30"/>
                    <a:pt x="34" y="30"/>
                  </a:cubicBezTo>
                  <a:lnTo>
                    <a:pt x="64" y="30"/>
                  </a:lnTo>
                  <a:close/>
                </a:path>
              </a:pathLst>
            </a:custGeom>
            <a:solidFill>
              <a:srgbClr val="18478F"/>
            </a:solidFill>
            <a:ln>
              <a:noFill/>
            </a:ln>
          </p:spPr>
          <p:txBody>
            <a:bodyPr vert="horz" wrap="square" lIns="121920" tIns="60960" rIns="121920" bIns="60960" numCol="1" anchor="t" anchorCtr="0" compatLnSpc="1"/>
            <a:lstStyle/>
            <a:p>
              <a:pPr defTabSz="121920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13" name="组合 12"/>
          <p:cNvGrpSpPr/>
          <p:nvPr/>
        </p:nvGrpSpPr>
        <p:grpSpPr>
          <a:xfrm>
            <a:off x="4141596" y="3056859"/>
            <a:ext cx="1006323" cy="1022911"/>
            <a:chOff x="3106197" y="2292644"/>
            <a:chExt cx="754742" cy="767183"/>
          </a:xfrm>
        </p:grpSpPr>
        <p:pic>
          <p:nvPicPr>
            <p:cNvPr id="27" name="MH_Other_1"/>
            <p:cNvPicPr>
              <a:picLocks noChangeAspect="1"/>
            </p:cNvPicPr>
            <p:nvPr>
              <p:custDataLst>
                <p:tags r:id="rId10"/>
              </p:custDataLst>
            </p:nvPr>
          </p:nvPicPr>
          <p:blipFill>
            <a:blip r:embed="rId16"/>
            <a:stretch>
              <a:fillRect/>
            </a:stretch>
          </p:blipFill>
          <p:spPr>
            <a:xfrm>
              <a:off x="3106197" y="2292644"/>
              <a:ext cx="754742" cy="767183"/>
            </a:xfrm>
            <a:prstGeom prst="rect">
              <a:avLst/>
            </a:prstGeom>
            <a:effectLst>
              <a:outerShdw blurRad="50800" dist="38100" dir="8100000" sx="102000" sy="102000" algn="tr" rotWithShape="0">
                <a:prstClr val="black">
                  <a:alpha val="40000"/>
                </a:prstClr>
              </a:outerShdw>
            </a:effectLst>
          </p:spPr>
        </p:pic>
        <p:grpSp>
          <p:nvGrpSpPr>
            <p:cNvPr id="28" name="组合 27"/>
            <p:cNvGrpSpPr/>
            <p:nvPr/>
          </p:nvGrpSpPr>
          <p:grpSpPr>
            <a:xfrm>
              <a:off x="3358471" y="2555872"/>
              <a:ext cx="250194" cy="240726"/>
              <a:chOff x="7156593" y="1239730"/>
              <a:chExt cx="293688" cy="282574"/>
            </a:xfrm>
            <a:solidFill>
              <a:srgbClr val="005A9E"/>
            </a:solidFill>
          </p:grpSpPr>
          <p:sp>
            <p:nvSpPr>
              <p:cNvPr id="29" name="Freeform 573"/>
              <p:cNvSpPr/>
              <p:nvPr/>
            </p:nvSpPr>
            <p:spPr bwMode="auto">
              <a:xfrm>
                <a:off x="7204218" y="1304817"/>
                <a:ext cx="196850" cy="217487"/>
              </a:xfrm>
              <a:custGeom>
                <a:avLst/>
                <a:gdLst>
                  <a:gd name="T0" fmla="*/ 0 w 49"/>
                  <a:gd name="T1" fmla="*/ 22 h 54"/>
                  <a:gd name="T2" fmla="*/ 0 w 49"/>
                  <a:gd name="T3" fmla="*/ 52 h 54"/>
                  <a:gd name="T4" fmla="*/ 1 w 49"/>
                  <a:gd name="T5" fmla="*/ 54 h 54"/>
                  <a:gd name="T6" fmla="*/ 3 w 49"/>
                  <a:gd name="T7" fmla="*/ 54 h 54"/>
                  <a:gd name="T8" fmla="*/ 16 w 49"/>
                  <a:gd name="T9" fmla="*/ 54 h 54"/>
                  <a:gd name="T10" fmla="*/ 17 w 49"/>
                  <a:gd name="T11" fmla="*/ 54 h 54"/>
                  <a:gd name="T12" fmla="*/ 18 w 49"/>
                  <a:gd name="T13" fmla="*/ 53 h 54"/>
                  <a:gd name="T14" fmla="*/ 18 w 49"/>
                  <a:gd name="T15" fmla="*/ 39 h 54"/>
                  <a:gd name="T16" fmla="*/ 31 w 49"/>
                  <a:gd name="T17" fmla="*/ 39 h 54"/>
                  <a:gd name="T18" fmla="*/ 31 w 49"/>
                  <a:gd name="T19" fmla="*/ 53 h 54"/>
                  <a:gd name="T20" fmla="*/ 32 w 49"/>
                  <a:gd name="T21" fmla="*/ 54 h 54"/>
                  <a:gd name="T22" fmla="*/ 33 w 49"/>
                  <a:gd name="T23" fmla="*/ 54 h 54"/>
                  <a:gd name="T24" fmla="*/ 46 w 49"/>
                  <a:gd name="T25" fmla="*/ 54 h 54"/>
                  <a:gd name="T26" fmla="*/ 48 w 49"/>
                  <a:gd name="T27" fmla="*/ 54 h 54"/>
                  <a:gd name="T28" fmla="*/ 49 w 49"/>
                  <a:gd name="T29" fmla="*/ 52 h 54"/>
                  <a:gd name="T30" fmla="*/ 49 w 49"/>
                  <a:gd name="T31" fmla="*/ 22 h 54"/>
                  <a:gd name="T32" fmla="*/ 25 w 49"/>
                  <a:gd name="T33" fmla="*/ 0 h 54"/>
                  <a:gd name="T34" fmla="*/ 0 w 49"/>
                  <a:gd name="T35"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4">
                    <a:moveTo>
                      <a:pt x="0" y="22"/>
                    </a:moveTo>
                    <a:cubicBezTo>
                      <a:pt x="0" y="52"/>
                      <a:pt x="0" y="52"/>
                      <a:pt x="0" y="52"/>
                    </a:cubicBezTo>
                    <a:cubicBezTo>
                      <a:pt x="0" y="53"/>
                      <a:pt x="0" y="54"/>
                      <a:pt x="1" y="54"/>
                    </a:cubicBezTo>
                    <a:cubicBezTo>
                      <a:pt x="2" y="54"/>
                      <a:pt x="2" y="54"/>
                      <a:pt x="3" y="54"/>
                    </a:cubicBezTo>
                    <a:cubicBezTo>
                      <a:pt x="16" y="54"/>
                      <a:pt x="16" y="54"/>
                      <a:pt x="16" y="54"/>
                    </a:cubicBezTo>
                    <a:cubicBezTo>
                      <a:pt x="17" y="54"/>
                      <a:pt x="17" y="54"/>
                      <a:pt x="17" y="54"/>
                    </a:cubicBezTo>
                    <a:cubicBezTo>
                      <a:pt x="18" y="54"/>
                      <a:pt x="18" y="53"/>
                      <a:pt x="18" y="53"/>
                    </a:cubicBezTo>
                    <a:cubicBezTo>
                      <a:pt x="18" y="39"/>
                      <a:pt x="18" y="39"/>
                      <a:pt x="18" y="39"/>
                    </a:cubicBezTo>
                    <a:cubicBezTo>
                      <a:pt x="31" y="39"/>
                      <a:pt x="31" y="39"/>
                      <a:pt x="31" y="39"/>
                    </a:cubicBezTo>
                    <a:cubicBezTo>
                      <a:pt x="31" y="53"/>
                      <a:pt x="31" y="53"/>
                      <a:pt x="31" y="53"/>
                    </a:cubicBezTo>
                    <a:cubicBezTo>
                      <a:pt x="31" y="53"/>
                      <a:pt x="31" y="54"/>
                      <a:pt x="32" y="54"/>
                    </a:cubicBezTo>
                    <a:cubicBezTo>
                      <a:pt x="32" y="54"/>
                      <a:pt x="32" y="54"/>
                      <a:pt x="33" y="54"/>
                    </a:cubicBezTo>
                    <a:cubicBezTo>
                      <a:pt x="46" y="54"/>
                      <a:pt x="46" y="54"/>
                      <a:pt x="46" y="54"/>
                    </a:cubicBezTo>
                    <a:cubicBezTo>
                      <a:pt x="47" y="54"/>
                      <a:pt x="48" y="54"/>
                      <a:pt x="48" y="54"/>
                    </a:cubicBezTo>
                    <a:cubicBezTo>
                      <a:pt x="49" y="54"/>
                      <a:pt x="49" y="53"/>
                      <a:pt x="49" y="52"/>
                    </a:cubicBezTo>
                    <a:cubicBezTo>
                      <a:pt x="49" y="22"/>
                      <a:pt x="49" y="22"/>
                      <a:pt x="49" y="22"/>
                    </a:cubicBezTo>
                    <a:cubicBezTo>
                      <a:pt x="25" y="0"/>
                      <a:pt x="25" y="0"/>
                      <a:pt x="25" y="0"/>
                    </a:cubicBezTo>
                    <a:lnTo>
                      <a:pt x="0" y="22"/>
                    </a:lnTo>
                    <a:close/>
                  </a:path>
                </a:pathLst>
              </a:custGeom>
              <a:solidFill>
                <a:srgbClr val="1847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30" name="Freeform 574"/>
              <p:cNvSpPr/>
              <p:nvPr/>
            </p:nvSpPr>
            <p:spPr bwMode="auto">
              <a:xfrm>
                <a:off x="7156593" y="1239730"/>
                <a:ext cx="293688" cy="157162"/>
              </a:xfrm>
              <a:custGeom>
                <a:avLst/>
                <a:gdLst>
                  <a:gd name="T0" fmla="*/ 71 w 73"/>
                  <a:gd name="T1" fmla="*/ 30 h 39"/>
                  <a:gd name="T2" fmla="*/ 60 w 73"/>
                  <a:gd name="T3" fmla="*/ 20 h 39"/>
                  <a:gd name="T4" fmla="*/ 60 w 73"/>
                  <a:gd name="T5" fmla="*/ 3 h 39"/>
                  <a:gd name="T6" fmla="*/ 58 w 73"/>
                  <a:gd name="T7" fmla="*/ 1 h 39"/>
                  <a:gd name="T8" fmla="*/ 53 w 73"/>
                  <a:gd name="T9" fmla="*/ 1 h 39"/>
                  <a:gd name="T10" fmla="*/ 52 w 73"/>
                  <a:gd name="T11" fmla="*/ 3 h 39"/>
                  <a:gd name="T12" fmla="*/ 52 w 73"/>
                  <a:gd name="T13" fmla="*/ 12 h 39"/>
                  <a:gd name="T14" fmla="*/ 40 w 73"/>
                  <a:gd name="T15" fmla="*/ 2 h 39"/>
                  <a:gd name="T16" fmla="*/ 33 w 73"/>
                  <a:gd name="T17" fmla="*/ 2 h 39"/>
                  <a:gd name="T18" fmla="*/ 2 w 73"/>
                  <a:gd name="T19" fmla="*/ 30 h 39"/>
                  <a:gd name="T20" fmla="*/ 2 w 73"/>
                  <a:gd name="T21" fmla="*/ 37 h 39"/>
                  <a:gd name="T22" fmla="*/ 2 w 73"/>
                  <a:gd name="T23" fmla="*/ 37 h 39"/>
                  <a:gd name="T24" fmla="*/ 5 w 73"/>
                  <a:gd name="T25" fmla="*/ 38 h 39"/>
                  <a:gd name="T26" fmla="*/ 8 w 73"/>
                  <a:gd name="T27" fmla="*/ 37 h 39"/>
                  <a:gd name="T28" fmla="*/ 37 w 73"/>
                  <a:gd name="T29" fmla="*/ 11 h 39"/>
                  <a:gd name="T30" fmla="*/ 65 w 73"/>
                  <a:gd name="T31" fmla="*/ 37 h 39"/>
                  <a:gd name="T32" fmla="*/ 71 w 73"/>
                  <a:gd name="T33" fmla="*/ 37 h 39"/>
                  <a:gd name="T34" fmla="*/ 71 w 73"/>
                  <a:gd name="T3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39">
                    <a:moveTo>
                      <a:pt x="71" y="30"/>
                    </a:moveTo>
                    <a:cubicBezTo>
                      <a:pt x="60" y="20"/>
                      <a:pt x="60" y="20"/>
                      <a:pt x="60" y="20"/>
                    </a:cubicBezTo>
                    <a:cubicBezTo>
                      <a:pt x="60" y="3"/>
                      <a:pt x="60" y="3"/>
                      <a:pt x="60" y="3"/>
                    </a:cubicBezTo>
                    <a:cubicBezTo>
                      <a:pt x="60" y="2"/>
                      <a:pt x="59" y="1"/>
                      <a:pt x="58" y="1"/>
                    </a:cubicBezTo>
                    <a:cubicBezTo>
                      <a:pt x="53" y="1"/>
                      <a:pt x="53" y="1"/>
                      <a:pt x="53" y="1"/>
                    </a:cubicBezTo>
                    <a:cubicBezTo>
                      <a:pt x="52" y="1"/>
                      <a:pt x="52" y="2"/>
                      <a:pt x="52" y="3"/>
                    </a:cubicBezTo>
                    <a:cubicBezTo>
                      <a:pt x="52" y="12"/>
                      <a:pt x="52" y="12"/>
                      <a:pt x="52" y="12"/>
                    </a:cubicBezTo>
                    <a:cubicBezTo>
                      <a:pt x="40" y="2"/>
                      <a:pt x="40" y="2"/>
                      <a:pt x="40" y="2"/>
                    </a:cubicBezTo>
                    <a:cubicBezTo>
                      <a:pt x="38" y="0"/>
                      <a:pt x="35" y="0"/>
                      <a:pt x="33" y="2"/>
                    </a:cubicBezTo>
                    <a:cubicBezTo>
                      <a:pt x="2" y="30"/>
                      <a:pt x="2" y="30"/>
                      <a:pt x="2" y="30"/>
                    </a:cubicBezTo>
                    <a:cubicBezTo>
                      <a:pt x="0" y="32"/>
                      <a:pt x="0" y="35"/>
                      <a:pt x="2" y="37"/>
                    </a:cubicBezTo>
                    <a:cubicBezTo>
                      <a:pt x="2" y="37"/>
                      <a:pt x="2" y="37"/>
                      <a:pt x="2" y="37"/>
                    </a:cubicBezTo>
                    <a:cubicBezTo>
                      <a:pt x="3" y="38"/>
                      <a:pt x="4" y="38"/>
                      <a:pt x="5" y="38"/>
                    </a:cubicBezTo>
                    <a:cubicBezTo>
                      <a:pt x="6" y="38"/>
                      <a:pt x="7" y="38"/>
                      <a:pt x="8" y="37"/>
                    </a:cubicBezTo>
                    <a:cubicBezTo>
                      <a:pt x="37" y="11"/>
                      <a:pt x="37" y="11"/>
                      <a:pt x="37" y="11"/>
                    </a:cubicBezTo>
                    <a:cubicBezTo>
                      <a:pt x="65" y="37"/>
                      <a:pt x="65" y="37"/>
                      <a:pt x="65" y="37"/>
                    </a:cubicBezTo>
                    <a:cubicBezTo>
                      <a:pt x="67" y="39"/>
                      <a:pt x="70" y="39"/>
                      <a:pt x="71" y="37"/>
                    </a:cubicBezTo>
                    <a:cubicBezTo>
                      <a:pt x="73" y="35"/>
                      <a:pt x="73" y="32"/>
                      <a:pt x="71" y="30"/>
                    </a:cubicBezTo>
                    <a:close/>
                  </a:path>
                </a:pathLst>
              </a:custGeom>
              <a:solidFill>
                <a:srgbClr val="1847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grpSp>
        <p:nvGrpSpPr>
          <p:cNvPr id="12" name="组合 11"/>
          <p:cNvGrpSpPr/>
          <p:nvPr/>
        </p:nvGrpSpPr>
        <p:grpSpPr>
          <a:xfrm>
            <a:off x="5569525" y="2289677"/>
            <a:ext cx="1004940" cy="1021529"/>
            <a:chOff x="4177143" y="1717257"/>
            <a:chExt cx="753705" cy="766147"/>
          </a:xfrm>
        </p:grpSpPr>
        <p:pic>
          <p:nvPicPr>
            <p:cNvPr id="32" name="MH_Other_2"/>
            <p:cNvPicPr>
              <a:picLocks noChangeAspect="1"/>
            </p:cNvPicPr>
            <p:nvPr>
              <p:custDataLst>
                <p:tags r:id="rId9"/>
              </p:custDataLst>
            </p:nvPr>
          </p:nvPicPr>
          <p:blipFill>
            <a:blip r:embed="rId16"/>
            <a:stretch>
              <a:fillRect/>
            </a:stretch>
          </p:blipFill>
          <p:spPr>
            <a:xfrm>
              <a:off x="4177143" y="1717257"/>
              <a:ext cx="753705" cy="766147"/>
            </a:xfrm>
            <a:prstGeom prst="rect">
              <a:avLst/>
            </a:prstGeom>
            <a:effectLst>
              <a:outerShdw blurRad="50800" dist="38100" dir="8100000" sx="102000" sy="102000" algn="tr" rotWithShape="0">
                <a:prstClr val="black">
                  <a:alpha val="40000"/>
                </a:prstClr>
              </a:outerShdw>
            </a:effectLst>
          </p:spPr>
        </p:pic>
        <p:grpSp>
          <p:nvGrpSpPr>
            <p:cNvPr id="33" name="组合 32"/>
            <p:cNvGrpSpPr/>
            <p:nvPr/>
          </p:nvGrpSpPr>
          <p:grpSpPr>
            <a:xfrm>
              <a:off x="4444745" y="1995478"/>
              <a:ext cx="229907" cy="174458"/>
              <a:chOff x="10269681" y="2490680"/>
              <a:chExt cx="269875" cy="204787"/>
            </a:xfrm>
            <a:solidFill>
              <a:schemeClr val="bg1">
                <a:lumMod val="65000"/>
              </a:schemeClr>
            </a:solidFill>
          </p:grpSpPr>
          <p:sp>
            <p:nvSpPr>
              <p:cNvPr id="34" name="Freeform 382"/>
              <p:cNvSpPr/>
              <p:nvPr/>
            </p:nvSpPr>
            <p:spPr bwMode="auto">
              <a:xfrm>
                <a:off x="10269681" y="2687530"/>
                <a:ext cx="269875" cy="7937"/>
              </a:xfrm>
              <a:custGeom>
                <a:avLst/>
                <a:gdLst>
                  <a:gd name="T0" fmla="*/ 1 w 67"/>
                  <a:gd name="T1" fmla="*/ 2 h 2"/>
                  <a:gd name="T2" fmla="*/ 0 w 67"/>
                  <a:gd name="T3" fmla="*/ 1 h 2"/>
                  <a:gd name="T4" fmla="*/ 1 w 67"/>
                  <a:gd name="T5" fmla="*/ 0 h 2"/>
                  <a:gd name="T6" fmla="*/ 65 w 67"/>
                  <a:gd name="T7" fmla="*/ 0 h 2"/>
                  <a:gd name="T8" fmla="*/ 67 w 67"/>
                  <a:gd name="T9" fmla="*/ 1 h 2"/>
                  <a:gd name="T10" fmla="*/ 65 w 67"/>
                  <a:gd name="T11" fmla="*/ 2 h 2"/>
                  <a:gd name="T12" fmla="*/ 1 w 6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67" h="2">
                    <a:moveTo>
                      <a:pt x="1" y="2"/>
                    </a:moveTo>
                    <a:cubicBezTo>
                      <a:pt x="1" y="2"/>
                      <a:pt x="0" y="2"/>
                      <a:pt x="0" y="1"/>
                    </a:cubicBezTo>
                    <a:cubicBezTo>
                      <a:pt x="0" y="1"/>
                      <a:pt x="1" y="0"/>
                      <a:pt x="1" y="0"/>
                    </a:cubicBezTo>
                    <a:cubicBezTo>
                      <a:pt x="65" y="0"/>
                      <a:pt x="65" y="0"/>
                      <a:pt x="65" y="0"/>
                    </a:cubicBezTo>
                    <a:cubicBezTo>
                      <a:pt x="66" y="0"/>
                      <a:pt x="67" y="1"/>
                      <a:pt x="67" y="1"/>
                    </a:cubicBezTo>
                    <a:cubicBezTo>
                      <a:pt x="67" y="2"/>
                      <a:pt x="66" y="2"/>
                      <a:pt x="65" y="2"/>
                    </a:cubicBezTo>
                    <a:lnTo>
                      <a:pt x="1" y="2"/>
                    </a:lnTo>
                    <a:close/>
                  </a:path>
                </a:pathLst>
              </a:custGeom>
              <a:solidFill>
                <a:srgbClr val="1847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35" name="Rectangle 383"/>
              <p:cNvSpPr>
                <a:spLocks noChangeArrowheads="1"/>
              </p:cNvSpPr>
              <p:nvPr/>
            </p:nvSpPr>
            <p:spPr bwMode="auto">
              <a:xfrm>
                <a:off x="10301431" y="2538305"/>
                <a:ext cx="41275" cy="130175"/>
              </a:xfrm>
              <a:prstGeom prst="rect">
                <a:avLst/>
              </a:prstGeom>
              <a:solidFill>
                <a:srgbClr val="1847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36" name="Rectangle 384"/>
              <p:cNvSpPr>
                <a:spLocks noChangeArrowheads="1"/>
              </p:cNvSpPr>
              <p:nvPr/>
            </p:nvSpPr>
            <p:spPr bwMode="auto">
              <a:xfrm>
                <a:off x="10361756" y="2490680"/>
                <a:ext cx="36513" cy="177800"/>
              </a:xfrm>
              <a:prstGeom prst="rect">
                <a:avLst/>
              </a:prstGeom>
              <a:solidFill>
                <a:srgbClr val="1847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37" name="Rectangle 385"/>
              <p:cNvSpPr>
                <a:spLocks noChangeArrowheads="1"/>
              </p:cNvSpPr>
              <p:nvPr/>
            </p:nvSpPr>
            <p:spPr bwMode="auto">
              <a:xfrm>
                <a:off x="10414143" y="2547830"/>
                <a:ext cx="41275" cy="120650"/>
              </a:xfrm>
              <a:prstGeom prst="rect">
                <a:avLst/>
              </a:prstGeom>
              <a:solidFill>
                <a:srgbClr val="1847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38" name="Rectangle 386"/>
              <p:cNvSpPr>
                <a:spLocks noChangeArrowheads="1"/>
              </p:cNvSpPr>
              <p:nvPr/>
            </p:nvSpPr>
            <p:spPr bwMode="auto">
              <a:xfrm>
                <a:off x="10474468" y="2587517"/>
                <a:ext cx="36513" cy="80962"/>
              </a:xfrm>
              <a:prstGeom prst="rect">
                <a:avLst/>
              </a:prstGeom>
              <a:solidFill>
                <a:srgbClr val="1847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grpSp>
        <p:nvGrpSpPr>
          <p:cNvPr id="11" name="组合 10"/>
          <p:cNvGrpSpPr/>
          <p:nvPr/>
        </p:nvGrpSpPr>
        <p:grpSpPr>
          <a:xfrm>
            <a:off x="7081773" y="3056859"/>
            <a:ext cx="1006323" cy="1022911"/>
            <a:chOff x="5311330" y="2292644"/>
            <a:chExt cx="754742" cy="767183"/>
          </a:xfrm>
        </p:grpSpPr>
        <p:pic>
          <p:nvPicPr>
            <p:cNvPr id="40" name="MH_Other_3"/>
            <p:cNvPicPr>
              <a:picLocks noChangeAspect="1"/>
            </p:cNvPicPr>
            <p:nvPr>
              <p:custDataLst>
                <p:tags r:id="rId8"/>
              </p:custDataLst>
            </p:nvPr>
          </p:nvPicPr>
          <p:blipFill>
            <a:blip r:embed="rId16"/>
            <a:stretch>
              <a:fillRect/>
            </a:stretch>
          </p:blipFill>
          <p:spPr>
            <a:xfrm>
              <a:off x="5311330" y="2292644"/>
              <a:ext cx="754742" cy="767183"/>
            </a:xfrm>
            <a:prstGeom prst="rect">
              <a:avLst/>
            </a:prstGeom>
            <a:effectLst>
              <a:outerShdw blurRad="50800" dist="38100" dir="8100000" sx="102000" sy="102000" algn="tr" rotWithShape="0">
                <a:prstClr val="black">
                  <a:alpha val="40000"/>
                </a:prstClr>
              </a:outerShdw>
            </a:effectLst>
          </p:spPr>
        </p:pic>
        <p:sp>
          <p:nvSpPr>
            <p:cNvPr id="41" name="Freeform 177"/>
            <p:cNvSpPr>
              <a:spLocks noEditPoints="1"/>
            </p:cNvSpPr>
            <p:nvPr/>
          </p:nvSpPr>
          <p:spPr bwMode="auto">
            <a:xfrm>
              <a:off x="5590744" y="2561499"/>
              <a:ext cx="232471" cy="192516"/>
            </a:xfrm>
            <a:custGeom>
              <a:avLst/>
              <a:gdLst>
                <a:gd name="T0" fmla="*/ 39 w 81"/>
                <a:gd name="T1" fmla="*/ 35 h 67"/>
                <a:gd name="T2" fmla="*/ 37 w 81"/>
                <a:gd name="T3" fmla="*/ 28 h 67"/>
                <a:gd name="T4" fmla="*/ 41 w 81"/>
                <a:gd name="T5" fmla="*/ 43 h 67"/>
                <a:gd name="T6" fmla="*/ 44 w 81"/>
                <a:gd name="T7" fmla="*/ 51 h 67"/>
                <a:gd name="T8" fmla="*/ 44 w 81"/>
                <a:gd name="T9" fmla="*/ 46 h 67"/>
                <a:gd name="T10" fmla="*/ 64 w 81"/>
                <a:gd name="T11" fmla="*/ 13 h 67"/>
                <a:gd name="T12" fmla="*/ 62 w 81"/>
                <a:gd name="T13" fmla="*/ 17 h 67"/>
                <a:gd name="T14" fmla="*/ 56 w 81"/>
                <a:gd name="T15" fmla="*/ 17 h 67"/>
                <a:gd name="T16" fmla="*/ 55 w 81"/>
                <a:gd name="T17" fmla="*/ 13 h 67"/>
                <a:gd name="T18" fmla="*/ 25 w 81"/>
                <a:gd name="T19" fmla="*/ 17 h 67"/>
                <a:gd name="T20" fmla="*/ 19 w 81"/>
                <a:gd name="T21" fmla="*/ 17 h 67"/>
                <a:gd name="T22" fmla="*/ 19 w 81"/>
                <a:gd name="T23" fmla="*/ 13 h 67"/>
                <a:gd name="T24" fmla="*/ 0 w 81"/>
                <a:gd name="T25" fmla="*/ 30 h 67"/>
                <a:gd name="T26" fmla="*/ 17 w 81"/>
                <a:gd name="T27" fmla="*/ 67 h 67"/>
                <a:gd name="T28" fmla="*/ 81 w 81"/>
                <a:gd name="T29" fmla="*/ 50 h 67"/>
                <a:gd name="T30" fmla="*/ 64 w 81"/>
                <a:gd name="T31" fmla="*/ 13 h 67"/>
                <a:gd name="T32" fmla="*/ 41 w 81"/>
                <a:gd name="T33" fmla="*/ 54 h 67"/>
                <a:gd name="T34" fmla="*/ 39 w 81"/>
                <a:gd name="T35" fmla="*/ 57 h 67"/>
                <a:gd name="T36" fmla="*/ 32 w 81"/>
                <a:gd name="T37" fmla="*/ 51 h 67"/>
                <a:gd name="T38" fmla="*/ 33 w 81"/>
                <a:gd name="T39" fmla="*/ 45 h 67"/>
                <a:gd name="T40" fmla="*/ 39 w 81"/>
                <a:gd name="T41" fmla="*/ 42 h 67"/>
                <a:gd name="T42" fmla="*/ 32 w 81"/>
                <a:gd name="T43" fmla="*/ 33 h 67"/>
                <a:gd name="T44" fmla="*/ 39 w 81"/>
                <a:gd name="T45" fmla="*/ 25 h 67"/>
                <a:gd name="T46" fmla="*/ 41 w 81"/>
                <a:gd name="T47" fmla="*/ 23 h 67"/>
                <a:gd name="T48" fmla="*/ 48 w 81"/>
                <a:gd name="T49" fmla="*/ 28 h 67"/>
                <a:gd name="T50" fmla="*/ 46 w 81"/>
                <a:gd name="T51" fmla="*/ 34 h 67"/>
                <a:gd name="T52" fmla="*/ 41 w 81"/>
                <a:gd name="T53" fmla="*/ 27 h 67"/>
                <a:gd name="T54" fmla="*/ 48 w 81"/>
                <a:gd name="T55" fmla="*/ 42 h 67"/>
                <a:gd name="T56" fmla="*/ 47 w 81"/>
                <a:gd name="T57" fmla="*/ 52 h 67"/>
                <a:gd name="T58" fmla="*/ 34 w 81"/>
                <a:gd name="T59" fmla="*/ 3 h 67"/>
                <a:gd name="T60" fmla="*/ 56 w 81"/>
                <a:gd name="T61" fmla="*/ 13 h 67"/>
                <a:gd name="T62" fmla="*/ 61 w 81"/>
                <a:gd name="T63" fmla="*/ 16 h 67"/>
                <a:gd name="T64" fmla="*/ 50 w 81"/>
                <a:gd name="T65" fmla="*/ 0 h 67"/>
                <a:gd name="T66" fmla="*/ 20 w 81"/>
                <a:gd name="T67" fmla="*/ 13 h 67"/>
                <a:gd name="T68" fmla="*/ 24 w 81"/>
                <a:gd name="T6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7">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rgbClr val="18478F"/>
            </a:solidFill>
            <a:ln>
              <a:noFill/>
            </a:ln>
          </p:spPr>
          <p:txBody>
            <a:bodyPr vert="horz" wrap="square" lIns="121920" tIns="60960" rIns="121920" bIns="60960" numCol="1" anchor="t" anchorCtr="0" compatLnSpc="1"/>
            <a:lstStyle/>
            <a:p>
              <a:pPr defTabSz="121920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9" name="组合 8"/>
          <p:cNvGrpSpPr/>
          <p:nvPr/>
        </p:nvGrpSpPr>
        <p:grpSpPr>
          <a:xfrm>
            <a:off x="7445323" y="4570492"/>
            <a:ext cx="1004941" cy="1021529"/>
            <a:chOff x="5583992" y="3427868"/>
            <a:chExt cx="753706" cy="766147"/>
          </a:xfrm>
        </p:grpSpPr>
        <p:pic>
          <p:nvPicPr>
            <p:cNvPr id="43" name="MH_Other_4"/>
            <p:cNvPicPr>
              <a:picLocks noChangeAspect="1"/>
            </p:cNvPicPr>
            <p:nvPr>
              <p:custDataLst>
                <p:tags r:id="rId7"/>
              </p:custDataLst>
            </p:nvPr>
          </p:nvPicPr>
          <p:blipFill>
            <a:blip r:embed="rId16"/>
            <a:stretch>
              <a:fillRect/>
            </a:stretch>
          </p:blipFill>
          <p:spPr>
            <a:xfrm>
              <a:off x="5583992" y="3427868"/>
              <a:ext cx="753706" cy="766147"/>
            </a:xfrm>
            <a:prstGeom prst="rect">
              <a:avLst/>
            </a:prstGeom>
            <a:effectLst>
              <a:outerShdw blurRad="50800" dist="38100" dir="8100000" sx="102000" sy="102000" algn="tr" rotWithShape="0">
                <a:prstClr val="black">
                  <a:alpha val="40000"/>
                </a:prstClr>
              </a:outerShdw>
            </a:effectLst>
          </p:spPr>
        </p:pic>
        <p:grpSp>
          <p:nvGrpSpPr>
            <p:cNvPr id="44" name="组合 43"/>
            <p:cNvGrpSpPr/>
            <p:nvPr/>
          </p:nvGrpSpPr>
          <p:grpSpPr>
            <a:xfrm>
              <a:off x="5850655" y="3687630"/>
              <a:ext cx="234893" cy="234893"/>
              <a:chOff x="2996839" y="1292034"/>
              <a:chExt cx="275727" cy="275728"/>
            </a:xfrm>
            <a:solidFill>
              <a:schemeClr val="bg1">
                <a:lumMod val="65000"/>
              </a:schemeClr>
            </a:solidFill>
          </p:grpSpPr>
          <p:sp>
            <p:nvSpPr>
              <p:cNvPr id="45" name="Freeform 302"/>
              <p:cNvSpPr>
                <a:spLocks noEditPoints="1"/>
              </p:cNvSpPr>
              <p:nvPr/>
            </p:nvSpPr>
            <p:spPr bwMode="auto">
              <a:xfrm>
                <a:off x="3077851" y="1373047"/>
                <a:ext cx="194715" cy="194715"/>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18478F"/>
              </a:solidFill>
              <a:ln>
                <a:noFill/>
              </a:ln>
            </p:spPr>
            <p:txBody>
              <a:bodyPr vert="horz" wrap="square" lIns="121920" tIns="60960" rIns="121920" bIns="60960" numCol="1" anchor="t" anchorCtr="0" compatLnSpc="1"/>
              <a:lstStyle/>
              <a:p>
                <a:pPr defTabSz="121920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46" name="Freeform 303"/>
              <p:cNvSpPr>
                <a:spLocks noEditPoints="1"/>
              </p:cNvSpPr>
              <p:nvPr/>
            </p:nvSpPr>
            <p:spPr bwMode="auto">
              <a:xfrm>
                <a:off x="2996839" y="1292034"/>
                <a:ext cx="123651" cy="125072"/>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18478F"/>
              </a:solidFill>
              <a:ln>
                <a:noFill/>
              </a:ln>
            </p:spPr>
            <p:txBody>
              <a:bodyPr vert="horz" wrap="square" lIns="121920" tIns="60960" rIns="121920" bIns="60960" numCol="1" anchor="t" anchorCtr="0" compatLnSpc="1"/>
              <a:lstStyle/>
              <a:p>
                <a:pPr defTabSz="121920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47" name="Freeform 304"/>
              <p:cNvSpPr>
                <a:spLocks noEditPoints="1"/>
              </p:cNvSpPr>
              <p:nvPr/>
            </p:nvSpPr>
            <p:spPr bwMode="auto">
              <a:xfrm>
                <a:off x="2996839" y="1417106"/>
                <a:ext cx="96646" cy="93804"/>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18478F"/>
              </a:solidFill>
              <a:ln>
                <a:noFill/>
              </a:ln>
            </p:spPr>
            <p:txBody>
              <a:bodyPr vert="horz" wrap="square" lIns="121920" tIns="60960" rIns="121920" bIns="60960" numCol="1" anchor="t" anchorCtr="0" compatLnSpc="1"/>
              <a:lstStyle/>
              <a:p>
                <a:pPr defTabSz="121920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sp>
        <p:nvSpPr>
          <p:cNvPr id="48" name="MH_SubTitle_1"/>
          <p:cNvSpPr txBox="1">
            <a:spLocks noChangeArrowheads="1"/>
          </p:cNvSpPr>
          <p:nvPr>
            <p:custDataLst>
              <p:tags r:id="rId2"/>
            </p:custDataLst>
          </p:nvPr>
        </p:nvSpPr>
        <p:spPr bwMode="auto">
          <a:xfrm>
            <a:off x="4579081" y="1613427"/>
            <a:ext cx="3114104"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defTabSz="1219200">
              <a:lnSpc>
                <a:spcPct val="130000"/>
              </a:lnSpc>
              <a:defRPr/>
            </a:pPr>
            <a:r>
              <a:rPr lang="zh-CN" altLang="en-US" sz="1200" kern="0" dirty="0">
                <a:solidFill>
                  <a:sysClr val="window" lastClr="FFFFFF">
                    <a:lumMod val="50000"/>
                  </a:sysClr>
                </a:solidFill>
                <a:latin typeface="微软雅黑" panose="020B0503020204020204" pitchFamily="34" charset="-122"/>
                <a:cs typeface="+mn-ea"/>
                <a:sym typeface="+mn-lt"/>
              </a:rPr>
              <a:t>此处添加详细文本描述，建议与标题相关并符合整体语言风格。</a:t>
            </a:r>
            <a:endParaRPr lang="en-US" altLang="zh-CN" sz="1200" kern="0" dirty="0">
              <a:solidFill>
                <a:sysClr val="window" lastClr="FFFFFF">
                  <a:lumMod val="50000"/>
                </a:sysClr>
              </a:solidFill>
              <a:latin typeface="微软雅黑" panose="020B0503020204020204" pitchFamily="34" charset="-122"/>
              <a:cs typeface="+mn-ea"/>
              <a:sym typeface="+mn-lt"/>
            </a:endParaRPr>
          </a:p>
        </p:txBody>
      </p:sp>
      <p:sp>
        <p:nvSpPr>
          <p:cNvPr id="49" name="MH_SubTitle_1"/>
          <p:cNvSpPr txBox="1">
            <a:spLocks noChangeArrowheads="1"/>
          </p:cNvSpPr>
          <p:nvPr>
            <p:custDataLst>
              <p:tags r:id="rId3"/>
            </p:custDataLst>
          </p:nvPr>
        </p:nvSpPr>
        <p:spPr bwMode="auto">
          <a:xfrm>
            <a:off x="8171217" y="3155572"/>
            <a:ext cx="3114104"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defTabSz="1219200">
              <a:lnSpc>
                <a:spcPct val="130000"/>
              </a:lnSpc>
              <a:defRPr/>
            </a:pPr>
            <a:r>
              <a:rPr lang="zh-CN" altLang="en-US" sz="1200" kern="0" dirty="0">
                <a:solidFill>
                  <a:sysClr val="window" lastClr="FFFFFF">
                    <a:lumMod val="50000"/>
                  </a:sysClr>
                </a:solidFill>
                <a:latin typeface="微软雅黑" panose="020B0503020204020204" pitchFamily="34" charset="-122"/>
                <a:cs typeface="+mn-ea"/>
                <a:sym typeface="+mn-lt"/>
              </a:rPr>
              <a:t>此处添加详细文本描述，建议与标题相关并符合整体语言风格。</a:t>
            </a:r>
            <a:endParaRPr lang="en-US" altLang="zh-CN" sz="1200" kern="0" dirty="0">
              <a:solidFill>
                <a:sysClr val="window" lastClr="FFFFFF">
                  <a:lumMod val="50000"/>
                </a:sysClr>
              </a:solidFill>
              <a:latin typeface="微软雅黑" panose="020B0503020204020204" pitchFamily="34" charset="-122"/>
              <a:cs typeface="+mn-ea"/>
              <a:sym typeface="+mn-lt"/>
            </a:endParaRPr>
          </a:p>
        </p:txBody>
      </p:sp>
      <p:sp>
        <p:nvSpPr>
          <p:cNvPr id="50" name="MH_SubTitle_1"/>
          <p:cNvSpPr txBox="1">
            <a:spLocks noChangeArrowheads="1"/>
          </p:cNvSpPr>
          <p:nvPr>
            <p:custDataLst>
              <p:tags r:id="rId4"/>
            </p:custDataLst>
          </p:nvPr>
        </p:nvSpPr>
        <p:spPr bwMode="auto">
          <a:xfrm>
            <a:off x="8618549" y="4702123"/>
            <a:ext cx="3114104"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defTabSz="1219200">
              <a:lnSpc>
                <a:spcPct val="130000"/>
              </a:lnSpc>
              <a:defRPr/>
            </a:pPr>
            <a:r>
              <a:rPr lang="zh-CN" altLang="en-US" sz="1200" kern="0" dirty="0">
                <a:solidFill>
                  <a:sysClr val="window" lastClr="FFFFFF">
                    <a:lumMod val="50000"/>
                  </a:sysClr>
                </a:solidFill>
                <a:latin typeface="微软雅黑" panose="020B0503020204020204" pitchFamily="34" charset="-122"/>
                <a:cs typeface="+mn-ea"/>
                <a:sym typeface="+mn-lt"/>
              </a:rPr>
              <a:t>此处添加详细文本描述，建议与标题相关并符合整体语言风格。</a:t>
            </a:r>
            <a:endParaRPr lang="en-US" altLang="zh-CN" sz="1200" kern="0" dirty="0">
              <a:solidFill>
                <a:sysClr val="window" lastClr="FFFFFF">
                  <a:lumMod val="50000"/>
                </a:sysClr>
              </a:solidFill>
              <a:latin typeface="微软雅黑" panose="020B0503020204020204" pitchFamily="34" charset="-122"/>
              <a:cs typeface="+mn-ea"/>
              <a:sym typeface="+mn-lt"/>
            </a:endParaRPr>
          </a:p>
        </p:txBody>
      </p:sp>
      <p:sp>
        <p:nvSpPr>
          <p:cNvPr id="51" name="MH_SubTitle_1"/>
          <p:cNvSpPr txBox="1">
            <a:spLocks noChangeArrowheads="1"/>
          </p:cNvSpPr>
          <p:nvPr>
            <p:custDataLst>
              <p:tags r:id="rId5"/>
            </p:custDataLst>
          </p:nvPr>
        </p:nvSpPr>
        <p:spPr bwMode="auto">
          <a:xfrm>
            <a:off x="812672" y="2978927"/>
            <a:ext cx="3114104"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defTabSz="1219200">
              <a:lnSpc>
                <a:spcPct val="130000"/>
              </a:lnSpc>
              <a:defRPr/>
            </a:pPr>
            <a:r>
              <a:rPr lang="zh-CN" altLang="en-US" sz="1200" kern="0" dirty="0">
                <a:solidFill>
                  <a:sysClr val="window" lastClr="FFFFFF">
                    <a:lumMod val="50000"/>
                  </a:sysClr>
                </a:solidFill>
                <a:latin typeface="微软雅黑" panose="020B0503020204020204" pitchFamily="34" charset="-122"/>
                <a:cs typeface="+mn-ea"/>
                <a:sym typeface="+mn-lt"/>
              </a:rPr>
              <a:t>此处添加详细文本描述，建议与标题相关并符合整体语言风格。</a:t>
            </a:r>
            <a:endParaRPr lang="en-US" altLang="zh-CN" sz="1200" kern="0" dirty="0">
              <a:solidFill>
                <a:sysClr val="window" lastClr="FFFFFF">
                  <a:lumMod val="50000"/>
                </a:sysClr>
              </a:solidFill>
              <a:latin typeface="微软雅黑" panose="020B0503020204020204" pitchFamily="34" charset="-122"/>
              <a:cs typeface="+mn-ea"/>
              <a:sym typeface="+mn-lt"/>
            </a:endParaRPr>
          </a:p>
        </p:txBody>
      </p:sp>
      <p:sp>
        <p:nvSpPr>
          <p:cNvPr id="52" name="MH_SubTitle_1"/>
          <p:cNvSpPr txBox="1">
            <a:spLocks noChangeArrowheads="1"/>
          </p:cNvSpPr>
          <p:nvPr>
            <p:custDataLst>
              <p:tags r:id="rId6"/>
            </p:custDataLst>
          </p:nvPr>
        </p:nvSpPr>
        <p:spPr bwMode="auto">
          <a:xfrm>
            <a:off x="319884" y="4658780"/>
            <a:ext cx="3114104" cy="6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defTabSz="1219200">
              <a:lnSpc>
                <a:spcPct val="130000"/>
              </a:lnSpc>
              <a:defRPr/>
            </a:pPr>
            <a:r>
              <a:rPr lang="zh-CN" altLang="en-US" sz="1200" kern="0" dirty="0">
                <a:solidFill>
                  <a:sysClr val="window" lastClr="FFFFFF">
                    <a:lumMod val="50000"/>
                  </a:sysClr>
                </a:solidFill>
                <a:latin typeface="微软雅黑" panose="020B0503020204020204" pitchFamily="34" charset="-122"/>
                <a:cs typeface="+mn-ea"/>
                <a:sym typeface="+mn-lt"/>
              </a:rPr>
              <a:t>此处添加详细文本描述，建议与标题相关并符合整体语言风格。</a:t>
            </a:r>
            <a:endParaRPr lang="en-US" altLang="zh-CN" sz="1200" kern="0" dirty="0">
              <a:solidFill>
                <a:sysClr val="window" lastClr="FFFFFF">
                  <a:lumMod val="50000"/>
                </a:sysClr>
              </a:solidFill>
              <a:latin typeface="微软雅黑" panose="020B0503020204020204" pitchFamily="34" charset="-122"/>
              <a:cs typeface="+mn-ea"/>
              <a:sym typeface="+mn-lt"/>
            </a:endParaRPr>
          </a:p>
        </p:txBody>
      </p:sp>
      <p:sp>
        <p:nvSpPr>
          <p:cNvPr id="42" name="矩形 41"/>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3" name="矩形 52"/>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54" name="组合 53"/>
          <p:cNvGrpSpPr/>
          <p:nvPr/>
        </p:nvGrpSpPr>
        <p:grpSpPr>
          <a:xfrm>
            <a:off x="1935444" y="393958"/>
            <a:ext cx="3705496" cy="592217"/>
            <a:chOff x="330188" y="329522"/>
            <a:chExt cx="3705496" cy="592217"/>
          </a:xfrm>
        </p:grpSpPr>
        <p:sp>
          <p:nvSpPr>
            <p:cNvPr id="55"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56" name="矩形 55"/>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57" name="圆角矩形 56"/>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8" name="矩形 57"/>
          <p:cNvSpPr/>
          <p:nvPr/>
        </p:nvSpPr>
        <p:spPr>
          <a:xfrm>
            <a:off x="486854" y="399268"/>
            <a:ext cx="665567" cy="584775"/>
          </a:xfrm>
          <a:prstGeom prst="rect">
            <a:avLst/>
          </a:prstGeom>
        </p:spPr>
        <p:txBody>
          <a:bodyPr wrap="none">
            <a:spAutoFit/>
          </a:bodyPr>
          <a:lstStyle/>
          <a:p>
            <a:r>
              <a:rPr lang="en-US" altLang="zh-CN" sz="3200" dirty="0" smtClean="0">
                <a:solidFill>
                  <a:srgbClr val="18478F"/>
                </a:solidFill>
                <a:latin typeface="微软雅黑" panose="020B0503020204020204" pitchFamily="34" charset="-122"/>
                <a:ea typeface="微软雅黑" panose="020B0503020204020204" pitchFamily="34" charset="-122"/>
                <a:cs typeface="+mn-ea"/>
                <a:sym typeface="+mn-lt"/>
              </a:rPr>
              <a:t>03</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57"/>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42"/>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53"/>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1000"/>
                                        <p:tgtEl>
                                          <p:spTgt spid="54"/>
                                        </p:tgtEl>
                                      </p:cBhvr>
                                    </p:animEffect>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par>
                          <p:cTn id="47" fill="hold">
                            <p:stCondLst>
                              <p:cond delay="1500"/>
                            </p:stCondLst>
                            <p:childTnLst>
                              <p:par>
                                <p:cTn id="48" presetID="21" presetClass="entr" presetSubtype="1"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heel(1)">
                                      <p:cBhvr>
                                        <p:cTn id="50" dur="2000"/>
                                        <p:tgtEl>
                                          <p:spTgt spid="8"/>
                                        </p:tgtEl>
                                      </p:cBhvr>
                                    </p:animEffect>
                                  </p:childTnLst>
                                </p:cTn>
                              </p:par>
                              <p:par>
                                <p:cTn id="51" presetID="22" presetClass="entr" presetSubtype="4" fill="hold" grpId="0" nodeType="withEffect">
                                  <p:stCondLst>
                                    <p:cond delay="50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par>
                                <p:cTn id="54" presetID="22" presetClass="entr" presetSubtype="8" fill="hold" grpId="0" nodeType="withEffect">
                                  <p:stCondLst>
                                    <p:cond delay="800"/>
                                  </p:stCondLst>
                                  <p:childTnLst>
                                    <p:set>
                                      <p:cBhvr>
                                        <p:cTn id="55" dur="1" fill="hold">
                                          <p:stCondLst>
                                            <p:cond delay="0"/>
                                          </p:stCondLst>
                                        </p:cTn>
                                        <p:tgtEl>
                                          <p:spTgt spid="49"/>
                                        </p:tgtEl>
                                        <p:attrNameLst>
                                          <p:attrName>style.visibility</p:attrName>
                                        </p:attrNameLst>
                                      </p:cBhvr>
                                      <p:to>
                                        <p:strVal val="visible"/>
                                      </p:to>
                                    </p:set>
                                    <p:animEffect transition="in" filter="wipe(left)">
                                      <p:cBhvr>
                                        <p:cTn id="56" dur="500"/>
                                        <p:tgtEl>
                                          <p:spTgt spid="49"/>
                                        </p:tgtEl>
                                      </p:cBhvr>
                                    </p:animEffect>
                                  </p:childTnLst>
                                </p:cTn>
                              </p:par>
                              <p:par>
                                <p:cTn id="57" presetID="22" presetClass="entr" presetSubtype="8" fill="hold" grpId="0" nodeType="withEffect">
                                  <p:stCondLst>
                                    <p:cond delay="120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par>
                                <p:cTn id="60" presetID="22" presetClass="entr" presetSubtype="2" fill="hold" grpId="0" nodeType="withEffect">
                                  <p:stCondLst>
                                    <p:cond delay="1500"/>
                                  </p:stCondLst>
                                  <p:childTnLst>
                                    <p:set>
                                      <p:cBhvr>
                                        <p:cTn id="61" dur="1" fill="hold">
                                          <p:stCondLst>
                                            <p:cond delay="0"/>
                                          </p:stCondLst>
                                        </p:cTn>
                                        <p:tgtEl>
                                          <p:spTgt spid="52"/>
                                        </p:tgtEl>
                                        <p:attrNameLst>
                                          <p:attrName>style.visibility</p:attrName>
                                        </p:attrNameLst>
                                      </p:cBhvr>
                                      <p:to>
                                        <p:strVal val="visible"/>
                                      </p:to>
                                    </p:set>
                                    <p:animEffect transition="in" filter="wipe(right)">
                                      <p:cBhvr>
                                        <p:cTn id="62" dur="500"/>
                                        <p:tgtEl>
                                          <p:spTgt spid="52"/>
                                        </p:tgtEl>
                                      </p:cBhvr>
                                    </p:animEffect>
                                  </p:childTnLst>
                                </p:cTn>
                              </p:par>
                              <p:par>
                                <p:cTn id="63" presetID="22" presetClass="entr" presetSubtype="2" fill="hold" grpId="0" nodeType="withEffect">
                                  <p:stCondLst>
                                    <p:cond delay="2000"/>
                                  </p:stCondLst>
                                  <p:childTnLst>
                                    <p:set>
                                      <p:cBhvr>
                                        <p:cTn id="64" dur="1" fill="hold">
                                          <p:stCondLst>
                                            <p:cond delay="0"/>
                                          </p:stCondLst>
                                        </p:cTn>
                                        <p:tgtEl>
                                          <p:spTgt spid="51"/>
                                        </p:tgtEl>
                                        <p:attrNameLst>
                                          <p:attrName>style.visibility</p:attrName>
                                        </p:attrNameLst>
                                      </p:cBhvr>
                                      <p:to>
                                        <p:strVal val="visible"/>
                                      </p:to>
                                    </p:set>
                                    <p:animEffect transition="in" filter="wipe(right)">
                                      <p:cBhvr>
                                        <p:cTn id="6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8" grpId="0"/>
      <p:bldP spid="49" grpId="0"/>
      <p:bldP spid="50" grpId="0"/>
      <p:bldP spid="51" grpId="0"/>
      <p:bldP spid="52" grpId="0"/>
      <p:bldP spid="42" grpId="0" animBg="1"/>
      <p:bldP spid="42" grpId="1" animBg="1"/>
      <p:bldP spid="53" grpId="0" animBg="1"/>
      <p:bldP spid="53" grpId="1" animBg="1"/>
      <p:bldP spid="57" grpId="0" animBg="1"/>
      <p:bldP spid="57" grpId="1" animBg="1"/>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51"/>
          <p:cNvSpPr>
            <a:spLocks noChangeArrowheads="1"/>
          </p:cNvSpPr>
          <p:nvPr/>
        </p:nvSpPr>
        <p:spPr bwMode="auto">
          <a:xfrm>
            <a:off x="8141036" y="2977117"/>
            <a:ext cx="2808287" cy="1200329"/>
          </a:xfrm>
          <a:prstGeom prst="rect">
            <a:avLst/>
          </a:prstGeom>
          <a:noFill/>
          <a:ln w="9525">
            <a:noFill/>
            <a:miter lim="800000"/>
          </a:ln>
        </p:spPr>
        <p:txBody>
          <a:bodyPr lIns="91440" tIns="45720" rIns="91440" bIns="4572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       添加文本内容添加文本内容添加文本内容添加文本添加文本内容添加文本内容添加文本内容添加文本添加文本内容添加文本内容</a:t>
            </a:r>
          </a:p>
        </p:txBody>
      </p:sp>
      <p:sp>
        <p:nvSpPr>
          <p:cNvPr id="82" name="Rectangle 52"/>
          <p:cNvSpPr>
            <a:spLocks noChangeArrowheads="1"/>
          </p:cNvSpPr>
          <p:nvPr/>
        </p:nvSpPr>
        <p:spPr bwMode="auto">
          <a:xfrm>
            <a:off x="8141034" y="2499280"/>
            <a:ext cx="1579278" cy="369332"/>
          </a:xfrm>
          <a:prstGeom prst="rect">
            <a:avLst/>
          </a:prstGeom>
          <a:noFill/>
          <a:ln w="9525">
            <a:noFill/>
            <a:miter lim="800000"/>
          </a:ln>
        </p:spPr>
        <p:txBody>
          <a:bodyPr wrap="none" lIns="91440" tIns="45720" rIns="91440" bIns="45720">
            <a:spAutoFit/>
          </a:bodyPr>
          <a:lstStyle/>
          <a:p>
            <a:r>
              <a:rPr lang="zh-CN" altLang="en-US" b="1" dirty="0">
                <a:solidFill>
                  <a:srgbClr val="18478F"/>
                </a:solidFill>
                <a:latin typeface="微软雅黑" panose="020B0503020204020204" pitchFamily="34" charset="-122"/>
                <a:ea typeface="微软雅黑" panose="020B0503020204020204" pitchFamily="34" charset="-122"/>
                <a:cs typeface="+mn-ea"/>
                <a:sym typeface="+mn-lt"/>
              </a:rPr>
              <a:t>点击输入标题</a:t>
            </a:r>
          </a:p>
        </p:txBody>
      </p:sp>
      <p:sp>
        <p:nvSpPr>
          <p:cNvPr id="83" name="Rectangle 53"/>
          <p:cNvSpPr>
            <a:spLocks noChangeArrowheads="1"/>
          </p:cNvSpPr>
          <p:nvPr/>
        </p:nvSpPr>
        <p:spPr bwMode="auto">
          <a:xfrm>
            <a:off x="8069596" y="4967843"/>
            <a:ext cx="1412566" cy="369332"/>
          </a:xfrm>
          <a:prstGeom prst="rect">
            <a:avLst/>
          </a:prstGeom>
          <a:noFill/>
          <a:ln w="9525">
            <a:noFill/>
            <a:miter lim="800000"/>
          </a:ln>
        </p:spPr>
        <p:txBody>
          <a:bodyPr wrap="none" lIns="91440" tIns="45720" rIns="91440" bIns="45720">
            <a:spAutoFit/>
          </a:bodyPr>
          <a:lstStyle/>
          <a:p>
            <a:r>
              <a:rPr lang="zh-CN" altLang="en-US" b="1" dirty="0">
                <a:solidFill>
                  <a:srgbClr val="18478F"/>
                </a:solidFill>
                <a:latin typeface="微软雅黑" panose="020B0503020204020204" pitchFamily="34" charset="-122"/>
                <a:ea typeface="微软雅黑" panose="020B0503020204020204" pitchFamily="34" charset="-122"/>
                <a:cs typeface="+mn-ea"/>
                <a:sym typeface="+mn-lt"/>
              </a:rPr>
              <a:t>全年销售额</a:t>
            </a:r>
            <a:r>
              <a:rPr lang="en-US" altLang="zh-CN" b="1" dirty="0">
                <a:solidFill>
                  <a:srgbClr val="18478F"/>
                </a:solidFill>
                <a:latin typeface="微软雅黑" panose="020B0503020204020204" pitchFamily="34" charset="-122"/>
                <a:ea typeface="微软雅黑" panose="020B0503020204020204" pitchFamily="34" charset="-122"/>
                <a:cs typeface="+mn-ea"/>
                <a:sym typeface="+mn-lt"/>
              </a:rPr>
              <a:t>:</a:t>
            </a:r>
          </a:p>
        </p:txBody>
      </p:sp>
      <p:sp>
        <p:nvSpPr>
          <p:cNvPr id="84" name="Rectangle 54"/>
          <p:cNvSpPr>
            <a:spLocks noChangeArrowheads="1"/>
          </p:cNvSpPr>
          <p:nvPr/>
        </p:nvSpPr>
        <p:spPr bwMode="auto">
          <a:xfrm>
            <a:off x="8060562" y="5337175"/>
            <a:ext cx="2063385" cy="461665"/>
          </a:xfrm>
          <a:prstGeom prst="rect">
            <a:avLst/>
          </a:prstGeom>
          <a:noFill/>
          <a:ln w="9525">
            <a:noFill/>
            <a:miter lim="800000"/>
          </a:ln>
        </p:spPr>
        <p:txBody>
          <a:bodyPr wrap="none" lIns="91440" tIns="45720" rIns="91440" bIns="45720">
            <a:spAutoFit/>
          </a:bodyPr>
          <a:lstStyle/>
          <a:p>
            <a:r>
              <a:rPr lang="en-US" altLang="zh-CN" sz="2400" b="1" dirty="0">
                <a:solidFill>
                  <a:srgbClr val="18478F"/>
                </a:solidFill>
                <a:latin typeface="微软雅黑" panose="020B0503020204020204" pitchFamily="34" charset="-122"/>
                <a:ea typeface="微软雅黑" panose="020B0503020204020204" pitchFamily="34" charset="-122"/>
                <a:cs typeface="+mn-ea"/>
                <a:sym typeface="+mn-lt"/>
              </a:rPr>
              <a:t>168,888,888</a:t>
            </a:r>
          </a:p>
        </p:txBody>
      </p:sp>
      <p:grpSp>
        <p:nvGrpSpPr>
          <p:cNvPr id="8" name="组合 7"/>
          <p:cNvGrpSpPr/>
          <p:nvPr/>
        </p:nvGrpSpPr>
        <p:grpSpPr>
          <a:xfrm>
            <a:off x="1458076" y="2105125"/>
            <a:ext cx="5906975" cy="3830775"/>
            <a:chOff x="662850" y="1443777"/>
            <a:chExt cx="7952752" cy="5157496"/>
          </a:xfrm>
        </p:grpSpPr>
        <p:sp>
          <p:nvSpPr>
            <p:cNvPr id="48" name="Oval 53"/>
            <p:cNvSpPr>
              <a:spLocks noChangeArrowheads="1"/>
            </p:cNvSpPr>
            <p:nvPr/>
          </p:nvSpPr>
          <p:spPr bwMode="auto">
            <a:xfrm>
              <a:off x="2946742" y="4453266"/>
              <a:ext cx="878044" cy="875743"/>
            </a:xfrm>
            <a:prstGeom prst="ellipse">
              <a:avLst/>
            </a:prstGeom>
            <a:gradFill flip="none" rotWithShape="1">
              <a:gsLst>
                <a:gs pos="0">
                  <a:schemeClr val="bg1"/>
                </a:gs>
                <a:gs pos="100000">
                  <a:schemeClr val="bg1">
                    <a:lumMod val="95000"/>
                  </a:schemeClr>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127000" dir="2700000" sx="101000" sy="101000" algn="tl" rotWithShape="0">
                <a:prstClr val="black">
                  <a:alpha val="20000"/>
                </a:prstClr>
              </a:outerShdw>
            </a:effectLst>
          </p:spPr>
          <p:txBody>
            <a:bodyPr wrap="none" lIns="91440" tIns="45720" rIns="91440" bIns="45720" anchor="ctr"/>
            <a:lstStyle/>
            <a:p>
              <a:pPr algn="ctr" defTabSz="1219200">
                <a:defRPr/>
              </a:pPr>
              <a:endParaRPr lang="zh-CN" altLang="en-US" sz="1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49" name="Oval 53"/>
            <p:cNvSpPr>
              <a:spLocks noChangeArrowheads="1"/>
            </p:cNvSpPr>
            <p:nvPr/>
          </p:nvSpPr>
          <p:spPr bwMode="auto">
            <a:xfrm>
              <a:off x="4099267" y="3813503"/>
              <a:ext cx="878044" cy="875743"/>
            </a:xfrm>
            <a:prstGeom prst="ellipse">
              <a:avLst/>
            </a:prstGeom>
            <a:gradFill flip="none" rotWithShape="1">
              <a:gsLst>
                <a:gs pos="0">
                  <a:schemeClr val="bg1"/>
                </a:gs>
                <a:gs pos="100000">
                  <a:schemeClr val="bg1">
                    <a:lumMod val="95000"/>
                  </a:schemeClr>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127000" dir="2700000" sx="101000" sy="101000" algn="tl" rotWithShape="0">
                <a:prstClr val="black">
                  <a:alpha val="20000"/>
                </a:prstClr>
              </a:outerShdw>
            </a:effectLst>
          </p:spPr>
          <p:txBody>
            <a:bodyPr wrap="none" lIns="91440" tIns="45720" rIns="91440" bIns="45720" anchor="ctr"/>
            <a:lstStyle/>
            <a:p>
              <a:pPr algn="ctr" defTabSz="1219200">
                <a:defRPr/>
              </a:pPr>
              <a:endParaRPr lang="zh-CN" altLang="en-US" sz="1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50" name="Oval 53"/>
            <p:cNvSpPr>
              <a:spLocks noChangeArrowheads="1"/>
            </p:cNvSpPr>
            <p:nvPr/>
          </p:nvSpPr>
          <p:spPr bwMode="auto">
            <a:xfrm>
              <a:off x="5178767" y="3175329"/>
              <a:ext cx="878044" cy="875743"/>
            </a:xfrm>
            <a:prstGeom prst="ellipse">
              <a:avLst/>
            </a:prstGeom>
            <a:gradFill flip="none" rotWithShape="1">
              <a:gsLst>
                <a:gs pos="0">
                  <a:schemeClr val="bg1"/>
                </a:gs>
                <a:gs pos="100000">
                  <a:schemeClr val="bg1">
                    <a:lumMod val="95000"/>
                  </a:schemeClr>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127000" dir="2700000" sx="101000" sy="101000" algn="tl" rotWithShape="0">
                <a:prstClr val="black">
                  <a:alpha val="20000"/>
                </a:prstClr>
              </a:outerShdw>
            </a:effectLst>
          </p:spPr>
          <p:txBody>
            <a:bodyPr wrap="none" lIns="91440" tIns="45720" rIns="91440" bIns="45720" anchor="ctr"/>
            <a:lstStyle/>
            <a:p>
              <a:pPr algn="ctr" defTabSz="1219200">
                <a:defRPr/>
              </a:pPr>
              <a:endParaRPr lang="zh-CN" altLang="en-US" sz="1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51" name="Oval 53"/>
            <p:cNvSpPr>
              <a:spLocks noChangeArrowheads="1"/>
            </p:cNvSpPr>
            <p:nvPr/>
          </p:nvSpPr>
          <p:spPr bwMode="auto">
            <a:xfrm>
              <a:off x="6402729" y="2537154"/>
              <a:ext cx="878044" cy="875743"/>
            </a:xfrm>
            <a:prstGeom prst="ellipse">
              <a:avLst/>
            </a:prstGeom>
            <a:gradFill flip="none" rotWithShape="1">
              <a:gsLst>
                <a:gs pos="0">
                  <a:schemeClr val="bg1"/>
                </a:gs>
                <a:gs pos="100000">
                  <a:schemeClr val="bg1">
                    <a:lumMod val="95000"/>
                  </a:schemeClr>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127000" dir="2700000" sx="101000" sy="101000" algn="tl" rotWithShape="0">
                <a:prstClr val="black">
                  <a:alpha val="20000"/>
                </a:prstClr>
              </a:outerShdw>
            </a:effectLst>
          </p:spPr>
          <p:txBody>
            <a:bodyPr wrap="none" lIns="91440" tIns="45720" rIns="91440" bIns="45720" anchor="ctr"/>
            <a:lstStyle/>
            <a:p>
              <a:pPr algn="ctr" defTabSz="1219200">
                <a:defRPr/>
              </a:pPr>
              <a:endParaRPr lang="zh-CN" altLang="en-US" sz="1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52" name="Oval 53"/>
            <p:cNvSpPr>
              <a:spLocks noChangeArrowheads="1"/>
            </p:cNvSpPr>
            <p:nvPr/>
          </p:nvSpPr>
          <p:spPr bwMode="auto">
            <a:xfrm>
              <a:off x="7555254" y="1898978"/>
              <a:ext cx="878044" cy="875743"/>
            </a:xfrm>
            <a:prstGeom prst="ellipse">
              <a:avLst/>
            </a:prstGeom>
            <a:gradFill flip="none" rotWithShape="1">
              <a:gsLst>
                <a:gs pos="0">
                  <a:schemeClr val="bg1"/>
                </a:gs>
                <a:gs pos="100000">
                  <a:schemeClr val="bg1">
                    <a:lumMod val="95000"/>
                  </a:schemeClr>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127000" dir="2700000" sx="101000" sy="101000" algn="tl" rotWithShape="0">
                <a:prstClr val="black">
                  <a:alpha val="20000"/>
                </a:prstClr>
              </a:outerShdw>
            </a:effectLst>
          </p:spPr>
          <p:txBody>
            <a:bodyPr wrap="none" lIns="91440" tIns="45720" rIns="91440" bIns="45720" anchor="ctr"/>
            <a:lstStyle/>
            <a:p>
              <a:pPr algn="ctr" defTabSz="1219200">
                <a:defRPr/>
              </a:pPr>
              <a:endParaRPr lang="zh-CN" altLang="en-US" sz="1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53" name="Freeform 504"/>
            <p:cNvSpPr/>
            <p:nvPr/>
          </p:nvSpPr>
          <p:spPr bwMode="auto">
            <a:xfrm>
              <a:off x="2760664" y="5428403"/>
              <a:ext cx="1152525" cy="647700"/>
            </a:xfrm>
            <a:custGeom>
              <a:avLst/>
              <a:gdLst>
                <a:gd name="T0" fmla="*/ 0 w 726"/>
                <a:gd name="T1" fmla="*/ 2147483647 h 408"/>
                <a:gd name="T2" fmla="*/ 0 w 726"/>
                <a:gd name="T3" fmla="*/ 0 h 408"/>
                <a:gd name="T4" fmla="*/ 2147483647 w 726"/>
                <a:gd name="T5" fmla="*/ 0 h 408"/>
                <a:gd name="T6" fmla="*/ 0 60000 65536"/>
                <a:gd name="T7" fmla="*/ 0 60000 65536"/>
                <a:gd name="T8" fmla="*/ 0 60000 65536"/>
                <a:gd name="T9" fmla="*/ 0 w 726"/>
                <a:gd name="T10" fmla="*/ 0 h 408"/>
                <a:gd name="T11" fmla="*/ 726 w 726"/>
                <a:gd name="T12" fmla="*/ 408 h 408"/>
              </a:gdLst>
              <a:ahLst/>
              <a:cxnLst>
                <a:cxn ang="T6">
                  <a:pos x="T0" y="T1"/>
                </a:cxn>
                <a:cxn ang="T7">
                  <a:pos x="T2" y="T3"/>
                </a:cxn>
                <a:cxn ang="T8">
                  <a:pos x="T4" y="T5"/>
                </a:cxn>
              </a:cxnLst>
              <a:rect l="T9" t="T10" r="T11" b="T12"/>
              <a:pathLst>
                <a:path w="726" h="408">
                  <a:moveTo>
                    <a:pt x="0" y="408"/>
                  </a:moveTo>
                  <a:lnTo>
                    <a:pt x="0" y="0"/>
                  </a:lnTo>
                  <a:lnTo>
                    <a:pt x="726" y="0"/>
                  </a:lnTo>
                </a:path>
              </a:pathLst>
            </a:custGeom>
            <a:noFill/>
            <a:ln w="19050">
              <a:solidFill>
                <a:schemeClr val="bg1">
                  <a:lumMod val="65000"/>
                </a:schemeClr>
              </a:solidFill>
              <a:miter lim="800000"/>
            </a:ln>
          </p:spPr>
          <p:txBody>
            <a:bodyPr wrap="none" lIns="91440" tIns="45720" rIns="91440" bIns="45720"/>
            <a:lstStyle/>
            <a:p>
              <a:pPr defTabSz="1219200">
                <a:defRPr/>
              </a:pPr>
              <a:endParaRPr lang="zh-CN" altLang="en-US" sz="16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54" name="Freeform 505"/>
            <p:cNvSpPr/>
            <p:nvPr/>
          </p:nvSpPr>
          <p:spPr bwMode="auto">
            <a:xfrm>
              <a:off x="3913188" y="4761653"/>
              <a:ext cx="1152525" cy="647700"/>
            </a:xfrm>
            <a:custGeom>
              <a:avLst/>
              <a:gdLst>
                <a:gd name="T0" fmla="*/ 0 w 726"/>
                <a:gd name="T1" fmla="*/ 2147483647 h 408"/>
                <a:gd name="T2" fmla="*/ 0 w 726"/>
                <a:gd name="T3" fmla="*/ 0 h 408"/>
                <a:gd name="T4" fmla="*/ 2147483647 w 726"/>
                <a:gd name="T5" fmla="*/ 0 h 408"/>
                <a:gd name="T6" fmla="*/ 0 60000 65536"/>
                <a:gd name="T7" fmla="*/ 0 60000 65536"/>
                <a:gd name="T8" fmla="*/ 0 60000 65536"/>
                <a:gd name="T9" fmla="*/ 0 w 726"/>
                <a:gd name="T10" fmla="*/ 0 h 408"/>
                <a:gd name="T11" fmla="*/ 726 w 726"/>
                <a:gd name="T12" fmla="*/ 408 h 408"/>
              </a:gdLst>
              <a:ahLst/>
              <a:cxnLst>
                <a:cxn ang="T6">
                  <a:pos x="T0" y="T1"/>
                </a:cxn>
                <a:cxn ang="T7">
                  <a:pos x="T2" y="T3"/>
                </a:cxn>
                <a:cxn ang="T8">
                  <a:pos x="T4" y="T5"/>
                </a:cxn>
              </a:cxnLst>
              <a:rect l="T9" t="T10" r="T11" b="T12"/>
              <a:pathLst>
                <a:path w="726" h="408">
                  <a:moveTo>
                    <a:pt x="0" y="408"/>
                  </a:moveTo>
                  <a:lnTo>
                    <a:pt x="0" y="0"/>
                  </a:lnTo>
                  <a:lnTo>
                    <a:pt x="726" y="0"/>
                  </a:lnTo>
                </a:path>
              </a:pathLst>
            </a:custGeom>
            <a:noFill/>
            <a:ln w="19050">
              <a:solidFill>
                <a:schemeClr val="bg1">
                  <a:lumMod val="65000"/>
                </a:schemeClr>
              </a:solidFill>
              <a:miter lim="800000"/>
            </a:ln>
          </p:spPr>
          <p:txBody>
            <a:bodyPr wrap="none" lIns="91440" tIns="45720" rIns="91440" bIns="45720"/>
            <a:lstStyle/>
            <a:p>
              <a:pPr defTabSz="1219200">
                <a:defRPr/>
              </a:pPr>
              <a:endParaRPr lang="zh-CN" altLang="en-US" sz="16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55" name="Freeform 506"/>
            <p:cNvSpPr/>
            <p:nvPr/>
          </p:nvSpPr>
          <p:spPr bwMode="auto">
            <a:xfrm>
              <a:off x="5064126" y="4110778"/>
              <a:ext cx="1152525" cy="647700"/>
            </a:xfrm>
            <a:custGeom>
              <a:avLst/>
              <a:gdLst>
                <a:gd name="T0" fmla="*/ 0 w 726"/>
                <a:gd name="T1" fmla="*/ 2147483647 h 408"/>
                <a:gd name="T2" fmla="*/ 0 w 726"/>
                <a:gd name="T3" fmla="*/ 0 h 408"/>
                <a:gd name="T4" fmla="*/ 2147483647 w 726"/>
                <a:gd name="T5" fmla="*/ 0 h 408"/>
                <a:gd name="T6" fmla="*/ 0 60000 65536"/>
                <a:gd name="T7" fmla="*/ 0 60000 65536"/>
                <a:gd name="T8" fmla="*/ 0 60000 65536"/>
                <a:gd name="T9" fmla="*/ 0 w 726"/>
                <a:gd name="T10" fmla="*/ 0 h 408"/>
                <a:gd name="T11" fmla="*/ 726 w 726"/>
                <a:gd name="T12" fmla="*/ 408 h 408"/>
              </a:gdLst>
              <a:ahLst/>
              <a:cxnLst>
                <a:cxn ang="T6">
                  <a:pos x="T0" y="T1"/>
                </a:cxn>
                <a:cxn ang="T7">
                  <a:pos x="T2" y="T3"/>
                </a:cxn>
                <a:cxn ang="T8">
                  <a:pos x="T4" y="T5"/>
                </a:cxn>
              </a:cxnLst>
              <a:rect l="T9" t="T10" r="T11" b="T12"/>
              <a:pathLst>
                <a:path w="726" h="408">
                  <a:moveTo>
                    <a:pt x="0" y="408"/>
                  </a:moveTo>
                  <a:lnTo>
                    <a:pt x="0" y="0"/>
                  </a:lnTo>
                  <a:lnTo>
                    <a:pt x="726" y="0"/>
                  </a:lnTo>
                </a:path>
              </a:pathLst>
            </a:custGeom>
            <a:noFill/>
            <a:ln w="19050">
              <a:solidFill>
                <a:schemeClr val="bg1">
                  <a:lumMod val="65000"/>
                </a:schemeClr>
              </a:solidFill>
              <a:miter lim="800000"/>
            </a:ln>
          </p:spPr>
          <p:txBody>
            <a:bodyPr wrap="none" lIns="91440" tIns="45720" rIns="91440" bIns="45720"/>
            <a:lstStyle/>
            <a:p>
              <a:pPr defTabSz="1219200">
                <a:defRPr/>
              </a:pPr>
              <a:endParaRPr lang="zh-CN" altLang="en-US" sz="16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56" name="Freeform 507"/>
            <p:cNvSpPr/>
            <p:nvPr/>
          </p:nvSpPr>
          <p:spPr bwMode="auto">
            <a:xfrm>
              <a:off x="6216651" y="3461490"/>
              <a:ext cx="1152525" cy="647700"/>
            </a:xfrm>
            <a:custGeom>
              <a:avLst/>
              <a:gdLst>
                <a:gd name="T0" fmla="*/ 0 w 726"/>
                <a:gd name="T1" fmla="*/ 2147483647 h 408"/>
                <a:gd name="T2" fmla="*/ 0 w 726"/>
                <a:gd name="T3" fmla="*/ 0 h 408"/>
                <a:gd name="T4" fmla="*/ 2147483647 w 726"/>
                <a:gd name="T5" fmla="*/ 0 h 408"/>
                <a:gd name="T6" fmla="*/ 0 60000 65536"/>
                <a:gd name="T7" fmla="*/ 0 60000 65536"/>
                <a:gd name="T8" fmla="*/ 0 60000 65536"/>
                <a:gd name="T9" fmla="*/ 0 w 726"/>
                <a:gd name="T10" fmla="*/ 0 h 408"/>
                <a:gd name="T11" fmla="*/ 726 w 726"/>
                <a:gd name="T12" fmla="*/ 408 h 408"/>
              </a:gdLst>
              <a:ahLst/>
              <a:cxnLst>
                <a:cxn ang="T6">
                  <a:pos x="T0" y="T1"/>
                </a:cxn>
                <a:cxn ang="T7">
                  <a:pos x="T2" y="T3"/>
                </a:cxn>
                <a:cxn ang="T8">
                  <a:pos x="T4" y="T5"/>
                </a:cxn>
              </a:cxnLst>
              <a:rect l="T9" t="T10" r="T11" b="T12"/>
              <a:pathLst>
                <a:path w="726" h="408">
                  <a:moveTo>
                    <a:pt x="0" y="408"/>
                  </a:moveTo>
                  <a:lnTo>
                    <a:pt x="0" y="0"/>
                  </a:lnTo>
                  <a:lnTo>
                    <a:pt x="726" y="0"/>
                  </a:lnTo>
                </a:path>
              </a:pathLst>
            </a:custGeom>
            <a:noFill/>
            <a:ln w="19050">
              <a:solidFill>
                <a:schemeClr val="bg1">
                  <a:lumMod val="65000"/>
                </a:schemeClr>
              </a:solidFill>
              <a:miter lim="800000"/>
            </a:ln>
          </p:spPr>
          <p:txBody>
            <a:bodyPr wrap="none" lIns="91440" tIns="45720" rIns="91440" bIns="45720"/>
            <a:lstStyle/>
            <a:p>
              <a:pPr defTabSz="1219200">
                <a:defRPr/>
              </a:pPr>
              <a:endParaRPr lang="zh-CN" altLang="en-US" sz="16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57" name="Freeform 508"/>
            <p:cNvSpPr/>
            <p:nvPr/>
          </p:nvSpPr>
          <p:spPr bwMode="auto">
            <a:xfrm>
              <a:off x="7391400" y="2812203"/>
              <a:ext cx="1152525" cy="647700"/>
            </a:xfrm>
            <a:custGeom>
              <a:avLst/>
              <a:gdLst>
                <a:gd name="T0" fmla="*/ 0 w 726"/>
                <a:gd name="T1" fmla="*/ 2147483647 h 408"/>
                <a:gd name="T2" fmla="*/ 0 w 726"/>
                <a:gd name="T3" fmla="*/ 0 h 408"/>
                <a:gd name="T4" fmla="*/ 2147483647 w 726"/>
                <a:gd name="T5" fmla="*/ 0 h 408"/>
                <a:gd name="T6" fmla="*/ 0 60000 65536"/>
                <a:gd name="T7" fmla="*/ 0 60000 65536"/>
                <a:gd name="T8" fmla="*/ 0 60000 65536"/>
                <a:gd name="T9" fmla="*/ 0 w 726"/>
                <a:gd name="T10" fmla="*/ 0 h 408"/>
                <a:gd name="T11" fmla="*/ 726 w 726"/>
                <a:gd name="T12" fmla="*/ 408 h 408"/>
              </a:gdLst>
              <a:ahLst/>
              <a:cxnLst>
                <a:cxn ang="T6">
                  <a:pos x="T0" y="T1"/>
                </a:cxn>
                <a:cxn ang="T7">
                  <a:pos x="T2" y="T3"/>
                </a:cxn>
                <a:cxn ang="T8">
                  <a:pos x="T4" y="T5"/>
                </a:cxn>
              </a:cxnLst>
              <a:rect l="T9" t="T10" r="T11" b="T12"/>
              <a:pathLst>
                <a:path w="726" h="408">
                  <a:moveTo>
                    <a:pt x="0" y="408"/>
                  </a:moveTo>
                  <a:lnTo>
                    <a:pt x="0" y="0"/>
                  </a:lnTo>
                  <a:lnTo>
                    <a:pt x="726" y="0"/>
                  </a:lnTo>
                </a:path>
              </a:pathLst>
            </a:custGeom>
            <a:noFill/>
            <a:ln w="19050">
              <a:solidFill>
                <a:schemeClr val="bg1">
                  <a:lumMod val="65000"/>
                </a:schemeClr>
              </a:solidFill>
              <a:miter lim="800000"/>
            </a:ln>
          </p:spPr>
          <p:txBody>
            <a:bodyPr wrap="none" lIns="91440" tIns="45720" rIns="91440" bIns="45720"/>
            <a:lstStyle/>
            <a:p>
              <a:pPr defTabSz="1219200">
                <a:defRPr/>
              </a:pPr>
              <a:endParaRPr lang="zh-CN" altLang="en-US" sz="16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58" name="AutoShape 539"/>
            <p:cNvSpPr>
              <a:spLocks noChangeArrowheads="1"/>
            </p:cNvSpPr>
            <p:nvPr/>
          </p:nvSpPr>
          <p:spPr bwMode="auto">
            <a:xfrm rot="17429802">
              <a:off x="2062165" y="4540990"/>
              <a:ext cx="936625" cy="936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148 h 21600"/>
                <a:gd name="T20" fmla="*/ 18452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lumMod val="65000"/>
              </a:schemeClr>
            </a:solidFill>
            <a:ln w="9525">
              <a:noFill/>
              <a:miter lim="800000"/>
            </a:ln>
          </p:spPr>
          <p:txBody>
            <a:bodyPr vert="eaVert" wrap="none" lIns="91440" tIns="45720" rIns="91440" bIns="45720" anchor="ctr"/>
            <a:lstStyle/>
            <a:p>
              <a:pPr defTabSz="1219200">
                <a:defRPr/>
              </a:pPr>
              <a:endParaRPr lang="zh-CN" altLang="en-US" sz="16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59" name="AutoShape 540"/>
            <p:cNvSpPr>
              <a:spLocks noChangeArrowheads="1"/>
            </p:cNvSpPr>
            <p:nvPr/>
          </p:nvSpPr>
          <p:spPr bwMode="auto">
            <a:xfrm rot="17429802">
              <a:off x="3214689" y="3891704"/>
              <a:ext cx="936625" cy="936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148 h 21600"/>
                <a:gd name="T20" fmla="*/ 18452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lumMod val="65000"/>
              </a:schemeClr>
            </a:solidFill>
            <a:ln w="9525">
              <a:noFill/>
              <a:miter lim="800000"/>
            </a:ln>
          </p:spPr>
          <p:txBody>
            <a:bodyPr vert="eaVert" wrap="none" lIns="91440" tIns="45720" rIns="91440" bIns="45720" anchor="ctr"/>
            <a:lstStyle/>
            <a:p>
              <a:pPr defTabSz="1219200">
                <a:defRPr/>
              </a:pPr>
              <a:endParaRPr lang="zh-CN" altLang="en-US" sz="16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60" name="AutoShape 541"/>
            <p:cNvSpPr>
              <a:spLocks noChangeArrowheads="1"/>
            </p:cNvSpPr>
            <p:nvPr/>
          </p:nvSpPr>
          <p:spPr bwMode="auto">
            <a:xfrm rot="17429802">
              <a:off x="4367214" y="3244004"/>
              <a:ext cx="936625" cy="936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148 h 21600"/>
                <a:gd name="T20" fmla="*/ 18452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lumMod val="65000"/>
              </a:schemeClr>
            </a:solidFill>
            <a:ln w="9525">
              <a:noFill/>
              <a:miter lim="800000"/>
            </a:ln>
          </p:spPr>
          <p:txBody>
            <a:bodyPr vert="eaVert" wrap="none" lIns="91440" tIns="45720" rIns="91440" bIns="45720" anchor="ctr"/>
            <a:lstStyle/>
            <a:p>
              <a:pPr defTabSz="1219200">
                <a:defRPr/>
              </a:pPr>
              <a:endParaRPr lang="zh-CN" altLang="en-US" sz="16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61" name="AutoShape 542"/>
            <p:cNvSpPr>
              <a:spLocks noChangeArrowheads="1"/>
            </p:cNvSpPr>
            <p:nvPr/>
          </p:nvSpPr>
          <p:spPr bwMode="auto">
            <a:xfrm rot="17429802">
              <a:off x="5519740" y="2596304"/>
              <a:ext cx="936625" cy="936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148 h 21600"/>
                <a:gd name="T20" fmla="*/ 18452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lumMod val="65000"/>
              </a:schemeClr>
            </a:solidFill>
            <a:ln w="9525">
              <a:noFill/>
              <a:miter lim="800000"/>
            </a:ln>
          </p:spPr>
          <p:txBody>
            <a:bodyPr vert="eaVert" wrap="none" lIns="91440" tIns="45720" rIns="91440" bIns="45720" anchor="ctr"/>
            <a:lstStyle/>
            <a:p>
              <a:pPr defTabSz="1219200">
                <a:defRPr/>
              </a:pPr>
              <a:endParaRPr lang="zh-CN" altLang="en-US" sz="16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62" name="AutoShape 543"/>
            <p:cNvSpPr>
              <a:spLocks noChangeArrowheads="1"/>
            </p:cNvSpPr>
            <p:nvPr/>
          </p:nvSpPr>
          <p:spPr bwMode="auto">
            <a:xfrm rot="17429802">
              <a:off x="6670677" y="1948604"/>
              <a:ext cx="936625" cy="936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48 w 21600"/>
                <a:gd name="T19" fmla="*/ 3148 h 21600"/>
                <a:gd name="T20" fmla="*/ 18452 w 21600"/>
                <a:gd name="T21" fmla="*/ 1845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lumMod val="65000"/>
              </a:schemeClr>
            </a:solidFill>
            <a:ln w="9525">
              <a:noFill/>
              <a:miter lim="800000"/>
            </a:ln>
          </p:spPr>
          <p:txBody>
            <a:bodyPr vert="eaVert" wrap="none" lIns="91440" tIns="45720" rIns="91440" bIns="45720" anchor="ctr"/>
            <a:lstStyle/>
            <a:p>
              <a:pPr defTabSz="1219200">
                <a:defRPr/>
              </a:pPr>
              <a:endParaRPr lang="zh-CN" altLang="en-US" sz="16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63" name="Line 544"/>
            <p:cNvSpPr>
              <a:spLocks noChangeShapeType="1"/>
            </p:cNvSpPr>
            <p:nvPr/>
          </p:nvSpPr>
          <p:spPr bwMode="auto">
            <a:xfrm flipH="1">
              <a:off x="1558926" y="4685453"/>
              <a:ext cx="865188" cy="1587"/>
            </a:xfrm>
            <a:prstGeom prst="line">
              <a:avLst/>
            </a:prstGeom>
            <a:noFill/>
            <a:ln w="19050" cap="rnd">
              <a:solidFill>
                <a:schemeClr val="bg1">
                  <a:lumMod val="65000"/>
                </a:schemeClr>
              </a:solidFill>
              <a:prstDash val="sysDot"/>
              <a:round/>
              <a:headEnd type="oval" w="med" len="med"/>
              <a:tailEnd type="oval" w="med" len="med"/>
            </a:ln>
          </p:spPr>
          <p:txBody>
            <a:bodyPr wrap="none" lIns="91440" tIns="45720" rIns="91440" bIns="45720"/>
            <a:lstStyle/>
            <a:p>
              <a:pPr defTabSz="1219200">
                <a:defRPr/>
              </a:pPr>
              <a:endParaRPr lang="zh-CN" altLang="en-US" sz="16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64" name="Line 545"/>
            <p:cNvSpPr>
              <a:spLocks noChangeShapeType="1"/>
            </p:cNvSpPr>
            <p:nvPr/>
          </p:nvSpPr>
          <p:spPr bwMode="auto">
            <a:xfrm flipH="1">
              <a:off x="1558926" y="4037753"/>
              <a:ext cx="2016125" cy="1587"/>
            </a:xfrm>
            <a:prstGeom prst="line">
              <a:avLst/>
            </a:prstGeom>
            <a:noFill/>
            <a:ln w="19050" cap="rnd">
              <a:solidFill>
                <a:schemeClr val="bg1">
                  <a:lumMod val="65000"/>
                </a:schemeClr>
              </a:solidFill>
              <a:prstDash val="sysDot"/>
              <a:round/>
              <a:headEnd type="oval" w="med" len="med"/>
              <a:tailEnd type="oval" w="med" len="med"/>
            </a:ln>
          </p:spPr>
          <p:txBody>
            <a:bodyPr wrap="none" lIns="91440" tIns="45720" rIns="91440" bIns="45720"/>
            <a:lstStyle/>
            <a:p>
              <a:pPr defTabSz="1219200">
                <a:defRPr/>
              </a:pPr>
              <a:endParaRPr lang="zh-CN" altLang="en-US" sz="16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65" name="Line 546"/>
            <p:cNvSpPr>
              <a:spLocks noChangeShapeType="1"/>
            </p:cNvSpPr>
            <p:nvPr/>
          </p:nvSpPr>
          <p:spPr bwMode="auto">
            <a:xfrm flipH="1">
              <a:off x="1558925" y="3388465"/>
              <a:ext cx="3168651" cy="1588"/>
            </a:xfrm>
            <a:prstGeom prst="line">
              <a:avLst/>
            </a:prstGeom>
            <a:noFill/>
            <a:ln w="19050" cap="rnd">
              <a:solidFill>
                <a:schemeClr val="bg1">
                  <a:lumMod val="65000"/>
                </a:schemeClr>
              </a:solidFill>
              <a:prstDash val="sysDot"/>
              <a:round/>
              <a:headEnd type="oval" w="med" len="med"/>
              <a:tailEnd type="oval" w="med" len="med"/>
            </a:ln>
          </p:spPr>
          <p:txBody>
            <a:bodyPr wrap="none" lIns="91440" tIns="45720" rIns="91440" bIns="45720"/>
            <a:lstStyle/>
            <a:p>
              <a:pPr defTabSz="1219200">
                <a:defRPr/>
              </a:pPr>
              <a:endParaRPr lang="zh-CN" altLang="en-US" sz="16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66" name="Line 547"/>
            <p:cNvSpPr>
              <a:spLocks noChangeShapeType="1"/>
            </p:cNvSpPr>
            <p:nvPr/>
          </p:nvSpPr>
          <p:spPr bwMode="auto">
            <a:xfrm flipH="1">
              <a:off x="1558926" y="2740765"/>
              <a:ext cx="4321175" cy="1588"/>
            </a:xfrm>
            <a:prstGeom prst="line">
              <a:avLst/>
            </a:prstGeom>
            <a:noFill/>
            <a:ln w="19050" cap="rnd">
              <a:solidFill>
                <a:schemeClr val="bg1">
                  <a:lumMod val="65000"/>
                </a:schemeClr>
              </a:solidFill>
              <a:prstDash val="sysDot"/>
              <a:round/>
              <a:headEnd type="oval" w="med" len="med"/>
              <a:tailEnd type="oval" w="med" len="med"/>
            </a:ln>
          </p:spPr>
          <p:txBody>
            <a:bodyPr wrap="none" lIns="91440" tIns="45720" rIns="91440" bIns="45720"/>
            <a:lstStyle/>
            <a:p>
              <a:pPr defTabSz="1219200">
                <a:defRPr/>
              </a:pPr>
              <a:endParaRPr lang="zh-CN" altLang="en-US" sz="16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67" name="Line 548"/>
            <p:cNvSpPr>
              <a:spLocks noChangeShapeType="1"/>
            </p:cNvSpPr>
            <p:nvPr/>
          </p:nvSpPr>
          <p:spPr bwMode="auto">
            <a:xfrm flipH="1">
              <a:off x="1558926" y="2091477"/>
              <a:ext cx="5473700" cy="1587"/>
            </a:xfrm>
            <a:prstGeom prst="line">
              <a:avLst/>
            </a:prstGeom>
            <a:noFill/>
            <a:ln w="19050" cap="rnd">
              <a:solidFill>
                <a:schemeClr val="bg1">
                  <a:lumMod val="65000"/>
                </a:schemeClr>
              </a:solidFill>
              <a:prstDash val="sysDot"/>
              <a:round/>
              <a:headEnd type="oval" w="med" len="med"/>
              <a:tailEnd type="oval" w="med" len="med"/>
            </a:ln>
          </p:spPr>
          <p:txBody>
            <a:bodyPr wrap="none" lIns="91440" tIns="45720" rIns="91440" bIns="45720"/>
            <a:lstStyle/>
            <a:p>
              <a:pPr defTabSz="1219200">
                <a:defRPr/>
              </a:pPr>
              <a:endParaRPr lang="zh-CN" altLang="en-US" sz="16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68" name="Freeform 554"/>
            <p:cNvSpPr/>
            <p:nvPr/>
          </p:nvSpPr>
          <p:spPr bwMode="auto">
            <a:xfrm>
              <a:off x="1558926" y="1443777"/>
              <a:ext cx="6624639" cy="4608512"/>
            </a:xfrm>
            <a:custGeom>
              <a:avLst/>
              <a:gdLst>
                <a:gd name="T0" fmla="*/ 0 w 4400"/>
                <a:gd name="T1" fmla="*/ 0 h 2903"/>
                <a:gd name="T2" fmla="*/ 0 w 4400"/>
                <a:gd name="T3" fmla="*/ 2147483647 h 2903"/>
                <a:gd name="T4" fmla="*/ 2147483647 w 4400"/>
                <a:gd name="T5" fmla="*/ 2147483647 h 2903"/>
                <a:gd name="T6" fmla="*/ 0 60000 65536"/>
                <a:gd name="T7" fmla="*/ 0 60000 65536"/>
                <a:gd name="T8" fmla="*/ 0 60000 65536"/>
                <a:gd name="T9" fmla="*/ 0 w 4400"/>
                <a:gd name="T10" fmla="*/ 0 h 2903"/>
                <a:gd name="T11" fmla="*/ 4400 w 4400"/>
                <a:gd name="T12" fmla="*/ 2903 h 2903"/>
              </a:gdLst>
              <a:ahLst/>
              <a:cxnLst>
                <a:cxn ang="T6">
                  <a:pos x="T0" y="T1"/>
                </a:cxn>
                <a:cxn ang="T7">
                  <a:pos x="T2" y="T3"/>
                </a:cxn>
                <a:cxn ang="T8">
                  <a:pos x="T4" y="T5"/>
                </a:cxn>
              </a:cxnLst>
              <a:rect l="T9" t="T10" r="T11" b="T12"/>
              <a:pathLst>
                <a:path w="4400" h="2903">
                  <a:moveTo>
                    <a:pt x="0" y="0"/>
                  </a:moveTo>
                  <a:lnTo>
                    <a:pt x="0" y="2903"/>
                  </a:lnTo>
                  <a:lnTo>
                    <a:pt x="4400" y="2903"/>
                  </a:lnTo>
                </a:path>
              </a:pathLst>
            </a:custGeom>
            <a:noFill/>
            <a:ln w="38100">
              <a:solidFill>
                <a:srgbClr val="005A9E"/>
              </a:solidFill>
              <a:miter lim="800000"/>
              <a:headEnd type="triangle" w="med" len="med"/>
              <a:tailEnd type="triangle" w="med" len="med"/>
            </a:ln>
          </p:spPr>
          <p:txBody>
            <a:bodyPr wrap="none" lIns="91440" tIns="45720" rIns="91440" bIns="45720"/>
            <a:lstStyle/>
            <a:p>
              <a:pPr defTabSz="1219200">
                <a:defRPr/>
              </a:pPr>
              <a:endParaRPr lang="zh-CN" altLang="en-US" sz="16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69" name="Text Box 39"/>
            <p:cNvSpPr txBox="1">
              <a:spLocks noChangeArrowheads="1"/>
            </p:cNvSpPr>
            <p:nvPr/>
          </p:nvSpPr>
          <p:spPr bwMode="auto">
            <a:xfrm>
              <a:off x="662850" y="1877164"/>
              <a:ext cx="896076" cy="455806"/>
            </a:xfrm>
            <a:prstGeom prst="rect">
              <a:avLst/>
            </a:prstGeom>
            <a:noFill/>
            <a:ln w="9525">
              <a:noFill/>
              <a:miter lim="800000"/>
            </a:ln>
          </p:spPr>
          <p:txBody>
            <a:bodyPr wrap="none" lIns="91440" tIns="45720" rIns="91440" bIns="45720">
              <a:spAutoFit/>
            </a:bodyPr>
            <a:lstStyle/>
            <a:p>
              <a:pPr algn="r"/>
              <a:r>
                <a:rPr lang="en-US" altLang="zh-CN" sz="1600" dirty="0">
                  <a:solidFill>
                    <a:srgbClr val="18478F"/>
                  </a:solidFill>
                  <a:latin typeface="微软雅黑" panose="020B0503020204020204" pitchFamily="34" charset="-122"/>
                  <a:ea typeface="微软雅黑" panose="020B0503020204020204" pitchFamily="34" charset="-122"/>
                  <a:cs typeface="+mn-ea"/>
                  <a:sym typeface="+mn-lt"/>
                </a:rPr>
                <a:t>1000</a:t>
              </a:r>
            </a:p>
          </p:txBody>
        </p:sp>
        <p:sp>
          <p:nvSpPr>
            <p:cNvPr id="70" name="Text Box 40"/>
            <p:cNvSpPr txBox="1">
              <a:spLocks noChangeArrowheads="1"/>
            </p:cNvSpPr>
            <p:nvPr/>
          </p:nvSpPr>
          <p:spPr bwMode="auto">
            <a:xfrm>
              <a:off x="826301" y="2551852"/>
              <a:ext cx="734212" cy="455806"/>
            </a:xfrm>
            <a:prstGeom prst="rect">
              <a:avLst/>
            </a:prstGeom>
            <a:noFill/>
            <a:ln w="9525">
              <a:noFill/>
              <a:miter lim="800000"/>
            </a:ln>
          </p:spPr>
          <p:txBody>
            <a:bodyPr wrap="none" lIns="91440" tIns="45720" rIns="91440" bIns="45720">
              <a:spAutoFit/>
            </a:bodyPr>
            <a:lstStyle/>
            <a:p>
              <a:pPr algn="r"/>
              <a:r>
                <a:rPr lang="en-US" altLang="zh-CN" sz="1600" dirty="0">
                  <a:solidFill>
                    <a:srgbClr val="18478F"/>
                  </a:solidFill>
                  <a:latin typeface="微软雅黑" panose="020B0503020204020204" pitchFamily="34" charset="-122"/>
                  <a:ea typeface="微软雅黑" panose="020B0503020204020204" pitchFamily="34" charset="-122"/>
                  <a:cs typeface="+mn-ea"/>
                  <a:sym typeface="+mn-lt"/>
                </a:rPr>
                <a:t>900</a:t>
              </a:r>
            </a:p>
          </p:txBody>
        </p:sp>
        <p:sp>
          <p:nvSpPr>
            <p:cNvPr id="71" name="Text Box 41"/>
            <p:cNvSpPr txBox="1">
              <a:spLocks noChangeArrowheads="1"/>
            </p:cNvSpPr>
            <p:nvPr/>
          </p:nvSpPr>
          <p:spPr bwMode="auto">
            <a:xfrm>
              <a:off x="826301" y="3174152"/>
              <a:ext cx="734212" cy="455806"/>
            </a:xfrm>
            <a:prstGeom prst="rect">
              <a:avLst/>
            </a:prstGeom>
            <a:noFill/>
            <a:ln w="9525">
              <a:noFill/>
              <a:miter lim="800000"/>
            </a:ln>
          </p:spPr>
          <p:txBody>
            <a:bodyPr wrap="none" lIns="91440" tIns="45720" rIns="91440" bIns="45720">
              <a:spAutoFit/>
            </a:bodyPr>
            <a:lstStyle/>
            <a:p>
              <a:pPr algn="r"/>
              <a:r>
                <a:rPr lang="en-US" altLang="zh-CN" sz="1600" dirty="0">
                  <a:solidFill>
                    <a:srgbClr val="18478F"/>
                  </a:solidFill>
                  <a:latin typeface="微软雅黑" panose="020B0503020204020204" pitchFamily="34" charset="-122"/>
                  <a:ea typeface="微软雅黑" panose="020B0503020204020204" pitchFamily="34" charset="-122"/>
                  <a:cs typeface="+mn-ea"/>
                  <a:sym typeface="+mn-lt"/>
                </a:rPr>
                <a:t>800</a:t>
              </a:r>
            </a:p>
          </p:txBody>
        </p:sp>
        <p:sp>
          <p:nvSpPr>
            <p:cNvPr id="72" name="Text Box 42"/>
            <p:cNvSpPr txBox="1">
              <a:spLocks noChangeArrowheads="1"/>
            </p:cNvSpPr>
            <p:nvPr/>
          </p:nvSpPr>
          <p:spPr bwMode="auto">
            <a:xfrm>
              <a:off x="824714" y="3809152"/>
              <a:ext cx="734212" cy="455806"/>
            </a:xfrm>
            <a:prstGeom prst="rect">
              <a:avLst/>
            </a:prstGeom>
            <a:noFill/>
            <a:ln w="9525">
              <a:noFill/>
              <a:miter lim="800000"/>
            </a:ln>
          </p:spPr>
          <p:txBody>
            <a:bodyPr wrap="none" lIns="91440" tIns="45720" rIns="91440" bIns="45720">
              <a:spAutoFit/>
            </a:bodyPr>
            <a:lstStyle/>
            <a:p>
              <a:pPr algn="r"/>
              <a:r>
                <a:rPr lang="en-US" altLang="zh-CN" sz="1600" dirty="0">
                  <a:solidFill>
                    <a:srgbClr val="18478F"/>
                  </a:solidFill>
                  <a:latin typeface="微软雅黑" panose="020B0503020204020204" pitchFamily="34" charset="-122"/>
                  <a:ea typeface="微软雅黑" panose="020B0503020204020204" pitchFamily="34" charset="-122"/>
                  <a:cs typeface="+mn-ea"/>
                  <a:sym typeface="+mn-lt"/>
                </a:rPr>
                <a:t>500</a:t>
              </a:r>
            </a:p>
          </p:txBody>
        </p:sp>
        <p:sp>
          <p:nvSpPr>
            <p:cNvPr id="73" name="Text Box 43"/>
            <p:cNvSpPr txBox="1">
              <a:spLocks noChangeArrowheads="1"/>
            </p:cNvSpPr>
            <p:nvPr/>
          </p:nvSpPr>
          <p:spPr bwMode="auto">
            <a:xfrm>
              <a:off x="824714" y="4487016"/>
              <a:ext cx="734212" cy="455806"/>
            </a:xfrm>
            <a:prstGeom prst="rect">
              <a:avLst/>
            </a:prstGeom>
            <a:noFill/>
            <a:ln w="9525">
              <a:noFill/>
              <a:miter lim="800000"/>
            </a:ln>
          </p:spPr>
          <p:txBody>
            <a:bodyPr wrap="none" lIns="91440" tIns="45720" rIns="91440" bIns="45720">
              <a:spAutoFit/>
            </a:bodyPr>
            <a:lstStyle/>
            <a:p>
              <a:pPr algn="r"/>
              <a:r>
                <a:rPr lang="en-US" altLang="zh-CN" sz="1600" dirty="0">
                  <a:solidFill>
                    <a:srgbClr val="18478F"/>
                  </a:solidFill>
                  <a:latin typeface="微软雅黑" panose="020B0503020204020204" pitchFamily="34" charset="-122"/>
                  <a:ea typeface="微软雅黑" panose="020B0503020204020204" pitchFamily="34" charset="-122"/>
                  <a:cs typeface="+mn-ea"/>
                  <a:sym typeface="+mn-lt"/>
                </a:rPr>
                <a:t>200</a:t>
              </a:r>
            </a:p>
          </p:txBody>
        </p:sp>
        <p:sp>
          <p:nvSpPr>
            <p:cNvPr id="74" name="Text Box 44"/>
            <p:cNvSpPr txBox="1">
              <a:spLocks noChangeArrowheads="1"/>
            </p:cNvSpPr>
            <p:nvPr/>
          </p:nvSpPr>
          <p:spPr bwMode="auto">
            <a:xfrm>
              <a:off x="1148440" y="5837977"/>
              <a:ext cx="410486" cy="455806"/>
            </a:xfrm>
            <a:prstGeom prst="rect">
              <a:avLst/>
            </a:prstGeom>
            <a:noFill/>
            <a:ln w="9525">
              <a:noFill/>
              <a:miter lim="800000"/>
            </a:ln>
          </p:spPr>
          <p:txBody>
            <a:bodyPr wrap="none" lIns="91440" tIns="45720" rIns="91440" bIns="45720">
              <a:spAutoFit/>
            </a:bodyPr>
            <a:lstStyle/>
            <a:p>
              <a:pPr algn="r"/>
              <a:r>
                <a:rPr lang="en-US" altLang="zh-CN" sz="1600" dirty="0">
                  <a:solidFill>
                    <a:srgbClr val="18478F"/>
                  </a:solidFill>
                  <a:latin typeface="微软雅黑" panose="020B0503020204020204" pitchFamily="34" charset="-122"/>
                  <a:ea typeface="微软雅黑" panose="020B0503020204020204" pitchFamily="34" charset="-122"/>
                  <a:cs typeface="+mn-ea"/>
                  <a:sym typeface="+mn-lt"/>
                </a:rPr>
                <a:t>0</a:t>
              </a:r>
            </a:p>
          </p:txBody>
        </p:sp>
        <p:sp>
          <p:nvSpPr>
            <p:cNvPr id="75" name="Text Box 45"/>
            <p:cNvSpPr txBox="1">
              <a:spLocks noChangeArrowheads="1"/>
            </p:cNvSpPr>
            <p:nvPr/>
          </p:nvSpPr>
          <p:spPr bwMode="auto">
            <a:xfrm>
              <a:off x="852770" y="6269778"/>
              <a:ext cx="706155" cy="331495"/>
            </a:xfrm>
            <a:prstGeom prst="rect">
              <a:avLst/>
            </a:prstGeom>
            <a:noFill/>
            <a:ln w="9525">
              <a:noFill/>
              <a:miter lim="800000"/>
            </a:ln>
          </p:spPr>
          <p:txBody>
            <a:bodyPr wrap="none" lIns="91440" tIns="45720" rIns="91440" bIns="45720">
              <a:spAutoFit/>
            </a:bodyPr>
            <a:lstStyle/>
            <a:p>
              <a:pPr algn="r"/>
              <a:r>
                <a:rPr lang="en-US" altLang="zh-CN" sz="1000" dirty="0">
                  <a:solidFill>
                    <a:srgbClr val="18478F"/>
                  </a:solidFill>
                  <a:latin typeface="微软雅黑" panose="020B0503020204020204" pitchFamily="34" charset="-122"/>
                  <a:ea typeface="微软雅黑" panose="020B0503020204020204" pitchFamily="34" charset="-122"/>
                  <a:cs typeface="+mn-ea"/>
                  <a:sym typeface="+mn-lt"/>
                </a:rPr>
                <a:t>(</a:t>
              </a:r>
              <a:r>
                <a:rPr lang="zh-CN" altLang="en-US" sz="1000" dirty="0">
                  <a:solidFill>
                    <a:srgbClr val="18478F"/>
                  </a:solidFill>
                  <a:latin typeface="微软雅黑" panose="020B0503020204020204" pitchFamily="34" charset="-122"/>
                  <a:ea typeface="微软雅黑" panose="020B0503020204020204" pitchFamily="34" charset="-122"/>
                  <a:cs typeface="+mn-ea"/>
                  <a:sym typeface="+mn-lt"/>
                </a:rPr>
                <a:t>万元</a:t>
              </a:r>
              <a:r>
                <a:rPr lang="en-US" altLang="zh-CN" sz="1000" dirty="0">
                  <a:solidFill>
                    <a:srgbClr val="18478F"/>
                  </a:solidFill>
                  <a:latin typeface="微软雅黑" panose="020B0503020204020204" pitchFamily="34" charset="-122"/>
                  <a:ea typeface="微软雅黑" panose="020B0503020204020204" pitchFamily="34" charset="-122"/>
                  <a:cs typeface="+mn-ea"/>
                  <a:sym typeface="+mn-lt"/>
                </a:rPr>
                <a:t>)</a:t>
              </a:r>
            </a:p>
          </p:txBody>
        </p:sp>
        <p:sp>
          <p:nvSpPr>
            <p:cNvPr id="76" name="Text Box 46"/>
            <p:cNvSpPr txBox="1">
              <a:spLocks noChangeArrowheads="1"/>
            </p:cNvSpPr>
            <p:nvPr/>
          </p:nvSpPr>
          <p:spPr bwMode="auto">
            <a:xfrm>
              <a:off x="2927352" y="6198339"/>
              <a:ext cx="1008299" cy="352214"/>
            </a:xfrm>
            <a:prstGeom prst="rect">
              <a:avLst/>
            </a:prstGeom>
            <a:noFill/>
            <a:ln w="9525">
              <a:noFill/>
              <a:miter lim="800000"/>
            </a:ln>
          </p:spPr>
          <p:txBody>
            <a:bodyPr wrap="none" lIns="91440" tIns="45720" rIns="91440" bIns="45720">
              <a:spAutoFit/>
            </a:bodyPr>
            <a:lstStyle/>
            <a:p>
              <a:r>
                <a:rPr lang="zh-CN" altLang="en-US" sz="1100" dirty="0">
                  <a:solidFill>
                    <a:srgbClr val="18478F"/>
                  </a:solidFill>
                  <a:latin typeface="微软雅黑" panose="020B0503020204020204" pitchFamily="34" charset="-122"/>
                  <a:ea typeface="微软雅黑" panose="020B0503020204020204" pitchFamily="34" charset="-122"/>
                  <a:cs typeface="+mn-ea"/>
                  <a:sym typeface="+mn-lt"/>
                </a:rPr>
                <a:t>输入文本</a:t>
              </a:r>
            </a:p>
          </p:txBody>
        </p:sp>
        <p:sp>
          <p:nvSpPr>
            <p:cNvPr id="77" name="Text Box 47"/>
            <p:cNvSpPr txBox="1">
              <a:spLocks noChangeArrowheads="1"/>
            </p:cNvSpPr>
            <p:nvPr/>
          </p:nvSpPr>
          <p:spPr bwMode="auto">
            <a:xfrm>
              <a:off x="4151315" y="6198339"/>
              <a:ext cx="1008299" cy="352214"/>
            </a:xfrm>
            <a:prstGeom prst="rect">
              <a:avLst/>
            </a:prstGeom>
            <a:noFill/>
            <a:ln w="9525">
              <a:noFill/>
              <a:miter lim="800000"/>
            </a:ln>
          </p:spPr>
          <p:txBody>
            <a:bodyPr wrap="none" lIns="91440" tIns="45720" rIns="91440" bIns="45720">
              <a:spAutoFit/>
            </a:bodyPr>
            <a:lstStyle/>
            <a:p>
              <a:r>
                <a:rPr lang="zh-CN" altLang="en-US" sz="1100" dirty="0">
                  <a:solidFill>
                    <a:srgbClr val="18478F"/>
                  </a:solidFill>
                  <a:latin typeface="微软雅黑" panose="020B0503020204020204" pitchFamily="34" charset="-122"/>
                  <a:ea typeface="微软雅黑" panose="020B0503020204020204" pitchFamily="34" charset="-122"/>
                  <a:cs typeface="+mn-ea"/>
                  <a:sym typeface="+mn-lt"/>
                </a:rPr>
                <a:t>输入文本</a:t>
              </a:r>
            </a:p>
          </p:txBody>
        </p:sp>
        <p:sp>
          <p:nvSpPr>
            <p:cNvPr id="78" name="Text Box 48"/>
            <p:cNvSpPr txBox="1">
              <a:spLocks noChangeArrowheads="1"/>
            </p:cNvSpPr>
            <p:nvPr/>
          </p:nvSpPr>
          <p:spPr bwMode="auto">
            <a:xfrm>
              <a:off x="5302251" y="6198339"/>
              <a:ext cx="1008299" cy="352214"/>
            </a:xfrm>
            <a:prstGeom prst="rect">
              <a:avLst/>
            </a:prstGeom>
            <a:noFill/>
            <a:ln w="9525">
              <a:noFill/>
              <a:miter lim="800000"/>
            </a:ln>
          </p:spPr>
          <p:txBody>
            <a:bodyPr wrap="none" lIns="91440" tIns="45720" rIns="91440" bIns="45720">
              <a:spAutoFit/>
            </a:bodyPr>
            <a:lstStyle/>
            <a:p>
              <a:r>
                <a:rPr lang="zh-CN" altLang="en-US" sz="1100" dirty="0">
                  <a:solidFill>
                    <a:srgbClr val="18478F"/>
                  </a:solidFill>
                  <a:latin typeface="微软雅黑" panose="020B0503020204020204" pitchFamily="34" charset="-122"/>
                  <a:ea typeface="微软雅黑" panose="020B0503020204020204" pitchFamily="34" charset="-122"/>
                  <a:cs typeface="+mn-ea"/>
                  <a:sym typeface="+mn-lt"/>
                </a:rPr>
                <a:t>输入文本</a:t>
              </a:r>
            </a:p>
          </p:txBody>
        </p:sp>
        <p:sp>
          <p:nvSpPr>
            <p:cNvPr id="79" name="Text Box 49"/>
            <p:cNvSpPr txBox="1">
              <a:spLocks noChangeArrowheads="1"/>
            </p:cNvSpPr>
            <p:nvPr/>
          </p:nvSpPr>
          <p:spPr bwMode="auto">
            <a:xfrm>
              <a:off x="6527803" y="6198339"/>
              <a:ext cx="1008299" cy="352214"/>
            </a:xfrm>
            <a:prstGeom prst="rect">
              <a:avLst/>
            </a:prstGeom>
            <a:noFill/>
            <a:ln w="9525">
              <a:noFill/>
              <a:miter lim="800000"/>
            </a:ln>
          </p:spPr>
          <p:txBody>
            <a:bodyPr wrap="none" lIns="91440" tIns="45720" rIns="91440" bIns="45720">
              <a:spAutoFit/>
            </a:bodyPr>
            <a:lstStyle/>
            <a:p>
              <a:r>
                <a:rPr lang="zh-CN" altLang="en-US" sz="1100" dirty="0">
                  <a:solidFill>
                    <a:srgbClr val="18478F"/>
                  </a:solidFill>
                  <a:latin typeface="微软雅黑" panose="020B0503020204020204" pitchFamily="34" charset="-122"/>
                  <a:ea typeface="微软雅黑" panose="020B0503020204020204" pitchFamily="34" charset="-122"/>
                  <a:cs typeface="+mn-ea"/>
                  <a:sym typeface="+mn-lt"/>
                </a:rPr>
                <a:t>输入文本</a:t>
              </a:r>
            </a:p>
          </p:txBody>
        </p:sp>
        <p:sp>
          <p:nvSpPr>
            <p:cNvPr id="80" name="Text Box 50"/>
            <p:cNvSpPr txBox="1">
              <a:spLocks noChangeArrowheads="1"/>
            </p:cNvSpPr>
            <p:nvPr/>
          </p:nvSpPr>
          <p:spPr bwMode="auto">
            <a:xfrm>
              <a:off x="7607303" y="6198339"/>
              <a:ext cx="1008299" cy="352214"/>
            </a:xfrm>
            <a:prstGeom prst="rect">
              <a:avLst/>
            </a:prstGeom>
            <a:noFill/>
            <a:ln w="9525">
              <a:noFill/>
              <a:miter lim="800000"/>
            </a:ln>
          </p:spPr>
          <p:txBody>
            <a:bodyPr wrap="none" lIns="91440" tIns="45720" rIns="91440" bIns="45720">
              <a:spAutoFit/>
            </a:bodyPr>
            <a:lstStyle/>
            <a:p>
              <a:r>
                <a:rPr lang="zh-CN" altLang="en-US" sz="1100" dirty="0">
                  <a:solidFill>
                    <a:srgbClr val="18478F"/>
                  </a:solidFill>
                  <a:latin typeface="微软雅黑" panose="020B0503020204020204" pitchFamily="34" charset="-122"/>
                  <a:ea typeface="微软雅黑" panose="020B0503020204020204" pitchFamily="34" charset="-122"/>
                  <a:cs typeface="+mn-ea"/>
                  <a:sym typeface="+mn-lt"/>
                </a:rPr>
                <a:t>输入文本</a:t>
              </a:r>
            </a:p>
          </p:txBody>
        </p:sp>
        <p:sp>
          <p:nvSpPr>
            <p:cNvPr id="85" name="Text Box 55"/>
            <p:cNvSpPr txBox="1">
              <a:spLocks noChangeArrowheads="1"/>
            </p:cNvSpPr>
            <p:nvPr/>
          </p:nvSpPr>
          <p:spPr bwMode="auto">
            <a:xfrm>
              <a:off x="3070226" y="4756889"/>
              <a:ext cx="632776" cy="414370"/>
            </a:xfrm>
            <a:prstGeom prst="rect">
              <a:avLst/>
            </a:prstGeom>
            <a:noFill/>
            <a:ln w="9525">
              <a:noFill/>
              <a:miter lim="800000"/>
            </a:ln>
          </p:spPr>
          <p:txBody>
            <a:bodyPr wrap="none" lIns="91440" tIns="45720" rIns="91440" bIns="45720">
              <a:spAutoFit/>
            </a:bodyPr>
            <a:lstStyle/>
            <a:p>
              <a:r>
                <a:rPr lang="en-US" altLang="zh-CN" sz="1400" dirty="0">
                  <a:solidFill>
                    <a:srgbClr val="18478F"/>
                  </a:solidFill>
                  <a:latin typeface="微软雅黑" panose="020B0503020204020204" pitchFamily="34" charset="-122"/>
                  <a:ea typeface="微软雅黑" panose="020B0503020204020204" pitchFamily="34" charset="-122"/>
                  <a:cs typeface="+mn-ea"/>
                  <a:sym typeface="+mn-lt"/>
                </a:rPr>
                <a:t>1</a:t>
              </a:r>
              <a:r>
                <a:rPr lang="zh-CN" altLang="en-US" sz="1400" dirty="0">
                  <a:solidFill>
                    <a:srgbClr val="18478F"/>
                  </a:solidFill>
                  <a:latin typeface="微软雅黑" panose="020B0503020204020204" pitchFamily="34" charset="-122"/>
                  <a:ea typeface="微软雅黑" panose="020B0503020204020204" pitchFamily="34" charset="-122"/>
                  <a:cs typeface="+mn-ea"/>
                  <a:sym typeface="+mn-lt"/>
                </a:rPr>
                <a:t>月</a:t>
              </a:r>
            </a:p>
          </p:txBody>
        </p:sp>
        <p:sp>
          <p:nvSpPr>
            <p:cNvPr id="86" name="Text Box 56"/>
            <p:cNvSpPr txBox="1">
              <a:spLocks noChangeArrowheads="1"/>
            </p:cNvSpPr>
            <p:nvPr/>
          </p:nvSpPr>
          <p:spPr bwMode="auto">
            <a:xfrm>
              <a:off x="4294189" y="4107603"/>
              <a:ext cx="632776" cy="414370"/>
            </a:xfrm>
            <a:prstGeom prst="rect">
              <a:avLst/>
            </a:prstGeom>
            <a:noFill/>
            <a:ln w="9525">
              <a:noFill/>
              <a:miter lim="800000"/>
            </a:ln>
          </p:spPr>
          <p:txBody>
            <a:bodyPr wrap="none" lIns="91440" tIns="45720" rIns="91440" bIns="45720">
              <a:spAutoFit/>
            </a:bodyPr>
            <a:lstStyle/>
            <a:p>
              <a:r>
                <a:rPr lang="en-US" altLang="zh-CN" sz="1400" dirty="0">
                  <a:solidFill>
                    <a:srgbClr val="18478F"/>
                  </a:solidFill>
                  <a:latin typeface="微软雅黑" panose="020B0503020204020204" pitchFamily="34" charset="-122"/>
                  <a:ea typeface="微软雅黑" panose="020B0503020204020204" pitchFamily="34" charset="-122"/>
                  <a:cs typeface="+mn-ea"/>
                  <a:sym typeface="+mn-lt"/>
                </a:rPr>
                <a:t>3</a:t>
              </a:r>
              <a:r>
                <a:rPr lang="zh-CN" altLang="en-US" sz="1400" dirty="0">
                  <a:solidFill>
                    <a:srgbClr val="18478F"/>
                  </a:solidFill>
                  <a:latin typeface="微软雅黑" panose="020B0503020204020204" pitchFamily="34" charset="-122"/>
                  <a:ea typeface="微软雅黑" panose="020B0503020204020204" pitchFamily="34" charset="-122"/>
                  <a:cs typeface="+mn-ea"/>
                  <a:sym typeface="+mn-lt"/>
                </a:rPr>
                <a:t>月</a:t>
              </a:r>
            </a:p>
          </p:txBody>
        </p:sp>
        <p:sp>
          <p:nvSpPr>
            <p:cNvPr id="87" name="Text Box 57"/>
            <p:cNvSpPr txBox="1">
              <a:spLocks noChangeArrowheads="1"/>
            </p:cNvSpPr>
            <p:nvPr/>
          </p:nvSpPr>
          <p:spPr bwMode="auto">
            <a:xfrm>
              <a:off x="7640638" y="2147040"/>
              <a:ext cx="775217" cy="414370"/>
            </a:xfrm>
            <a:prstGeom prst="rect">
              <a:avLst/>
            </a:prstGeom>
            <a:noFill/>
            <a:ln w="9525">
              <a:noFill/>
              <a:miter lim="800000"/>
            </a:ln>
          </p:spPr>
          <p:txBody>
            <a:bodyPr wrap="none" lIns="91440" tIns="45720" rIns="91440" bIns="45720">
              <a:spAutoFit/>
            </a:bodyPr>
            <a:lstStyle/>
            <a:p>
              <a:r>
                <a:rPr lang="en-US" altLang="zh-CN" sz="1400" dirty="0">
                  <a:solidFill>
                    <a:srgbClr val="18478F"/>
                  </a:solidFill>
                  <a:latin typeface="微软雅黑" panose="020B0503020204020204" pitchFamily="34" charset="-122"/>
                  <a:ea typeface="微软雅黑" panose="020B0503020204020204" pitchFamily="34" charset="-122"/>
                  <a:cs typeface="+mn-ea"/>
                  <a:sym typeface="+mn-lt"/>
                </a:rPr>
                <a:t>11</a:t>
              </a:r>
              <a:r>
                <a:rPr lang="zh-CN" altLang="en-US" sz="1400" dirty="0">
                  <a:solidFill>
                    <a:srgbClr val="18478F"/>
                  </a:solidFill>
                  <a:latin typeface="微软雅黑" panose="020B0503020204020204" pitchFamily="34" charset="-122"/>
                  <a:ea typeface="微软雅黑" panose="020B0503020204020204" pitchFamily="34" charset="-122"/>
                  <a:cs typeface="+mn-ea"/>
                  <a:sym typeface="+mn-lt"/>
                </a:rPr>
                <a:t>月</a:t>
              </a:r>
            </a:p>
          </p:txBody>
        </p:sp>
        <p:sp>
          <p:nvSpPr>
            <p:cNvPr id="88" name="Text Box 58"/>
            <p:cNvSpPr txBox="1">
              <a:spLocks noChangeArrowheads="1"/>
            </p:cNvSpPr>
            <p:nvPr/>
          </p:nvSpPr>
          <p:spPr bwMode="auto">
            <a:xfrm>
              <a:off x="6527800" y="2812203"/>
              <a:ext cx="632776" cy="414370"/>
            </a:xfrm>
            <a:prstGeom prst="rect">
              <a:avLst/>
            </a:prstGeom>
            <a:noFill/>
            <a:ln w="9525">
              <a:noFill/>
              <a:miter lim="800000"/>
            </a:ln>
          </p:spPr>
          <p:txBody>
            <a:bodyPr wrap="none" lIns="91440" tIns="45720" rIns="91440" bIns="45720">
              <a:spAutoFit/>
            </a:bodyPr>
            <a:lstStyle/>
            <a:p>
              <a:r>
                <a:rPr lang="en-US" altLang="zh-CN" sz="1400" dirty="0">
                  <a:solidFill>
                    <a:srgbClr val="18478F"/>
                  </a:solidFill>
                  <a:latin typeface="微软雅黑" panose="020B0503020204020204" pitchFamily="34" charset="-122"/>
                  <a:ea typeface="微软雅黑" panose="020B0503020204020204" pitchFamily="34" charset="-122"/>
                  <a:cs typeface="+mn-ea"/>
                  <a:sym typeface="+mn-lt"/>
                </a:rPr>
                <a:t>8</a:t>
              </a:r>
              <a:r>
                <a:rPr lang="zh-CN" altLang="en-US" sz="1400" dirty="0">
                  <a:solidFill>
                    <a:srgbClr val="18478F"/>
                  </a:solidFill>
                  <a:latin typeface="微软雅黑" panose="020B0503020204020204" pitchFamily="34" charset="-122"/>
                  <a:ea typeface="微软雅黑" panose="020B0503020204020204" pitchFamily="34" charset="-122"/>
                  <a:cs typeface="+mn-ea"/>
                  <a:sym typeface="+mn-lt"/>
                </a:rPr>
                <a:t>月</a:t>
              </a:r>
            </a:p>
          </p:txBody>
        </p:sp>
        <p:sp>
          <p:nvSpPr>
            <p:cNvPr id="89" name="Text Box 59"/>
            <p:cNvSpPr txBox="1">
              <a:spLocks noChangeArrowheads="1"/>
            </p:cNvSpPr>
            <p:nvPr/>
          </p:nvSpPr>
          <p:spPr bwMode="auto">
            <a:xfrm>
              <a:off x="5322889" y="3442440"/>
              <a:ext cx="632776" cy="414370"/>
            </a:xfrm>
            <a:prstGeom prst="rect">
              <a:avLst/>
            </a:prstGeom>
            <a:noFill/>
            <a:ln w="9525">
              <a:noFill/>
              <a:miter lim="800000"/>
            </a:ln>
          </p:spPr>
          <p:txBody>
            <a:bodyPr wrap="none" lIns="91440" tIns="45720" rIns="91440" bIns="45720">
              <a:spAutoFit/>
            </a:bodyPr>
            <a:lstStyle/>
            <a:p>
              <a:r>
                <a:rPr lang="en-US" altLang="zh-CN" sz="1400" dirty="0">
                  <a:solidFill>
                    <a:srgbClr val="18478F"/>
                  </a:solidFill>
                  <a:latin typeface="微软雅黑" panose="020B0503020204020204" pitchFamily="34" charset="-122"/>
                  <a:ea typeface="微软雅黑" panose="020B0503020204020204" pitchFamily="34" charset="-122"/>
                  <a:cs typeface="+mn-ea"/>
                  <a:sym typeface="+mn-lt"/>
                </a:rPr>
                <a:t>5</a:t>
              </a:r>
              <a:r>
                <a:rPr lang="zh-CN" altLang="en-US" sz="1400" dirty="0">
                  <a:solidFill>
                    <a:srgbClr val="18478F"/>
                  </a:solidFill>
                  <a:latin typeface="微软雅黑" panose="020B0503020204020204" pitchFamily="34" charset="-122"/>
                  <a:ea typeface="微软雅黑" panose="020B0503020204020204" pitchFamily="34" charset="-122"/>
                  <a:cs typeface="+mn-ea"/>
                  <a:sym typeface="+mn-lt"/>
                </a:rPr>
                <a:t>月</a:t>
              </a:r>
            </a:p>
          </p:txBody>
        </p:sp>
      </p:grpSp>
      <p:sp>
        <p:nvSpPr>
          <p:cNvPr id="90" name="矩形 89"/>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91" name="矩形 90"/>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92" name="组合 91"/>
          <p:cNvGrpSpPr/>
          <p:nvPr/>
        </p:nvGrpSpPr>
        <p:grpSpPr>
          <a:xfrm>
            <a:off x="1935444" y="393958"/>
            <a:ext cx="3705496" cy="592217"/>
            <a:chOff x="330188" y="329522"/>
            <a:chExt cx="3705496" cy="592217"/>
          </a:xfrm>
        </p:grpSpPr>
        <p:sp>
          <p:nvSpPr>
            <p:cNvPr id="93"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94" name="矩形 93"/>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95" name="圆角矩形 94"/>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96" name="矩形 95"/>
          <p:cNvSpPr/>
          <p:nvPr/>
        </p:nvSpPr>
        <p:spPr>
          <a:xfrm>
            <a:off x="486854" y="399268"/>
            <a:ext cx="665567" cy="584775"/>
          </a:xfrm>
          <a:prstGeom prst="rect">
            <a:avLst/>
          </a:prstGeom>
        </p:spPr>
        <p:txBody>
          <a:bodyPr wrap="none">
            <a:spAutoFit/>
          </a:bodyPr>
          <a:lstStyle/>
          <a:p>
            <a:r>
              <a:rPr lang="en-US" altLang="zh-CN" sz="3200" dirty="0" smtClean="0">
                <a:solidFill>
                  <a:srgbClr val="18478F"/>
                </a:solidFill>
                <a:latin typeface="微软雅黑" panose="020B0503020204020204" pitchFamily="34" charset="-122"/>
                <a:ea typeface="微软雅黑" panose="020B0503020204020204" pitchFamily="34" charset="-122"/>
                <a:cs typeface="+mn-ea"/>
                <a:sym typeface="+mn-lt"/>
              </a:rPr>
              <a:t>03</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95"/>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90"/>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91"/>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92"/>
                                        </p:tgtEl>
                                        <p:attrNameLst>
                                          <p:attrName>style.visibility</p:attrName>
                                        </p:attrNameLst>
                                      </p:cBhvr>
                                      <p:to>
                                        <p:strVal val="visible"/>
                                      </p:to>
                                    </p:set>
                                    <p:animEffect transition="in" filter="wipe(left)">
                                      <p:cBhvr>
                                        <p:cTn id="25" dur="1000"/>
                                        <p:tgtEl>
                                          <p:spTgt spid="92"/>
                                        </p:tgtEl>
                                      </p:cBhvr>
                                    </p:animEffect>
                                  </p:childTnLst>
                                </p:cTn>
                              </p:par>
                            </p:childTnLst>
                          </p:cTn>
                        </p:par>
                        <p:par>
                          <p:cTn id="26" fill="hold">
                            <p:stCondLst>
                              <p:cond delay="500"/>
                            </p:stCondLst>
                            <p:childTnLst>
                              <p:par>
                                <p:cTn id="27" presetID="41" presetClass="entr" presetSubtype="0" fill="hold" nodeType="afterEffect">
                                  <p:stCondLst>
                                    <p:cond delay="0"/>
                                  </p:stCondLst>
                                  <p:iterate type="lt">
                                    <p:tmPct val="10000"/>
                                  </p:iterate>
                                  <p:childTnLst>
                                    <p:set>
                                      <p:cBhvr>
                                        <p:cTn id="28" dur="1" fill="hold">
                                          <p:stCondLst>
                                            <p:cond delay="0"/>
                                          </p:stCondLst>
                                        </p:cTn>
                                        <p:tgtEl>
                                          <p:spTgt spid="82">
                                            <p:txEl>
                                              <p:pRg st="0" end="0"/>
                                            </p:txEl>
                                          </p:spTgt>
                                        </p:tgtEl>
                                        <p:attrNameLst>
                                          <p:attrName>style.visibility</p:attrName>
                                        </p:attrNameLst>
                                      </p:cBhvr>
                                      <p:to>
                                        <p:strVal val="visible"/>
                                      </p:to>
                                    </p:set>
                                    <p:anim calcmode="lin" valueType="num">
                                      <p:cBhvr>
                                        <p:cTn id="29" dur="500" fill="hold"/>
                                        <p:tgtEl>
                                          <p:spTgt spid="8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2">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8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2">
                                            <p:txEl>
                                              <p:pRg st="0" end="0"/>
                                            </p:txEl>
                                          </p:spTgt>
                                        </p:tgtEl>
                                      </p:cBhvr>
                                    </p:animEffect>
                                  </p:childTnLst>
                                </p:cTn>
                              </p:par>
                            </p:childTnLst>
                          </p:cTn>
                        </p:par>
                        <p:par>
                          <p:cTn id="34" fill="hold">
                            <p:stCondLst>
                              <p:cond delay="750"/>
                            </p:stCondLst>
                            <p:childTnLst>
                              <p:par>
                                <p:cTn id="35" presetID="41" presetClass="entr" presetSubtype="0" fill="hold" nodeType="afterEffect">
                                  <p:stCondLst>
                                    <p:cond delay="0"/>
                                  </p:stCondLst>
                                  <p:iterate type="lt">
                                    <p:tmPct val="10000"/>
                                  </p:iterate>
                                  <p:childTnLst>
                                    <p:set>
                                      <p:cBhvr>
                                        <p:cTn id="36" dur="1" fill="hold">
                                          <p:stCondLst>
                                            <p:cond delay="0"/>
                                          </p:stCondLst>
                                        </p:cTn>
                                        <p:tgtEl>
                                          <p:spTgt spid="81">
                                            <p:txEl>
                                              <p:pRg st="0" end="0"/>
                                            </p:txEl>
                                          </p:spTgt>
                                        </p:tgtEl>
                                        <p:attrNameLst>
                                          <p:attrName>style.visibility</p:attrName>
                                        </p:attrNameLst>
                                      </p:cBhvr>
                                      <p:to>
                                        <p:strVal val="visible"/>
                                      </p:to>
                                    </p:set>
                                    <p:anim calcmode="lin" valueType="num">
                                      <p:cBhvr>
                                        <p:cTn id="37" dur="500" fill="hold"/>
                                        <p:tgtEl>
                                          <p:spTgt spid="8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81">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8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8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81">
                                            <p:txEl>
                                              <p:pRg st="0" end="0"/>
                                            </p:txEl>
                                          </p:spTgt>
                                        </p:tgtEl>
                                      </p:cBhvr>
                                    </p:animEffect>
                                  </p:childTnLst>
                                </p:cTn>
                              </p:par>
                            </p:childTnLst>
                          </p:cTn>
                        </p:par>
                        <p:par>
                          <p:cTn id="42" fill="hold">
                            <p:stCondLst>
                              <p:cond delay="4349"/>
                            </p:stCondLst>
                            <p:childTnLst>
                              <p:par>
                                <p:cTn id="43" presetID="52" presetClass="entr" presetSubtype="0" fill="hold" nodeType="afterEffect">
                                  <p:stCondLst>
                                    <p:cond delay="0"/>
                                  </p:stCondLst>
                                  <p:childTnLst>
                                    <p:set>
                                      <p:cBhvr>
                                        <p:cTn id="44" dur="1" fill="hold">
                                          <p:stCondLst>
                                            <p:cond delay="0"/>
                                          </p:stCondLst>
                                        </p:cTn>
                                        <p:tgtEl>
                                          <p:spTgt spid="83">
                                            <p:txEl>
                                              <p:pRg st="0" end="0"/>
                                            </p:txEl>
                                          </p:spTgt>
                                        </p:tgtEl>
                                        <p:attrNameLst>
                                          <p:attrName>style.visibility</p:attrName>
                                        </p:attrNameLst>
                                      </p:cBhvr>
                                      <p:to>
                                        <p:strVal val="visible"/>
                                      </p:to>
                                    </p:set>
                                    <p:animScale>
                                      <p:cBhvr>
                                        <p:cTn id="45" dur="1000" decel="50000" fill="hold">
                                          <p:stCondLst>
                                            <p:cond delay="0"/>
                                          </p:stCondLst>
                                        </p:cTn>
                                        <p:tgtEl>
                                          <p:spTgt spid="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83">
                                            <p:txEl>
                                              <p:pRg st="0" end="0"/>
                                            </p:txEl>
                                          </p:spTgt>
                                        </p:tgtEl>
                                        <p:attrNameLst>
                                          <p:attrName>ppt_x</p:attrName>
                                          <p:attrName>ppt_y</p:attrName>
                                        </p:attrNameLst>
                                      </p:cBhvr>
                                    </p:animMotion>
                                    <p:animEffect transition="in" filter="fade">
                                      <p:cBhvr>
                                        <p:cTn id="47" dur="1000"/>
                                        <p:tgtEl>
                                          <p:spTgt spid="83">
                                            <p:txEl>
                                              <p:pRg st="0" end="0"/>
                                            </p:txEl>
                                          </p:spTgt>
                                        </p:tgtEl>
                                      </p:cBhvr>
                                    </p:animEffect>
                                  </p:childTnLst>
                                </p:cTn>
                              </p:par>
                            </p:childTnLst>
                          </p:cTn>
                        </p:par>
                        <p:par>
                          <p:cTn id="48" fill="hold">
                            <p:stCondLst>
                              <p:cond delay="5349"/>
                            </p:stCondLst>
                            <p:childTnLst>
                              <p:par>
                                <p:cTn id="49" presetID="52" presetClass="entr" presetSubtype="0" fill="hold" nodeType="afterEffect">
                                  <p:stCondLst>
                                    <p:cond delay="0"/>
                                  </p:stCondLst>
                                  <p:childTnLst>
                                    <p:set>
                                      <p:cBhvr>
                                        <p:cTn id="50" dur="1" fill="hold">
                                          <p:stCondLst>
                                            <p:cond delay="0"/>
                                          </p:stCondLst>
                                        </p:cTn>
                                        <p:tgtEl>
                                          <p:spTgt spid="84">
                                            <p:txEl>
                                              <p:pRg st="0" end="0"/>
                                            </p:txEl>
                                          </p:spTgt>
                                        </p:tgtEl>
                                        <p:attrNameLst>
                                          <p:attrName>style.visibility</p:attrName>
                                        </p:attrNameLst>
                                      </p:cBhvr>
                                      <p:to>
                                        <p:strVal val="visible"/>
                                      </p:to>
                                    </p:set>
                                    <p:animScale>
                                      <p:cBhvr>
                                        <p:cTn id="51" dur="1000" decel="50000" fill="hold">
                                          <p:stCondLst>
                                            <p:cond delay="0"/>
                                          </p:stCondLst>
                                        </p:cTn>
                                        <p:tgtEl>
                                          <p:spTgt spid="8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84">
                                            <p:txEl>
                                              <p:pRg st="0" end="0"/>
                                            </p:txEl>
                                          </p:spTgt>
                                        </p:tgtEl>
                                        <p:attrNameLst>
                                          <p:attrName>ppt_x</p:attrName>
                                          <p:attrName>ppt_y</p:attrName>
                                        </p:attrNameLst>
                                      </p:cBhvr>
                                    </p:animMotion>
                                    <p:animEffect transition="in" filter="fade">
                                      <p:cBhvr>
                                        <p:cTn id="53" dur="1000"/>
                                        <p:tgtEl>
                                          <p:spTgt spid="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0" grpId="1" animBg="1"/>
      <p:bldP spid="91" grpId="0" animBg="1"/>
      <p:bldP spid="91" grpId="1" animBg="1"/>
      <p:bldP spid="95" grpId="0" animBg="1"/>
      <p:bldP spid="95" grpId="1" animBg="1"/>
      <p:bldP spid="9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02737" y="1981200"/>
            <a:ext cx="5365933" cy="4029392"/>
            <a:chOff x="802737" y="1981200"/>
            <a:chExt cx="5365933" cy="4029392"/>
          </a:xfrm>
        </p:grpSpPr>
        <p:pic>
          <p:nvPicPr>
            <p:cNvPr id="11" name="imac-mock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37" y="1981200"/>
              <a:ext cx="5365933" cy="402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7886" y="2214491"/>
              <a:ext cx="4148078" cy="2650271"/>
            </a:xfrm>
            <a:prstGeom prst="rect">
              <a:avLst/>
            </a:prstGeom>
          </p:spPr>
        </p:pic>
      </p:grpSp>
      <p:grpSp>
        <p:nvGrpSpPr>
          <p:cNvPr id="19" name="组合 18"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7069512" y="1866154"/>
            <a:ext cx="688368" cy="688368"/>
            <a:chOff x="7242071" y="1820434"/>
            <a:chExt cx="688368" cy="688368"/>
          </a:xfrm>
        </p:grpSpPr>
        <p:sp>
          <p:nvSpPr>
            <p:cNvPr id="20" name="椭圆 19"/>
            <p:cNvSpPr/>
            <p:nvPr/>
          </p:nvSpPr>
          <p:spPr>
            <a:xfrm>
              <a:off x="7242071" y="1820434"/>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1" name="椭圆 20"/>
            <p:cNvSpPr/>
            <p:nvPr/>
          </p:nvSpPr>
          <p:spPr>
            <a:xfrm>
              <a:off x="7286625" y="1866019"/>
              <a:ext cx="608738" cy="608738"/>
            </a:xfrm>
            <a:prstGeom prst="ellipse">
              <a:avLst/>
            </a:prstGeom>
            <a:solidFill>
              <a:srgbClr val="18478F"/>
            </a:solidFill>
            <a:ln w="28575">
              <a:noFill/>
            </a:ln>
            <a:effec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22" name="组合 21"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7069512" y="3534191"/>
            <a:ext cx="688368" cy="688368"/>
            <a:chOff x="7242071" y="3488471"/>
            <a:chExt cx="688368" cy="688368"/>
          </a:xfrm>
        </p:grpSpPr>
        <p:sp>
          <p:nvSpPr>
            <p:cNvPr id="23" name="椭圆 22"/>
            <p:cNvSpPr/>
            <p:nvPr/>
          </p:nvSpPr>
          <p:spPr>
            <a:xfrm>
              <a:off x="7242071" y="3488471"/>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8" name="椭圆 27"/>
            <p:cNvSpPr/>
            <p:nvPr/>
          </p:nvSpPr>
          <p:spPr>
            <a:xfrm>
              <a:off x="7286625" y="3534056"/>
              <a:ext cx="608738" cy="608738"/>
            </a:xfrm>
            <a:prstGeom prst="ellipse">
              <a:avLst/>
            </a:prstGeom>
            <a:solidFill>
              <a:srgbClr val="18478F"/>
            </a:solidFill>
            <a:ln w="28575">
              <a:noFill/>
            </a:ln>
            <a:effec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29" name="组合 28"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7069512" y="5149081"/>
            <a:ext cx="688368" cy="688368"/>
            <a:chOff x="7242071" y="5103361"/>
            <a:chExt cx="688368" cy="688368"/>
          </a:xfrm>
        </p:grpSpPr>
        <p:sp>
          <p:nvSpPr>
            <p:cNvPr id="30" name="椭圆 29"/>
            <p:cNvSpPr/>
            <p:nvPr/>
          </p:nvSpPr>
          <p:spPr>
            <a:xfrm>
              <a:off x="7242071" y="5103361"/>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1" name="椭圆 30"/>
            <p:cNvSpPr/>
            <p:nvPr/>
          </p:nvSpPr>
          <p:spPr>
            <a:xfrm>
              <a:off x="7286625" y="5148946"/>
              <a:ext cx="608738" cy="608738"/>
            </a:xfrm>
            <a:prstGeom prst="ellipse">
              <a:avLst/>
            </a:prstGeom>
            <a:solidFill>
              <a:srgbClr val="18478F"/>
            </a:solidFill>
            <a:ln w="28575">
              <a:noFill/>
            </a:ln>
            <a:effec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32" name="组合 31"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7981188" y="1784473"/>
            <a:ext cx="2967866" cy="921471"/>
            <a:chOff x="8548025" y="1459078"/>
            <a:chExt cx="2967866" cy="921471"/>
          </a:xfrm>
        </p:grpSpPr>
        <p:sp>
          <p:nvSpPr>
            <p:cNvPr id="33" name="矩形 32"/>
            <p:cNvSpPr/>
            <p:nvPr/>
          </p:nvSpPr>
          <p:spPr>
            <a:xfrm>
              <a:off x="8548025" y="1766855"/>
              <a:ext cx="2967866" cy="613694"/>
            </a:xfrm>
            <a:prstGeom prst="rect">
              <a:avLst/>
            </a:prstGeom>
          </p:spPr>
          <p:txBody>
            <a:bodyPr wrap="square">
              <a:spAutoFit/>
            </a:bodyPr>
            <a:lstStyle/>
            <a:p>
              <a:pPr>
                <a:lnSpc>
                  <a:spcPct val="150000"/>
                </a:lnSpc>
                <a:spcBef>
                  <a:spcPct val="0"/>
                </a:spcBef>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的内容打在这里或者通过复制您的文本黏贴自此。您的内容打在这里或者通过</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4" name="矩形 33"/>
            <p:cNvSpPr/>
            <p:nvPr/>
          </p:nvSpPr>
          <p:spPr>
            <a:xfrm>
              <a:off x="8548025" y="1459078"/>
              <a:ext cx="1356208" cy="307777"/>
            </a:xfrm>
            <a:prstGeom prst="rect">
              <a:avLst/>
            </a:prstGeom>
          </p:spPr>
          <p:txBody>
            <a:bodyPr wrap="square">
              <a:spAutoFit/>
            </a:bodyPr>
            <a:lstStyle/>
            <a:p>
              <a:r>
                <a:rPr lang="zh-CN" altLang="en-US" sz="1400" b="1" dirty="0" smtClean="0">
                  <a:solidFill>
                    <a:srgbClr val="18478F"/>
                  </a:solidFill>
                  <a:latin typeface="微软雅黑" panose="020B0503020204020204" pitchFamily="34" charset="-122"/>
                  <a:ea typeface="微软雅黑" panose="020B0503020204020204" pitchFamily="34" charset="-122"/>
                  <a:cs typeface="+mn-ea"/>
                  <a:sym typeface="+mn-lt"/>
                </a:rPr>
                <a:t>添加标题</a:t>
              </a:r>
              <a:endParaRPr lang="zh-CN" altLang="en-US" sz="1400" b="1"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35" name="组合 34"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7981188" y="5043044"/>
            <a:ext cx="3066768" cy="857286"/>
            <a:chOff x="8548025" y="1459078"/>
            <a:chExt cx="2854850" cy="857286"/>
          </a:xfrm>
        </p:grpSpPr>
        <p:sp>
          <p:nvSpPr>
            <p:cNvPr id="36" name="矩形 35"/>
            <p:cNvSpPr/>
            <p:nvPr/>
          </p:nvSpPr>
          <p:spPr>
            <a:xfrm>
              <a:off x="8548025" y="1766855"/>
              <a:ext cx="2854850" cy="549509"/>
            </a:xfrm>
            <a:prstGeom prst="rect">
              <a:avLst/>
            </a:prstGeom>
          </p:spPr>
          <p:txBody>
            <a:bodyPr wrap="square">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您的内容打在这里或者通过复制您的文本黏贴自此。您的内容打在这里或者通过</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8548025" y="1459078"/>
              <a:ext cx="1356208" cy="307777"/>
            </a:xfrm>
            <a:prstGeom prst="rect">
              <a:avLst/>
            </a:prstGeom>
          </p:spPr>
          <p:txBody>
            <a:bodyPr wrap="square">
              <a:spAutoFit/>
            </a:bodyPr>
            <a:lstStyle/>
            <a:p>
              <a:r>
                <a:rPr lang="zh-CN" altLang="en-US" sz="1400" b="1" dirty="0">
                  <a:solidFill>
                    <a:srgbClr val="18478F"/>
                  </a:solidFill>
                  <a:latin typeface="微软雅黑" panose="020B0503020204020204" pitchFamily="34" charset="-122"/>
                  <a:ea typeface="微软雅黑" panose="020B0503020204020204" pitchFamily="34" charset="-122"/>
                  <a:cs typeface="+mn-ea"/>
                  <a:sym typeface="+mn-lt"/>
                </a:rPr>
                <a:t>添加标题</a:t>
              </a:r>
            </a:p>
          </p:txBody>
        </p:sp>
      </p:grpSp>
      <p:grpSp>
        <p:nvGrpSpPr>
          <p:cNvPr id="38" name="组合 37"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7981188" y="3459777"/>
            <a:ext cx="3066768" cy="857286"/>
            <a:chOff x="8548025" y="1459078"/>
            <a:chExt cx="2854850" cy="857286"/>
          </a:xfrm>
        </p:grpSpPr>
        <p:sp>
          <p:nvSpPr>
            <p:cNvPr id="39" name="矩形 38"/>
            <p:cNvSpPr/>
            <p:nvPr/>
          </p:nvSpPr>
          <p:spPr>
            <a:xfrm>
              <a:off x="8548025" y="1766855"/>
              <a:ext cx="2854850" cy="549509"/>
            </a:xfrm>
            <a:prstGeom prst="rect">
              <a:avLst/>
            </a:prstGeom>
          </p:spPr>
          <p:txBody>
            <a:bodyPr wrap="square">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您的内容打在这里或者通过复制您的文本黏贴自此。您的内容打在这里或者通过</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0" name="矩形 39"/>
            <p:cNvSpPr/>
            <p:nvPr/>
          </p:nvSpPr>
          <p:spPr>
            <a:xfrm>
              <a:off x="8548025" y="1459078"/>
              <a:ext cx="1356208" cy="307777"/>
            </a:xfrm>
            <a:prstGeom prst="rect">
              <a:avLst/>
            </a:prstGeom>
          </p:spPr>
          <p:txBody>
            <a:bodyPr wrap="square">
              <a:spAutoFit/>
            </a:bodyPr>
            <a:lstStyle/>
            <a:p>
              <a:r>
                <a:rPr lang="zh-CN" altLang="en-US" sz="1400" b="1" dirty="0">
                  <a:solidFill>
                    <a:srgbClr val="18478F"/>
                  </a:solidFill>
                  <a:latin typeface="微软雅黑" panose="020B0503020204020204" pitchFamily="34" charset="-122"/>
                  <a:ea typeface="微软雅黑" panose="020B0503020204020204" pitchFamily="34" charset="-122"/>
                  <a:cs typeface="+mn-ea"/>
                  <a:sym typeface="+mn-lt"/>
                </a:rPr>
                <a:t>添加标题</a:t>
              </a:r>
            </a:p>
          </p:txBody>
        </p:sp>
      </p:grpSp>
      <p:grpSp>
        <p:nvGrpSpPr>
          <p:cNvPr id="41" name="组合 40"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7242697" y="5310026"/>
            <a:ext cx="367805" cy="366477"/>
            <a:chOff x="5287964" y="2994026"/>
            <a:chExt cx="879475" cy="876300"/>
          </a:xfrm>
          <a:solidFill>
            <a:schemeClr val="bg1"/>
          </a:solidFill>
        </p:grpSpPr>
        <p:sp>
          <p:nvSpPr>
            <p:cNvPr id="42" name="Freeform 75"/>
            <p:cNvSpPr>
              <a:spLocks noEditPoints="1"/>
            </p:cNvSpPr>
            <p:nvPr/>
          </p:nvSpPr>
          <p:spPr bwMode="auto">
            <a:xfrm>
              <a:off x="5287964" y="3076576"/>
              <a:ext cx="796925" cy="793750"/>
            </a:xfrm>
            <a:custGeom>
              <a:avLst/>
              <a:gdLst>
                <a:gd name="T0" fmla="*/ 105 w 211"/>
                <a:gd name="T1" fmla="*/ 211 h 211"/>
                <a:gd name="T2" fmla="*/ 211 w 211"/>
                <a:gd name="T3" fmla="*/ 106 h 211"/>
                <a:gd name="T4" fmla="*/ 198 w 211"/>
                <a:gd name="T5" fmla="*/ 56 h 211"/>
                <a:gd name="T6" fmla="*/ 196 w 211"/>
                <a:gd name="T7" fmla="*/ 56 h 211"/>
                <a:gd name="T8" fmla="*/ 194 w 211"/>
                <a:gd name="T9" fmla="*/ 56 h 211"/>
                <a:gd name="T10" fmla="*/ 181 w 211"/>
                <a:gd name="T11" fmla="*/ 55 h 211"/>
                <a:gd name="T12" fmla="*/ 171 w 211"/>
                <a:gd name="T13" fmla="*/ 65 h 211"/>
                <a:gd name="T14" fmla="*/ 183 w 211"/>
                <a:gd name="T15" fmla="*/ 106 h 211"/>
                <a:gd name="T16" fmla="*/ 105 w 211"/>
                <a:gd name="T17" fmla="*/ 183 h 211"/>
                <a:gd name="T18" fmla="*/ 28 w 211"/>
                <a:gd name="T19" fmla="*/ 106 h 211"/>
                <a:gd name="T20" fmla="*/ 105 w 211"/>
                <a:gd name="T21" fmla="*/ 28 h 211"/>
                <a:gd name="T22" fmla="*/ 146 w 211"/>
                <a:gd name="T23" fmla="*/ 40 h 211"/>
                <a:gd name="T24" fmla="*/ 155 w 211"/>
                <a:gd name="T25" fmla="*/ 31 h 211"/>
                <a:gd name="T26" fmla="*/ 154 w 211"/>
                <a:gd name="T27" fmla="*/ 16 h 211"/>
                <a:gd name="T28" fmla="*/ 154 w 211"/>
                <a:gd name="T29" fmla="*/ 12 h 211"/>
                <a:gd name="T30" fmla="*/ 105 w 211"/>
                <a:gd name="T31" fmla="*/ 0 h 211"/>
                <a:gd name="T32" fmla="*/ 0 w 211"/>
                <a:gd name="T33" fmla="*/ 106 h 211"/>
                <a:gd name="T34" fmla="*/ 105 w 211"/>
                <a:gd name="T35" fmla="*/ 211 h 211"/>
                <a:gd name="T36" fmla="*/ 105 w 211"/>
                <a:gd name="T37" fmla="*/ 211 h 211"/>
                <a:gd name="T38" fmla="*/ 105 w 211"/>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43" name="Freeform 76"/>
            <p:cNvSpPr>
              <a:spLocks noEditPoints="1"/>
            </p:cNvSpPr>
            <p:nvPr/>
          </p:nvSpPr>
          <p:spPr bwMode="auto">
            <a:xfrm>
              <a:off x="5487989" y="3279776"/>
              <a:ext cx="392113" cy="392113"/>
            </a:xfrm>
            <a:custGeom>
              <a:avLst/>
              <a:gdLst>
                <a:gd name="T0" fmla="*/ 52 w 104"/>
                <a:gd name="T1" fmla="*/ 25 h 104"/>
                <a:gd name="T2" fmla="*/ 54 w 104"/>
                <a:gd name="T3" fmla="*/ 25 h 104"/>
                <a:gd name="T4" fmla="*/ 74 w 104"/>
                <a:gd name="T5" fmla="*/ 5 h 104"/>
                <a:gd name="T6" fmla="*/ 74 w 104"/>
                <a:gd name="T7" fmla="*/ 5 h 104"/>
                <a:gd name="T8" fmla="*/ 52 w 104"/>
                <a:gd name="T9" fmla="*/ 0 h 104"/>
                <a:gd name="T10" fmla="*/ 0 w 104"/>
                <a:gd name="T11" fmla="*/ 52 h 104"/>
                <a:gd name="T12" fmla="*/ 52 w 104"/>
                <a:gd name="T13" fmla="*/ 104 h 104"/>
                <a:gd name="T14" fmla="*/ 104 w 104"/>
                <a:gd name="T15" fmla="*/ 52 h 104"/>
                <a:gd name="T16" fmla="*/ 99 w 104"/>
                <a:gd name="T17" fmla="*/ 30 h 104"/>
                <a:gd name="T18" fmla="*/ 99 w 104"/>
                <a:gd name="T19" fmla="*/ 30 h 104"/>
                <a:gd name="T20" fmla="*/ 79 w 104"/>
                <a:gd name="T21" fmla="*/ 50 h 104"/>
                <a:gd name="T22" fmla="*/ 79 w 104"/>
                <a:gd name="T23" fmla="*/ 52 h 104"/>
                <a:gd name="T24" fmla="*/ 52 w 104"/>
                <a:gd name="T25" fmla="*/ 79 h 104"/>
                <a:gd name="T26" fmla="*/ 25 w 104"/>
                <a:gd name="T27" fmla="*/ 52 h 104"/>
                <a:gd name="T28" fmla="*/ 52 w 104"/>
                <a:gd name="T29" fmla="*/ 25 h 104"/>
                <a:gd name="T30" fmla="*/ 52 w 104"/>
                <a:gd name="T31" fmla="*/ 25 h 104"/>
                <a:gd name="T32" fmla="*/ 52 w 104"/>
                <a:gd name="T33"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44" name="Freeform 77"/>
            <p:cNvSpPr>
              <a:spLocks noEditPoints="1"/>
            </p:cNvSpPr>
            <p:nvPr/>
          </p:nvSpPr>
          <p:spPr bwMode="auto">
            <a:xfrm>
              <a:off x="5722939" y="2994026"/>
              <a:ext cx="444500" cy="441325"/>
            </a:xfrm>
            <a:custGeom>
              <a:avLst/>
              <a:gdLst>
                <a:gd name="T0" fmla="*/ 99 w 118"/>
                <a:gd name="T1" fmla="*/ 32 h 117"/>
                <a:gd name="T2" fmla="*/ 105 w 118"/>
                <a:gd name="T3" fmla="*/ 26 h 117"/>
                <a:gd name="T4" fmla="*/ 105 w 118"/>
                <a:gd name="T5" fmla="*/ 17 h 117"/>
                <a:gd name="T6" fmla="*/ 101 w 118"/>
                <a:gd name="T7" fmla="*/ 13 h 117"/>
                <a:gd name="T8" fmla="*/ 96 w 118"/>
                <a:gd name="T9" fmla="*/ 11 h 117"/>
                <a:gd name="T10" fmla="*/ 92 w 118"/>
                <a:gd name="T11" fmla="*/ 13 h 117"/>
                <a:gd name="T12" fmla="*/ 85 w 118"/>
                <a:gd name="T13" fmla="*/ 19 h 117"/>
                <a:gd name="T14" fmla="*/ 84 w 118"/>
                <a:gd name="T15" fmla="*/ 2 h 117"/>
                <a:gd name="T16" fmla="*/ 82 w 118"/>
                <a:gd name="T17" fmla="*/ 0 h 117"/>
                <a:gd name="T18" fmla="*/ 80 w 118"/>
                <a:gd name="T19" fmla="*/ 1 h 117"/>
                <a:gd name="T20" fmla="*/ 54 w 118"/>
                <a:gd name="T21" fmla="*/ 26 h 117"/>
                <a:gd name="T22" fmla="*/ 51 w 118"/>
                <a:gd name="T23" fmla="*/ 35 h 117"/>
                <a:gd name="T24" fmla="*/ 51 w 118"/>
                <a:gd name="T25" fmla="*/ 36 h 117"/>
                <a:gd name="T26" fmla="*/ 52 w 118"/>
                <a:gd name="T27" fmla="*/ 52 h 117"/>
                <a:gd name="T28" fmla="*/ 43 w 118"/>
                <a:gd name="T29" fmla="*/ 62 h 117"/>
                <a:gd name="T30" fmla="*/ 26 w 118"/>
                <a:gd name="T31" fmla="*/ 78 h 117"/>
                <a:gd name="T32" fmla="*/ 26 w 118"/>
                <a:gd name="T33" fmla="*/ 79 h 117"/>
                <a:gd name="T34" fmla="*/ 10 w 118"/>
                <a:gd name="T35" fmla="*/ 95 h 117"/>
                <a:gd name="T36" fmla="*/ 2 w 118"/>
                <a:gd name="T37" fmla="*/ 102 h 117"/>
                <a:gd name="T38" fmla="*/ 1 w 118"/>
                <a:gd name="T39" fmla="*/ 106 h 117"/>
                <a:gd name="T40" fmla="*/ 0 w 118"/>
                <a:gd name="T41" fmla="*/ 111 h 117"/>
                <a:gd name="T42" fmla="*/ 6 w 118"/>
                <a:gd name="T43" fmla="*/ 117 h 117"/>
                <a:gd name="T44" fmla="*/ 6 w 118"/>
                <a:gd name="T45" fmla="*/ 117 h 117"/>
                <a:gd name="T46" fmla="*/ 12 w 118"/>
                <a:gd name="T47" fmla="*/ 117 h 117"/>
                <a:gd name="T48" fmla="*/ 16 w 118"/>
                <a:gd name="T49" fmla="*/ 115 h 117"/>
                <a:gd name="T50" fmla="*/ 66 w 118"/>
                <a:gd name="T51" fmla="*/ 65 h 117"/>
                <a:gd name="T52" fmla="*/ 81 w 118"/>
                <a:gd name="T53" fmla="*/ 66 h 117"/>
                <a:gd name="T54" fmla="*/ 82 w 118"/>
                <a:gd name="T55" fmla="*/ 66 h 117"/>
                <a:gd name="T56" fmla="*/ 83 w 118"/>
                <a:gd name="T57" fmla="*/ 66 h 117"/>
                <a:gd name="T58" fmla="*/ 91 w 118"/>
                <a:gd name="T59" fmla="*/ 63 h 117"/>
                <a:gd name="T60" fmla="*/ 116 w 118"/>
                <a:gd name="T61" fmla="*/ 37 h 117"/>
                <a:gd name="T62" fmla="*/ 115 w 118"/>
                <a:gd name="T63" fmla="*/ 33 h 117"/>
                <a:gd name="T64" fmla="*/ 99 w 118"/>
                <a:gd name="T65" fmla="*/ 32 h 117"/>
                <a:gd name="T66" fmla="*/ 99 w 118"/>
                <a:gd name="T67" fmla="*/ 32 h 117"/>
                <a:gd name="T68" fmla="*/ 99 w 118"/>
                <a:gd name="T6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45" name="组合 44"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7237831" y="2028991"/>
            <a:ext cx="369488" cy="372593"/>
            <a:chOff x="5216526" y="1358901"/>
            <a:chExt cx="566738" cy="571500"/>
          </a:xfrm>
          <a:solidFill>
            <a:schemeClr val="bg1"/>
          </a:solidFill>
        </p:grpSpPr>
        <p:sp>
          <p:nvSpPr>
            <p:cNvPr id="46" name="Freeform 78"/>
            <p:cNvSpPr/>
            <p:nvPr/>
          </p:nvSpPr>
          <p:spPr bwMode="auto">
            <a:xfrm>
              <a:off x="5416551" y="1562101"/>
              <a:ext cx="366713" cy="368300"/>
            </a:xfrm>
            <a:custGeom>
              <a:avLst/>
              <a:gdLst>
                <a:gd name="T0" fmla="*/ 27 w 97"/>
                <a:gd name="T1" fmla="*/ 26 h 98"/>
                <a:gd name="T2" fmla="*/ 26 w 97"/>
                <a:gd name="T3" fmla="*/ 27 h 98"/>
                <a:gd name="T4" fmla="*/ 0 w 97"/>
                <a:gd name="T5" fmla="*/ 90 h 98"/>
                <a:gd name="T6" fmla="*/ 0 w 97"/>
                <a:gd name="T7" fmla="*/ 91 h 98"/>
                <a:gd name="T8" fmla="*/ 1 w 97"/>
                <a:gd name="T9" fmla="*/ 93 h 98"/>
                <a:gd name="T10" fmla="*/ 53 w 97"/>
                <a:gd name="T11" fmla="*/ 89 h 98"/>
                <a:gd name="T12" fmla="*/ 89 w 97"/>
                <a:gd name="T13" fmla="*/ 51 h 98"/>
                <a:gd name="T14" fmla="*/ 92 w 97"/>
                <a:gd name="T15" fmla="*/ 2 h 98"/>
                <a:gd name="T16" fmla="*/ 91 w 97"/>
                <a:gd name="T17" fmla="*/ 1 h 98"/>
                <a:gd name="T18" fmla="*/ 89 w 97"/>
                <a:gd name="T19" fmla="*/ 1 h 98"/>
                <a:gd name="T20" fmla="*/ 27 w 97"/>
                <a:gd name="T21"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98">
                  <a:moveTo>
                    <a:pt x="27" y="26"/>
                  </a:moveTo>
                  <a:cubicBezTo>
                    <a:pt x="26" y="26"/>
                    <a:pt x="26" y="27"/>
                    <a:pt x="26" y="27"/>
                  </a:cubicBezTo>
                  <a:cubicBezTo>
                    <a:pt x="0" y="90"/>
                    <a:pt x="0" y="90"/>
                    <a:pt x="0" y="90"/>
                  </a:cubicBezTo>
                  <a:cubicBezTo>
                    <a:pt x="0" y="90"/>
                    <a:pt x="0" y="91"/>
                    <a:pt x="0" y="91"/>
                  </a:cubicBezTo>
                  <a:cubicBezTo>
                    <a:pt x="0" y="92"/>
                    <a:pt x="1" y="92"/>
                    <a:pt x="1" y="93"/>
                  </a:cubicBezTo>
                  <a:cubicBezTo>
                    <a:pt x="19" y="98"/>
                    <a:pt x="37" y="96"/>
                    <a:pt x="53" y="89"/>
                  </a:cubicBezTo>
                  <a:cubicBezTo>
                    <a:pt x="70" y="81"/>
                    <a:pt x="82" y="67"/>
                    <a:pt x="89" y="51"/>
                  </a:cubicBezTo>
                  <a:cubicBezTo>
                    <a:pt x="96" y="35"/>
                    <a:pt x="97" y="18"/>
                    <a:pt x="92" y="2"/>
                  </a:cubicBezTo>
                  <a:cubicBezTo>
                    <a:pt x="92" y="2"/>
                    <a:pt x="92" y="1"/>
                    <a:pt x="91" y="1"/>
                  </a:cubicBezTo>
                  <a:cubicBezTo>
                    <a:pt x="90" y="0"/>
                    <a:pt x="90" y="0"/>
                    <a:pt x="89" y="1"/>
                  </a:cubicBezTo>
                  <a:lnTo>
                    <a:pt x="27"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47" name="Freeform 79"/>
            <p:cNvSpPr>
              <a:spLocks noEditPoints="1"/>
            </p:cNvSpPr>
            <p:nvPr/>
          </p:nvSpPr>
          <p:spPr bwMode="auto">
            <a:xfrm>
              <a:off x="5359401" y="1358901"/>
              <a:ext cx="385763" cy="263525"/>
            </a:xfrm>
            <a:custGeom>
              <a:avLst/>
              <a:gdLst>
                <a:gd name="T0" fmla="*/ 41 w 102"/>
                <a:gd name="T1" fmla="*/ 69 h 70"/>
                <a:gd name="T2" fmla="*/ 100 w 102"/>
                <a:gd name="T3" fmla="*/ 45 h 70"/>
                <a:gd name="T4" fmla="*/ 101 w 102"/>
                <a:gd name="T5" fmla="*/ 43 h 70"/>
                <a:gd name="T6" fmla="*/ 101 w 102"/>
                <a:gd name="T7" fmla="*/ 42 h 70"/>
                <a:gd name="T8" fmla="*/ 65 w 102"/>
                <a:gd name="T9" fmla="*/ 9 h 70"/>
                <a:gd name="T10" fmla="*/ 1 w 102"/>
                <a:gd name="T11" fmla="*/ 13 h 70"/>
                <a:gd name="T12" fmla="*/ 0 w 102"/>
                <a:gd name="T13" fmla="*/ 14 h 70"/>
                <a:gd name="T14" fmla="*/ 0 w 102"/>
                <a:gd name="T15" fmla="*/ 14 h 70"/>
                <a:gd name="T16" fmla="*/ 0 w 102"/>
                <a:gd name="T17" fmla="*/ 16 h 70"/>
                <a:gd name="T18" fmla="*/ 38 w 102"/>
                <a:gd name="T19" fmla="*/ 68 h 70"/>
                <a:gd name="T20" fmla="*/ 41 w 102"/>
                <a:gd name="T21" fmla="*/ 69 h 70"/>
                <a:gd name="T22" fmla="*/ 43 w 102"/>
                <a:gd name="T23" fmla="*/ 56 h 70"/>
                <a:gd name="T24" fmla="*/ 16 w 102"/>
                <a:gd name="T25" fmla="*/ 19 h 70"/>
                <a:gd name="T26" fmla="*/ 32 w 102"/>
                <a:gd name="T27" fmla="*/ 15 h 70"/>
                <a:gd name="T28" fmla="*/ 61 w 102"/>
                <a:gd name="T29" fmla="*/ 20 h 70"/>
                <a:gd name="T30" fmla="*/ 79 w 102"/>
                <a:gd name="T31" fmla="*/ 31 h 70"/>
                <a:gd name="T32" fmla="*/ 85 w 102"/>
                <a:gd name="T33" fmla="*/ 38 h 70"/>
                <a:gd name="T34" fmla="*/ 43 w 102"/>
                <a:gd name="T35" fmla="*/ 56 h 70"/>
                <a:gd name="T36" fmla="*/ 43 w 102"/>
                <a:gd name="T37" fmla="*/ 56 h 70"/>
                <a:gd name="T38" fmla="*/ 43 w 102"/>
                <a:gd name="T39"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70">
                  <a:moveTo>
                    <a:pt x="41" y="69"/>
                  </a:moveTo>
                  <a:cubicBezTo>
                    <a:pt x="100" y="45"/>
                    <a:pt x="100" y="45"/>
                    <a:pt x="100" y="45"/>
                  </a:cubicBezTo>
                  <a:cubicBezTo>
                    <a:pt x="101" y="44"/>
                    <a:pt x="101" y="44"/>
                    <a:pt x="101" y="43"/>
                  </a:cubicBezTo>
                  <a:cubicBezTo>
                    <a:pt x="102" y="43"/>
                    <a:pt x="102" y="42"/>
                    <a:pt x="101" y="42"/>
                  </a:cubicBezTo>
                  <a:cubicBezTo>
                    <a:pt x="93" y="27"/>
                    <a:pt x="81" y="15"/>
                    <a:pt x="65" y="9"/>
                  </a:cubicBezTo>
                  <a:cubicBezTo>
                    <a:pt x="44" y="0"/>
                    <a:pt x="21" y="2"/>
                    <a:pt x="1" y="13"/>
                  </a:cubicBezTo>
                  <a:cubicBezTo>
                    <a:pt x="1" y="13"/>
                    <a:pt x="0" y="13"/>
                    <a:pt x="0" y="14"/>
                  </a:cubicBezTo>
                  <a:cubicBezTo>
                    <a:pt x="0" y="14"/>
                    <a:pt x="0" y="14"/>
                    <a:pt x="0" y="14"/>
                  </a:cubicBezTo>
                  <a:cubicBezTo>
                    <a:pt x="0" y="15"/>
                    <a:pt x="0" y="16"/>
                    <a:pt x="0" y="16"/>
                  </a:cubicBezTo>
                  <a:cubicBezTo>
                    <a:pt x="38" y="68"/>
                    <a:pt x="38" y="68"/>
                    <a:pt x="38" y="68"/>
                  </a:cubicBezTo>
                  <a:cubicBezTo>
                    <a:pt x="38" y="69"/>
                    <a:pt x="40" y="70"/>
                    <a:pt x="41" y="69"/>
                  </a:cubicBezTo>
                  <a:close/>
                  <a:moveTo>
                    <a:pt x="43" y="56"/>
                  </a:moveTo>
                  <a:cubicBezTo>
                    <a:pt x="16" y="19"/>
                    <a:pt x="16" y="19"/>
                    <a:pt x="16" y="19"/>
                  </a:cubicBezTo>
                  <a:cubicBezTo>
                    <a:pt x="22" y="17"/>
                    <a:pt x="27" y="16"/>
                    <a:pt x="32" y="15"/>
                  </a:cubicBezTo>
                  <a:cubicBezTo>
                    <a:pt x="42" y="14"/>
                    <a:pt x="52" y="16"/>
                    <a:pt x="61" y="20"/>
                  </a:cubicBezTo>
                  <a:cubicBezTo>
                    <a:pt x="67" y="23"/>
                    <a:pt x="74" y="26"/>
                    <a:pt x="79" y="31"/>
                  </a:cubicBezTo>
                  <a:cubicBezTo>
                    <a:pt x="81" y="34"/>
                    <a:pt x="83" y="36"/>
                    <a:pt x="85" y="38"/>
                  </a:cubicBezTo>
                  <a:lnTo>
                    <a:pt x="43" y="56"/>
                  </a:lnTo>
                  <a:close/>
                  <a:moveTo>
                    <a:pt x="43" y="56"/>
                  </a:moveTo>
                  <a:cubicBezTo>
                    <a:pt x="43" y="56"/>
                    <a:pt x="43" y="56"/>
                    <a:pt x="43" y="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48" name="Freeform 80"/>
            <p:cNvSpPr>
              <a:spLocks noEditPoints="1"/>
            </p:cNvSpPr>
            <p:nvPr/>
          </p:nvSpPr>
          <p:spPr bwMode="auto">
            <a:xfrm>
              <a:off x="5216526" y="1438276"/>
              <a:ext cx="260350" cy="450850"/>
            </a:xfrm>
            <a:custGeom>
              <a:avLst/>
              <a:gdLst>
                <a:gd name="T0" fmla="*/ 43 w 69"/>
                <a:gd name="T1" fmla="*/ 118 h 120"/>
                <a:gd name="T2" fmla="*/ 68 w 69"/>
                <a:gd name="T3" fmla="*/ 57 h 120"/>
                <a:gd name="T4" fmla="*/ 68 w 69"/>
                <a:gd name="T5" fmla="*/ 55 h 120"/>
                <a:gd name="T6" fmla="*/ 29 w 69"/>
                <a:gd name="T7" fmla="*/ 1 h 120"/>
                <a:gd name="T8" fmla="*/ 28 w 69"/>
                <a:gd name="T9" fmla="*/ 0 h 120"/>
                <a:gd name="T10" fmla="*/ 26 w 69"/>
                <a:gd name="T11" fmla="*/ 1 h 120"/>
                <a:gd name="T12" fmla="*/ 8 w 69"/>
                <a:gd name="T13" fmla="*/ 27 h 120"/>
                <a:gd name="T14" fmla="*/ 6 w 69"/>
                <a:gd name="T15" fmla="*/ 80 h 120"/>
                <a:gd name="T16" fmla="*/ 40 w 69"/>
                <a:gd name="T17" fmla="*/ 119 h 120"/>
                <a:gd name="T18" fmla="*/ 42 w 69"/>
                <a:gd name="T19" fmla="*/ 120 h 120"/>
                <a:gd name="T20" fmla="*/ 43 w 69"/>
                <a:gd name="T21" fmla="*/ 118 h 120"/>
                <a:gd name="T22" fmla="*/ 43 w 69"/>
                <a:gd name="T23" fmla="*/ 118 h 120"/>
                <a:gd name="T24" fmla="*/ 43 w 69"/>
                <a:gd name="T25" fmla="*/ 1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20">
                  <a:moveTo>
                    <a:pt x="43" y="118"/>
                  </a:moveTo>
                  <a:cubicBezTo>
                    <a:pt x="68" y="57"/>
                    <a:pt x="68" y="57"/>
                    <a:pt x="68" y="57"/>
                  </a:cubicBezTo>
                  <a:cubicBezTo>
                    <a:pt x="69" y="57"/>
                    <a:pt x="69" y="56"/>
                    <a:pt x="68" y="55"/>
                  </a:cubicBezTo>
                  <a:cubicBezTo>
                    <a:pt x="29" y="1"/>
                    <a:pt x="29" y="1"/>
                    <a:pt x="29" y="1"/>
                  </a:cubicBezTo>
                  <a:cubicBezTo>
                    <a:pt x="29" y="1"/>
                    <a:pt x="29" y="1"/>
                    <a:pt x="28" y="0"/>
                  </a:cubicBezTo>
                  <a:cubicBezTo>
                    <a:pt x="27" y="0"/>
                    <a:pt x="27" y="1"/>
                    <a:pt x="26" y="1"/>
                  </a:cubicBezTo>
                  <a:cubicBezTo>
                    <a:pt x="18" y="8"/>
                    <a:pt x="12" y="17"/>
                    <a:pt x="8" y="27"/>
                  </a:cubicBezTo>
                  <a:cubicBezTo>
                    <a:pt x="1" y="44"/>
                    <a:pt x="0" y="63"/>
                    <a:pt x="6" y="80"/>
                  </a:cubicBezTo>
                  <a:cubicBezTo>
                    <a:pt x="12" y="97"/>
                    <a:pt x="24" y="111"/>
                    <a:pt x="40" y="119"/>
                  </a:cubicBezTo>
                  <a:cubicBezTo>
                    <a:pt x="40" y="120"/>
                    <a:pt x="41" y="120"/>
                    <a:pt x="42" y="120"/>
                  </a:cubicBezTo>
                  <a:cubicBezTo>
                    <a:pt x="42" y="119"/>
                    <a:pt x="43" y="119"/>
                    <a:pt x="43" y="118"/>
                  </a:cubicBezTo>
                  <a:close/>
                  <a:moveTo>
                    <a:pt x="43" y="118"/>
                  </a:moveTo>
                  <a:cubicBezTo>
                    <a:pt x="43" y="118"/>
                    <a:pt x="43" y="118"/>
                    <a:pt x="43" y="1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49" name="组合 48"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7194879" y="3685412"/>
            <a:ext cx="425378" cy="404678"/>
            <a:chOff x="6323014" y="4870451"/>
            <a:chExt cx="652463" cy="620713"/>
          </a:xfrm>
          <a:solidFill>
            <a:schemeClr val="bg1"/>
          </a:solidFill>
        </p:grpSpPr>
        <p:sp>
          <p:nvSpPr>
            <p:cNvPr id="50" name="Freeform 81"/>
            <p:cNvSpPr/>
            <p:nvPr/>
          </p:nvSpPr>
          <p:spPr bwMode="auto">
            <a:xfrm>
              <a:off x="6789739" y="4870451"/>
              <a:ext cx="185738" cy="185738"/>
            </a:xfrm>
            <a:custGeom>
              <a:avLst/>
              <a:gdLst>
                <a:gd name="T0" fmla="*/ 38 w 49"/>
                <a:gd name="T1" fmla="*/ 11 h 49"/>
                <a:gd name="T2" fmla="*/ 3 w 49"/>
                <a:gd name="T3" fmla="*/ 7 h 49"/>
                <a:gd name="T4" fmla="*/ 2 w 49"/>
                <a:gd name="T5" fmla="*/ 15 h 49"/>
                <a:gd name="T6" fmla="*/ 34 w 49"/>
                <a:gd name="T7" fmla="*/ 47 h 49"/>
                <a:gd name="T8" fmla="*/ 42 w 49"/>
                <a:gd name="T9" fmla="*/ 46 h 49"/>
                <a:gd name="T10" fmla="*/ 38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1" name="Freeform 82"/>
            <p:cNvSpPr>
              <a:spLocks noEditPoints="1"/>
            </p:cNvSpPr>
            <p:nvPr/>
          </p:nvSpPr>
          <p:spPr bwMode="auto">
            <a:xfrm>
              <a:off x="6364289" y="4924426"/>
              <a:ext cx="554038" cy="566738"/>
            </a:xfrm>
            <a:custGeom>
              <a:avLst/>
              <a:gdLst>
                <a:gd name="T0" fmla="*/ 134 w 147"/>
                <a:gd name="T1" fmla="*/ 115 h 151"/>
                <a:gd name="T2" fmla="*/ 147 w 147"/>
                <a:gd name="T3" fmla="*/ 72 h 151"/>
                <a:gd name="T4" fmla="*/ 75 w 147"/>
                <a:gd name="T5" fmla="*/ 0 h 151"/>
                <a:gd name="T6" fmla="*/ 74 w 147"/>
                <a:gd name="T7" fmla="*/ 0 h 151"/>
                <a:gd name="T8" fmla="*/ 3 w 147"/>
                <a:gd name="T9" fmla="*/ 72 h 151"/>
                <a:gd name="T10" fmla="*/ 15 w 147"/>
                <a:gd name="T11" fmla="*/ 112 h 151"/>
                <a:gd name="T12" fmla="*/ 2 w 147"/>
                <a:gd name="T13" fmla="*/ 137 h 151"/>
                <a:gd name="T14" fmla="*/ 6 w 147"/>
                <a:gd name="T15" fmla="*/ 150 h 151"/>
                <a:gd name="T16" fmla="*/ 11 w 147"/>
                <a:gd name="T17" fmla="*/ 151 h 151"/>
                <a:gd name="T18" fmla="*/ 20 w 147"/>
                <a:gd name="T19" fmla="*/ 146 h 151"/>
                <a:gd name="T20" fmla="*/ 29 w 147"/>
                <a:gd name="T21" fmla="*/ 128 h 151"/>
                <a:gd name="T22" fmla="*/ 74 w 147"/>
                <a:gd name="T23" fmla="*/ 145 h 151"/>
                <a:gd name="T24" fmla="*/ 75 w 147"/>
                <a:gd name="T25" fmla="*/ 145 h 151"/>
                <a:gd name="T26" fmla="*/ 119 w 147"/>
                <a:gd name="T27" fmla="*/ 129 h 151"/>
                <a:gd name="T28" fmla="*/ 127 w 147"/>
                <a:gd name="T29" fmla="*/ 146 h 151"/>
                <a:gd name="T30" fmla="*/ 136 w 147"/>
                <a:gd name="T31" fmla="*/ 151 h 151"/>
                <a:gd name="T32" fmla="*/ 141 w 147"/>
                <a:gd name="T33" fmla="*/ 150 h 151"/>
                <a:gd name="T34" fmla="*/ 145 w 147"/>
                <a:gd name="T35" fmla="*/ 137 h 151"/>
                <a:gd name="T36" fmla="*/ 134 w 147"/>
                <a:gd name="T37" fmla="*/ 115 h 151"/>
                <a:gd name="T38" fmla="*/ 75 w 147"/>
                <a:gd name="T39" fmla="*/ 125 h 151"/>
                <a:gd name="T40" fmla="*/ 74 w 147"/>
                <a:gd name="T41" fmla="*/ 125 h 151"/>
                <a:gd name="T42" fmla="*/ 22 w 147"/>
                <a:gd name="T43" fmla="*/ 72 h 151"/>
                <a:gd name="T44" fmla="*/ 74 w 147"/>
                <a:gd name="T45" fmla="*/ 20 h 151"/>
                <a:gd name="T46" fmla="*/ 75 w 147"/>
                <a:gd name="T47" fmla="*/ 19 h 151"/>
                <a:gd name="T48" fmla="*/ 128 w 147"/>
                <a:gd name="T49" fmla="*/ 72 h 151"/>
                <a:gd name="T50" fmla="*/ 75 w 147"/>
                <a:gd name="T5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51">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2" name="Freeform 83"/>
            <p:cNvSpPr/>
            <p:nvPr/>
          </p:nvSpPr>
          <p:spPr bwMode="auto">
            <a:xfrm>
              <a:off x="6534151" y="5092701"/>
              <a:ext cx="131763" cy="236538"/>
            </a:xfrm>
            <a:custGeom>
              <a:avLst/>
              <a:gdLst>
                <a:gd name="T0" fmla="*/ 30 w 35"/>
                <a:gd name="T1" fmla="*/ 0 h 63"/>
                <a:gd name="T2" fmla="*/ 29 w 35"/>
                <a:gd name="T3" fmla="*/ 0 h 63"/>
                <a:gd name="T4" fmla="*/ 24 w 35"/>
                <a:gd name="T5" fmla="*/ 6 h 63"/>
                <a:gd name="T6" fmla="*/ 24 w 35"/>
                <a:gd name="T7" fmla="*/ 27 h 63"/>
                <a:gd name="T8" fmla="*/ 2 w 35"/>
                <a:gd name="T9" fmla="*/ 54 h 63"/>
                <a:gd name="T10" fmla="*/ 3 w 35"/>
                <a:gd name="T11" fmla="*/ 61 h 63"/>
                <a:gd name="T12" fmla="*/ 6 w 35"/>
                <a:gd name="T13" fmla="*/ 63 h 63"/>
                <a:gd name="T14" fmla="*/ 10 w 35"/>
                <a:gd name="T15" fmla="*/ 61 h 63"/>
                <a:gd name="T16" fmla="*/ 29 w 35"/>
                <a:gd name="T17" fmla="*/ 39 h 63"/>
                <a:gd name="T18" fmla="*/ 33 w 35"/>
                <a:gd name="T19" fmla="*/ 34 h 63"/>
                <a:gd name="T20" fmla="*/ 35 w 35"/>
                <a:gd name="T21" fmla="*/ 29 h 63"/>
                <a:gd name="T22" fmla="*/ 35 w 35"/>
                <a:gd name="T23" fmla="*/ 6 h 63"/>
                <a:gd name="T24" fmla="*/ 30 w 3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Freeform 84"/>
            <p:cNvSpPr/>
            <p:nvPr/>
          </p:nvSpPr>
          <p:spPr bwMode="auto">
            <a:xfrm>
              <a:off x="6323014" y="4870451"/>
              <a:ext cx="184150" cy="185738"/>
            </a:xfrm>
            <a:custGeom>
              <a:avLst/>
              <a:gdLst>
                <a:gd name="T0" fmla="*/ 11 w 49"/>
                <a:gd name="T1" fmla="*/ 11 h 49"/>
                <a:gd name="T2" fmla="*/ 7 w 49"/>
                <a:gd name="T3" fmla="*/ 46 h 49"/>
                <a:gd name="T4" fmla="*/ 14 w 49"/>
                <a:gd name="T5" fmla="*/ 47 h 49"/>
                <a:gd name="T6" fmla="*/ 46 w 49"/>
                <a:gd name="T7" fmla="*/ 15 h 49"/>
                <a:gd name="T8" fmla="*/ 45 w 49"/>
                <a:gd name="T9" fmla="*/ 7 h 49"/>
                <a:gd name="T10" fmla="*/ 11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sp>
        <p:nvSpPr>
          <p:cNvPr id="61" name="矩形 60"/>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2" name="矩形 61"/>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63" name="组合 62"/>
          <p:cNvGrpSpPr/>
          <p:nvPr/>
        </p:nvGrpSpPr>
        <p:grpSpPr>
          <a:xfrm>
            <a:off x="1935444" y="393958"/>
            <a:ext cx="3705496" cy="592217"/>
            <a:chOff x="330188" y="329522"/>
            <a:chExt cx="3705496" cy="592217"/>
          </a:xfrm>
        </p:grpSpPr>
        <p:sp>
          <p:nvSpPr>
            <p:cNvPr id="64"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65" name="矩形 64"/>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66" name="圆角矩形 65"/>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7" name="矩形 66"/>
          <p:cNvSpPr/>
          <p:nvPr/>
        </p:nvSpPr>
        <p:spPr>
          <a:xfrm>
            <a:off x="486854" y="399268"/>
            <a:ext cx="665567" cy="584775"/>
          </a:xfrm>
          <a:prstGeom prst="rect">
            <a:avLst/>
          </a:prstGeom>
        </p:spPr>
        <p:txBody>
          <a:bodyPr wrap="none">
            <a:spAutoFit/>
          </a:bodyPr>
          <a:lstStyle/>
          <a:p>
            <a:r>
              <a:rPr lang="en-US" altLang="zh-CN" sz="3200" dirty="0" smtClean="0">
                <a:solidFill>
                  <a:srgbClr val="18478F"/>
                </a:solidFill>
                <a:latin typeface="微软雅黑" panose="020B0503020204020204" pitchFamily="34" charset="-122"/>
                <a:ea typeface="微软雅黑" panose="020B0503020204020204" pitchFamily="34" charset="-122"/>
                <a:cs typeface="+mn-ea"/>
                <a:sym typeface="+mn-lt"/>
              </a:rPr>
              <a:t>03</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66"/>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61"/>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62"/>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1000"/>
                                            <p:tgtEl>
                                              <p:spTgt spid="63"/>
                                            </p:tgtEl>
                                          </p:cBhvr>
                                        </p:animEffect>
                                      </p:childTnLst>
                                    </p:cTn>
                                  </p:par>
                                  <p:par>
                                    <p:cTn id="26" presetID="53" presetClass="entr" presetSubtype="16" fill="hold" nodeType="withEffect">
                                      <p:stCondLst>
                                        <p:cond delay="175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par>
                                    <p:cTn id="31" presetID="53" presetClass="entr" presetSubtype="16" fill="hold" nodeType="withEffect">
                                      <p:stCondLst>
                                        <p:cond delay="175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nodeType="withEffect">
                                      <p:stCondLst>
                                        <p:cond delay="175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53" presetClass="entr" presetSubtype="16" fill="hold" nodeType="withEffect">
                                      <p:stCondLst>
                                        <p:cond delay="225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childTnLst>
                                    </p:cTn>
                                  </p:par>
                                  <p:par>
                                    <p:cTn id="46" presetID="53" presetClass="entr" presetSubtype="16" fill="hold" nodeType="withEffect">
                                      <p:stCondLst>
                                        <p:cond delay="2250"/>
                                      </p:stCondLst>
                                      <p:childTnLst>
                                        <p:set>
                                          <p:cBhvr>
                                            <p:cTn id="47" dur="1" fill="hold">
                                              <p:stCondLst>
                                                <p:cond delay="0"/>
                                              </p:stCondLst>
                                            </p:cTn>
                                            <p:tgtEl>
                                              <p:spTgt spid="49"/>
                                            </p:tgtEl>
                                            <p:attrNameLst>
                                              <p:attrName>style.visibility</p:attrName>
                                            </p:attrNameLst>
                                          </p:cBhvr>
                                          <p:to>
                                            <p:strVal val="visible"/>
                                          </p:to>
                                        </p:set>
                                        <p:anim calcmode="lin" valueType="num">
                                          <p:cBhvr>
                                            <p:cTn id="48" dur="500" fill="hold"/>
                                            <p:tgtEl>
                                              <p:spTgt spid="49"/>
                                            </p:tgtEl>
                                            <p:attrNameLst>
                                              <p:attrName>ppt_w</p:attrName>
                                            </p:attrNameLst>
                                          </p:cBhvr>
                                          <p:tavLst>
                                            <p:tav tm="0">
                                              <p:val>
                                                <p:fltVal val="0"/>
                                              </p:val>
                                            </p:tav>
                                            <p:tav tm="100000">
                                              <p:val>
                                                <p:strVal val="#ppt_w"/>
                                              </p:val>
                                            </p:tav>
                                          </p:tavLst>
                                        </p:anim>
                                        <p:anim calcmode="lin" valueType="num">
                                          <p:cBhvr>
                                            <p:cTn id="49" dur="500" fill="hold"/>
                                            <p:tgtEl>
                                              <p:spTgt spid="49"/>
                                            </p:tgtEl>
                                            <p:attrNameLst>
                                              <p:attrName>ppt_h</p:attrName>
                                            </p:attrNameLst>
                                          </p:cBhvr>
                                          <p:tavLst>
                                            <p:tav tm="0">
                                              <p:val>
                                                <p:fltVal val="0"/>
                                              </p:val>
                                            </p:tav>
                                            <p:tav tm="100000">
                                              <p:val>
                                                <p:strVal val="#ppt_h"/>
                                              </p:val>
                                            </p:tav>
                                          </p:tavLst>
                                        </p:anim>
                                        <p:animEffect transition="in" filter="fade">
                                          <p:cBhvr>
                                            <p:cTn id="50" dur="500"/>
                                            <p:tgtEl>
                                              <p:spTgt spid="49"/>
                                            </p:tgtEl>
                                          </p:cBhvr>
                                        </p:animEffect>
                                      </p:childTnLst>
                                    </p:cTn>
                                  </p:par>
                                  <p:par>
                                    <p:cTn id="51" presetID="53" presetClass="entr" presetSubtype="16" fill="hold" nodeType="withEffect">
                                      <p:stCondLst>
                                        <p:cond delay="225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par>
                                    <p:cTn id="56" presetID="22" presetClass="entr" presetSubtype="8" fill="hold" nodeType="withEffect">
                                      <p:stCondLst>
                                        <p:cond delay="225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par>
                                    <p:cTn id="59" presetID="22" presetClass="entr" presetSubtype="8" fill="hold" nodeType="withEffect">
                                      <p:stCondLst>
                                        <p:cond delay="2250"/>
                                      </p:stCondLst>
                                      <p:childTnLst>
                                        <p:set>
                                          <p:cBhvr>
                                            <p:cTn id="60" dur="1" fill="hold">
                                              <p:stCondLst>
                                                <p:cond delay="0"/>
                                              </p:stCondLst>
                                            </p:cTn>
                                            <p:tgtEl>
                                              <p:spTgt spid="38"/>
                                            </p:tgtEl>
                                            <p:attrNameLst>
                                              <p:attrName>style.visibility</p:attrName>
                                            </p:attrNameLst>
                                          </p:cBhvr>
                                          <p:to>
                                            <p:strVal val="visible"/>
                                          </p:to>
                                        </p:set>
                                        <p:animEffect transition="in" filter="wipe(left)">
                                          <p:cBhvr>
                                            <p:cTn id="61" dur="500"/>
                                            <p:tgtEl>
                                              <p:spTgt spid="38"/>
                                            </p:tgtEl>
                                          </p:cBhvr>
                                        </p:animEffect>
                                      </p:childTnLst>
                                    </p:cTn>
                                  </p:par>
                                  <p:par>
                                    <p:cTn id="62" presetID="22" presetClass="entr" presetSubtype="8" fill="hold" nodeType="withEffect">
                                      <p:stCondLst>
                                        <p:cond delay="225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par>
                                    <p:cTn id="65" presetID="2" presetClass="entr" presetSubtype="8" fill="hold" nodeType="withEffect" p14:presetBounceEnd="60000">
                                      <p:stCondLst>
                                        <p:cond delay="2000"/>
                                      </p:stCondLst>
                                      <p:childTnLst>
                                        <p:set>
                                          <p:cBhvr>
                                            <p:cTn id="66" dur="1" fill="hold">
                                              <p:stCondLst>
                                                <p:cond delay="0"/>
                                              </p:stCondLst>
                                            </p:cTn>
                                            <p:tgtEl>
                                              <p:spTgt spid="3"/>
                                            </p:tgtEl>
                                            <p:attrNameLst>
                                              <p:attrName>style.visibility</p:attrName>
                                            </p:attrNameLst>
                                          </p:cBhvr>
                                          <p:to>
                                            <p:strVal val="visible"/>
                                          </p:to>
                                        </p:set>
                                        <p:anim calcmode="lin" valueType="num" p14:bounceEnd="60000">
                                          <p:cBhvr additive="base">
                                            <p:cTn id="67" dur="10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6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2" grpId="0" animBg="1"/>
          <p:bldP spid="62" grpId="1" animBg="1"/>
          <p:bldP spid="66" grpId="0" animBg="1"/>
          <p:bldP spid="66" grpId="1" animBg="1"/>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66"/>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61"/>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62"/>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1000"/>
                                            <p:tgtEl>
                                              <p:spTgt spid="63"/>
                                            </p:tgtEl>
                                          </p:cBhvr>
                                        </p:animEffect>
                                      </p:childTnLst>
                                    </p:cTn>
                                  </p:par>
                                  <p:par>
                                    <p:cTn id="26" presetID="53" presetClass="entr" presetSubtype="16" fill="hold" nodeType="withEffect">
                                      <p:stCondLst>
                                        <p:cond delay="175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par>
                                    <p:cTn id="31" presetID="53" presetClass="entr" presetSubtype="16" fill="hold" nodeType="withEffect">
                                      <p:stCondLst>
                                        <p:cond delay="175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nodeType="withEffect">
                                      <p:stCondLst>
                                        <p:cond delay="175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53" presetClass="entr" presetSubtype="16" fill="hold" nodeType="withEffect">
                                      <p:stCondLst>
                                        <p:cond delay="225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childTnLst>
                                    </p:cTn>
                                  </p:par>
                                  <p:par>
                                    <p:cTn id="46" presetID="53" presetClass="entr" presetSubtype="16" fill="hold" nodeType="withEffect">
                                      <p:stCondLst>
                                        <p:cond delay="2250"/>
                                      </p:stCondLst>
                                      <p:childTnLst>
                                        <p:set>
                                          <p:cBhvr>
                                            <p:cTn id="47" dur="1" fill="hold">
                                              <p:stCondLst>
                                                <p:cond delay="0"/>
                                              </p:stCondLst>
                                            </p:cTn>
                                            <p:tgtEl>
                                              <p:spTgt spid="49"/>
                                            </p:tgtEl>
                                            <p:attrNameLst>
                                              <p:attrName>style.visibility</p:attrName>
                                            </p:attrNameLst>
                                          </p:cBhvr>
                                          <p:to>
                                            <p:strVal val="visible"/>
                                          </p:to>
                                        </p:set>
                                        <p:anim calcmode="lin" valueType="num">
                                          <p:cBhvr>
                                            <p:cTn id="48" dur="500" fill="hold"/>
                                            <p:tgtEl>
                                              <p:spTgt spid="49"/>
                                            </p:tgtEl>
                                            <p:attrNameLst>
                                              <p:attrName>ppt_w</p:attrName>
                                            </p:attrNameLst>
                                          </p:cBhvr>
                                          <p:tavLst>
                                            <p:tav tm="0">
                                              <p:val>
                                                <p:fltVal val="0"/>
                                              </p:val>
                                            </p:tav>
                                            <p:tav tm="100000">
                                              <p:val>
                                                <p:strVal val="#ppt_w"/>
                                              </p:val>
                                            </p:tav>
                                          </p:tavLst>
                                        </p:anim>
                                        <p:anim calcmode="lin" valueType="num">
                                          <p:cBhvr>
                                            <p:cTn id="49" dur="500" fill="hold"/>
                                            <p:tgtEl>
                                              <p:spTgt spid="49"/>
                                            </p:tgtEl>
                                            <p:attrNameLst>
                                              <p:attrName>ppt_h</p:attrName>
                                            </p:attrNameLst>
                                          </p:cBhvr>
                                          <p:tavLst>
                                            <p:tav tm="0">
                                              <p:val>
                                                <p:fltVal val="0"/>
                                              </p:val>
                                            </p:tav>
                                            <p:tav tm="100000">
                                              <p:val>
                                                <p:strVal val="#ppt_h"/>
                                              </p:val>
                                            </p:tav>
                                          </p:tavLst>
                                        </p:anim>
                                        <p:animEffect transition="in" filter="fade">
                                          <p:cBhvr>
                                            <p:cTn id="50" dur="500"/>
                                            <p:tgtEl>
                                              <p:spTgt spid="49"/>
                                            </p:tgtEl>
                                          </p:cBhvr>
                                        </p:animEffect>
                                      </p:childTnLst>
                                    </p:cTn>
                                  </p:par>
                                  <p:par>
                                    <p:cTn id="51" presetID="53" presetClass="entr" presetSubtype="16" fill="hold" nodeType="withEffect">
                                      <p:stCondLst>
                                        <p:cond delay="225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par>
                                    <p:cTn id="56" presetID="22" presetClass="entr" presetSubtype="8" fill="hold" nodeType="withEffect">
                                      <p:stCondLst>
                                        <p:cond delay="225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par>
                                    <p:cTn id="59" presetID="22" presetClass="entr" presetSubtype="8" fill="hold" nodeType="withEffect">
                                      <p:stCondLst>
                                        <p:cond delay="2250"/>
                                      </p:stCondLst>
                                      <p:childTnLst>
                                        <p:set>
                                          <p:cBhvr>
                                            <p:cTn id="60" dur="1" fill="hold">
                                              <p:stCondLst>
                                                <p:cond delay="0"/>
                                              </p:stCondLst>
                                            </p:cTn>
                                            <p:tgtEl>
                                              <p:spTgt spid="38"/>
                                            </p:tgtEl>
                                            <p:attrNameLst>
                                              <p:attrName>style.visibility</p:attrName>
                                            </p:attrNameLst>
                                          </p:cBhvr>
                                          <p:to>
                                            <p:strVal val="visible"/>
                                          </p:to>
                                        </p:set>
                                        <p:animEffect transition="in" filter="wipe(left)">
                                          <p:cBhvr>
                                            <p:cTn id="61" dur="500"/>
                                            <p:tgtEl>
                                              <p:spTgt spid="38"/>
                                            </p:tgtEl>
                                          </p:cBhvr>
                                        </p:animEffect>
                                      </p:childTnLst>
                                    </p:cTn>
                                  </p:par>
                                  <p:par>
                                    <p:cTn id="62" presetID="22" presetClass="entr" presetSubtype="8" fill="hold" nodeType="withEffect">
                                      <p:stCondLst>
                                        <p:cond delay="225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par>
                                    <p:cTn id="65" presetID="2" presetClass="entr" presetSubtype="8" fill="hold" nodeType="withEffect">
                                      <p:stCondLst>
                                        <p:cond delay="200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1000" fill="hold"/>
                                            <p:tgtEl>
                                              <p:spTgt spid="3"/>
                                            </p:tgtEl>
                                            <p:attrNameLst>
                                              <p:attrName>ppt_x</p:attrName>
                                            </p:attrNameLst>
                                          </p:cBhvr>
                                          <p:tavLst>
                                            <p:tav tm="0">
                                              <p:val>
                                                <p:strVal val="0-#ppt_w/2"/>
                                              </p:val>
                                            </p:tav>
                                            <p:tav tm="100000">
                                              <p:val>
                                                <p:strVal val="#ppt_x"/>
                                              </p:val>
                                            </p:tav>
                                          </p:tavLst>
                                        </p:anim>
                                        <p:anim calcmode="lin" valueType="num">
                                          <p:cBhvr additive="base">
                                            <p:cTn id="6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2" grpId="0" animBg="1"/>
          <p:bldP spid="62" grpId="1" animBg="1"/>
          <p:bldP spid="66" grpId="0" animBg="1"/>
          <p:bldP spid="66" grpId="1" animBg="1"/>
          <p:bldP spid="6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rot="2700000">
            <a:off x="5017147" y="2058858"/>
            <a:ext cx="2924529" cy="292452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5" name="椭圆 14"/>
          <p:cNvSpPr/>
          <p:nvPr/>
        </p:nvSpPr>
        <p:spPr>
          <a:xfrm>
            <a:off x="4500484" y="1542194"/>
            <a:ext cx="3957855" cy="3957855"/>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16" name="组合 15"/>
          <p:cNvGrpSpPr/>
          <p:nvPr/>
        </p:nvGrpSpPr>
        <p:grpSpPr>
          <a:xfrm>
            <a:off x="4950565" y="2141272"/>
            <a:ext cx="3094826" cy="2773962"/>
            <a:chOff x="4950565" y="2141272"/>
            <a:chExt cx="3094826" cy="2773962"/>
          </a:xfrm>
        </p:grpSpPr>
        <p:sp>
          <p:nvSpPr>
            <p:cNvPr id="17" name="椭圆 16"/>
            <p:cNvSpPr/>
            <p:nvPr/>
          </p:nvSpPr>
          <p:spPr>
            <a:xfrm>
              <a:off x="4950565" y="2141272"/>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8" name="椭圆 17"/>
            <p:cNvSpPr/>
            <p:nvPr/>
          </p:nvSpPr>
          <p:spPr>
            <a:xfrm>
              <a:off x="7893507" y="4763350"/>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19" name="组合 18"/>
          <p:cNvGrpSpPr/>
          <p:nvPr/>
        </p:nvGrpSpPr>
        <p:grpSpPr>
          <a:xfrm>
            <a:off x="4953229" y="2141272"/>
            <a:ext cx="3084220" cy="2798278"/>
            <a:chOff x="4953229" y="2141272"/>
            <a:chExt cx="3084220" cy="2798278"/>
          </a:xfrm>
        </p:grpSpPr>
        <p:sp>
          <p:nvSpPr>
            <p:cNvPr id="24" name="椭圆 23"/>
            <p:cNvSpPr/>
            <p:nvPr/>
          </p:nvSpPr>
          <p:spPr>
            <a:xfrm>
              <a:off x="4953229" y="4787666"/>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5" name="椭圆 24"/>
            <p:cNvSpPr/>
            <p:nvPr/>
          </p:nvSpPr>
          <p:spPr>
            <a:xfrm>
              <a:off x="7885565" y="2141272"/>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26" name="矩形 25"/>
          <p:cNvSpPr/>
          <p:nvPr/>
        </p:nvSpPr>
        <p:spPr>
          <a:xfrm>
            <a:off x="4817965" y="2983732"/>
            <a:ext cx="3210955" cy="523220"/>
          </a:xfrm>
          <a:prstGeom prst="rect">
            <a:avLst/>
          </a:prstGeom>
          <a:ln>
            <a:noFill/>
          </a:ln>
        </p:spPr>
        <p:txBody>
          <a:bodyPr wrap="square">
            <a:spAutoFit/>
          </a:bodyPr>
          <a:lstStyle/>
          <a:p>
            <a:pPr algn="ctr"/>
            <a:r>
              <a:rPr lang="zh-CN" altLang="en-US" sz="28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80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055341" y="3521119"/>
            <a:ext cx="2830224" cy="400110"/>
          </a:xfrm>
          <a:prstGeom prst="rect">
            <a:avLst/>
          </a:prstGeom>
          <a:ln>
            <a:noFill/>
          </a:ln>
        </p:spPr>
        <p:txBody>
          <a:bodyPr wrap="square">
            <a:spAutoFit/>
          </a:bodyPr>
          <a:lstStyle/>
          <a:p>
            <a:pPr algn="ctr"/>
            <a:r>
              <a:rPr lang="pt-BR" altLang="zh-CN" sz="10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Nullam eu tempor purus. Nunc a leo magna, sit amet consequat risus. </a:t>
            </a:r>
          </a:p>
        </p:txBody>
      </p:sp>
      <p:sp>
        <p:nvSpPr>
          <p:cNvPr id="28" name="矩形 27"/>
          <p:cNvSpPr/>
          <p:nvPr/>
        </p:nvSpPr>
        <p:spPr>
          <a:xfrm rot="13500000">
            <a:off x="3197913" y="2850072"/>
            <a:ext cx="1342093" cy="1342095"/>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3366532" y="3033286"/>
            <a:ext cx="906017" cy="830997"/>
          </a:xfrm>
          <a:prstGeom prst="rect">
            <a:avLst/>
          </a:prstGeom>
        </p:spPr>
        <p:txBody>
          <a:bodyPr wrap="none">
            <a:spAutoFit/>
          </a:bodyPr>
          <a:lstStyle/>
          <a:p>
            <a:r>
              <a:rPr lang="en-US" altLang="zh-CN" sz="4800" dirty="0">
                <a:solidFill>
                  <a:prstClr val="white"/>
                </a:solidFill>
                <a:latin typeface="微软雅黑" panose="020B0503020204020204" pitchFamily="34" charset="-122"/>
                <a:ea typeface="微软雅黑" panose="020B0503020204020204" pitchFamily="34" charset="-122"/>
                <a:cs typeface="+mn-ea"/>
                <a:sym typeface="+mn-lt"/>
              </a:rPr>
              <a:t>04</a:t>
            </a:r>
            <a:endParaRPr lang="zh-CN" altLang="en-US" sz="4800" dirty="0">
              <a:solidFill>
                <a:prstClr val="whit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21" presetClass="entr" presetSubtype="1" fill="hold" grpId="0"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1000"/>
                                        <p:tgtEl>
                                          <p:spTgt spid="15"/>
                                        </p:tgtEl>
                                      </p:cBhvr>
                                    </p:animEffect>
                                  </p:childTnLst>
                                </p:cTn>
                              </p:par>
                              <p:par>
                                <p:cTn id="13" presetID="10" presetClass="entr" presetSubtype="0" fill="hold" nodeType="withEffect">
                                  <p:stCondLst>
                                    <p:cond delay="17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175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8" presetClass="emph" presetSubtype="0" repeatCount="indefinite" fill="hold" nodeType="withEffect">
                                  <p:stCondLst>
                                    <p:cond delay="1750"/>
                                  </p:stCondLst>
                                  <p:childTnLst>
                                    <p:animRot by="-21600000">
                                      <p:cBhvr>
                                        <p:cTn id="20" dur="2000" fill="hold"/>
                                        <p:tgtEl>
                                          <p:spTgt spid="19"/>
                                        </p:tgtEl>
                                        <p:attrNameLst>
                                          <p:attrName>r</p:attrName>
                                        </p:attrNameLst>
                                      </p:cBhvr>
                                    </p:animRot>
                                  </p:childTnLst>
                                </p:cTn>
                              </p:par>
                              <p:par>
                                <p:cTn id="21" presetID="10" presetClass="entr" presetSubtype="0" fill="hold" nodeType="withEffect">
                                  <p:stCondLst>
                                    <p:cond delay="17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8" presetClass="emph" presetSubtype="0" repeatCount="indefinite" fill="hold" nodeType="withEffect">
                                  <p:stCondLst>
                                    <p:cond delay="1750"/>
                                  </p:stCondLst>
                                  <p:childTnLst>
                                    <p:animRot by="-21600000">
                                      <p:cBhvr>
                                        <p:cTn id="25" dur="2000" fill="hold"/>
                                        <p:tgtEl>
                                          <p:spTgt spid="16"/>
                                        </p:tgtEl>
                                        <p:attrNameLst>
                                          <p:attrName>r</p:attrName>
                                        </p:attrNameLst>
                                      </p:cBhvr>
                                    </p:animRot>
                                  </p:childTnLst>
                                </p:cTn>
                              </p:par>
                              <p:par>
                                <p:cTn id="26" presetID="10" presetClass="entr" presetSubtype="0" fill="hold" grpId="0" nodeType="withEffect">
                                  <p:stCondLst>
                                    <p:cond delay="20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35" presetClass="path" presetSubtype="0" accel="50000" decel="50000" fill="hold" grpId="1" nodeType="withEffect">
                                  <p:stCondLst>
                                    <p:cond delay="2000"/>
                                  </p:stCondLst>
                                  <p:childTnLst>
                                    <p:animMotion origin="layout" path="M 0.1711 7.40741E-7 L -4.58333E-6 7.40741E-7 " pathEditMode="relative" rAng="0" ptsTypes="AA">
                                      <p:cBhvr>
                                        <p:cTn id="30" dur="2000" fill="hold"/>
                                        <p:tgtEl>
                                          <p:spTgt spid="28"/>
                                        </p:tgtEl>
                                        <p:attrNameLst>
                                          <p:attrName>ppt_x</p:attrName>
                                          <p:attrName>ppt_y</p:attrName>
                                        </p:attrNameLst>
                                      </p:cBhvr>
                                      <p:rCtr x="-8555" y="0"/>
                                    </p:animMotion>
                                  </p:childTnLst>
                                </p:cTn>
                              </p:par>
                              <p:par>
                                <p:cTn id="31" presetID="53" presetClass="entr" presetSubtype="16" fill="hold" grpId="0" nodeType="withEffect">
                                  <p:stCondLst>
                                    <p:cond delay="325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par>
                                <p:cTn id="36" presetID="22" presetClass="entr" presetSubtype="8" fill="hold" grpId="0" nodeType="withEffect">
                                  <p:stCondLst>
                                    <p:cond delay="350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par>
                                <p:cTn id="39" presetID="53" presetClass="entr" presetSubtype="16" fill="hold" grpId="0" nodeType="withEffect">
                                  <p:stCondLst>
                                    <p:cond delay="300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6" grpId="0"/>
      <p:bldP spid="27" grpId="0"/>
      <p:bldP spid="28" grpId="0" animBg="1"/>
      <p:bldP spid="28" grpId="1" animBg="1"/>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rot="2700000">
            <a:off x="5131552" y="973633"/>
            <a:ext cx="1928895" cy="1928895"/>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0" name="圆角矩形 19"/>
          <p:cNvSpPr/>
          <p:nvPr/>
        </p:nvSpPr>
        <p:spPr>
          <a:xfrm rot="2700000">
            <a:off x="5233247" y="1075328"/>
            <a:ext cx="1725504" cy="1725504"/>
          </a:xfrm>
          <a:prstGeom prst="roundRect">
            <a:avLst/>
          </a:prstGeom>
          <a:noFill/>
          <a:ln w="3175">
            <a:solidFill>
              <a:srgbClr val="18478F"/>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1" name="矩形 20"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4946415" y="1528423"/>
            <a:ext cx="2299168" cy="584775"/>
          </a:xfrm>
          <a:prstGeom prst="rect">
            <a:avLst/>
          </a:prstGeom>
          <a:ln>
            <a:noFill/>
          </a:ln>
        </p:spPr>
        <p:txBody>
          <a:bodyPr wrap="square">
            <a:spAutoFit/>
          </a:bodyPr>
          <a:lstStyle/>
          <a:p>
            <a:pPr algn="ctr"/>
            <a:r>
              <a:rPr lang="zh-CN" altLang="en-US" sz="3200" dirty="0" smtClean="0">
                <a:solidFill>
                  <a:srgbClr val="18478F"/>
                </a:solidFill>
                <a:latin typeface="微软雅黑" panose="020B0503020204020204" pitchFamily="34" charset="-122"/>
                <a:ea typeface="微软雅黑" panose="020B0503020204020204" pitchFamily="34" charset="-122"/>
                <a:cs typeface="+mn-ea"/>
                <a:sym typeface="+mn-lt"/>
              </a:rPr>
              <a:t>目录</a:t>
            </a:r>
            <a:endParaRPr lang="en-US" altLang="zh-CN" sz="320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2" name="圆角矩形 21"/>
          <p:cNvSpPr/>
          <p:nvPr/>
        </p:nvSpPr>
        <p:spPr>
          <a:xfrm rot="2700000">
            <a:off x="1985259" y="3740811"/>
            <a:ext cx="1424261" cy="1424261"/>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3" name="矩形 22"/>
          <p:cNvSpPr/>
          <p:nvPr/>
        </p:nvSpPr>
        <p:spPr>
          <a:xfrm rot="13500000">
            <a:off x="1412782" y="4175438"/>
            <a:ext cx="555003" cy="555004"/>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4" name="圆角矩形 23"/>
          <p:cNvSpPr/>
          <p:nvPr/>
        </p:nvSpPr>
        <p:spPr>
          <a:xfrm rot="2700000">
            <a:off x="4391916" y="3740810"/>
            <a:ext cx="1424261" cy="1424261"/>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rot="13500000">
            <a:off x="3819439" y="4175437"/>
            <a:ext cx="555003" cy="555004"/>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6" name="圆角矩形 25"/>
          <p:cNvSpPr/>
          <p:nvPr/>
        </p:nvSpPr>
        <p:spPr>
          <a:xfrm rot="2700000">
            <a:off x="6783022" y="3740810"/>
            <a:ext cx="1424261" cy="1424261"/>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rot="13500000">
            <a:off x="6210545" y="4175437"/>
            <a:ext cx="555003" cy="555004"/>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8" name="圆角矩形 27"/>
          <p:cNvSpPr/>
          <p:nvPr/>
        </p:nvSpPr>
        <p:spPr>
          <a:xfrm rot="2700000">
            <a:off x="9189679" y="3740809"/>
            <a:ext cx="1424261" cy="1424261"/>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4" name="矩形 33"/>
          <p:cNvSpPr/>
          <p:nvPr/>
        </p:nvSpPr>
        <p:spPr>
          <a:xfrm rot="13500000">
            <a:off x="8617202" y="4175436"/>
            <a:ext cx="555003" cy="555004"/>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2008542" y="4291299"/>
            <a:ext cx="1499760" cy="369332"/>
          </a:xfrm>
          <a:prstGeom prst="rect">
            <a:avLst/>
          </a:prstGeom>
          <a:ln>
            <a:noFill/>
          </a:ln>
        </p:spPr>
        <p:txBody>
          <a:bodyPr wrap="square">
            <a:spAutoFit/>
          </a:bodyPr>
          <a:lstStyle/>
          <a:p>
            <a:pPr algn="ctr"/>
            <a:r>
              <a:rPr lang="zh-CN" altLang="en-US" dirty="0" smtClean="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36" name="矩形 35"/>
          <p:cNvSpPr/>
          <p:nvPr/>
        </p:nvSpPr>
        <p:spPr>
          <a:xfrm>
            <a:off x="4409994" y="4291299"/>
            <a:ext cx="1499760" cy="369332"/>
          </a:xfrm>
          <a:prstGeom prst="rect">
            <a:avLst/>
          </a:prstGeom>
          <a:ln>
            <a:noFill/>
          </a:ln>
        </p:spPr>
        <p:txBody>
          <a:bodyPr wrap="square">
            <a:spAutoFit/>
          </a:bodyPr>
          <a:lstStyle/>
          <a:p>
            <a:pPr algn="ctr"/>
            <a:r>
              <a:rPr lang="zh-CN" altLang="en-US" dirty="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6770539" y="4291299"/>
            <a:ext cx="1499760" cy="369332"/>
          </a:xfrm>
          <a:prstGeom prst="rect">
            <a:avLst/>
          </a:prstGeom>
          <a:ln>
            <a:noFill/>
          </a:ln>
        </p:spPr>
        <p:txBody>
          <a:bodyPr wrap="square">
            <a:spAutoFit/>
          </a:bodyPr>
          <a:lstStyle/>
          <a:p>
            <a:pPr algn="ctr"/>
            <a:r>
              <a:rPr lang="zh-CN" altLang="en-US" dirty="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48" name="矩形 47"/>
          <p:cNvSpPr/>
          <p:nvPr/>
        </p:nvSpPr>
        <p:spPr>
          <a:xfrm>
            <a:off x="9171991" y="4291299"/>
            <a:ext cx="1499760" cy="369332"/>
          </a:xfrm>
          <a:prstGeom prst="rect">
            <a:avLst/>
          </a:prstGeom>
          <a:ln>
            <a:noFill/>
          </a:ln>
        </p:spPr>
        <p:txBody>
          <a:bodyPr wrap="square">
            <a:spAutoFit/>
          </a:bodyPr>
          <a:lstStyle/>
          <a:p>
            <a:pPr algn="ctr"/>
            <a:r>
              <a:rPr lang="zh-CN" altLang="en-US" dirty="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49" name="矩形 48"/>
          <p:cNvSpPr/>
          <p:nvPr/>
        </p:nvSpPr>
        <p:spPr>
          <a:xfrm>
            <a:off x="1421619" y="4222105"/>
            <a:ext cx="546945" cy="461665"/>
          </a:xfrm>
          <a:prstGeom prst="rect">
            <a:avLst/>
          </a:prstGeom>
        </p:spPr>
        <p:txBody>
          <a:bodyPr wrap="none">
            <a:spAutoFit/>
          </a:bodyPr>
          <a:lstStyle/>
          <a:p>
            <a:r>
              <a:rPr lang="en-US" altLang="zh-CN" sz="2400" dirty="0">
                <a:solidFill>
                  <a:prstClr val="white"/>
                </a:solidFill>
                <a:latin typeface="微软雅黑" panose="020B0503020204020204" pitchFamily="34" charset="-122"/>
                <a:ea typeface="微软雅黑" panose="020B0503020204020204" pitchFamily="34" charset="-122"/>
                <a:cs typeface="+mn-ea"/>
                <a:sym typeface="+mn-lt"/>
              </a:rPr>
              <a:t>01</a:t>
            </a:r>
            <a:endParaRPr lang="zh-CN" altLang="en-US" sz="240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0" name="矩形 49"/>
          <p:cNvSpPr/>
          <p:nvPr/>
        </p:nvSpPr>
        <p:spPr>
          <a:xfrm>
            <a:off x="3828276" y="4245132"/>
            <a:ext cx="546945" cy="461665"/>
          </a:xfrm>
          <a:prstGeom prst="rect">
            <a:avLst/>
          </a:prstGeom>
        </p:spPr>
        <p:txBody>
          <a:bodyPr wrap="none">
            <a:spAutoFit/>
          </a:bodyPr>
          <a:lstStyle/>
          <a:p>
            <a:r>
              <a:rPr lang="en-US" altLang="zh-CN" sz="2400" dirty="0">
                <a:solidFill>
                  <a:prstClr val="white"/>
                </a:solidFill>
                <a:latin typeface="微软雅黑" panose="020B0503020204020204" pitchFamily="34" charset="-122"/>
                <a:ea typeface="微软雅黑" panose="020B0503020204020204" pitchFamily="34" charset="-122"/>
                <a:cs typeface="+mn-ea"/>
                <a:sym typeface="+mn-lt"/>
              </a:rPr>
              <a:t>02</a:t>
            </a:r>
            <a:endParaRPr lang="zh-CN" altLang="en-US" sz="240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1" name="矩形 50"/>
          <p:cNvSpPr/>
          <p:nvPr/>
        </p:nvSpPr>
        <p:spPr>
          <a:xfrm>
            <a:off x="6235976" y="4222105"/>
            <a:ext cx="546945" cy="461665"/>
          </a:xfrm>
          <a:prstGeom prst="rect">
            <a:avLst/>
          </a:prstGeom>
        </p:spPr>
        <p:txBody>
          <a:bodyPr wrap="none">
            <a:spAutoFit/>
          </a:bodyPr>
          <a:lstStyle/>
          <a:p>
            <a:r>
              <a:rPr lang="en-US" altLang="zh-CN" sz="2400" dirty="0">
                <a:solidFill>
                  <a:prstClr val="white"/>
                </a:solidFill>
                <a:latin typeface="微软雅黑" panose="020B0503020204020204" pitchFamily="34" charset="-122"/>
                <a:ea typeface="微软雅黑" panose="020B0503020204020204" pitchFamily="34" charset="-122"/>
                <a:cs typeface="+mn-ea"/>
                <a:sym typeface="+mn-lt"/>
              </a:rPr>
              <a:t>03</a:t>
            </a:r>
            <a:endParaRPr lang="zh-CN" altLang="en-US" sz="240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2" name="矩形 51"/>
          <p:cNvSpPr/>
          <p:nvPr/>
        </p:nvSpPr>
        <p:spPr>
          <a:xfrm>
            <a:off x="8642633" y="4245132"/>
            <a:ext cx="546945" cy="461665"/>
          </a:xfrm>
          <a:prstGeom prst="rect">
            <a:avLst/>
          </a:prstGeom>
        </p:spPr>
        <p:txBody>
          <a:bodyPr wrap="none">
            <a:spAutoFit/>
          </a:bodyPr>
          <a:lstStyle/>
          <a:p>
            <a:r>
              <a:rPr lang="en-US" altLang="zh-CN" sz="2400" dirty="0">
                <a:solidFill>
                  <a:prstClr val="white"/>
                </a:solidFill>
                <a:latin typeface="微软雅黑" panose="020B0503020204020204" pitchFamily="34" charset="-122"/>
                <a:ea typeface="微软雅黑" panose="020B0503020204020204" pitchFamily="34" charset="-122"/>
                <a:cs typeface="+mn-ea"/>
                <a:sym typeface="+mn-lt"/>
              </a:rPr>
              <a:t>04</a:t>
            </a:r>
            <a:endParaRPr lang="zh-CN" altLang="en-US" sz="240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9" name="矩形 28"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4946415" y="2013906"/>
            <a:ext cx="2299168" cy="369332"/>
          </a:xfrm>
          <a:prstGeom prst="rect">
            <a:avLst/>
          </a:prstGeom>
          <a:ln>
            <a:noFill/>
          </a:ln>
        </p:spPr>
        <p:txBody>
          <a:bodyPr wrap="square">
            <a:spAutoFit/>
          </a:bodyPr>
          <a:lstStyle/>
          <a:p>
            <a:pPr algn="ctr"/>
            <a:r>
              <a:rPr lang="en-US" altLang="zh-CN" dirty="0">
                <a:solidFill>
                  <a:srgbClr val="18478F"/>
                </a:solidFill>
                <a:latin typeface="微软雅黑" panose="020B0503020204020204" pitchFamily="34" charset="-122"/>
                <a:ea typeface="微软雅黑" panose="020B0503020204020204" pitchFamily="34" charset="-122"/>
                <a:cs typeface="+mn-ea"/>
                <a:sym typeface="+mn-lt"/>
              </a:rPr>
              <a:t>CONTENTS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53" presetClass="entr" presetSubtype="16" fill="hold" grpId="0" nodeType="withEffect">
                                  <p:stCondLst>
                                    <p:cond delay="75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35" presetClass="path" presetSubtype="0" accel="50000" decel="50000" fill="hold" grpId="1" nodeType="withEffect">
                                  <p:stCondLst>
                                    <p:cond delay="1000"/>
                                  </p:stCondLst>
                                  <p:childTnLst>
                                    <p:animMotion origin="layout" path="M -0.16537 7.40741E-7 L 3.33333E-6 7.40741E-7 " pathEditMode="relative" rAng="0" ptsTypes="AA">
                                      <p:cBhvr>
                                        <p:cTn id="22" dur="2000" fill="hold"/>
                                        <p:tgtEl>
                                          <p:spTgt spid="23"/>
                                        </p:tgtEl>
                                        <p:attrNameLst>
                                          <p:attrName>ppt_x</p:attrName>
                                          <p:attrName>ppt_y</p:attrName>
                                        </p:attrNameLst>
                                      </p:cBhvr>
                                      <p:rCtr x="8268" y="0"/>
                                    </p:animMotion>
                                  </p:childTnLst>
                                </p:cTn>
                              </p:par>
                              <p:par>
                                <p:cTn id="23" presetID="10" presetClass="entr" presetSubtype="0" fill="hold" grpId="0" nodeType="withEffect">
                                  <p:stCondLst>
                                    <p:cond delay="125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35" presetClass="path" presetSubtype="0" accel="50000" decel="50000" fill="hold" grpId="1" nodeType="withEffect">
                                  <p:stCondLst>
                                    <p:cond delay="1250"/>
                                  </p:stCondLst>
                                  <p:childTnLst>
                                    <p:animMotion origin="layout" path="M -0.16537 7.40741E-7 L 3.33333E-6 7.40741E-7 " pathEditMode="relative" rAng="0" ptsTypes="AA">
                                      <p:cBhvr>
                                        <p:cTn id="27" dur="2000" fill="hold"/>
                                        <p:tgtEl>
                                          <p:spTgt spid="22"/>
                                        </p:tgtEl>
                                        <p:attrNameLst>
                                          <p:attrName>ppt_x</p:attrName>
                                          <p:attrName>ppt_y</p:attrName>
                                        </p:attrNameLst>
                                      </p:cBhvr>
                                      <p:rCtr x="8268" y="0"/>
                                    </p:animMotion>
                                  </p:childTnLst>
                                </p:cTn>
                              </p:par>
                              <p:par>
                                <p:cTn id="28" presetID="10" presetClass="entr" presetSubtype="0" fill="hold" grpId="0" nodeType="withEffect">
                                  <p:stCondLst>
                                    <p:cond delay="15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35" presetClass="path" presetSubtype="0" accel="50000" decel="50000" fill="hold" grpId="1" nodeType="withEffect">
                                  <p:stCondLst>
                                    <p:cond delay="1500"/>
                                  </p:stCondLst>
                                  <p:childTnLst>
                                    <p:animMotion origin="layout" path="M -0.16537 7.40741E-7 L 3.33333E-6 7.40741E-7 " pathEditMode="relative" rAng="0" ptsTypes="AA">
                                      <p:cBhvr>
                                        <p:cTn id="32" dur="2000" fill="hold"/>
                                        <p:tgtEl>
                                          <p:spTgt spid="25"/>
                                        </p:tgtEl>
                                        <p:attrNameLst>
                                          <p:attrName>ppt_x</p:attrName>
                                          <p:attrName>ppt_y</p:attrName>
                                        </p:attrNameLst>
                                      </p:cBhvr>
                                      <p:rCtr x="8268" y="0"/>
                                    </p:animMotion>
                                  </p:childTnLst>
                                </p:cTn>
                              </p:par>
                              <p:par>
                                <p:cTn id="33" presetID="10" presetClass="entr" presetSubtype="0" fill="hold" grpId="0" nodeType="withEffect">
                                  <p:stCondLst>
                                    <p:cond delay="175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35" presetClass="path" presetSubtype="0" accel="50000" decel="50000" fill="hold" grpId="1" nodeType="withEffect">
                                  <p:stCondLst>
                                    <p:cond delay="1750"/>
                                  </p:stCondLst>
                                  <p:childTnLst>
                                    <p:animMotion origin="layout" path="M -0.16537 7.40741E-7 L 3.33333E-6 7.40741E-7 " pathEditMode="relative" rAng="0" ptsTypes="AA">
                                      <p:cBhvr>
                                        <p:cTn id="37" dur="2000" fill="hold"/>
                                        <p:tgtEl>
                                          <p:spTgt spid="24"/>
                                        </p:tgtEl>
                                        <p:attrNameLst>
                                          <p:attrName>ppt_x</p:attrName>
                                          <p:attrName>ppt_y</p:attrName>
                                        </p:attrNameLst>
                                      </p:cBhvr>
                                      <p:rCtr x="8268" y="0"/>
                                    </p:animMotion>
                                  </p:childTnLst>
                                </p:cTn>
                              </p:par>
                              <p:par>
                                <p:cTn id="38" presetID="10" presetClass="entr" presetSubtype="0" fill="hold" grpId="0" nodeType="withEffect">
                                  <p:stCondLst>
                                    <p:cond delay="200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35" presetClass="path" presetSubtype="0" accel="50000" decel="50000" fill="hold" grpId="1" nodeType="withEffect">
                                  <p:stCondLst>
                                    <p:cond delay="2000"/>
                                  </p:stCondLst>
                                  <p:childTnLst>
                                    <p:animMotion origin="layout" path="M -0.16537 7.40741E-7 L 3.33333E-6 7.40741E-7 " pathEditMode="relative" rAng="0" ptsTypes="AA">
                                      <p:cBhvr>
                                        <p:cTn id="42" dur="2000" fill="hold"/>
                                        <p:tgtEl>
                                          <p:spTgt spid="27"/>
                                        </p:tgtEl>
                                        <p:attrNameLst>
                                          <p:attrName>ppt_x</p:attrName>
                                          <p:attrName>ppt_y</p:attrName>
                                        </p:attrNameLst>
                                      </p:cBhvr>
                                      <p:rCtr x="8268" y="0"/>
                                    </p:animMotion>
                                  </p:childTnLst>
                                </p:cTn>
                              </p:par>
                              <p:par>
                                <p:cTn id="43" presetID="10" presetClass="entr" presetSubtype="0" fill="hold" grpId="0" nodeType="withEffect">
                                  <p:stCondLst>
                                    <p:cond delay="225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35" presetClass="path" presetSubtype="0" accel="50000" decel="50000" fill="hold" grpId="1" nodeType="withEffect">
                                  <p:stCondLst>
                                    <p:cond delay="2250"/>
                                  </p:stCondLst>
                                  <p:childTnLst>
                                    <p:animMotion origin="layout" path="M -0.16537 7.40741E-7 L 3.33333E-6 7.40741E-7 " pathEditMode="relative" rAng="0" ptsTypes="AA">
                                      <p:cBhvr>
                                        <p:cTn id="47" dur="2000" fill="hold"/>
                                        <p:tgtEl>
                                          <p:spTgt spid="26"/>
                                        </p:tgtEl>
                                        <p:attrNameLst>
                                          <p:attrName>ppt_x</p:attrName>
                                          <p:attrName>ppt_y</p:attrName>
                                        </p:attrNameLst>
                                      </p:cBhvr>
                                      <p:rCtr x="8268" y="0"/>
                                    </p:animMotion>
                                  </p:childTnLst>
                                </p:cTn>
                              </p:par>
                              <p:par>
                                <p:cTn id="48" presetID="10" presetClass="entr" presetSubtype="0" fill="hold" grpId="0" nodeType="withEffect">
                                  <p:stCondLst>
                                    <p:cond delay="250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35" presetClass="path" presetSubtype="0" accel="50000" decel="50000" fill="hold" grpId="1" nodeType="withEffect">
                                  <p:stCondLst>
                                    <p:cond delay="2500"/>
                                  </p:stCondLst>
                                  <p:childTnLst>
                                    <p:animMotion origin="layout" path="M -0.16537 7.40741E-7 L 3.33333E-6 7.40741E-7 " pathEditMode="relative" rAng="0" ptsTypes="AA">
                                      <p:cBhvr>
                                        <p:cTn id="52" dur="2000" fill="hold"/>
                                        <p:tgtEl>
                                          <p:spTgt spid="34"/>
                                        </p:tgtEl>
                                        <p:attrNameLst>
                                          <p:attrName>ppt_x</p:attrName>
                                          <p:attrName>ppt_y</p:attrName>
                                        </p:attrNameLst>
                                      </p:cBhvr>
                                      <p:rCtr x="8268" y="0"/>
                                    </p:animMotion>
                                  </p:childTnLst>
                                </p:cTn>
                              </p:par>
                              <p:par>
                                <p:cTn id="53" presetID="10" presetClass="entr" presetSubtype="0" fill="hold" grpId="0" nodeType="withEffect">
                                  <p:stCondLst>
                                    <p:cond delay="275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35" presetClass="path" presetSubtype="0" accel="50000" decel="50000" fill="hold" grpId="1" nodeType="withEffect">
                                  <p:stCondLst>
                                    <p:cond delay="2750"/>
                                  </p:stCondLst>
                                  <p:childTnLst>
                                    <p:animMotion origin="layout" path="M -0.16537 7.40741E-7 L 3.33333E-6 7.40741E-7 " pathEditMode="relative" rAng="0" ptsTypes="AA">
                                      <p:cBhvr>
                                        <p:cTn id="57" dur="2000" fill="hold"/>
                                        <p:tgtEl>
                                          <p:spTgt spid="28"/>
                                        </p:tgtEl>
                                        <p:attrNameLst>
                                          <p:attrName>ppt_x</p:attrName>
                                          <p:attrName>ppt_y</p:attrName>
                                        </p:attrNameLst>
                                      </p:cBhvr>
                                      <p:rCtr x="8268" y="0"/>
                                    </p:animMotion>
                                  </p:childTnLst>
                                </p:cTn>
                              </p:par>
                              <p:par>
                                <p:cTn id="58" presetID="53" presetClass="entr" presetSubtype="16" fill="hold" grpId="0" nodeType="withEffect">
                                  <p:stCondLst>
                                    <p:cond delay="400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ppt_w</p:attrName>
                                        </p:attrNameLst>
                                      </p:cBhvr>
                                      <p:tavLst>
                                        <p:tav tm="0">
                                          <p:val>
                                            <p:fltVal val="0"/>
                                          </p:val>
                                        </p:tav>
                                        <p:tav tm="100000">
                                          <p:val>
                                            <p:strVal val="#ppt_w"/>
                                          </p:val>
                                        </p:tav>
                                      </p:tavLst>
                                    </p:anim>
                                    <p:anim calcmode="lin" valueType="num">
                                      <p:cBhvr>
                                        <p:cTn id="61" dur="500" fill="hold"/>
                                        <p:tgtEl>
                                          <p:spTgt spid="49"/>
                                        </p:tgtEl>
                                        <p:attrNameLst>
                                          <p:attrName>ppt_h</p:attrName>
                                        </p:attrNameLst>
                                      </p:cBhvr>
                                      <p:tavLst>
                                        <p:tav tm="0">
                                          <p:val>
                                            <p:fltVal val="0"/>
                                          </p:val>
                                        </p:tav>
                                        <p:tav tm="100000">
                                          <p:val>
                                            <p:strVal val="#ppt_h"/>
                                          </p:val>
                                        </p:tav>
                                      </p:tavLst>
                                    </p:anim>
                                    <p:animEffect transition="in" filter="fade">
                                      <p:cBhvr>
                                        <p:cTn id="62" dur="500"/>
                                        <p:tgtEl>
                                          <p:spTgt spid="49"/>
                                        </p:tgtEl>
                                      </p:cBhvr>
                                    </p:animEffect>
                                  </p:childTnLst>
                                </p:cTn>
                              </p:par>
                              <p:par>
                                <p:cTn id="63" presetID="53" presetClass="entr" presetSubtype="16" fill="hold" grpId="0" nodeType="withEffect">
                                  <p:stCondLst>
                                    <p:cond delay="400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grpId="0" nodeType="withEffect">
                                  <p:stCondLst>
                                    <p:cond delay="4000"/>
                                  </p:stCondLst>
                                  <p:childTnLst>
                                    <p:set>
                                      <p:cBhvr>
                                        <p:cTn id="69" dur="1" fill="hold">
                                          <p:stCondLst>
                                            <p:cond delay="0"/>
                                          </p:stCondLst>
                                        </p:cTn>
                                        <p:tgtEl>
                                          <p:spTgt spid="50"/>
                                        </p:tgtEl>
                                        <p:attrNameLst>
                                          <p:attrName>style.visibility</p:attrName>
                                        </p:attrNameLst>
                                      </p:cBhvr>
                                      <p:to>
                                        <p:strVal val="visible"/>
                                      </p:to>
                                    </p:set>
                                    <p:anim calcmode="lin" valueType="num">
                                      <p:cBhvr>
                                        <p:cTn id="70" dur="500" fill="hold"/>
                                        <p:tgtEl>
                                          <p:spTgt spid="50"/>
                                        </p:tgtEl>
                                        <p:attrNameLst>
                                          <p:attrName>ppt_w</p:attrName>
                                        </p:attrNameLst>
                                      </p:cBhvr>
                                      <p:tavLst>
                                        <p:tav tm="0">
                                          <p:val>
                                            <p:fltVal val="0"/>
                                          </p:val>
                                        </p:tav>
                                        <p:tav tm="100000">
                                          <p:val>
                                            <p:strVal val="#ppt_w"/>
                                          </p:val>
                                        </p:tav>
                                      </p:tavLst>
                                    </p:anim>
                                    <p:anim calcmode="lin" valueType="num">
                                      <p:cBhvr>
                                        <p:cTn id="71" dur="500" fill="hold"/>
                                        <p:tgtEl>
                                          <p:spTgt spid="50"/>
                                        </p:tgtEl>
                                        <p:attrNameLst>
                                          <p:attrName>ppt_h</p:attrName>
                                        </p:attrNameLst>
                                      </p:cBhvr>
                                      <p:tavLst>
                                        <p:tav tm="0">
                                          <p:val>
                                            <p:fltVal val="0"/>
                                          </p:val>
                                        </p:tav>
                                        <p:tav tm="100000">
                                          <p:val>
                                            <p:strVal val="#ppt_h"/>
                                          </p:val>
                                        </p:tav>
                                      </p:tavLst>
                                    </p:anim>
                                    <p:animEffect transition="in" filter="fade">
                                      <p:cBhvr>
                                        <p:cTn id="72" dur="500"/>
                                        <p:tgtEl>
                                          <p:spTgt spid="50"/>
                                        </p:tgtEl>
                                      </p:cBhvr>
                                    </p:animEffect>
                                  </p:childTnLst>
                                </p:cTn>
                              </p:par>
                              <p:par>
                                <p:cTn id="73" presetID="53" presetClass="entr" presetSubtype="16" fill="hold" grpId="0" nodeType="withEffect">
                                  <p:stCondLst>
                                    <p:cond delay="400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par>
                                <p:cTn id="78" presetID="53" presetClass="entr" presetSubtype="16" fill="hold" grpId="0" nodeType="withEffect">
                                  <p:stCondLst>
                                    <p:cond delay="4000"/>
                                  </p:stCondLst>
                                  <p:childTnLst>
                                    <p:set>
                                      <p:cBhvr>
                                        <p:cTn id="79" dur="1" fill="hold">
                                          <p:stCondLst>
                                            <p:cond delay="0"/>
                                          </p:stCondLst>
                                        </p:cTn>
                                        <p:tgtEl>
                                          <p:spTgt spid="51"/>
                                        </p:tgtEl>
                                        <p:attrNameLst>
                                          <p:attrName>style.visibility</p:attrName>
                                        </p:attrNameLst>
                                      </p:cBhvr>
                                      <p:to>
                                        <p:strVal val="visible"/>
                                      </p:to>
                                    </p:set>
                                    <p:anim calcmode="lin" valueType="num">
                                      <p:cBhvr>
                                        <p:cTn id="80" dur="500" fill="hold"/>
                                        <p:tgtEl>
                                          <p:spTgt spid="51"/>
                                        </p:tgtEl>
                                        <p:attrNameLst>
                                          <p:attrName>ppt_w</p:attrName>
                                        </p:attrNameLst>
                                      </p:cBhvr>
                                      <p:tavLst>
                                        <p:tav tm="0">
                                          <p:val>
                                            <p:fltVal val="0"/>
                                          </p:val>
                                        </p:tav>
                                        <p:tav tm="100000">
                                          <p:val>
                                            <p:strVal val="#ppt_w"/>
                                          </p:val>
                                        </p:tav>
                                      </p:tavLst>
                                    </p:anim>
                                    <p:anim calcmode="lin" valueType="num">
                                      <p:cBhvr>
                                        <p:cTn id="81" dur="500" fill="hold"/>
                                        <p:tgtEl>
                                          <p:spTgt spid="51"/>
                                        </p:tgtEl>
                                        <p:attrNameLst>
                                          <p:attrName>ppt_h</p:attrName>
                                        </p:attrNameLst>
                                      </p:cBhvr>
                                      <p:tavLst>
                                        <p:tav tm="0">
                                          <p:val>
                                            <p:fltVal val="0"/>
                                          </p:val>
                                        </p:tav>
                                        <p:tav tm="100000">
                                          <p:val>
                                            <p:strVal val="#ppt_h"/>
                                          </p:val>
                                        </p:tav>
                                      </p:tavLst>
                                    </p:anim>
                                    <p:animEffect transition="in" filter="fade">
                                      <p:cBhvr>
                                        <p:cTn id="82" dur="500"/>
                                        <p:tgtEl>
                                          <p:spTgt spid="51"/>
                                        </p:tgtEl>
                                      </p:cBhvr>
                                    </p:animEffect>
                                  </p:childTnLst>
                                </p:cTn>
                              </p:par>
                              <p:par>
                                <p:cTn id="83" presetID="53" presetClass="entr" presetSubtype="16" fill="hold" grpId="0" nodeType="withEffect">
                                  <p:stCondLst>
                                    <p:cond delay="400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par>
                                <p:cTn id="88" presetID="53" presetClass="entr" presetSubtype="16" fill="hold" grpId="0" nodeType="withEffect">
                                  <p:stCondLst>
                                    <p:cond delay="400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par>
                                <p:cTn id="93" presetID="53" presetClass="entr" presetSubtype="16" fill="hold" grpId="0" nodeType="withEffect">
                                  <p:stCondLst>
                                    <p:cond delay="4000"/>
                                  </p:stCondLst>
                                  <p:childTnLst>
                                    <p:set>
                                      <p:cBhvr>
                                        <p:cTn id="94" dur="1" fill="hold">
                                          <p:stCondLst>
                                            <p:cond delay="0"/>
                                          </p:stCondLst>
                                        </p:cTn>
                                        <p:tgtEl>
                                          <p:spTgt spid="48"/>
                                        </p:tgtEl>
                                        <p:attrNameLst>
                                          <p:attrName>style.visibility</p:attrName>
                                        </p:attrNameLst>
                                      </p:cBhvr>
                                      <p:to>
                                        <p:strVal val="visible"/>
                                      </p:to>
                                    </p:set>
                                    <p:anim calcmode="lin" valueType="num">
                                      <p:cBhvr>
                                        <p:cTn id="95" dur="500" fill="hold"/>
                                        <p:tgtEl>
                                          <p:spTgt spid="48"/>
                                        </p:tgtEl>
                                        <p:attrNameLst>
                                          <p:attrName>ppt_w</p:attrName>
                                        </p:attrNameLst>
                                      </p:cBhvr>
                                      <p:tavLst>
                                        <p:tav tm="0">
                                          <p:val>
                                            <p:fltVal val="0"/>
                                          </p:val>
                                        </p:tav>
                                        <p:tav tm="100000">
                                          <p:val>
                                            <p:strVal val="#ppt_w"/>
                                          </p:val>
                                        </p:tav>
                                      </p:tavLst>
                                    </p:anim>
                                    <p:anim calcmode="lin" valueType="num">
                                      <p:cBhvr>
                                        <p:cTn id="96" dur="500" fill="hold"/>
                                        <p:tgtEl>
                                          <p:spTgt spid="48"/>
                                        </p:tgtEl>
                                        <p:attrNameLst>
                                          <p:attrName>ppt_h</p:attrName>
                                        </p:attrNameLst>
                                      </p:cBhvr>
                                      <p:tavLst>
                                        <p:tav tm="0">
                                          <p:val>
                                            <p:fltVal val="0"/>
                                          </p:val>
                                        </p:tav>
                                        <p:tav tm="100000">
                                          <p:val>
                                            <p:strVal val="#ppt_h"/>
                                          </p:val>
                                        </p:tav>
                                      </p:tavLst>
                                    </p:anim>
                                    <p:animEffect transition="in" filter="fade">
                                      <p:cBhvr>
                                        <p:cTn id="97" dur="500"/>
                                        <p:tgtEl>
                                          <p:spTgt spid="48"/>
                                        </p:tgtEl>
                                      </p:cBhvr>
                                    </p:animEffect>
                                  </p:childTnLst>
                                </p:cTn>
                              </p:par>
                              <p:par>
                                <p:cTn id="98" presetID="53" presetClass="entr" presetSubtype="16" fill="hold" grpId="0" nodeType="withEffect">
                                  <p:stCondLst>
                                    <p:cond delay="750"/>
                                  </p:stCondLst>
                                  <p:childTnLst>
                                    <p:set>
                                      <p:cBhvr>
                                        <p:cTn id="99" dur="1" fill="hold">
                                          <p:stCondLst>
                                            <p:cond delay="0"/>
                                          </p:stCondLst>
                                        </p:cTn>
                                        <p:tgtEl>
                                          <p:spTgt spid="29"/>
                                        </p:tgtEl>
                                        <p:attrNameLst>
                                          <p:attrName>style.visibility</p:attrName>
                                        </p:attrNameLst>
                                      </p:cBhvr>
                                      <p:to>
                                        <p:strVal val="visible"/>
                                      </p:to>
                                    </p:set>
                                    <p:anim calcmode="lin" valueType="num">
                                      <p:cBhvr>
                                        <p:cTn id="100" dur="500" fill="hold"/>
                                        <p:tgtEl>
                                          <p:spTgt spid="29"/>
                                        </p:tgtEl>
                                        <p:attrNameLst>
                                          <p:attrName>ppt_w</p:attrName>
                                        </p:attrNameLst>
                                      </p:cBhvr>
                                      <p:tavLst>
                                        <p:tav tm="0">
                                          <p:val>
                                            <p:fltVal val="0"/>
                                          </p:val>
                                        </p:tav>
                                        <p:tav tm="100000">
                                          <p:val>
                                            <p:strVal val="#ppt_w"/>
                                          </p:val>
                                        </p:tav>
                                      </p:tavLst>
                                    </p:anim>
                                    <p:anim calcmode="lin" valueType="num">
                                      <p:cBhvr>
                                        <p:cTn id="101" dur="500" fill="hold"/>
                                        <p:tgtEl>
                                          <p:spTgt spid="29"/>
                                        </p:tgtEl>
                                        <p:attrNameLst>
                                          <p:attrName>ppt_h</p:attrName>
                                        </p:attrNameLst>
                                      </p:cBhvr>
                                      <p:tavLst>
                                        <p:tav tm="0">
                                          <p:val>
                                            <p:fltVal val="0"/>
                                          </p:val>
                                        </p:tav>
                                        <p:tav tm="100000">
                                          <p:val>
                                            <p:strVal val="#ppt_h"/>
                                          </p:val>
                                        </p:tav>
                                      </p:tavLst>
                                    </p:anim>
                                    <p:animEffect transition="in" filter="fade">
                                      <p:cBhvr>
                                        <p:cTn id="10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4" grpId="0" animBg="1"/>
      <p:bldP spid="34" grpId="1" animBg="1"/>
      <p:bldP spid="35" grpId="0"/>
      <p:bldP spid="36" grpId="0"/>
      <p:bldP spid="37" grpId="0"/>
      <p:bldP spid="48" grpId="0"/>
      <p:bldP spid="49" grpId="0"/>
      <p:bldP spid="50" grpId="0"/>
      <p:bldP spid="51" grpId="0"/>
      <p:bldP spid="52"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p:cNvGrpSpPr/>
          <p:nvPr/>
        </p:nvGrpSpPr>
        <p:grpSpPr bwMode="auto">
          <a:xfrm>
            <a:off x="6221088" y="2745122"/>
            <a:ext cx="2597937" cy="901700"/>
            <a:chOff x="2437" y="1458"/>
            <a:chExt cx="1637" cy="568"/>
          </a:xfrm>
        </p:grpSpPr>
        <p:sp>
          <p:nvSpPr>
            <p:cNvPr id="58" name="Freeform 60"/>
            <p:cNvSpPr/>
            <p:nvPr/>
          </p:nvSpPr>
          <p:spPr bwMode="gray">
            <a:xfrm>
              <a:off x="2482" y="1458"/>
              <a:ext cx="1592" cy="568"/>
            </a:xfrm>
            <a:custGeom>
              <a:avLst/>
              <a:gdLst/>
              <a:ahLst/>
              <a:cxnLst>
                <a:cxn ang="0">
                  <a:pos x="1" y="189"/>
                </a:cxn>
                <a:cxn ang="0">
                  <a:pos x="0" y="568"/>
                </a:cxn>
                <a:cxn ang="0">
                  <a:pos x="1489" y="329"/>
                </a:cxn>
                <a:cxn ang="0">
                  <a:pos x="1592" y="152"/>
                </a:cxn>
                <a:cxn ang="0">
                  <a:pos x="1477" y="0"/>
                </a:cxn>
                <a:cxn ang="0">
                  <a:pos x="1" y="189"/>
                </a:cxn>
              </a:cxnLst>
              <a:rect l="0" t="0" r="r" b="b"/>
              <a:pathLst>
                <a:path w="1592" h="568">
                  <a:moveTo>
                    <a:pt x="1" y="189"/>
                  </a:moveTo>
                  <a:lnTo>
                    <a:pt x="0" y="568"/>
                  </a:lnTo>
                  <a:lnTo>
                    <a:pt x="1489" y="329"/>
                  </a:lnTo>
                  <a:lnTo>
                    <a:pt x="1592" y="152"/>
                  </a:lnTo>
                  <a:lnTo>
                    <a:pt x="1477" y="0"/>
                  </a:lnTo>
                  <a:lnTo>
                    <a:pt x="1" y="189"/>
                  </a:lnTo>
                  <a:close/>
                </a:path>
              </a:pathLst>
            </a:custGeom>
            <a:gradFill rotWithShape="1">
              <a:gsLst>
                <a:gs pos="0">
                  <a:srgbClr val="EAEAEA"/>
                </a:gs>
                <a:gs pos="100000">
                  <a:srgbClr val="EAEAEA">
                    <a:gamma/>
                    <a:shade val="92157"/>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9" name="Freeform 61"/>
            <p:cNvSpPr/>
            <p:nvPr/>
          </p:nvSpPr>
          <p:spPr bwMode="gray">
            <a:xfrm>
              <a:off x="2515" y="1500"/>
              <a:ext cx="1517" cy="476"/>
            </a:xfrm>
            <a:custGeom>
              <a:avLst/>
              <a:gdLst/>
              <a:ahLst/>
              <a:cxnLst>
                <a:cxn ang="0">
                  <a:pos x="0" y="184"/>
                </a:cxn>
                <a:cxn ang="0">
                  <a:pos x="1" y="476"/>
                </a:cxn>
                <a:cxn ang="0">
                  <a:pos x="1420" y="254"/>
                </a:cxn>
                <a:cxn ang="0">
                  <a:pos x="1509" y="117"/>
                </a:cxn>
                <a:cxn ang="0">
                  <a:pos x="1413" y="0"/>
                </a:cxn>
                <a:cxn ang="0">
                  <a:pos x="0" y="184"/>
                </a:cxn>
              </a:cxnLst>
              <a:rect l="0" t="0" r="r" b="b"/>
              <a:pathLst>
                <a:path w="1509" h="476">
                  <a:moveTo>
                    <a:pt x="0" y="184"/>
                  </a:moveTo>
                  <a:lnTo>
                    <a:pt x="1" y="476"/>
                  </a:lnTo>
                  <a:lnTo>
                    <a:pt x="1420" y="254"/>
                  </a:lnTo>
                  <a:lnTo>
                    <a:pt x="1509" y="117"/>
                  </a:lnTo>
                  <a:lnTo>
                    <a:pt x="1413" y="0"/>
                  </a:lnTo>
                  <a:lnTo>
                    <a:pt x="0" y="184"/>
                  </a:lnTo>
                  <a:close/>
                </a:path>
              </a:pathLst>
            </a:custGeom>
            <a:solidFill>
              <a:srgbClr val="18478F"/>
            </a:solidFill>
            <a:ln w="9525" cap="flat" cmpd="sng">
              <a:noFill/>
              <a:prstDash val="solid"/>
              <a:round/>
              <a:headEnd type="none" w="med" len="med"/>
              <a:tailEnd type="none" w="med" len="med"/>
            </a:ln>
            <a:effectLst/>
          </p:spPr>
          <p:txBody>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0" name="AutoShape 62"/>
            <p:cNvSpPr>
              <a:spLocks noChangeArrowheads="1"/>
            </p:cNvSpPr>
            <p:nvPr/>
          </p:nvSpPr>
          <p:spPr bwMode="gray">
            <a:xfrm rot="16200000" flipH="1">
              <a:off x="2317" y="1822"/>
              <a:ext cx="288" cy="47"/>
            </a:xfrm>
            <a:prstGeom prst="parallelogram">
              <a:avLst>
                <a:gd name="adj" fmla="val 23376"/>
              </a:avLst>
            </a:prstGeom>
            <a:gradFill rotWithShape="1">
              <a:gsLst>
                <a:gs pos="0">
                  <a:srgbClr val="DDDDDD">
                    <a:gamma/>
                    <a:shade val="82353"/>
                    <a:invGamma/>
                  </a:srgbClr>
                </a:gs>
                <a:gs pos="100000">
                  <a:srgbClr val="DDDDDD"/>
                </a:gs>
              </a:gsLst>
              <a:lin ang="5400000" scaled="1"/>
            </a:gradFill>
            <a:ln w="9525" algn="ctr">
              <a:noFill/>
              <a:miter lim="800000"/>
            </a:ln>
            <a:effectLst/>
            <a:scene3d>
              <a:camera prst="legacyObliqueTopLef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 name="Group 65"/>
          <p:cNvGrpSpPr/>
          <p:nvPr/>
        </p:nvGrpSpPr>
        <p:grpSpPr bwMode="auto">
          <a:xfrm>
            <a:off x="3440648" y="3291221"/>
            <a:ext cx="2596349" cy="901700"/>
            <a:chOff x="697" y="1704"/>
            <a:chExt cx="1636" cy="568"/>
          </a:xfrm>
        </p:grpSpPr>
        <p:sp>
          <p:nvSpPr>
            <p:cNvPr id="51" name="Freeform 66"/>
            <p:cNvSpPr/>
            <p:nvPr/>
          </p:nvSpPr>
          <p:spPr bwMode="gray">
            <a:xfrm>
              <a:off x="697" y="1704"/>
              <a:ext cx="1591" cy="568"/>
            </a:xfrm>
            <a:custGeom>
              <a:avLst/>
              <a:gdLst/>
              <a:ahLst/>
              <a:cxnLst>
                <a:cxn ang="0">
                  <a:pos x="1591" y="189"/>
                </a:cxn>
                <a:cxn ang="0">
                  <a:pos x="1591" y="568"/>
                </a:cxn>
                <a:cxn ang="0">
                  <a:pos x="103" y="329"/>
                </a:cxn>
                <a:cxn ang="0">
                  <a:pos x="0" y="152"/>
                </a:cxn>
                <a:cxn ang="0">
                  <a:pos x="115" y="0"/>
                </a:cxn>
                <a:cxn ang="0">
                  <a:pos x="1591" y="189"/>
                </a:cxn>
              </a:cxnLst>
              <a:rect l="0" t="0" r="r" b="b"/>
              <a:pathLst>
                <a:path w="1591" h="568">
                  <a:moveTo>
                    <a:pt x="1591" y="189"/>
                  </a:moveTo>
                  <a:lnTo>
                    <a:pt x="1591" y="568"/>
                  </a:lnTo>
                  <a:lnTo>
                    <a:pt x="103" y="329"/>
                  </a:lnTo>
                  <a:lnTo>
                    <a:pt x="0" y="152"/>
                  </a:lnTo>
                  <a:lnTo>
                    <a:pt x="115" y="0"/>
                  </a:lnTo>
                  <a:lnTo>
                    <a:pt x="1591" y="189"/>
                  </a:lnTo>
                  <a:close/>
                </a:path>
              </a:pathLst>
            </a:custGeom>
            <a:gradFill rotWithShape="1">
              <a:gsLst>
                <a:gs pos="0">
                  <a:srgbClr val="EAEAEA">
                    <a:gamma/>
                    <a:shade val="89020"/>
                    <a:invGamma/>
                  </a:srgbClr>
                </a:gs>
                <a:gs pos="100000">
                  <a:srgbClr val="EAEAEA"/>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6" name="Freeform 67"/>
            <p:cNvSpPr/>
            <p:nvPr/>
          </p:nvSpPr>
          <p:spPr bwMode="gray">
            <a:xfrm>
              <a:off x="737" y="1746"/>
              <a:ext cx="1517" cy="476"/>
            </a:xfrm>
            <a:custGeom>
              <a:avLst/>
              <a:gdLst/>
              <a:ahLst/>
              <a:cxnLst>
                <a:cxn ang="0">
                  <a:pos x="1298" y="158"/>
                </a:cxn>
                <a:cxn ang="0">
                  <a:pos x="1297" y="409"/>
                </a:cxn>
                <a:cxn ang="0">
                  <a:pos x="70" y="218"/>
                </a:cxn>
                <a:cxn ang="0">
                  <a:pos x="0" y="96"/>
                </a:cxn>
                <a:cxn ang="0">
                  <a:pos x="76" y="0"/>
                </a:cxn>
                <a:cxn ang="0">
                  <a:pos x="1298" y="158"/>
                </a:cxn>
              </a:cxnLst>
              <a:rect l="0" t="0" r="r" b="b"/>
              <a:pathLst>
                <a:path w="1298" h="409">
                  <a:moveTo>
                    <a:pt x="1298" y="158"/>
                  </a:moveTo>
                  <a:lnTo>
                    <a:pt x="1297" y="409"/>
                  </a:lnTo>
                  <a:lnTo>
                    <a:pt x="70" y="218"/>
                  </a:lnTo>
                  <a:lnTo>
                    <a:pt x="0" y="96"/>
                  </a:lnTo>
                  <a:lnTo>
                    <a:pt x="76" y="0"/>
                  </a:lnTo>
                  <a:lnTo>
                    <a:pt x="1298" y="158"/>
                  </a:lnTo>
                  <a:close/>
                </a:path>
              </a:pathLst>
            </a:custGeom>
            <a:solidFill>
              <a:srgbClr val="18478F"/>
            </a:solidFill>
            <a:ln w="9525" cap="flat" cmpd="sng">
              <a:noFill/>
              <a:prstDash val="solid"/>
              <a:round/>
              <a:headEnd type="none" w="med" len="med"/>
              <a:tailEnd type="none" w="med" len="med"/>
            </a:ln>
            <a:effectLst/>
          </p:spPr>
          <p:txBody>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7" name="AutoShape 68"/>
            <p:cNvSpPr>
              <a:spLocks noChangeArrowheads="1"/>
            </p:cNvSpPr>
            <p:nvPr/>
          </p:nvSpPr>
          <p:spPr bwMode="gray">
            <a:xfrm rot="5400000">
              <a:off x="2166" y="2067"/>
              <a:ext cx="288" cy="47"/>
            </a:xfrm>
            <a:prstGeom prst="parallelogram">
              <a:avLst>
                <a:gd name="adj" fmla="val 19149"/>
              </a:avLst>
            </a:prstGeom>
            <a:gradFill rotWithShape="1">
              <a:gsLst>
                <a:gs pos="0">
                  <a:srgbClr val="DDDDDD">
                    <a:gamma/>
                    <a:shade val="82353"/>
                    <a:invGamma/>
                  </a:srgbClr>
                </a:gs>
                <a:gs pos="100000">
                  <a:srgbClr val="DDDDDD"/>
                </a:gs>
              </a:gsLst>
              <a:lin ang="5400000" scaled="1"/>
            </a:gradFill>
            <a:ln w="9525" algn="ctr">
              <a:noFill/>
              <a:miter lim="800000"/>
            </a:ln>
            <a:effectLst/>
            <a:scene3d>
              <a:camera prst="legacyObliqueTopRigh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 name="Group 78"/>
          <p:cNvGrpSpPr/>
          <p:nvPr/>
        </p:nvGrpSpPr>
        <p:grpSpPr bwMode="auto">
          <a:xfrm>
            <a:off x="6016365" y="1398922"/>
            <a:ext cx="228529" cy="4779963"/>
            <a:chOff x="3391" y="1309"/>
            <a:chExt cx="144" cy="3011"/>
          </a:xfrm>
        </p:grpSpPr>
        <p:sp>
          <p:nvSpPr>
            <p:cNvPr id="49" name="AutoShape 79"/>
            <p:cNvSpPr>
              <a:spLocks noChangeArrowheads="1"/>
            </p:cNvSpPr>
            <p:nvPr/>
          </p:nvSpPr>
          <p:spPr bwMode="gray">
            <a:xfrm>
              <a:off x="3393" y="1309"/>
              <a:ext cx="142" cy="3011"/>
            </a:xfrm>
            <a:prstGeom prst="can">
              <a:avLst>
                <a:gd name="adj" fmla="val 55367"/>
              </a:avLst>
            </a:prstGeom>
            <a:gradFill rotWithShape="1">
              <a:gsLst>
                <a:gs pos="0">
                  <a:srgbClr val="B8B8B8"/>
                </a:gs>
                <a:gs pos="50000">
                  <a:srgbClr val="FFFFFF"/>
                </a:gs>
                <a:gs pos="100000">
                  <a:sysClr val="window" lastClr="FFFFFF">
                    <a:lumMod val="50000"/>
                  </a:sysClr>
                </a:gs>
              </a:gsLst>
              <a:lin ang="0" scaled="1"/>
            </a:gradFill>
            <a:ln w="9525">
              <a:noFill/>
              <a:round/>
            </a:ln>
            <a:effectLst>
              <a:outerShdw blurRad="50800" dist="38100" dir="5400000" algn="t" rotWithShape="0">
                <a:prstClr val="black">
                  <a:alpha val="40000"/>
                </a:prstClr>
              </a:outerShdw>
            </a:effectLst>
          </p:spPr>
          <p:txBody>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0" name="Oval 80"/>
            <p:cNvSpPr>
              <a:spLocks noChangeArrowheads="1"/>
            </p:cNvSpPr>
            <p:nvPr/>
          </p:nvSpPr>
          <p:spPr bwMode="gray">
            <a:xfrm>
              <a:off x="3391" y="1309"/>
              <a:ext cx="144" cy="78"/>
            </a:xfrm>
            <a:prstGeom prst="ellipse">
              <a:avLst/>
            </a:prstGeom>
            <a:gradFill rotWithShape="1">
              <a:gsLst>
                <a:gs pos="0">
                  <a:srgbClr val="FFFFFF">
                    <a:gamma/>
                    <a:shade val="92157"/>
                    <a:invGamma/>
                  </a:srgbClr>
                </a:gs>
                <a:gs pos="50000">
                  <a:srgbClr val="FFFFFF"/>
                </a:gs>
                <a:gs pos="100000">
                  <a:srgbClr val="FFFFFF">
                    <a:gamma/>
                    <a:shade val="92157"/>
                    <a:invGamma/>
                  </a:srgbClr>
                </a:gs>
              </a:gsLst>
              <a:lin ang="2700000" scaled="1"/>
            </a:gradFill>
            <a:ln w="9525" algn="ctr">
              <a:noFill/>
              <a:round/>
            </a:ln>
            <a:effectLst/>
          </p:spPr>
          <p:txBody>
            <a:bodyPr wrap="none" anchor="ct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 name="Group 81"/>
          <p:cNvGrpSpPr/>
          <p:nvPr/>
        </p:nvGrpSpPr>
        <p:grpSpPr bwMode="auto">
          <a:xfrm>
            <a:off x="4418245" y="2445086"/>
            <a:ext cx="1656839" cy="881063"/>
            <a:chOff x="2384" y="1968"/>
            <a:chExt cx="1044" cy="555"/>
          </a:xfrm>
        </p:grpSpPr>
        <p:sp>
          <p:nvSpPr>
            <p:cNvPr id="46" name="AutoShape 82"/>
            <p:cNvSpPr>
              <a:spLocks noChangeArrowheads="1"/>
            </p:cNvSpPr>
            <p:nvPr/>
          </p:nvSpPr>
          <p:spPr bwMode="gray">
            <a:xfrm rot="5400000" flipH="1">
              <a:off x="3236" y="2086"/>
              <a:ext cx="288" cy="96"/>
            </a:xfrm>
            <a:prstGeom prst="parallelogram">
              <a:avLst>
                <a:gd name="adj" fmla="val 18736"/>
              </a:avLst>
            </a:prstGeom>
            <a:gradFill rotWithShape="1">
              <a:gsLst>
                <a:gs pos="417">
                  <a:srgbClr val="999999"/>
                </a:gs>
                <a:gs pos="7000">
                  <a:srgbClr val="EAEAEA">
                    <a:gamma/>
                    <a:shade val="85882"/>
                    <a:invGamma/>
                  </a:srgbClr>
                </a:gs>
                <a:gs pos="100000">
                  <a:srgbClr val="EAEAEA"/>
                </a:gs>
              </a:gsLst>
              <a:lin ang="5400000" scaled="1"/>
            </a:gradFill>
            <a:ln w="9525">
              <a:noFill/>
              <a:miter lim="800000"/>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7" name="Freeform 83"/>
            <p:cNvSpPr/>
            <p:nvPr/>
          </p:nvSpPr>
          <p:spPr bwMode="gray">
            <a:xfrm>
              <a:off x="2384" y="1968"/>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8" name="Freeform 84"/>
            <p:cNvSpPr/>
            <p:nvPr/>
          </p:nvSpPr>
          <p:spPr bwMode="gray">
            <a:xfrm>
              <a:off x="2421" y="2007"/>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solidFill>
              <a:srgbClr val="18478F"/>
            </a:solidFill>
            <a:ln w="9525" cap="flat" cmpd="sng">
              <a:noFill/>
              <a:prstDash val="solid"/>
              <a:round/>
              <a:headEnd type="none" w="med" len="med"/>
              <a:tailEnd type="none" w="med" len="med"/>
            </a:ln>
            <a:effectLst/>
          </p:spPr>
          <p:txBody>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Group 86"/>
          <p:cNvGrpSpPr/>
          <p:nvPr/>
        </p:nvGrpSpPr>
        <p:grpSpPr bwMode="auto">
          <a:xfrm>
            <a:off x="2986761" y="4640597"/>
            <a:ext cx="3066104" cy="806451"/>
            <a:chOff x="1482" y="3351"/>
            <a:chExt cx="1932" cy="508"/>
          </a:xfrm>
        </p:grpSpPr>
        <p:sp>
          <p:nvSpPr>
            <p:cNvPr id="43" name="AutoShape 87"/>
            <p:cNvSpPr>
              <a:spLocks noChangeArrowheads="1"/>
            </p:cNvSpPr>
            <p:nvPr/>
          </p:nvSpPr>
          <p:spPr bwMode="gray">
            <a:xfrm rot="5400000" flipH="1">
              <a:off x="3237" y="3499"/>
              <a:ext cx="288" cy="66"/>
            </a:xfrm>
            <a:prstGeom prst="parallelogram">
              <a:avLst>
                <a:gd name="adj" fmla="val 4525"/>
              </a:avLst>
            </a:prstGeom>
            <a:gradFill rotWithShape="1">
              <a:gsLst>
                <a:gs pos="1250">
                  <a:srgbClr val="949494"/>
                </a:gs>
                <a:gs pos="7000">
                  <a:srgbClr val="EAEAEA">
                    <a:gamma/>
                    <a:shade val="85882"/>
                    <a:invGamma/>
                  </a:srgbClr>
                </a:gs>
                <a:gs pos="100000">
                  <a:srgbClr val="EAEAEA"/>
                </a:gs>
              </a:gsLst>
              <a:lin ang="5400000" scaled="1"/>
            </a:gradFill>
            <a:ln w="9525" algn="ctr">
              <a:noFill/>
              <a:miter lim="800000"/>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4" name="Freeform 88"/>
            <p:cNvSpPr/>
            <p:nvPr/>
          </p:nvSpPr>
          <p:spPr bwMode="gray">
            <a:xfrm>
              <a:off x="1482" y="3351"/>
              <a:ext cx="1883"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5" name="Freeform 89"/>
            <p:cNvSpPr/>
            <p:nvPr/>
          </p:nvSpPr>
          <p:spPr bwMode="gray">
            <a:xfrm>
              <a:off x="1528" y="3394"/>
              <a:ext cx="1812"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solidFill>
              <a:srgbClr val="18478F"/>
            </a:solidFill>
            <a:ln w="9525" cap="flat" cmpd="sng">
              <a:noFill/>
              <a:prstDash val="solid"/>
              <a:round/>
              <a:headEnd type="none" w="med" len="med"/>
              <a:tailEnd type="none" w="med" len="med"/>
            </a:ln>
            <a:effectLst/>
          </p:spPr>
          <p:txBody>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Group 92"/>
          <p:cNvGrpSpPr/>
          <p:nvPr/>
        </p:nvGrpSpPr>
        <p:grpSpPr bwMode="auto">
          <a:xfrm>
            <a:off x="6200458" y="4121484"/>
            <a:ext cx="3280352" cy="806451"/>
            <a:chOff x="3496" y="3024"/>
            <a:chExt cx="2183" cy="508"/>
          </a:xfrm>
        </p:grpSpPr>
        <p:sp>
          <p:nvSpPr>
            <p:cNvPr id="40" name="AutoShape 93"/>
            <p:cNvSpPr>
              <a:spLocks noChangeArrowheads="1"/>
            </p:cNvSpPr>
            <p:nvPr/>
          </p:nvSpPr>
          <p:spPr bwMode="gray">
            <a:xfrm rot="-5400000">
              <a:off x="3389" y="3170"/>
              <a:ext cx="288" cy="75"/>
            </a:xfrm>
            <a:prstGeom prst="parallelogram">
              <a:avLst>
                <a:gd name="adj" fmla="val 3982"/>
              </a:avLst>
            </a:prstGeom>
            <a:gradFill rotWithShape="1">
              <a:gsLst>
                <a:gs pos="417">
                  <a:srgbClr val="9F9F9F"/>
                </a:gs>
                <a:gs pos="7000">
                  <a:srgbClr val="B8B8B8"/>
                </a:gs>
                <a:gs pos="100000">
                  <a:srgbClr val="EAEAEA"/>
                </a:gs>
              </a:gsLst>
              <a:lin ang="5400000" scaled="1"/>
            </a:gradFill>
            <a:ln w="9525" algn="ctr">
              <a:noFill/>
              <a:miter lim="800000"/>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1" name="Freeform 94"/>
            <p:cNvSpPr/>
            <p:nvPr/>
          </p:nvSpPr>
          <p:spPr bwMode="gray">
            <a:xfrm flipH="1">
              <a:off x="3553" y="3024"/>
              <a:ext cx="2126"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2" name="Freeform 95"/>
            <p:cNvSpPr/>
            <p:nvPr/>
          </p:nvSpPr>
          <p:spPr bwMode="gray">
            <a:xfrm flipH="1">
              <a:off x="3580" y="3067"/>
              <a:ext cx="2047"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solidFill>
              <a:srgbClr val="18478F"/>
            </a:solidFill>
            <a:ln w="9525" cap="flat" cmpd="sng">
              <a:noFill/>
              <a:prstDash val="solid"/>
              <a:round/>
              <a:headEnd type="none" w="med" len="med"/>
              <a:tailEnd type="none" w="med" len="med"/>
            </a:ln>
            <a:effectLst/>
          </p:spPr>
          <p:txBody>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8" name="Group 98"/>
          <p:cNvGrpSpPr/>
          <p:nvPr/>
        </p:nvGrpSpPr>
        <p:grpSpPr bwMode="auto">
          <a:xfrm>
            <a:off x="6200457" y="1881522"/>
            <a:ext cx="1771104" cy="881063"/>
            <a:chOff x="2345" y="1092"/>
            <a:chExt cx="1116" cy="555"/>
          </a:xfrm>
        </p:grpSpPr>
        <p:sp>
          <p:nvSpPr>
            <p:cNvPr id="36" name="AutoShape 99"/>
            <p:cNvSpPr>
              <a:spLocks noChangeArrowheads="1"/>
            </p:cNvSpPr>
            <p:nvPr/>
          </p:nvSpPr>
          <p:spPr bwMode="gray">
            <a:xfrm rot="-5400000">
              <a:off x="2249" y="1222"/>
              <a:ext cx="288" cy="96"/>
            </a:xfrm>
            <a:prstGeom prst="parallelogram">
              <a:avLst>
                <a:gd name="adj" fmla="val 18736"/>
              </a:avLst>
            </a:prstGeom>
            <a:gradFill rotWithShape="1">
              <a:gsLst>
                <a:gs pos="0">
                  <a:srgbClr val="EAEAEA">
                    <a:gamma/>
                    <a:shade val="85882"/>
                    <a:invGamma/>
                  </a:srgbClr>
                </a:gs>
                <a:gs pos="100000">
                  <a:srgbClr val="EAEAEA"/>
                </a:gs>
              </a:gsLst>
              <a:lin ang="5400000" scaled="1"/>
            </a:gradFill>
            <a:ln w="9525">
              <a:noFill/>
              <a:miter lim="800000"/>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9" name="Group 100"/>
            <p:cNvGrpSpPr/>
            <p:nvPr/>
          </p:nvGrpSpPr>
          <p:grpSpPr bwMode="auto">
            <a:xfrm>
              <a:off x="2414" y="1092"/>
              <a:ext cx="1047" cy="555"/>
              <a:chOff x="2414" y="1104"/>
              <a:chExt cx="975" cy="555"/>
            </a:xfrm>
          </p:grpSpPr>
          <p:sp>
            <p:nvSpPr>
              <p:cNvPr id="38" name="Freeform 101"/>
              <p:cNvSpPr/>
              <p:nvPr/>
            </p:nvSpPr>
            <p:spPr bwMode="gray">
              <a:xfrm flipH="1">
                <a:off x="2414" y="1104"/>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9" name="Freeform 102"/>
              <p:cNvSpPr/>
              <p:nvPr/>
            </p:nvSpPr>
            <p:spPr bwMode="gray">
              <a:xfrm flipH="1">
                <a:off x="2447" y="1143"/>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solidFill>
                <a:srgbClr val="18478F"/>
              </a:solidFill>
              <a:ln w="9525" cap="flat" cmpd="sng">
                <a:noFill/>
                <a:prstDash val="solid"/>
                <a:round/>
                <a:headEnd type="none" w="med" len="med"/>
                <a:tailEnd type="none" w="med" len="med"/>
              </a:ln>
              <a:effectLst/>
            </p:spPr>
            <p:txBody>
              <a:bodyPr/>
              <a:lstStyle/>
              <a:p>
                <a:pPr>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grpSp>
      </p:grpSp>
      <p:sp>
        <p:nvSpPr>
          <p:cNvPr id="16" name="TextBox 15"/>
          <p:cNvSpPr txBox="1"/>
          <p:nvPr/>
        </p:nvSpPr>
        <p:spPr>
          <a:xfrm rot="508654">
            <a:off x="6276634" y="2110946"/>
            <a:ext cx="1510747" cy="338426"/>
          </a:xfrm>
          <a:prstGeom prst="rect">
            <a:avLst/>
          </a:prstGeom>
          <a:noFill/>
        </p:spPr>
        <p:txBody>
          <a:bodyPr wrap="square" rtlCol="0">
            <a:spAutoFit/>
          </a:bodyPr>
          <a:lstStyle/>
          <a:p>
            <a:r>
              <a:rPr lang="zh-CN" altLang="en-US" sz="1600" b="1" dirty="0">
                <a:solidFill>
                  <a:schemeClr val="bg1">
                    <a:lumMod val="95000"/>
                  </a:schemeClr>
                </a:solidFill>
                <a:latin typeface="微软雅黑" panose="020B0503020204020204" pitchFamily="34" charset="-122"/>
                <a:ea typeface="微软雅黑" panose="020B0503020204020204" pitchFamily="34" charset="-122"/>
              </a:rPr>
              <a:t>添加标题</a:t>
            </a:r>
          </a:p>
        </p:txBody>
      </p:sp>
      <p:sp>
        <p:nvSpPr>
          <p:cNvPr id="17" name="TextBox 16"/>
          <p:cNvSpPr txBox="1"/>
          <p:nvPr/>
        </p:nvSpPr>
        <p:spPr>
          <a:xfrm rot="20923364">
            <a:off x="4451004" y="2692643"/>
            <a:ext cx="1510747" cy="338426"/>
          </a:xfrm>
          <a:prstGeom prst="rect">
            <a:avLst/>
          </a:prstGeom>
          <a:noFill/>
        </p:spPr>
        <p:txBody>
          <a:bodyPr wrap="square" rtlCol="0">
            <a:spAutoFit/>
          </a:bodyPr>
          <a:lstStyle/>
          <a:p>
            <a:r>
              <a:rPr lang="zh-CN" altLang="en-US" sz="1600" b="1" dirty="0" smtClean="0">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rot="21168563">
            <a:off x="6610576" y="3020151"/>
            <a:ext cx="1510747" cy="338426"/>
          </a:xfrm>
          <a:prstGeom prst="rect">
            <a:avLst/>
          </a:prstGeom>
          <a:noFill/>
        </p:spPr>
        <p:txBody>
          <a:bodyPr wrap="square" rtlCol="0">
            <a:spAutoFit/>
          </a:bodyPr>
          <a:lstStyle/>
          <a:p>
            <a:r>
              <a:rPr lang="zh-CN" altLang="en-US" sz="1600" b="1" dirty="0">
                <a:solidFill>
                  <a:schemeClr val="bg1">
                    <a:lumMod val="95000"/>
                  </a:schemeClr>
                </a:solidFill>
                <a:latin typeface="微软雅黑" panose="020B0503020204020204" pitchFamily="34" charset="-122"/>
                <a:ea typeface="微软雅黑" panose="020B0503020204020204" pitchFamily="34" charset="-122"/>
              </a:rPr>
              <a:t>添加标题</a:t>
            </a:r>
          </a:p>
        </p:txBody>
      </p:sp>
      <p:sp>
        <p:nvSpPr>
          <p:cNvPr id="19" name="TextBox 18"/>
          <p:cNvSpPr txBox="1"/>
          <p:nvPr/>
        </p:nvSpPr>
        <p:spPr>
          <a:xfrm rot="354631">
            <a:off x="3951706" y="3546170"/>
            <a:ext cx="1809346" cy="338426"/>
          </a:xfrm>
          <a:prstGeom prst="rect">
            <a:avLst/>
          </a:prstGeom>
          <a:noFill/>
        </p:spPr>
        <p:txBody>
          <a:bodyPr wrap="square" rtlCol="0">
            <a:spAutoFit/>
          </a:bodyPr>
          <a:lstStyle/>
          <a:p>
            <a:r>
              <a:rPr lang="zh-CN" altLang="en-US" sz="1600" b="1" dirty="0">
                <a:solidFill>
                  <a:schemeClr val="bg1">
                    <a:lumMod val="95000"/>
                  </a:schemeClr>
                </a:solidFill>
                <a:latin typeface="微软雅黑" panose="020B0503020204020204" pitchFamily="34" charset="-122"/>
                <a:ea typeface="微软雅黑" panose="020B0503020204020204" pitchFamily="34" charset="-122"/>
              </a:rPr>
              <a:t>添加标题</a:t>
            </a:r>
          </a:p>
        </p:txBody>
      </p:sp>
      <p:sp>
        <p:nvSpPr>
          <p:cNvPr id="20" name="TextBox 19"/>
          <p:cNvSpPr txBox="1"/>
          <p:nvPr/>
        </p:nvSpPr>
        <p:spPr>
          <a:xfrm rot="21362588">
            <a:off x="3662532" y="4864754"/>
            <a:ext cx="1796338" cy="338426"/>
          </a:xfrm>
          <a:prstGeom prst="rect">
            <a:avLst/>
          </a:prstGeom>
          <a:noFill/>
        </p:spPr>
        <p:txBody>
          <a:bodyPr wrap="square" rtlCol="0">
            <a:spAutoFit/>
          </a:bodyPr>
          <a:lstStyle/>
          <a:p>
            <a:r>
              <a:rPr lang="zh-CN" altLang="en-US" sz="1600" b="1" dirty="0">
                <a:solidFill>
                  <a:schemeClr val="bg1">
                    <a:lumMod val="95000"/>
                  </a:schemeClr>
                </a:solidFill>
                <a:latin typeface="微软雅黑" panose="020B0503020204020204" pitchFamily="34" charset="-122"/>
                <a:ea typeface="微软雅黑" panose="020B0503020204020204" pitchFamily="34" charset="-122"/>
              </a:rPr>
              <a:t>添加标题</a:t>
            </a:r>
          </a:p>
        </p:txBody>
      </p:sp>
      <p:sp>
        <p:nvSpPr>
          <p:cNvPr id="21" name="TextBox 20"/>
          <p:cNvSpPr txBox="1"/>
          <p:nvPr/>
        </p:nvSpPr>
        <p:spPr>
          <a:xfrm rot="229781">
            <a:off x="7006690" y="4362883"/>
            <a:ext cx="2012548" cy="338426"/>
          </a:xfrm>
          <a:prstGeom prst="rect">
            <a:avLst/>
          </a:prstGeom>
          <a:noFill/>
        </p:spPr>
        <p:txBody>
          <a:bodyPr wrap="square" rtlCol="0">
            <a:spAutoFit/>
          </a:bodyPr>
          <a:lstStyle/>
          <a:p>
            <a:r>
              <a:rPr lang="zh-CN" altLang="en-US" sz="1600" b="1" dirty="0">
                <a:solidFill>
                  <a:schemeClr val="bg1">
                    <a:lumMod val="95000"/>
                  </a:schemeClr>
                </a:solidFill>
                <a:latin typeface="微软雅黑" panose="020B0503020204020204" pitchFamily="34" charset="-122"/>
                <a:ea typeface="微软雅黑" panose="020B0503020204020204" pitchFamily="34" charset="-122"/>
              </a:rPr>
              <a:t>添加标题</a:t>
            </a:r>
          </a:p>
        </p:txBody>
      </p:sp>
      <p:sp>
        <p:nvSpPr>
          <p:cNvPr id="61" name="Rectangle 69"/>
          <p:cNvSpPr/>
          <p:nvPr/>
        </p:nvSpPr>
        <p:spPr>
          <a:xfrm>
            <a:off x="241156" y="4894452"/>
            <a:ext cx="2803607" cy="461637"/>
          </a:xfrm>
          <a:prstGeom prst="rect">
            <a:avLst/>
          </a:prstGeom>
        </p:spPr>
        <p:txBody>
          <a:bodyPr wrap="square" lIns="91412" tIns="45706" rIns="91412" bIns="45706">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Rectangle 70"/>
          <p:cNvSpPr/>
          <p:nvPr/>
        </p:nvSpPr>
        <p:spPr>
          <a:xfrm>
            <a:off x="608146" y="3274639"/>
            <a:ext cx="2803607" cy="461637"/>
          </a:xfrm>
          <a:prstGeom prst="rect">
            <a:avLst/>
          </a:prstGeom>
        </p:spPr>
        <p:txBody>
          <a:bodyPr wrap="square" lIns="91412" tIns="45706" rIns="91412" bIns="45706">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Rectangle 71"/>
          <p:cNvSpPr/>
          <p:nvPr/>
        </p:nvSpPr>
        <p:spPr>
          <a:xfrm>
            <a:off x="8884095" y="2749175"/>
            <a:ext cx="3118863" cy="461637"/>
          </a:xfrm>
          <a:prstGeom prst="rect">
            <a:avLst/>
          </a:prstGeom>
        </p:spPr>
        <p:txBody>
          <a:bodyPr wrap="square" lIns="91412" tIns="45706" rIns="91412" bIns="45706">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Rectangle 72"/>
          <p:cNvSpPr/>
          <p:nvPr/>
        </p:nvSpPr>
        <p:spPr>
          <a:xfrm>
            <a:off x="9521380" y="4325084"/>
            <a:ext cx="2481575" cy="646303"/>
          </a:xfrm>
          <a:prstGeom prst="rect">
            <a:avLst/>
          </a:prstGeom>
        </p:spPr>
        <p:txBody>
          <a:bodyPr wrap="square" lIns="91412" tIns="45706" rIns="91412" bIns="45706">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Rectangle 70"/>
          <p:cNvSpPr/>
          <p:nvPr/>
        </p:nvSpPr>
        <p:spPr>
          <a:xfrm>
            <a:off x="2665859" y="1833227"/>
            <a:ext cx="2803607" cy="461637"/>
          </a:xfrm>
          <a:prstGeom prst="rect">
            <a:avLst/>
          </a:prstGeom>
        </p:spPr>
        <p:txBody>
          <a:bodyPr wrap="square" lIns="91412" tIns="45706" rIns="91412" bIns="45706">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内容添加内容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Rectangle 71"/>
          <p:cNvSpPr/>
          <p:nvPr/>
        </p:nvSpPr>
        <p:spPr>
          <a:xfrm>
            <a:off x="7971563" y="1816627"/>
            <a:ext cx="3118863" cy="461637"/>
          </a:xfrm>
          <a:prstGeom prst="rect">
            <a:avLst/>
          </a:prstGeom>
        </p:spPr>
        <p:txBody>
          <a:bodyPr wrap="square" lIns="91412" tIns="45706" rIns="91412" bIns="45706">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矩形 53"/>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5" name="矩形 54"/>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65" name="组合 64"/>
          <p:cNvGrpSpPr/>
          <p:nvPr/>
        </p:nvGrpSpPr>
        <p:grpSpPr>
          <a:xfrm>
            <a:off x="1935444" y="393958"/>
            <a:ext cx="3705496" cy="592217"/>
            <a:chOff x="330188" y="329522"/>
            <a:chExt cx="3705496" cy="592217"/>
          </a:xfrm>
        </p:grpSpPr>
        <p:sp>
          <p:nvSpPr>
            <p:cNvPr id="66"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67" name="矩形 66"/>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68" name="圆角矩形 67"/>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9" name="矩形 68"/>
          <p:cNvSpPr/>
          <p:nvPr/>
        </p:nvSpPr>
        <p:spPr>
          <a:xfrm>
            <a:off x="486854" y="399268"/>
            <a:ext cx="665567" cy="584775"/>
          </a:xfrm>
          <a:prstGeom prst="rect">
            <a:avLst/>
          </a:prstGeom>
        </p:spPr>
        <p:txBody>
          <a:bodyPr wrap="none">
            <a:spAutoFit/>
          </a:bodyPr>
          <a:lstStyle/>
          <a:p>
            <a:r>
              <a:rPr lang="en-US" altLang="zh-CN" sz="3200" dirty="0" smtClean="0">
                <a:solidFill>
                  <a:srgbClr val="18478F"/>
                </a:solidFill>
                <a:latin typeface="微软雅黑" panose="020B0503020204020204" pitchFamily="34" charset="-122"/>
                <a:ea typeface="微软雅黑" panose="020B0503020204020204" pitchFamily="34" charset="-122"/>
                <a:cs typeface="+mn-ea"/>
                <a:sym typeface="+mn-lt"/>
              </a:rPr>
              <a:t>04</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68"/>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54"/>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55"/>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1000"/>
                                        <p:tgtEl>
                                          <p:spTgt spid="65"/>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2"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500"/>
                                        <p:tgtEl>
                                          <p:spTgt spid="5"/>
                                        </p:tgtEl>
                                      </p:cBhvr>
                                    </p:animEffect>
                                  </p:childTnLst>
                                </p:cTn>
                              </p:par>
                              <p:par>
                                <p:cTn id="37" presetID="22" presetClass="entr" presetSubtype="2"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right)">
                                      <p:cBhvr>
                                        <p:cTn id="39" dur="500"/>
                                        <p:tgtEl>
                                          <p:spTgt spid="3"/>
                                        </p:tgtEl>
                                      </p:cBhvr>
                                    </p:animEffect>
                                  </p:childTnLst>
                                </p:cTn>
                              </p:par>
                              <p:par>
                                <p:cTn id="40" presetID="22" presetClass="entr" presetSubtype="8"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par>
                                <p:cTn id="43" presetID="2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right)">
                                      <p:cBhvr>
                                        <p:cTn id="48" dur="500"/>
                                        <p:tgtEl>
                                          <p:spTgt spid="6"/>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right)">
                                      <p:cBhvr>
                                        <p:cTn id="52" dur="500"/>
                                        <p:tgtEl>
                                          <p:spTgt spid="52"/>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left)">
                                      <p:cBhvr>
                                        <p:cTn id="56" dur="500"/>
                                        <p:tgtEl>
                                          <p:spTgt spid="53"/>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wipe(left)">
                                      <p:cBhvr>
                                        <p:cTn id="60" dur="500"/>
                                        <p:tgtEl>
                                          <p:spTgt spid="63"/>
                                        </p:tgtEl>
                                      </p:cBhvr>
                                    </p:animEffect>
                                  </p:childTnLst>
                                </p:cTn>
                              </p:par>
                            </p:childTnLst>
                          </p:cTn>
                        </p:par>
                        <p:par>
                          <p:cTn id="61" fill="hold">
                            <p:stCondLst>
                              <p:cond delay="3000"/>
                            </p:stCondLst>
                            <p:childTnLst>
                              <p:par>
                                <p:cTn id="62" presetID="22" presetClass="entr" presetSubtype="2" fill="hold" grpId="0"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right)">
                                      <p:cBhvr>
                                        <p:cTn id="64" dur="500"/>
                                        <p:tgtEl>
                                          <p:spTgt spid="62"/>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wipe(left)">
                                      <p:cBhvr>
                                        <p:cTn id="68" dur="500"/>
                                        <p:tgtEl>
                                          <p:spTgt spid="64"/>
                                        </p:tgtEl>
                                      </p:cBhvr>
                                    </p:animEffect>
                                  </p:childTnLst>
                                </p:cTn>
                              </p:par>
                            </p:childTnLst>
                          </p:cTn>
                        </p:par>
                        <p:par>
                          <p:cTn id="69" fill="hold">
                            <p:stCondLst>
                              <p:cond delay="4000"/>
                            </p:stCondLst>
                            <p:childTnLst>
                              <p:par>
                                <p:cTn id="70" presetID="22" presetClass="entr" presetSubtype="2" fill="hold" grpId="0" nodeType="after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wipe(right)">
                                      <p:cBhvr>
                                        <p:cTn id="7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52" grpId="0"/>
      <p:bldP spid="53" grpId="0"/>
      <p:bldP spid="54" grpId="0" animBg="1"/>
      <p:bldP spid="54" grpId="1" animBg="1"/>
      <p:bldP spid="55" grpId="0" animBg="1"/>
      <p:bldP spid="55" grpId="1" animBg="1"/>
      <p:bldP spid="68" grpId="0" animBg="1"/>
      <p:bldP spid="68" grpId="1" animBg="1"/>
      <p:bldP spid="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左大括号 7"/>
          <p:cNvSpPr/>
          <p:nvPr/>
        </p:nvSpPr>
        <p:spPr>
          <a:xfrm>
            <a:off x="3135254" y="1950485"/>
            <a:ext cx="494276" cy="3912209"/>
          </a:xfrm>
          <a:prstGeom prst="leftBrace">
            <a:avLst/>
          </a:prstGeom>
          <a:noFill/>
          <a:ln w="38100" cap="flat" cmpd="sng" algn="ctr">
            <a:solidFill>
              <a:schemeClr val="bg1">
                <a:lumMod val="65000"/>
              </a:schemeClr>
            </a:solidFill>
            <a:prstDash val="solid"/>
          </a:ln>
          <a:effectLst>
            <a:outerShdw blurRad="139700" dir="8100000" sx="98000" sy="98000" algn="tr" rotWithShape="0">
              <a:prstClr val="black">
                <a:alpha val="20000"/>
              </a:prstClr>
            </a:outerShdw>
          </a:effectLst>
        </p:spPr>
        <p:txBody>
          <a:bodyPr rtlCol="0" anchor="ctr"/>
          <a:lstStyle/>
          <a:p>
            <a:pPr algn="ctr" defTabSz="121920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nvGrpSpPr>
          <p:cNvPr id="9" name="组合 8"/>
          <p:cNvGrpSpPr/>
          <p:nvPr/>
        </p:nvGrpSpPr>
        <p:grpSpPr>
          <a:xfrm>
            <a:off x="1391478" y="3034995"/>
            <a:ext cx="1781261" cy="1781261"/>
            <a:chOff x="304800" y="673100"/>
            <a:chExt cx="4000500" cy="4000500"/>
          </a:xfrm>
          <a:gradFill>
            <a:gsLst>
              <a:gs pos="0">
                <a:schemeClr val="bg1"/>
              </a:gs>
              <a:gs pos="100000">
                <a:schemeClr val="bg1">
                  <a:lumMod val="95000"/>
                </a:schemeClr>
              </a:gs>
            </a:gsLst>
          </a:gradFill>
          <a:effectLst>
            <a:outerShdw blurRad="127000" sx="102000" sy="102000" algn="ctr" rotWithShape="0">
              <a:prstClr val="black">
                <a:alpha val="20000"/>
              </a:prstClr>
            </a:outerShdw>
          </a:effectLst>
        </p:grpSpPr>
        <p:sp>
          <p:nvSpPr>
            <p:cNvPr id="10" name="同心圆 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19200">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1" name="椭圆 10"/>
            <p:cNvSpPr/>
            <p:nvPr/>
          </p:nvSpPr>
          <p:spPr>
            <a:xfrm>
              <a:off x="392113" y="760413"/>
              <a:ext cx="3825874" cy="3825874"/>
            </a:xfrm>
            <a:prstGeom prst="ellipse">
              <a:avLst/>
            </a:prstGeom>
            <a:grpFill/>
            <a:ln w="25400" cap="flat" cmpd="sng" algn="ctr">
              <a:noFill/>
              <a:prstDash val="solid"/>
            </a:ln>
            <a:effectLst/>
          </p:spPr>
          <p:txBody>
            <a:bodyPr rtlCol="0" anchor="ctr"/>
            <a:lstStyle/>
            <a:p>
              <a:pPr algn="ctr" defTabSz="12192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mn-ea"/>
                  <a:sym typeface="+mn-lt"/>
                </a:rPr>
                <a:t>未完成的项目</a:t>
              </a:r>
            </a:p>
          </p:txBody>
        </p:sp>
      </p:grpSp>
      <p:sp>
        <p:nvSpPr>
          <p:cNvPr id="12" name="椭圆 11"/>
          <p:cNvSpPr/>
          <p:nvPr/>
        </p:nvSpPr>
        <p:spPr>
          <a:xfrm>
            <a:off x="3983325" y="1551405"/>
            <a:ext cx="969388" cy="969388"/>
          </a:xfrm>
          <a:prstGeom prst="ellipse">
            <a:avLst/>
          </a:prstGeom>
          <a:solidFill>
            <a:srgbClr val="18478F"/>
          </a:solidFill>
          <a:ln w="25400" cap="flat" cmpd="sng" algn="ctr">
            <a:noFill/>
            <a:prstDash val="solid"/>
          </a:ln>
          <a:effectLst>
            <a:outerShdw blurRad="127000" sx="102000" sy="102000" algn="ctr" rotWithShape="0">
              <a:prstClr val="black">
                <a:alpha val="20000"/>
              </a:prstClr>
            </a:outerShdw>
          </a:effectLst>
        </p:spPr>
        <p:txBody>
          <a:bodyPr rtlCol="0" anchor="ctr"/>
          <a:lstStyle/>
          <a:p>
            <a:pPr algn="ctr" defTabSz="1219200">
              <a:defRPr/>
            </a:pPr>
            <a:endParaRPr lang="zh-CN" altLang="en-US" sz="2400"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15" name="椭圆 14"/>
          <p:cNvSpPr/>
          <p:nvPr/>
        </p:nvSpPr>
        <p:spPr>
          <a:xfrm>
            <a:off x="4018241" y="3337637"/>
            <a:ext cx="1034642" cy="1034642"/>
          </a:xfrm>
          <a:prstGeom prst="ellipse">
            <a:avLst/>
          </a:prstGeom>
          <a:solidFill>
            <a:srgbClr val="18478F"/>
          </a:solidFill>
          <a:ln w="25400" cap="flat" cmpd="sng" algn="ctr">
            <a:noFill/>
            <a:prstDash val="solid"/>
          </a:ln>
          <a:effectLst>
            <a:outerShdw blurRad="127000" sx="102000" sy="102000" algn="ctr" rotWithShape="0">
              <a:prstClr val="black">
                <a:alpha val="20000"/>
              </a:prstClr>
            </a:outerShdw>
          </a:effectLst>
        </p:spPr>
        <p:txBody>
          <a:bodyPr rtlCol="0" anchor="ctr"/>
          <a:lstStyle/>
          <a:p>
            <a:pPr algn="ctr" defTabSz="1219200">
              <a:defRPr/>
            </a:pPr>
            <a:endParaRPr lang="zh-CN" altLang="en-US" sz="2400"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16" name="椭圆 15"/>
          <p:cNvSpPr/>
          <p:nvPr/>
        </p:nvSpPr>
        <p:spPr>
          <a:xfrm>
            <a:off x="4096751" y="5359451"/>
            <a:ext cx="969388" cy="969388"/>
          </a:xfrm>
          <a:prstGeom prst="ellipse">
            <a:avLst/>
          </a:prstGeom>
          <a:solidFill>
            <a:srgbClr val="18478F"/>
          </a:solidFill>
          <a:ln w="25400" cap="flat" cmpd="sng" algn="ctr">
            <a:noFill/>
            <a:prstDash val="solid"/>
          </a:ln>
          <a:effectLst>
            <a:outerShdw blurRad="127000" sx="102000" sy="102000" algn="ctr" rotWithShape="0">
              <a:prstClr val="black">
                <a:alpha val="20000"/>
              </a:prstClr>
            </a:outerShdw>
          </a:effectLst>
        </p:spPr>
        <p:txBody>
          <a:bodyPr rtlCol="0" anchor="ctr"/>
          <a:lstStyle/>
          <a:p>
            <a:pPr algn="ctr" defTabSz="1219200">
              <a:defRPr/>
            </a:pPr>
            <a:endParaRPr lang="zh-CN" altLang="en-US" sz="2400"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17" name="TextBox 16"/>
          <p:cNvSpPr txBox="1"/>
          <p:nvPr/>
        </p:nvSpPr>
        <p:spPr>
          <a:xfrm>
            <a:off x="4013804" y="1810196"/>
            <a:ext cx="1371600" cy="400110"/>
          </a:xfrm>
          <a:prstGeom prst="rect">
            <a:avLst/>
          </a:prstGeom>
          <a:noFill/>
        </p:spPr>
        <p:txBody>
          <a:bodyPr wrap="square" rtlCol="0">
            <a:spAutoFit/>
          </a:bodyPr>
          <a:lstStyle/>
          <a:p>
            <a:pPr defTabSz="1219200">
              <a:defRPr/>
            </a:pPr>
            <a:r>
              <a:rPr lang="zh-CN" altLang="en-US" sz="2000" kern="0" dirty="0">
                <a:solidFill>
                  <a:sysClr val="window" lastClr="FFFFFF"/>
                </a:solidFill>
                <a:latin typeface="微软雅黑" panose="020B0503020204020204" pitchFamily="34" charset="-122"/>
                <a:ea typeface="微软雅黑" panose="020B0503020204020204" pitchFamily="34" charset="-122"/>
                <a:cs typeface="+mn-ea"/>
                <a:sym typeface="+mn-lt"/>
              </a:rPr>
              <a:t>项目一</a:t>
            </a:r>
          </a:p>
        </p:txBody>
      </p:sp>
      <p:sp>
        <p:nvSpPr>
          <p:cNvPr id="18" name="TextBox 17"/>
          <p:cNvSpPr txBox="1"/>
          <p:nvPr/>
        </p:nvSpPr>
        <p:spPr>
          <a:xfrm>
            <a:off x="4000721" y="3644676"/>
            <a:ext cx="1371600" cy="400110"/>
          </a:xfrm>
          <a:prstGeom prst="rect">
            <a:avLst/>
          </a:prstGeom>
          <a:noFill/>
        </p:spPr>
        <p:txBody>
          <a:bodyPr wrap="square" rtlCol="0">
            <a:spAutoFit/>
          </a:bodyPr>
          <a:lstStyle/>
          <a:p>
            <a:pPr defTabSz="1219200">
              <a:defRPr/>
            </a:pPr>
            <a:r>
              <a:rPr lang="zh-CN" altLang="en-US" sz="2000" kern="0" dirty="0">
                <a:solidFill>
                  <a:schemeClr val="bg1"/>
                </a:solidFill>
                <a:latin typeface="微软雅黑" panose="020B0503020204020204" pitchFamily="34" charset="-122"/>
                <a:ea typeface="微软雅黑" panose="020B0503020204020204" pitchFamily="34" charset="-122"/>
                <a:cs typeface="+mn-ea"/>
                <a:sym typeface="+mn-lt"/>
              </a:rPr>
              <a:t>项目一</a:t>
            </a:r>
          </a:p>
        </p:txBody>
      </p:sp>
      <p:sp>
        <p:nvSpPr>
          <p:cNvPr id="19" name="TextBox 18"/>
          <p:cNvSpPr txBox="1"/>
          <p:nvPr/>
        </p:nvSpPr>
        <p:spPr>
          <a:xfrm>
            <a:off x="4071481" y="5586191"/>
            <a:ext cx="1371600" cy="400110"/>
          </a:xfrm>
          <a:prstGeom prst="rect">
            <a:avLst/>
          </a:prstGeom>
          <a:noFill/>
        </p:spPr>
        <p:txBody>
          <a:bodyPr wrap="square" rtlCol="0">
            <a:spAutoFit/>
          </a:bodyPr>
          <a:lstStyle/>
          <a:p>
            <a:pPr defTabSz="1219200">
              <a:defRPr/>
            </a:pPr>
            <a:r>
              <a:rPr lang="zh-CN" altLang="en-US" sz="2000" kern="0" dirty="0">
                <a:solidFill>
                  <a:sysClr val="window" lastClr="FFFFFF"/>
                </a:solidFill>
                <a:latin typeface="微软雅黑" panose="020B0503020204020204" pitchFamily="34" charset="-122"/>
                <a:ea typeface="微软雅黑" panose="020B0503020204020204" pitchFamily="34" charset="-122"/>
                <a:cs typeface="+mn-ea"/>
                <a:sym typeface="+mn-lt"/>
              </a:rPr>
              <a:t>项目一</a:t>
            </a:r>
          </a:p>
        </p:txBody>
      </p:sp>
      <p:sp>
        <p:nvSpPr>
          <p:cNvPr id="20" name="TextBox 19"/>
          <p:cNvSpPr txBox="1"/>
          <p:nvPr/>
        </p:nvSpPr>
        <p:spPr>
          <a:xfrm>
            <a:off x="5385405" y="1672746"/>
            <a:ext cx="5394959" cy="954107"/>
          </a:xfrm>
          <a:prstGeom prst="rect">
            <a:avLst/>
          </a:prstGeom>
          <a:noFill/>
        </p:spPr>
        <p:txBody>
          <a:bodyPr wrap="square" rtlCol="0">
            <a:spAutoFit/>
          </a:bodyPr>
          <a:lstStyle/>
          <a:p>
            <a:pPr defTabSz="1219200">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您的内容打在这里，或者通过复制您的文本后，在此框中选择粘贴，并选择只保留文字。您的内容打在这里，或者通过复制您的文本后，在此框中选择粘贴，并选择只保留文字。</a:t>
            </a:r>
          </a:p>
          <a:p>
            <a:pPr defTabSz="1219200">
              <a:defRPr/>
            </a:pPr>
            <a:endPar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1" name="TextBox 20"/>
          <p:cNvSpPr txBox="1"/>
          <p:nvPr/>
        </p:nvSpPr>
        <p:spPr>
          <a:xfrm>
            <a:off x="5385405" y="3549465"/>
            <a:ext cx="5394959" cy="954107"/>
          </a:xfrm>
          <a:prstGeom prst="rect">
            <a:avLst/>
          </a:prstGeom>
          <a:noFill/>
        </p:spPr>
        <p:txBody>
          <a:bodyPr wrap="square" rtlCol="0">
            <a:spAutoFit/>
          </a:bodyPr>
          <a:lstStyle/>
          <a:p>
            <a:pPr defTabSz="1219200">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您的内容打在这里，或者通过复制您的文本后，在此框中选择粘贴，并选择只保留文字。您的内容打在这里，或者通过复制您的文本后，在此框中选择粘贴，并选择只保留文字。</a:t>
            </a:r>
          </a:p>
          <a:p>
            <a:pPr defTabSz="1219200">
              <a:defRPr/>
            </a:pPr>
            <a:endPar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2" name="TextBox 21"/>
          <p:cNvSpPr txBox="1"/>
          <p:nvPr/>
        </p:nvSpPr>
        <p:spPr>
          <a:xfrm>
            <a:off x="5372322" y="5381795"/>
            <a:ext cx="5394959" cy="954107"/>
          </a:xfrm>
          <a:prstGeom prst="rect">
            <a:avLst/>
          </a:prstGeom>
          <a:noFill/>
        </p:spPr>
        <p:txBody>
          <a:bodyPr wrap="square" rtlCol="0">
            <a:spAutoFit/>
          </a:bodyPr>
          <a:lstStyle/>
          <a:p>
            <a:pPr defTabSz="1219200">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您的内容打在这里，或者通过复制您的文本后，在此框中选择粘贴，并选择只保留文字。您的内容打在这里，或者通过复制您的文本后，在此框中选择粘贴，并选择只保留文字。</a:t>
            </a:r>
          </a:p>
          <a:p>
            <a:pPr defTabSz="1219200">
              <a:defRPr/>
            </a:pPr>
            <a:endPar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3" name="矩形 22"/>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25" name="组合 24"/>
          <p:cNvGrpSpPr/>
          <p:nvPr/>
        </p:nvGrpSpPr>
        <p:grpSpPr>
          <a:xfrm>
            <a:off x="1935444" y="393958"/>
            <a:ext cx="3705496" cy="592217"/>
            <a:chOff x="330188" y="329522"/>
            <a:chExt cx="3705496" cy="592217"/>
          </a:xfrm>
        </p:grpSpPr>
        <p:sp>
          <p:nvSpPr>
            <p:cNvPr id="26"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27" name="矩形 26"/>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28" name="圆角矩形 27"/>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486854" y="399268"/>
            <a:ext cx="665567" cy="584775"/>
          </a:xfrm>
          <a:prstGeom prst="rect">
            <a:avLst/>
          </a:prstGeom>
        </p:spPr>
        <p:txBody>
          <a:bodyPr wrap="none">
            <a:spAutoFit/>
          </a:bodyPr>
          <a:lstStyle/>
          <a:p>
            <a:r>
              <a:rPr lang="en-US" altLang="zh-CN" sz="3200" dirty="0" smtClean="0">
                <a:solidFill>
                  <a:srgbClr val="18478F"/>
                </a:solidFill>
                <a:latin typeface="微软雅黑" panose="020B0503020204020204" pitchFamily="34" charset="-122"/>
                <a:ea typeface="微软雅黑" panose="020B0503020204020204" pitchFamily="34" charset="-122"/>
                <a:cs typeface="+mn-ea"/>
                <a:sym typeface="+mn-lt"/>
              </a:rPr>
              <a:t>04</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28"/>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23"/>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24"/>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1000"/>
                                        <p:tgtEl>
                                          <p:spTgt spid="25"/>
                                        </p:tgtEl>
                                      </p:cBhvr>
                                    </p:animEffect>
                                  </p:childTnLst>
                                </p:cTn>
                              </p:par>
                              <p:par>
                                <p:cTn id="26" presetID="53" presetClass="entr" presetSubtype="16" fill="hold" nodeType="withEffect">
                                  <p:stCondLst>
                                    <p:cond delay="40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22" presetClass="entr" presetSubtype="8" fill="hold" grpId="0" nodeType="withEffect">
                                  <p:stCondLst>
                                    <p:cond delay="80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10" presetClass="entr" presetSubtype="0" fill="hold" grpId="0" nodeType="withEffect">
                                  <p:stCondLst>
                                    <p:cond delay="14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16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6" presetClass="entr" presetSubtype="21" fill="hold" grpId="0" nodeType="withEffect">
                                  <p:stCondLst>
                                    <p:cond delay="100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par>
                                <p:cTn id="56" presetID="16" presetClass="entr" presetSubtype="21" fill="hold" grpId="0" nodeType="withEffect">
                                  <p:stCondLst>
                                    <p:cond delay="130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700"/>
                                        <p:tgtEl>
                                          <p:spTgt spid="21"/>
                                        </p:tgtEl>
                                      </p:cBhvr>
                                    </p:animEffect>
                                  </p:childTnLst>
                                </p:cTn>
                              </p:par>
                              <p:par>
                                <p:cTn id="59" presetID="16" presetClass="entr" presetSubtype="21" fill="hold" grpId="0" nodeType="withEffect">
                                  <p:stCondLst>
                                    <p:cond delay="170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P spid="17" grpId="0"/>
      <p:bldP spid="18" grpId="0"/>
      <p:bldP spid="19" grpId="0"/>
      <p:bldP spid="20" grpId="0"/>
      <p:bldP spid="21" grpId="0"/>
      <p:bldP spid="22" grpId="0"/>
      <p:bldP spid="23" grpId="0" animBg="1"/>
      <p:bldP spid="23" grpId="1" animBg="1"/>
      <p:bldP spid="24" grpId="0" animBg="1"/>
      <p:bldP spid="24" grpId="1" animBg="1"/>
      <p:bldP spid="28" grpId="0" animBg="1"/>
      <p:bldP spid="28" grpId="1" animBg="1"/>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55694"/>
            <a:ext cx="12192000" cy="3778623"/>
          </a:xfrm>
          <a:prstGeom prst="rect">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6260461" y="1529076"/>
            <a:ext cx="4550938" cy="5329451"/>
            <a:chOff x="6260461" y="1529076"/>
            <a:chExt cx="4550938" cy="5329451"/>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4237" r="19384"/>
            <a:stretch>
              <a:fillRect/>
            </a:stretch>
          </p:blipFill>
          <p:spPr>
            <a:xfrm>
              <a:off x="7201154" y="1855694"/>
              <a:ext cx="2628646" cy="3778623"/>
            </a:xfrm>
            <a:prstGeom prst="rect">
              <a:avLst/>
            </a:prstGeom>
          </p:spPr>
        </p:pic>
        <p:pic>
          <p:nvPicPr>
            <p:cNvPr id="11" name="H0006(Black_iPhone6)2.png"/>
            <p:cNvPicPr>
              <a:picLocks noChangeAspect="1" noChangeArrowheads="1"/>
            </p:cNvPicPr>
            <p:nvPr/>
          </p:nvPicPr>
          <p:blipFill>
            <a:blip r:embed="rId4">
              <a:extLst>
                <a:ext uri="{28A0092B-C50C-407E-A947-70E740481C1C}">
                  <a14:useLocalDpi xmlns:a14="http://schemas.microsoft.com/office/drawing/2010/main" val="0"/>
                </a:ext>
              </a:extLst>
            </a:blip>
            <a:srcRect b="14998"/>
            <a:stretch>
              <a:fillRect/>
            </a:stretch>
          </p:blipFill>
          <p:spPr bwMode="auto">
            <a:xfrm>
              <a:off x="6260461" y="1529076"/>
              <a:ext cx="4550938" cy="53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1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51769" y="2678244"/>
            <a:ext cx="3502363" cy="707886"/>
          </a:xfrm>
          <a:prstGeom prst="rect">
            <a:avLst/>
          </a:prstGeom>
        </p:spPr>
        <p:txBody>
          <a:bodyPr wrap="square">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cs typeface="+mn-ea"/>
                <a:sym typeface="+mn-lt"/>
              </a:rPr>
              <a:t>添加您的标题</a:t>
            </a:r>
            <a:endParaRPr lang="en-US" altLang="zh-CN" sz="1600" dirty="0" smtClean="0">
              <a:solidFill>
                <a:schemeClr val="bg1"/>
              </a:solidFill>
              <a:latin typeface="微软雅黑" panose="020B0503020204020204" pitchFamily="34" charset="-122"/>
              <a:ea typeface="微软雅黑" panose="020B0503020204020204" pitchFamily="34" charset="-122"/>
              <a:cs typeface="+mn-ea"/>
              <a:sym typeface="+mn-lt"/>
            </a:endParaRPr>
          </a:p>
          <a:p>
            <a:pPr algn="r"/>
            <a:r>
              <a:rPr lang="zh-CN" altLang="en-US" sz="1200" dirty="0" smtClean="0">
                <a:solidFill>
                  <a:schemeClr val="bg1"/>
                </a:solidFill>
                <a:latin typeface="微软雅黑" panose="020B0503020204020204" pitchFamily="34" charset="-122"/>
                <a:ea typeface="微软雅黑" panose="020B0503020204020204" pitchFamily="34" charset="-122"/>
                <a:cs typeface="+mn-ea"/>
                <a:sym typeface="+mn-lt"/>
              </a:rPr>
              <a:t>点击</a:t>
            </a: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输入简要文字内容，文字内容需概括</a:t>
            </a:r>
            <a:r>
              <a:rPr lang="zh-CN" altLang="en-US" sz="1200" dirty="0" smtClean="0">
                <a:solidFill>
                  <a:schemeClr val="bg1"/>
                </a:solidFill>
                <a:latin typeface="微软雅黑" panose="020B0503020204020204" pitchFamily="34" charset="-122"/>
                <a:ea typeface="微软雅黑" panose="020B0503020204020204" pitchFamily="34" charset="-122"/>
                <a:cs typeface="+mn-ea"/>
                <a:sym typeface="+mn-lt"/>
              </a:rPr>
              <a:t>精炼不用</a:t>
            </a: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多余的文字修饰，言简</a:t>
            </a:r>
            <a:r>
              <a:rPr lang="zh-CN" altLang="en-US" sz="1200" dirty="0" smtClean="0">
                <a:solidFill>
                  <a:schemeClr val="bg1"/>
                </a:solidFill>
                <a:latin typeface="微软雅黑" panose="020B0503020204020204" pitchFamily="34" charset="-122"/>
                <a:ea typeface="微软雅黑" panose="020B0503020204020204" pitchFamily="34" charset="-122"/>
                <a:cs typeface="+mn-ea"/>
                <a:sym typeface="+mn-lt"/>
              </a:rPr>
              <a:t>意</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48401" y="4051747"/>
            <a:ext cx="3505732" cy="707886"/>
          </a:xfrm>
          <a:prstGeom prst="rect">
            <a:avLst/>
          </a:prstGeom>
        </p:spPr>
        <p:txBody>
          <a:bodyPr wrap="square">
            <a:spAutoFit/>
          </a:bodyPr>
          <a:lstStyle/>
          <a:p>
            <a:pPr algn="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添加您的标题</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a:p>
            <a:pPr algn="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点击输入简要文字内容，文字内容需概括精炼不用多余的文字修饰，言简意</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Shape 1619"/>
          <p:cNvSpPr/>
          <p:nvPr/>
        </p:nvSpPr>
        <p:spPr bwMode="auto">
          <a:xfrm>
            <a:off x="5034754" y="3964480"/>
            <a:ext cx="918227" cy="919163"/>
          </a:xfrm>
          <a:custGeom>
            <a:avLst/>
            <a:gdLst>
              <a:gd name="T0" fmla="*/ 779362 w 19679"/>
              <a:gd name="T1" fmla="*/ 779362 h 19679"/>
              <a:gd name="T2" fmla="*/ 779362 w 19679"/>
              <a:gd name="T3" fmla="*/ 779362 h 19679"/>
              <a:gd name="T4" fmla="*/ 779362 w 19679"/>
              <a:gd name="T5" fmla="*/ 779362 h 19679"/>
              <a:gd name="T6" fmla="*/ 779362 w 19679"/>
              <a:gd name="T7" fmla="*/ 779362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1" name="Shape 1645"/>
          <p:cNvSpPr/>
          <p:nvPr/>
        </p:nvSpPr>
        <p:spPr>
          <a:xfrm>
            <a:off x="5287477" y="4193802"/>
            <a:ext cx="412781" cy="412781"/>
          </a:xfrm>
          <a:custGeom>
            <a:avLst/>
            <a:gdLst/>
            <a:ahLst/>
            <a:cxnLst>
              <a:cxn ang="0">
                <a:pos x="wd2" y="hd2"/>
              </a:cxn>
              <a:cxn ang="5400000">
                <a:pos x="wd2" y="hd2"/>
              </a:cxn>
              <a:cxn ang="10800000">
                <a:pos x="wd2" y="hd2"/>
              </a:cxn>
              <a:cxn ang="16200000">
                <a:pos x="wd2" y="hd2"/>
              </a:cxn>
            </a:cxnLst>
            <a:rect l="0" t="0" r="r" b="b"/>
            <a:pathLst>
              <a:path w="20512" h="21600" extrusionOk="0">
                <a:moveTo>
                  <a:pt x="13692" y="8626"/>
                </a:moveTo>
                <a:lnTo>
                  <a:pt x="12040" y="10330"/>
                </a:lnTo>
                <a:cubicBezTo>
                  <a:pt x="12133" y="10461"/>
                  <a:pt x="12223" y="10598"/>
                  <a:pt x="12309" y="10739"/>
                </a:cubicBezTo>
                <a:cubicBezTo>
                  <a:pt x="13857" y="13353"/>
                  <a:pt x="13057" y="16782"/>
                  <a:pt x="10523" y="18381"/>
                </a:cubicBezTo>
                <a:cubicBezTo>
                  <a:pt x="9676" y="18917"/>
                  <a:pt x="8707" y="19199"/>
                  <a:pt x="7721" y="19199"/>
                </a:cubicBezTo>
                <a:cubicBezTo>
                  <a:pt x="5825" y="19199"/>
                  <a:pt x="4105" y="18206"/>
                  <a:pt x="3118" y="16540"/>
                </a:cubicBezTo>
                <a:cubicBezTo>
                  <a:pt x="2367" y="15274"/>
                  <a:pt x="2141" y="13783"/>
                  <a:pt x="2477" y="12337"/>
                </a:cubicBezTo>
                <a:cubicBezTo>
                  <a:pt x="2815" y="10895"/>
                  <a:pt x="3674" y="9673"/>
                  <a:pt x="4902" y="8899"/>
                </a:cubicBezTo>
                <a:cubicBezTo>
                  <a:pt x="5751" y="8364"/>
                  <a:pt x="6720" y="8081"/>
                  <a:pt x="7707" y="8081"/>
                </a:cubicBezTo>
                <a:cubicBezTo>
                  <a:pt x="8723" y="8081"/>
                  <a:pt x="9686" y="8368"/>
                  <a:pt x="10517" y="8891"/>
                </a:cubicBezTo>
                <a:lnTo>
                  <a:pt x="9430" y="10070"/>
                </a:lnTo>
                <a:cubicBezTo>
                  <a:pt x="8906" y="9801"/>
                  <a:pt x="8322" y="9649"/>
                  <a:pt x="7711" y="9649"/>
                </a:cubicBezTo>
                <a:cubicBezTo>
                  <a:pt x="7000" y="9649"/>
                  <a:pt x="6303" y="9853"/>
                  <a:pt x="5695" y="10236"/>
                </a:cubicBezTo>
                <a:cubicBezTo>
                  <a:pt x="3875" y="11384"/>
                  <a:pt x="3302" y="13845"/>
                  <a:pt x="4414" y="15722"/>
                </a:cubicBezTo>
                <a:cubicBezTo>
                  <a:pt x="5123" y="16918"/>
                  <a:pt x="6358" y="17632"/>
                  <a:pt x="7715" y="17632"/>
                </a:cubicBezTo>
                <a:cubicBezTo>
                  <a:pt x="8425" y="17632"/>
                  <a:pt x="9122" y="17428"/>
                  <a:pt x="9730" y="17045"/>
                </a:cubicBezTo>
                <a:cubicBezTo>
                  <a:pt x="10611" y="16490"/>
                  <a:pt x="11230" y="15614"/>
                  <a:pt x="11471" y="14577"/>
                </a:cubicBezTo>
                <a:cubicBezTo>
                  <a:pt x="11713" y="13538"/>
                  <a:pt x="11550" y="12468"/>
                  <a:pt x="11010" y="11560"/>
                </a:cubicBezTo>
                <a:cubicBezTo>
                  <a:pt x="10991" y="11525"/>
                  <a:pt x="10967" y="11494"/>
                  <a:pt x="10946" y="11460"/>
                </a:cubicBezTo>
                <a:lnTo>
                  <a:pt x="8192" y="14304"/>
                </a:lnTo>
                <a:cubicBezTo>
                  <a:pt x="8116" y="14383"/>
                  <a:pt x="8016" y="14422"/>
                  <a:pt x="7917" y="14422"/>
                </a:cubicBezTo>
                <a:cubicBezTo>
                  <a:pt x="7819" y="14422"/>
                  <a:pt x="7718" y="14383"/>
                  <a:pt x="7644" y="14304"/>
                </a:cubicBezTo>
                <a:cubicBezTo>
                  <a:pt x="7490" y="14146"/>
                  <a:pt x="7490" y="13895"/>
                  <a:pt x="7644" y="13739"/>
                </a:cubicBezTo>
                <a:lnTo>
                  <a:pt x="17851" y="3203"/>
                </a:lnTo>
                <a:lnTo>
                  <a:pt x="17079" y="2942"/>
                </a:lnTo>
                <a:lnTo>
                  <a:pt x="15933" y="0"/>
                </a:lnTo>
                <a:lnTo>
                  <a:pt x="11871" y="4408"/>
                </a:lnTo>
                <a:lnTo>
                  <a:pt x="12605" y="6622"/>
                </a:lnTo>
                <a:lnTo>
                  <a:pt x="12142" y="7125"/>
                </a:lnTo>
                <a:cubicBezTo>
                  <a:pt x="10838" y="6182"/>
                  <a:pt x="9285" y="5680"/>
                  <a:pt x="7706" y="5680"/>
                </a:cubicBezTo>
                <a:cubicBezTo>
                  <a:pt x="6334" y="5680"/>
                  <a:pt x="4945" y="6058"/>
                  <a:pt x="3690" y="6850"/>
                </a:cubicBezTo>
                <a:cubicBezTo>
                  <a:pt x="56" y="9143"/>
                  <a:pt x="-1088" y="14042"/>
                  <a:pt x="1135" y="17791"/>
                </a:cubicBezTo>
                <a:cubicBezTo>
                  <a:pt x="2588" y="20245"/>
                  <a:pt x="5125" y="21600"/>
                  <a:pt x="7722" y="21600"/>
                </a:cubicBezTo>
                <a:cubicBezTo>
                  <a:pt x="9093" y="21600"/>
                  <a:pt x="10482" y="21221"/>
                  <a:pt x="11738" y="20430"/>
                </a:cubicBezTo>
                <a:cubicBezTo>
                  <a:pt x="15371" y="18135"/>
                  <a:pt x="16514" y="13237"/>
                  <a:pt x="14292" y="9487"/>
                </a:cubicBezTo>
                <a:cubicBezTo>
                  <a:pt x="14111" y="9179"/>
                  <a:pt x="13906" y="8898"/>
                  <a:pt x="13692" y="8626"/>
                </a:cubicBezTo>
                <a:moveTo>
                  <a:pt x="18676" y="3481"/>
                </a:moveTo>
                <a:lnTo>
                  <a:pt x="14381" y="7915"/>
                </a:lnTo>
                <a:lnTo>
                  <a:pt x="16451" y="8512"/>
                </a:lnTo>
                <a:lnTo>
                  <a:pt x="20512" y="4103"/>
                </a:lnTo>
                <a:lnTo>
                  <a:pt x="18676" y="3481"/>
                </a:lnTo>
                <a:close/>
              </a:path>
            </a:pathLst>
          </a:custGeom>
          <a:solidFill>
            <a:srgbClr val="18478F"/>
          </a:solidFill>
          <a:ln w="12700">
            <a:miter lim="400000"/>
          </a:ln>
        </p:spPr>
        <p:txBody>
          <a:bodyPr lIns="38100" tIns="38100" rIns="38100" bIns="38100" anchor="ctr"/>
          <a:lstStyle/>
          <a:p>
            <a:pPr algn="ctr" defTabSz="457200" fontAlgn="auto">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dirty="0">
              <a:solidFill>
                <a:srgbClr val="FFFFFF"/>
              </a:solidFill>
              <a:effectLst>
                <a:outerShdw blurRad="38100" dist="12700" dir="5400000" rotWithShape="0">
                  <a:srgbClr val="000000">
                    <a:alpha val="50000"/>
                  </a:srgbClr>
                </a:outerShdw>
              </a:effectLst>
              <a:cs typeface="+mn-ea"/>
              <a:sym typeface="+mn-lt"/>
            </a:endParaRPr>
          </a:p>
        </p:txBody>
      </p:sp>
      <p:sp>
        <p:nvSpPr>
          <p:cNvPr id="20" name="Shape 1627"/>
          <p:cNvSpPr/>
          <p:nvPr/>
        </p:nvSpPr>
        <p:spPr bwMode="auto">
          <a:xfrm>
            <a:off x="5033818" y="2587582"/>
            <a:ext cx="919163" cy="919163"/>
          </a:xfrm>
          <a:custGeom>
            <a:avLst/>
            <a:gdLst>
              <a:gd name="T0" fmla="*/ 779362 w 19679"/>
              <a:gd name="T1" fmla="*/ 779362 h 19679"/>
              <a:gd name="T2" fmla="*/ 779362 w 19679"/>
              <a:gd name="T3" fmla="*/ 779362 h 19679"/>
              <a:gd name="T4" fmla="*/ 779362 w 19679"/>
              <a:gd name="T5" fmla="*/ 779362 h 19679"/>
              <a:gd name="T6" fmla="*/ 779362 w 19679"/>
              <a:gd name="T7" fmla="*/ 779362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22" name="Group 1649"/>
          <p:cNvGrpSpPr/>
          <p:nvPr/>
        </p:nvGrpSpPr>
        <p:grpSpPr bwMode="auto">
          <a:xfrm>
            <a:off x="5313685" y="2864641"/>
            <a:ext cx="360365" cy="365980"/>
            <a:chOff x="0" y="0"/>
            <a:chExt cx="611749" cy="619876"/>
          </a:xfrm>
          <a:solidFill>
            <a:srgbClr val="18478F"/>
          </a:solidFill>
        </p:grpSpPr>
        <p:sp>
          <p:nvSpPr>
            <p:cNvPr id="23" name="Shape 1647"/>
            <p:cNvSpPr/>
            <p:nvPr/>
          </p:nvSpPr>
          <p:spPr>
            <a:xfrm>
              <a:off x="42902" y="283779"/>
              <a:ext cx="522766" cy="3360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grpFill/>
            <a:ln w="12700" cap="flat">
              <a:noFill/>
              <a:miter lim="400000"/>
            </a:ln>
            <a:effectLst/>
          </p:spPr>
          <p:txBody>
            <a:bodyPr lIns="38100" tIns="38100" rIns="38100" bIns="38100" anchor="ctr"/>
            <a:lstStyle/>
            <a:p>
              <a:pPr algn="ctr" defTabSz="457200" fontAlgn="auto">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dirty="0">
                <a:solidFill>
                  <a:srgbClr val="FFFFFF"/>
                </a:solidFill>
                <a:effectLst>
                  <a:outerShdw blurRad="38100" dist="12700" dir="5400000" rotWithShape="0">
                    <a:srgbClr val="000000">
                      <a:alpha val="50000"/>
                    </a:srgbClr>
                  </a:outerShdw>
                </a:effectLst>
                <a:cs typeface="+mn-ea"/>
                <a:sym typeface="+mn-lt"/>
              </a:endParaRPr>
            </a:p>
          </p:txBody>
        </p:sp>
        <p:sp>
          <p:nvSpPr>
            <p:cNvPr id="28" name="Shape 1648"/>
            <p:cNvSpPr/>
            <p:nvPr/>
          </p:nvSpPr>
          <p:spPr>
            <a:xfrm>
              <a:off x="0" y="0"/>
              <a:ext cx="611749" cy="4153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5023" y="21600"/>
                  </a:lnTo>
                  <a:lnTo>
                    <a:pt x="6823" y="18190"/>
                  </a:lnTo>
                  <a:lnTo>
                    <a:pt x="2314" y="18190"/>
                  </a:lnTo>
                  <a:lnTo>
                    <a:pt x="2314" y="3410"/>
                  </a:lnTo>
                  <a:lnTo>
                    <a:pt x="19286" y="3410"/>
                  </a:lnTo>
                  <a:lnTo>
                    <a:pt x="19286" y="18190"/>
                  </a:lnTo>
                  <a:lnTo>
                    <a:pt x="14777" y="18190"/>
                  </a:lnTo>
                  <a:lnTo>
                    <a:pt x="16577" y="21600"/>
                  </a:lnTo>
                  <a:lnTo>
                    <a:pt x="21600" y="21600"/>
                  </a:lnTo>
                  <a:lnTo>
                    <a:pt x="21600" y="0"/>
                  </a:lnTo>
                  <a:close/>
                </a:path>
              </a:pathLst>
            </a:custGeom>
            <a:grpFill/>
            <a:ln w="12700" cap="flat">
              <a:noFill/>
              <a:miter lim="400000"/>
            </a:ln>
            <a:effectLst/>
          </p:spPr>
          <p:txBody>
            <a:bodyPr lIns="38100" tIns="38100" rIns="38100" bIns="38100" anchor="ctr"/>
            <a:lstStyle/>
            <a:p>
              <a:pPr algn="ctr" defTabSz="457200" fontAlgn="auto">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dirty="0">
                <a:solidFill>
                  <a:srgbClr val="FFFFFF"/>
                </a:solidFill>
                <a:effectLst>
                  <a:outerShdw blurRad="38100" dist="12700" dir="5400000" rotWithShape="0">
                    <a:srgbClr val="000000">
                      <a:alpha val="50000"/>
                    </a:srgbClr>
                  </a:outerShdw>
                </a:effectLst>
                <a:cs typeface="+mn-ea"/>
                <a:sym typeface="+mn-lt"/>
              </a:endParaRPr>
            </a:p>
          </p:txBody>
        </p:sp>
      </p:grpSp>
      <p:sp>
        <p:nvSpPr>
          <p:cNvPr id="24" name="矩形 23"/>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26" name="组合 25"/>
          <p:cNvGrpSpPr/>
          <p:nvPr/>
        </p:nvGrpSpPr>
        <p:grpSpPr>
          <a:xfrm>
            <a:off x="1935444" y="393958"/>
            <a:ext cx="3705496" cy="592217"/>
            <a:chOff x="330188" y="329522"/>
            <a:chExt cx="3705496" cy="592217"/>
          </a:xfrm>
        </p:grpSpPr>
        <p:sp>
          <p:nvSpPr>
            <p:cNvPr id="27"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36" name="矩形 35"/>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37" name="圆角矩形 36"/>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8" name="矩形 37"/>
          <p:cNvSpPr/>
          <p:nvPr/>
        </p:nvSpPr>
        <p:spPr>
          <a:xfrm>
            <a:off x="486854" y="399268"/>
            <a:ext cx="665567" cy="584775"/>
          </a:xfrm>
          <a:prstGeom prst="rect">
            <a:avLst/>
          </a:prstGeom>
        </p:spPr>
        <p:txBody>
          <a:bodyPr wrap="none">
            <a:spAutoFit/>
          </a:bodyPr>
          <a:lstStyle/>
          <a:p>
            <a:r>
              <a:rPr lang="en-US" altLang="zh-CN" sz="3200" dirty="0" smtClean="0">
                <a:solidFill>
                  <a:srgbClr val="18478F"/>
                </a:solidFill>
                <a:latin typeface="微软雅黑" panose="020B0503020204020204" pitchFamily="34" charset="-122"/>
                <a:ea typeface="微软雅黑" panose="020B0503020204020204" pitchFamily="34" charset="-122"/>
                <a:cs typeface="+mn-ea"/>
                <a:sym typeface="+mn-lt"/>
              </a:rPr>
              <a:t>04</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37"/>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24"/>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25"/>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1000"/>
                                        <p:tgtEl>
                                          <p:spTgt spid="26"/>
                                        </p:tgtEl>
                                      </p:cBhvr>
                                    </p:animEffect>
                                  </p:childTnLst>
                                </p:cTn>
                              </p:par>
                              <p:par>
                                <p:cTn id="26" presetID="2" presetClass="entr" presetSubtype="8" fill="hold" grpId="0" nodeType="withEffect">
                                  <p:stCondLst>
                                    <p:cond delay="200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0-#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par>
                                <p:cTn id="30" presetID="2" presetClass="entr" presetSubtype="4" fill="hold" nodeType="withEffect">
                                  <p:stCondLst>
                                    <p:cond delay="25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53" presetClass="entr" presetSubtype="16" fill="hold" grpId="0" nodeType="withEffect">
                                  <p:stCondLst>
                                    <p:cond delay="275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275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16" fill="hold" nodeType="withEffect">
                                  <p:stCondLst>
                                    <p:cond delay="300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53" presetClass="entr" presetSubtype="16" fill="hold" grpId="0" nodeType="withEffect">
                                  <p:stCondLst>
                                    <p:cond delay="300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22" presetClass="entr" presetSubtype="8" fill="hold" grpId="0" nodeType="withEffect">
                                  <p:stCondLst>
                                    <p:cond delay="325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par>
                                <p:cTn id="57" presetID="22" presetClass="entr" presetSubtype="8" fill="hold" grpId="0" nodeType="withEffect">
                                  <p:stCondLst>
                                    <p:cond delay="325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p:bldP spid="19" grpId="0" animBg="1"/>
      <p:bldP spid="21" grpId="0" animBg="1"/>
      <p:bldP spid="20" grpId="0" animBg="1"/>
      <p:bldP spid="24" grpId="0" animBg="1"/>
      <p:bldP spid="24" grpId="1" animBg="1"/>
      <p:bldP spid="25" grpId="0" animBg="1"/>
      <p:bldP spid="25" grpId="1" animBg="1"/>
      <p:bldP spid="37" grpId="0" animBg="1"/>
      <p:bldP spid="37" grpId="1" animBg="1"/>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rot="2700000">
            <a:off x="5426917" y="1762551"/>
            <a:ext cx="1445801" cy="1445800"/>
          </a:xfrm>
          <a:prstGeom prst="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0" name="等腰三角形 19"/>
          <p:cNvSpPr/>
          <p:nvPr/>
        </p:nvSpPr>
        <p:spPr>
          <a:xfrm rot="10800000">
            <a:off x="5175474" y="2627734"/>
            <a:ext cx="1948687" cy="963867"/>
          </a:xfrm>
          <a:prstGeom prst="triangl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rot="8100000">
            <a:off x="6847822" y="3193934"/>
            <a:ext cx="1445800" cy="1445801"/>
          </a:xfrm>
          <a:prstGeom prst="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2" name="等腰三角形 21"/>
          <p:cNvSpPr/>
          <p:nvPr/>
        </p:nvSpPr>
        <p:spPr>
          <a:xfrm rot="16200000">
            <a:off x="5972162" y="3434901"/>
            <a:ext cx="1948687" cy="963867"/>
          </a:xfrm>
          <a:prstGeom prst="triangl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3" name="矩形 22"/>
          <p:cNvSpPr/>
          <p:nvPr/>
        </p:nvSpPr>
        <p:spPr>
          <a:xfrm rot="13500000">
            <a:off x="5388503" y="4560463"/>
            <a:ext cx="1445801" cy="1445800"/>
          </a:xfrm>
          <a:prstGeom prst="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8" name="等腰三角形 27"/>
          <p:cNvSpPr/>
          <p:nvPr/>
        </p:nvSpPr>
        <p:spPr>
          <a:xfrm>
            <a:off x="5137060" y="4177213"/>
            <a:ext cx="1948687" cy="963867"/>
          </a:xfrm>
          <a:prstGeom prst="triangl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rot="18900000">
            <a:off x="3990975" y="3187905"/>
            <a:ext cx="1445800" cy="1445801"/>
          </a:xfrm>
          <a:prstGeom prst="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0" name="等腰三角形 29"/>
          <p:cNvSpPr/>
          <p:nvPr/>
        </p:nvSpPr>
        <p:spPr>
          <a:xfrm rot="5400000">
            <a:off x="4363748" y="3428871"/>
            <a:ext cx="1948687" cy="963867"/>
          </a:xfrm>
          <a:prstGeom prst="triangl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5753916" y="2660698"/>
            <a:ext cx="652375" cy="523220"/>
          </a:xfrm>
          <a:prstGeom prst="rect">
            <a:avLst/>
          </a:prstGeom>
        </p:spPr>
        <p:txBody>
          <a:bodyPr wrap="squar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2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6734578" y="3670134"/>
            <a:ext cx="652375" cy="523220"/>
          </a:xfrm>
          <a:prstGeom prst="rect">
            <a:avLst/>
          </a:prstGeom>
        </p:spPr>
        <p:txBody>
          <a:bodyPr wrap="squar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2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5736211" y="4520962"/>
            <a:ext cx="652375" cy="523220"/>
          </a:xfrm>
          <a:prstGeom prst="rect">
            <a:avLst/>
          </a:prstGeom>
        </p:spPr>
        <p:txBody>
          <a:bodyPr wrap="squar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2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矩形 33"/>
          <p:cNvSpPr/>
          <p:nvPr/>
        </p:nvSpPr>
        <p:spPr>
          <a:xfrm>
            <a:off x="4838741" y="3577273"/>
            <a:ext cx="652375" cy="523220"/>
          </a:xfrm>
          <a:prstGeom prst="rect">
            <a:avLst/>
          </a:prstGeom>
        </p:spPr>
        <p:txBody>
          <a:bodyPr wrap="squar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2800"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35" name="组合 34"/>
          <p:cNvGrpSpPr/>
          <p:nvPr/>
        </p:nvGrpSpPr>
        <p:grpSpPr>
          <a:xfrm>
            <a:off x="7701428" y="3564360"/>
            <a:ext cx="389632" cy="577350"/>
            <a:chOff x="1788810" y="2276744"/>
            <a:chExt cx="392113" cy="581026"/>
          </a:xfrm>
          <a:solidFill>
            <a:srgbClr val="18478F"/>
          </a:solidFill>
        </p:grpSpPr>
        <p:sp>
          <p:nvSpPr>
            <p:cNvPr id="41"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2"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36" name="Freeform 13"/>
          <p:cNvSpPr>
            <a:spLocks noEditPoints="1"/>
          </p:cNvSpPr>
          <p:nvPr/>
        </p:nvSpPr>
        <p:spPr bwMode="auto">
          <a:xfrm>
            <a:off x="5913850" y="5312313"/>
            <a:ext cx="340731" cy="583660"/>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7" name="Freeform 19"/>
          <p:cNvSpPr>
            <a:spLocks noEditPoints="1"/>
          </p:cNvSpPr>
          <p:nvPr/>
        </p:nvSpPr>
        <p:spPr bwMode="auto">
          <a:xfrm>
            <a:off x="4182318" y="3705377"/>
            <a:ext cx="480390" cy="481040"/>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38" name="组合 37"/>
          <p:cNvGrpSpPr/>
          <p:nvPr/>
        </p:nvGrpSpPr>
        <p:grpSpPr>
          <a:xfrm>
            <a:off x="5882712" y="1925281"/>
            <a:ext cx="457381" cy="439854"/>
            <a:chOff x="2607983" y="4241292"/>
            <a:chExt cx="490600" cy="471805"/>
          </a:xfrm>
          <a:solidFill>
            <a:srgbClr val="18478F"/>
          </a:solidFill>
        </p:grpSpPr>
        <p:sp>
          <p:nvSpPr>
            <p:cNvPr id="39"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0"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grpSp>
      <p:sp>
        <p:nvSpPr>
          <p:cNvPr id="44"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254979" y="1533993"/>
            <a:ext cx="3024866" cy="1015663"/>
          </a:xfrm>
          <a:prstGeom prst="rect">
            <a:avLst/>
          </a:prstGeom>
        </p:spPr>
        <p:txBody>
          <a:bodyPr wrap="square">
            <a:spAutoFit/>
          </a:bodyPr>
          <a:lstStyle/>
          <a:p>
            <a:pPr>
              <a:lnSpc>
                <a:spcPct val="150000"/>
              </a:lnSpc>
            </a:pP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点击输入简要文字内容，文字内容需概括精炼不用多余的文字修饰，言简意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84322" y="1530160"/>
            <a:ext cx="3123684" cy="1015663"/>
          </a:xfrm>
          <a:prstGeom prst="rect">
            <a:avLst/>
          </a:prstGeom>
        </p:spPr>
        <p:txBody>
          <a:bodyPr wrap="square">
            <a:spAutoFit/>
          </a:bodyPr>
          <a:lstStyle/>
          <a:p>
            <a:pPr algn="r">
              <a:lnSpc>
                <a:spcPct val="150000"/>
              </a:lnSpc>
            </a:pP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点击输入简要文字内容，文字内容需概括精炼不用多余的文字修饰，言简意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254979" y="4712891"/>
            <a:ext cx="3024866" cy="1015663"/>
          </a:xfrm>
          <a:prstGeom prst="rect">
            <a:avLst/>
          </a:prstGeom>
        </p:spPr>
        <p:txBody>
          <a:bodyPr wrap="square">
            <a:spAutoFit/>
          </a:bodyPr>
          <a:lstStyle/>
          <a:p>
            <a:pPr>
              <a:lnSpc>
                <a:spcPct val="150000"/>
              </a:lnSpc>
            </a:pP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点击输入简要文字内容，文字内容需概括精炼不用多余的文字修饰，言简意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84322" y="4714692"/>
            <a:ext cx="3123684" cy="1015663"/>
          </a:xfrm>
          <a:prstGeom prst="rect">
            <a:avLst/>
          </a:prstGeom>
        </p:spPr>
        <p:txBody>
          <a:bodyPr wrap="square">
            <a:spAutoFit/>
          </a:bodyPr>
          <a:lstStyle/>
          <a:p>
            <a:pPr algn="r">
              <a:lnSpc>
                <a:spcPct val="150000"/>
              </a:lnSpc>
            </a:pP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点击输入简要文字内容，文字内容需概括精炼不用多余的文字修饰，言简意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55" name="矩形 54"/>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6" name="矩形 55"/>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57" name="组合 56"/>
          <p:cNvGrpSpPr/>
          <p:nvPr/>
        </p:nvGrpSpPr>
        <p:grpSpPr>
          <a:xfrm>
            <a:off x="1935444" y="393958"/>
            <a:ext cx="3705496" cy="592217"/>
            <a:chOff x="330188" y="329522"/>
            <a:chExt cx="3705496" cy="592217"/>
          </a:xfrm>
        </p:grpSpPr>
        <p:sp>
          <p:nvSpPr>
            <p:cNvPr id="58"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59" name="矩形 58"/>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60" name="圆角矩形 59"/>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1" name="矩形 60"/>
          <p:cNvSpPr/>
          <p:nvPr/>
        </p:nvSpPr>
        <p:spPr>
          <a:xfrm>
            <a:off x="486854" y="399268"/>
            <a:ext cx="665567" cy="584775"/>
          </a:xfrm>
          <a:prstGeom prst="rect">
            <a:avLst/>
          </a:prstGeom>
        </p:spPr>
        <p:txBody>
          <a:bodyPr wrap="none">
            <a:spAutoFit/>
          </a:bodyPr>
          <a:lstStyle/>
          <a:p>
            <a:r>
              <a:rPr lang="en-US" altLang="zh-CN" sz="3200" dirty="0" smtClean="0">
                <a:solidFill>
                  <a:srgbClr val="18478F"/>
                </a:solidFill>
                <a:latin typeface="微软雅黑" panose="020B0503020204020204" pitchFamily="34" charset="-122"/>
                <a:ea typeface="微软雅黑" panose="020B0503020204020204" pitchFamily="34" charset="-122"/>
                <a:cs typeface="+mn-ea"/>
                <a:sym typeface="+mn-lt"/>
              </a:rPr>
              <a:t>04</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60"/>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55"/>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56"/>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57"/>
                                            </p:tgtEl>
                                            <p:attrNameLst>
                                              <p:attrName>style.visibility</p:attrName>
                                            </p:attrNameLst>
                                          </p:cBhvr>
                                          <p:to>
                                            <p:strVal val="visible"/>
                                          </p:to>
                                        </p:set>
                                        <p:animEffect transition="in" filter="wipe(left)">
                                          <p:cBhvr>
                                            <p:cTn id="25" dur="1000"/>
                                            <p:tgtEl>
                                              <p:spTgt spid="57"/>
                                            </p:tgtEl>
                                          </p:cBhvr>
                                        </p:animEffect>
                                      </p:childTnLst>
                                    </p:cTn>
                                  </p:par>
                                  <p:par>
                                    <p:cTn id="26" presetID="2" presetClass="entr" presetSubtype="8" fill="hold" grpId="0" nodeType="withEffect" p14:presetBounceEnd="40000">
                                      <p:stCondLst>
                                        <p:cond delay="2000"/>
                                      </p:stCondLst>
                                      <p:childTnLst>
                                        <p:set>
                                          <p:cBhvr>
                                            <p:cTn id="27" dur="1" fill="hold">
                                              <p:stCondLst>
                                                <p:cond delay="0"/>
                                              </p:stCondLst>
                                            </p:cTn>
                                            <p:tgtEl>
                                              <p:spTgt spid="30"/>
                                            </p:tgtEl>
                                            <p:attrNameLst>
                                              <p:attrName>style.visibility</p:attrName>
                                            </p:attrNameLst>
                                          </p:cBhvr>
                                          <p:to>
                                            <p:strVal val="visible"/>
                                          </p:to>
                                        </p:set>
                                        <p:anim calcmode="lin" valueType="num" p14:bounceEnd="40000">
                                          <p:cBhvr additive="base">
                                            <p:cTn id="28" dur="500" fill="hold"/>
                                            <p:tgtEl>
                                              <p:spTgt spid="30"/>
                                            </p:tgtEl>
                                            <p:attrNameLst>
                                              <p:attrName>ppt_x</p:attrName>
                                            </p:attrNameLst>
                                          </p:cBhvr>
                                          <p:tavLst>
                                            <p:tav tm="0">
                                              <p:val>
                                                <p:strVal val="0-#ppt_w/2"/>
                                              </p:val>
                                            </p:tav>
                                            <p:tav tm="100000">
                                              <p:val>
                                                <p:strVal val="#ppt_x"/>
                                              </p:val>
                                            </p:tav>
                                          </p:tavLst>
                                        </p:anim>
                                        <p:anim calcmode="lin" valueType="num" p14:bounceEnd="40000">
                                          <p:cBhvr additive="base">
                                            <p:cTn id="29" dur="500" fill="hold"/>
                                            <p:tgtEl>
                                              <p:spTgt spid="30"/>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14:presetBounceEnd="40000">
                                      <p:stCondLst>
                                        <p:cond delay="2000"/>
                                      </p:stCondLst>
                                      <p:childTnLst>
                                        <p:set>
                                          <p:cBhvr>
                                            <p:cTn id="31" dur="1" fill="hold">
                                              <p:stCondLst>
                                                <p:cond delay="0"/>
                                              </p:stCondLst>
                                            </p:cTn>
                                            <p:tgtEl>
                                              <p:spTgt spid="20"/>
                                            </p:tgtEl>
                                            <p:attrNameLst>
                                              <p:attrName>style.visibility</p:attrName>
                                            </p:attrNameLst>
                                          </p:cBhvr>
                                          <p:to>
                                            <p:strVal val="visible"/>
                                          </p:to>
                                        </p:set>
                                        <p:anim calcmode="lin" valueType="num" p14:bounceEnd="40000">
                                          <p:cBhvr additive="base">
                                            <p:cTn id="32" dur="5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20"/>
                                            </p:tgtEl>
                                            <p:attrNameLst>
                                              <p:attrName>ppt_y</p:attrName>
                                            </p:attrNameLst>
                                          </p:cBhvr>
                                          <p:tavLst>
                                            <p:tav tm="0">
                                              <p:val>
                                                <p:strVal val="0-#ppt_h/2"/>
                                              </p:val>
                                            </p:tav>
                                            <p:tav tm="100000">
                                              <p:val>
                                                <p:strVal val="#ppt_y"/>
                                              </p:val>
                                            </p:tav>
                                          </p:tavLst>
                                        </p:anim>
                                      </p:childTnLst>
                                    </p:cTn>
                                  </p:par>
                                  <p:par>
                                    <p:cTn id="34" presetID="2" presetClass="entr" presetSubtype="2" fill="hold" grpId="0" nodeType="withEffect" p14:presetBounceEnd="40000">
                                      <p:stCondLst>
                                        <p:cond delay="2000"/>
                                      </p:stCondLst>
                                      <p:childTnLst>
                                        <p:set>
                                          <p:cBhvr>
                                            <p:cTn id="35" dur="1" fill="hold">
                                              <p:stCondLst>
                                                <p:cond delay="0"/>
                                              </p:stCondLst>
                                            </p:cTn>
                                            <p:tgtEl>
                                              <p:spTgt spid="22"/>
                                            </p:tgtEl>
                                            <p:attrNameLst>
                                              <p:attrName>style.visibility</p:attrName>
                                            </p:attrNameLst>
                                          </p:cBhvr>
                                          <p:to>
                                            <p:strVal val="visible"/>
                                          </p:to>
                                        </p:set>
                                        <p:anim calcmode="lin" valueType="num" p14:bounceEnd="40000">
                                          <p:cBhvr additive="base">
                                            <p:cTn id="36"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22"/>
                                            </p:tgtEl>
                                            <p:attrNameLst>
                                              <p:attrName>ppt_y</p:attrName>
                                            </p:attrNameLst>
                                          </p:cBhvr>
                                          <p:tavLst>
                                            <p:tav tm="0">
                                              <p:val>
                                                <p:strVal val="#ppt_y"/>
                                              </p:val>
                                            </p:tav>
                                            <p:tav tm="100000">
                                              <p:val>
                                                <p:strVal val="#ppt_y"/>
                                              </p:val>
                                            </p:tav>
                                          </p:tavLst>
                                        </p:anim>
                                      </p:childTnLst>
                                    </p:cTn>
                                  </p:par>
                                  <p:par>
                                    <p:cTn id="38" presetID="2" presetClass="entr" presetSubtype="4" fill="hold" grpId="0" nodeType="withEffect" p14:presetBounceEnd="40000">
                                      <p:stCondLst>
                                        <p:cond delay="2000"/>
                                      </p:stCondLst>
                                      <p:childTnLst>
                                        <p:set>
                                          <p:cBhvr>
                                            <p:cTn id="39" dur="1" fill="hold">
                                              <p:stCondLst>
                                                <p:cond delay="0"/>
                                              </p:stCondLst>
                                            </p:cTn>
                                            <p:tgtEl>
                                              <p:spTgt spid="28"/>
                                            </p:tgtEl>
                                            <p:attrNameLst>
                                              <p:attrName>style.visibility</p:attrName>
                                            </p:attrNameLst>
                                          </p:cBhvr>
                                          <p:to>
                                            <p:strVal val="visible"/>
                                          </p:to>
                                        </p:set>
                                        <p:anim calcmode="lin" valueType="num" p14:bounceEnd="40000">
                                          <p:cBhvr additive="base">
                                            <p:cTn id="40" dur="5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41" dur="50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8" fill="hold" grpId="0" nodeType="withEffect" p14:presetBounceEnd="40000">
                                      <p:stCondLst>
                                        <p:cond delay="2250"/>
                                      </p:stCondLst>
                                      <p:childTnLst>
                                        <p:set>
                                          <p:cBhvr>
                                            <p:cTn id="43" dur="1" fill="hold">
                                              <p:stCondLst>
                                                <p:cond delay="0"/>
                                              </p:stCondLst>
                                            </p:cTn>
                                            <p:tgtEl>
                                              <p:spTgt spid="29"/>
                                            </p:tgtEl>
                                            <p:attrNameLst>
                                              <p:attrName>style.visibility</p:attrName>
                                            </p:attrNameLst>
                                          </p:cBhvr>
                                          <p:to>
                                            <p:strVal val="visible"/>
                                          </p:to>
                                        </p:set>
                                        <p:anim calcmode="lin" valueType="num" p14:bounceEnd="40000">
                                          <p:cBhvr additive="base">
                                            <p:cTn id="44" dur="50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29"/>
                                            </p:tgtEl>
                                            <p:attrNameLst>
                                              <p:attrName>ppt_y</p:attrName>
                                            </p:attrNameLst>
                                          </p:cBhvr>
                                          <p:tavLst>
                                            <p:tav tm="0">
                                              <p:val>
                                                <p:strVal val="#ppt_y"/>
                                              </p:val>
                                            </p:tav>
                                            <p:tav tm="100000">
                                              <p:val>
                                                <p:strVal val="#ppt_y"/>
                                              </p:val>
                                            </p:tav>
                                          </p:tavLst>
                                        </p:anim>
                                      </p:childTnLst>
                                    </p:cTn>
                                  </p:par>
                                  <p:par>
                                    <p:cTn id="46" presetID="2" presetClass="entr" presetSubtype="1" fill="hold" grpId="0" nodeType="withEffect" p14:presetBounceEnd="40000">
                                      <p:stCondLst>
                                        <p:cond delay="2250"/>
                                      </p:stCondLst>
                                      <p:childTnLst>
                                        <p:set>
                                          <p:cBhvr>
                                            <p:cTn id="47" dur="1" fill="hold">
                                              <p:stCondLst>
                                                <p:cond delay="0"/>
                                              </p:stCondLst>
                                            </p:cTn>
                                            <p:tgtEl>
                                              <p:spTgt spid="19"/>
                                            </p:tgtEl>
                                            <p:attrNameLst>
                                              <p:attrName>style.visibility</p:attrName>
                                            </p:attrNameLst>
                                          </p:cBhvr>
                                          <p:to>
                                            <p:strVal val="visible"/>
                                          </p:to>
                                        </p:set>
                                        <p:anim calcmode="lin" valueType="num" p14:bounceEnd="40000">
                                          <p:cBhvr additive="base">
                                            <p:cTn id="48"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19"/>
                                            </p:tgtEl>
                                            <p:attrNameLst>
                                              <p:attrName>ppt_y</p:attrName>
                                            </p:attrNameLst>
                                          </p:cBhvr>
                                          <p:tavLst>
                                            <p:tav tm="0">
                                              <p:val>
                                                <p:strVal val="0-#ppt_h/2"/>
                                              </p:val>
                                            </p:tav>
                                            <p:tav tm="100000">
                                              <p:val>
                                                <p:strVal val="#ppt_y"/>
                                              </p:val>
                                            </p:tav>
                                          </p:tavLst>
                                        </p:anim>
                                      </p:childTnLst>
                                    </p:cTn>
                                  </p:par>
                                  <p:par>
                                    <p:cTn id="50" presetID="2" presetClass="entr" presetSubtype="2" fill="hold" grpId="0" nodeType="withEffect" p14:presetBounceEnd="40000">
                                      <p:stCondLst>
                                        <p:cond delay="2250"/>
                                      </p:stCondLst>
                                      <p:childTnLst>
                                        <p:set>
                                          <p:cBhvr>
                                            <p:cTn id="51" dur="1" fill="hold">
                                              <p:stCondLst>
                                                <p:cond delay="0"/>
                                              </p:stCondLst>
                                            </p:cTn>
                                            <p:tgtEl>
                                              <p:spTgt spid="21"/>
                                            </p:tgtEl>
                                            <p:attrNameLst>
                                              <p:attrName>style.visibility</p:attrName>
                                            </p:attrNameLst>
                                          </p:cBhvr>
                                          <p:to>
                                            <p:strVal val="visible"/>
                                          </p:to>
                                        </p:set>
                                        <p:anim calcmode="lin" valueType="num" p14:bounceEnd="40000">
                                          <p:cBhvr additive="base">
                                            <p:cTn id="52" dur="5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53" dur="500" fill="hold"/>
                                            <p:tgtEl>
                                              <p:spTgt spid="21"/>
                                            </p:tgtEl>
                                            <p:attrNameLst>
                                              <p:attrName>ppt_y</p:attrName>
                                            </p:attrNameLst>
                                          </p:cBhvr>
                                          <p:tavLst>
                                            <p:tav tm="0">
                                              <p:val>
                                                <p:strVal val="#ppt_y"/>
                                              </p:val>
                                            </p:tav>
                                            <p:tav tm="100000">
                                              <p:val>
                                                <p:strVal val="#ppt_y"/>
                                              </p:val>
                                            </p:tav>
                                          </p:tavLst>
                                        </p:anim>
                                      </p:childTnLst>
                                    </p:cTn>
                                  </p:par>
                                  <p:par>
                                    <p:cTn id="54" presetID="2" presetClass="entr" presetSubtype="4" fill="hold" grpId="0" nodeType="withEffect" p14:presetBounceEnd="40000">
                                      <p:stCondLst>
                                        <p:cond delay="2250"/>
                                      </p:stCondLst>
                                      <p:childTnLst>
                                        <p:set>
                                          <p:cBhvr>
                                            <p:cTn id="55" dur="1" fill="hold">
                                              <p:stCondLst>
                                                <p:cond delay="0"/>
                                              </p:stCondLst>
                                            </p:cTn>
                                            <p:tgtEl>
                                              <p:spTgt spid="23"/>
                                            </p:tgtEl>
                                            <p:attrNameLst>
                                              <p:attrName>style.visibility</p:attrName>
                                            </p:attrNameLst>
                                          </p:cBhvr>
                                          <p:to>
                                            <p:strVal val="visible"/>
                                          </p:to>
                                        </p:set>
                                        <p:anim calcmode="lin" valueType="num" p14:bounceEnd="40000">
                                          <p:cBhvr additive="base">
                                            <p:cTn id="56" dur="5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57" dur="500" fill="hold"/>
                                            <p:tgtEl>
                                              <p:spTgt spid="23"/>
                                            </p:tgtEl>
                                            <p:attrNameLst>
                                              <p:attrName>ppt_y</p:attrName>
                                            </p:attrNameLst>
                                          </p:cBhvr>
                                          <p:tavLst>
                                            <p:tav tm="0">
                                              <p:val>
                                                <p:strVal val="1+#ppt_h/2"/>
                                              </p:val>
                                            </p:tav>
                                            <p:tav tm="100000">
                                              <p:val>
                                                <p:strVal val="#ppt_y"/>
                                              </p:val>
                                            </p:tav>
                                          </p:tavLst>
                                        </p:anim>
                                      </p:childTnLst>
                                    </p:cTn>
                                  </p:par>
                                  <p:par>
                                    <p:cTn id="58" presetID="53" presetClass="entr" presetSubtype="16" fill="hold" nodeType="withEffect">
                                      <p:stCondLst>
                                        <p:cond delay="275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par>
                                    <p:cTn id="63" presetID="53" presetClass="entr" presetSubtype="16" fill="hold" grpId="0" nodeType="withEffect">
                                      <p:stCondLst>
                                        <p:cond delay="275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nodeType="withEffect">
                                      <p:stCondLst>
                                        <p:cond delay="275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53" presetClass="entr" presetSubtype="16" fill="hold" grpId="0" nodeType="withEffect">
                                      <p:stCondLst>
                                        <p:cond delay="275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par>
                                    <p:cTn id="78" presetID="53" presetClass="entr" presetSubtype="16" fill="hold" grpId="0" nodeType="withEffect">
                                      <p:stCondLst>
                                        <p:cond delay="275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Effect transition="in" filter="fade">
                                          <p:cBhvr>
                                            <p:cTn id="82" dur="500"/>
                                            <p:tgtEl>
                                              <p:spTgt spid="33"/>
                                            </p:tgtEl>
                                          </p:cBhvr>
                                        </p:animEffect>
                                      </p:childTnLst>
                                    </p:cTn>
                                  </p:par>
                                  <p:par>
                                    <p:cTn id="83" presetID="53" presetClass="entr" presetSubtype="16" fill="hold" grpId="0" nodeType="withEffect">
                                      <p:stCondLst>
                                        <p:cond delay="275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childTnLst>
                                    </p:cTn>
                                  </p:par>
                                  <p:par>
                                    <p:cTn id="88" presetID="53" presetClass="entr" presetSubtype="16" fill="hold" grpId="0" nodeType="withEffect">
                                      <p:stCondLst>
                                        <p:cond delay="275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animEffect transition="in" filter="fade">
                                          <p:cBhvr>
                                            <p:cTn id="92" dur="500"/>
                                            <p:tgtEl>
                                              <p:spTgt spid="31"/>
                                            </p:tgtEl>
                                          </p:cBhvr>
                                        </p:animEffect>
                                      </p:childTnLst>
                                    </p:cTn>
                                  </p:par>
                                  <p:par>
                                    <p:cTn id="93" presetID="53" presetClass="entr" presetSubtype="16" fill="hold" grpId="0" nodeType="withEffect">
                                      <p:stCondLst>
                                        <p:cond delay="2750"/>
                                      </p:stCondLst>
                                      <p:childTnLst>
                                        <p:set>
                                          <p:cBhvr>
                                            <p:cTn id="94" dur="1" fill="hold">
                                              <p:stCondLst>
                                                <p:cond delay="0"/>
                                              </p:stCondLst>
                                            </p:cTn>
                                            <p:tgtEl>
                                              <p:spTgt spid="32"/>
                                            </p:tgtEl>
                                            <p:attrNameLst>
                                              <p:attrName>style.visibility</p:attrName>
                                            </p:attrNameLst>
                                          </p:cBhvr>
                                          <p:to>
                                            <p:strVal val="visible"/>
                                          </p:to>
                                        </p:set>
                                        <p:anim calcmode="lin" valueType="num">
                                          <p:cBhvr>
                                            <p:cTn id="95" dur="500" fill="hold"/>
                                            <p:tgtEl>
                                              <p:spTgt spid="32"/>
                                            </p:tgtEl>
                                            <p:attrNameLst>
                                              <p:attrName>ppt_w</p:attrName>
                                            </p:attrNameLst>
                                          </p:cBhvr>
                                          <p:tavLst>
                                            <p:tav tm="0">
                                              <p:val>
                                                <p:fltVal val="0"/>
                                              </p:val>
                                            </p:tav>
                                            <p:tav tm="100000">
                                              <p:val>
                                                <p:strVal val="#ppt_w"/>
                                              </p:val>
                                            </p:tav>
                                          </p:tavLst>
                                        </p:anim>
                                        <p:anim calcmode="lin" valueType="num">
                                          <p:cBhvr>
                                            <p:cTn id="96" dur="500" fill="hold"/>
                                            <p:tgtEl>
                                              <p:spTgt spid="32"/>
                                            </p:tgtEl>
                                            <p:attrNameLst>
                                              <p:attrName>ppt_h</p:attrName>
                                            </p:attrNameLst>
                                          </p:cBhvr>
                                          <p:tavLst>
                                            <p:tav tm="0">
                                              <p:val>
                                                <p:fltVal val="0"/>
                                              </p:val>
                                            </p:tav>
                                            <p:tav tm="100000">
                                              <p:val>
                                                <p:strVal val="#ppt_h"/>
                                              </p:val>
                                            </p:tav>
                                          </p:tavLst>
                                        </p:anim>
                                        <p:animEffect transition="in" filter="fade">
                                          <p:cBhvr>
                                            <p:cTn id="97" dur="500"/>
                                            <p:tgtEl>
                                              <p:spTgt spid="32"/>
                                            </p:tgtEl>
                                          </p:cBhvr>
                                        </p:animEffect>
                                      </p:childTnLst>
                                    </p:cTn>
                                  </p:par>
                                  <p:par>
                                    <p:cTn id="98" presetID="22" presetClass="entr" presetSubtype="2" fill="hold" grpId="0" nodeType="withEffect">
                                      <p:stCondLst>
                                        <p:cond delay="275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500"/>
                                            <p:tgtEl>
                                              <p:spTgt spid="45"/>
                                            </p:tgtEl>
                                          </p:cBhvr>
                                        </p:animEffect>
                                      </p:childTnLst>
                                    </p:cTn>
                                  </p:par>
                                  <p:par>
                                    <p:cTn id="101" presetID="22" presetClass="entr" presetSubtype="2" fill="hold" grpId="0" nodeType="withEffect">
                                      <p:stCondLst>
                                        <p:cond delay="2750"/>
                                      </p:stCondLst>
                                      <p:childTnLst>
                                        <p:set>
                                          <p:cBhvr>
                                            <p:cTn id="102" dur="1" fill="hold">
                                              <p:stCondLst>
                                                <p:cond delay="0"/>
                                              </p:stCondLst>
                                            </p:cTn>
                                            <p:tgtEl>
                                              <p:spTgt spid="47"/>
                                            </p:tgtEl>
                                            <p:attrNameLst>
                                              <p:attrName>style.visibility</p:attrName>
                                            </p:attrNameLst>
                                          </p:cBhvr>
                                          <p:to>
                                            <p:strVal val="visible"/>
                                          </p:to>
                                        </p:set>
                                        <p:animEffect transition="in" filter="wipe(right)">
                                          <p:cBhvr>
                                            <p:cTn id="103" dur="500"/>
                                            <p:tgtEl>
                                              <p:spTgt spid="47"/>
                                            </p:tgtEl>
                                          </p:cBhvr>
                                        </p:animEffect>
                                      </p:childTnLst>
                                    </p:cTn>
                                  </p:par>
                                  <p:par>
                                    <p:cTn id="104" presetID="22" presetClass="entr" presetSubtype="8" fill="hold" grpId="0" nodeType="withEffect">
                                      <p:stCondLst>
                                        <p:cond delay="2750"/>
                                      </p:stCondLst>
                                      <p:childTnLst>
                                        <p:set>
                                          <p:cBhvr>
                                            <p:cTn id="105" dur="1" fill="hold">
                                              <p:stCondLst>
                                                <p:cond delay="0"/>
                                              </p:stCondLst>
                                            </p:cTn>
                                            <p:tgtEl>
                                              <p:spTgt spid="44"/>
                                            </p:tgtEl>
                                            <p:attrNameLst>
                                              <p:attrName>style.visibility</p:attrName>
                                            </p:attrNameLst>
                                          </p:cBhvr>
                                          <p:to>
                                            <p:strVal val="visible"/>
                                          </p:to>
                                        </p:set>
                                        <p:animEffect transition="in" filter="wipe(left)">
                                          <p:cBhvr>
                                            <p:cTn id="106" dur="500"/>
                                            <p:tgtEl>
                                              <p:spTgt spid="44"/>
                                            </p:tgtEl>
                                          </p:cBhvr>
                                        </p:animEffect>
                                      </p:childTnLst>
                                    </p:cTn>
                                  </p:par>
                                  <p:par>
                                    <p:cTn id="107" presetID="22" presetClass="entr" presetSubtype="8" fill="hold" grpId="0" nodeType="withEffect">
                                      <p:stCondLst>
                                        <p:cond delay="2750"/>
                                      </p:stCondLst>
                                      <p:childTnLst>
                                        <p:set>
                                          <p:cBhvr>
                                            <p:cTn id="108" dur="1" fill="hold">
                                              <p:stCondLst>
                                                <p:cond delay="0"/>
                                              </p:stCondLst>
                                            </p:cTn>
                                            <p:tgtEl>
                                              <p:spTgt spid="46"/>
                                            </p:tgtEl>
                                            <p:attrNameLst>
                                              <p:attrName>style.visibility</p:attrName>
                                            </p:attrNameLst>
                                          </p:cBhvr>
                                          <p:to>
                                            <p:strVal val="visible"/>
                                          </p:to>
                                        </p:set>
                                        <p:animEffect transition="in" filter="wipe(left)">
                                          <p:cBhvr>
                                            <p:cTn id="10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8" grpId="0" animBg="1"/>
          <p:bldP spid="29" grpId="0" animBg="1"/>
          <p:bldP spid="30" grpId="0" animBg="1"/>
          <p:bldP spid="31" grpId="0"/>
          <p:bldP spid="32" grpId="0"/>
          <p:bldP spid="33" grpId="0"/>
          <p:bldP spid="34" grpId="0"/>
          <p:bldP spid="36" grpId="0" animBg="1"/>
          <p:bldP spid="37" grpId="0" animBg="1"/>
          <p:bldP spid="44" grpId="0"/>
          <p:bldP spid="45" grpId="0"/>
          <p:bldP spid="46" grpId="0"/>
          <p:bldP spid="47" grpId="0"/>
          <p:bldP spid="55" grpId="0" animBg="1"/>
          <p:bldP spid="55" grpId="1" animBg="1"/>
          <p:bldP spid="56" grpId="0" animBg="1"/>
          <p:bldP spid="56" grpId="1" animBg="1"/>
          <p:bldP spid="60" grpId="0" animBg="1"/>
          <p:bldP spid="60" grpId="1" animBg="1"/>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60"/>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55"/>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56"/>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57"/>
                                            </p:tgtEl>
                                            <p:attrNameLst>
                                              <p:attrName>style.visibility</p:attrName>
                                            </p:attrNameLst>
                                          </p:cBhvr>
                                          <p:to>
                                            <p:strVal val="visible"/>
                                          </p:to>
                                        </p:set>
                                        <p:animEffect transition="in" filter="wipe(left)">
                                          <p:cBhvr>
                                            <p:cTn id="25" dur="1000"/>
                                            <p:tgtEl>
                                              <p:spTgt spid="57"/>
                                            </p:tgtEl>
                                          </p:cBhvr>
                                        </p:animEffect>
                                      </p:childTnLst>
                                    </p:cTn>
                                  </p:par>
                                  <p:par>
                                    <p:cTn id="26" presetID="2" presetClass="entr" presetSubtype="8" fill="hold" grpId="0" nodeType="withEffect">
                                      <p:stCondLst>
                                        <p:cond delay="200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0-#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stCondLst>
                                        <p:cond delay="20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0-#ppt_h/2"/>
                                              </p:val>
                                            </p:tav>
                                            <p:tav tm="100000">
                                              <p:val>
                                                <p:strVal val="#ppt_y"/>
                                              </p:val>
                                            </p:tav>
                                          </p:tavLst>
                                        </p:anim>
                                      </p:childTnLst>
                                    </p:cTn>
                                  </p:par>
                                  <p:par>
                                    <p:cTn id="34" presetID="2" presetClass="entr" presetSubtype="2" fill="hold" grpId="0" nodeType="withEffect">
                                      <p:stCondLst>
                                        <p:cond delay="200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1+#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par>
                                    <p:cTn id="38" presetID="2" presetClass="entr" presetSubtype="4" fill="hold" grpId="0" nodeType="withEffect">
                                      <p:stCondLst>
                                        <p:cond delay="200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8" fill="hold" grpId="0" nodeType="withEffect">
                                      <p:stCondLst>
                                        <p:cond delay="225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0-#ppt_w/2"/>
                                              </p:val>
                                            </p:tav>
                                            <p:tav tm="100000">
                                              <p:val>
                                                <p:strVal val="#ppt_x"/>
                                              </p:val>
                                            </p:tav>
                                          </p:tavLst>
                                        </p:anim>
                                        <p:anim calcmode="lin" valueType="num">
                                          <p:cBhvr additive="base">
                                            <p:cTn id="45" dur="500" fill="hold"/>
                                            <p:tgtEl>
                                              <p:spTgt spid="29"/>
                                            </p:tgtEl>
                                            <p:attrNameLst>
                                              <p:attrName>ppt_y</p:attrName>
                                            </p:attrNameLst>
                                          </p:cBhvr>
                                          <p:tavLst>
                                            <p:tav tm="0">
                                              <p:val>
                                                <p:strVal val="#ppt_y"/>
                                              </p:val>
                                            </p:tav>
                                            <p:tav tm="100000">
                                              <p:val>
                                                <p:strVal val="#ppt_y"/>
                                              </p:val>
                                            </p:tav>
                                          </p:tavLst>
                                        </p:anim>
                                      </p:childTnLst>
                                    </p:cTn>
                                  </p:par>
                                  <p:par>
                                    <p:cTn id="46" presetID="2" presetClass="entr" presetSubtype="1" fill="hold" grpId="0" nodeType="withEffect">
                                      <p:stCondLst>
                                        <p:cond delay="225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0-#ppt_h/2"/>
                                              </p:val>
                                            </p:tav>
                                            <p:tav tm="100000">
                                              <p:val>
                                                <p:strVal val="#ppt_y"/>
                                              </p:val>
                                            </p:tav>
                                          </p:tavLst>
                                        </p:anim>
                                      </p:childTnLst>
                                    </p:cTn>
                                  </p:par>
                                  <p:par>
                                    <p:cTn id="50" presetID="2" presetClass="entr" presetSubtype="2" fill="hold" grpId="0" nodeType="withEffect">
                                      <p:stCondLst>
                                        <p:cond delay="225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1+#ppt_w/2"/>
                                              </p:val>
                                            </p:tav>
                                            <p:tav tm="100000">
                                              <p:val>
                                                <p:strVal val="#ppt_x"/>
                                              </p:val>
                                            </p:tav>
                                          </p:tavLst>
                                        </p:anim>
                                        <p:anim calcmode="lin" valueType="num">
                                          <p:cBhvr additive="base">
                                            <p:cTn id="53" dur="500" fill="hold"/>
                                            <p:tgtEl>
                                              <p:spTgt spid="21"/>
                                            </p:tgtEl>
                                            <p:attrNameLst>
                                              <p:attrName>ppt_y</p:attrName>
                                            </p:attrNameLst>
                                          </p:cBhvr>
                                          <p:tavLst>
                                            <p:tav tm="0">
                                              <p:val>
                                                <p:strVal val="#ppt_y"/>
                                              </p:val>
                                            </p:tav>
                                            <p:tav tm="100000">
                                              <p:val>
                                                <p:strVal val="#ppt_y"/>
                                              </p:val>
                                            </p:tav>
                                          </p:tavLst>
                                        </p:anim>
                                      </p:childTnLst>
                                    </p:cTn>
                                  </p:par>
                                  <p:par>
                                    <p:cTn id="54" presetID="2" presetClass="entr" presetSubtype="4" fill="hold" grpId="0" nodeType="withEffect">
                                      <p:stCondLst>
                                        <p:cond delay="225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par>
                                    <p:cTn id="58" presetID="53" presetClass="entr" presetSubtype="16" fill="hold" nodeType="withEffect">
                                      <p:stCondLst>
                                        <p:cond delay="275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par>
                                    <p:cTn id="63" presetID="53" presetClass="entr" presetSubtype="16" fill="hold" grpId="0" nodeType="withEffect">
                                      <p:stCondLst>
                                        <p:cond delay="275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nodeType="withEffect">
                                      <p:stCondLst>
                                        <p:cond delay="275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53" presetClass="entr" presetSubtype="16" fill="hold" grpId="0" nodeType="withEffect">
                                      <p:stCondLst>
                                        <p:cond delay="275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par>
                                    <p:cTn id="78" presetID="53" presetClass="entr" presetSubtype="16" fill="hold" grpId="0" nodeType="withEffect">
                                      <p:stCondLst>
                                        <p:cond delay="275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Effect transition="in" filter="fade">
                                          <p:cBhvr>
                                            <p:cTn id="82" dur="500"/>
                                            <p:tgtEl>
                                              <p:spTgt spid="33"/>
                                            </p:tgtEl>
                                          </p:cBhvr>
                                        </p:animEffect>
                                      </p:childTnLst>
                                    </p:cTn>
                                  </p:par>
                                  <p:par>
                                    <p:cTn id="83" presetID="53" presetClass="entr" presetSubtype="16" fill="hold" grpId="0" nodeType="withEffect">
                                      <p:stCondLst>
                                        <p:cond delay="275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childTnLst>
                                    </p:cTn>
                                  </p:par>
                                  <p:par>
                                    <p:cTn id="88" presetID="53" presetClass="entr" presetSubtype="16" fill="hold" grpId="0" nodeType="withEffect">
                                      <p:stCondLst>
                                        <p:cond delay="275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animEffect transition="in" filter="fade">
                                          <p:cBhvr>
                                            <p:cTn id="92" dur="500"/>
                                            <p:tgtEl>
                                              <p:spTgt spid="31"/>
                                            </p:tgtEl>
                                          </p:cBhvr>
                                        </p:animEffect>
                                      </p:childTnLst>
                                    </p:cTn>
                                  </p:par>
                                  <p:par>
                                    <p:cTn id="93" presetID="53" presetClass="entr" presetSubtype="16" fill="hold" grpId="0" nodeType="withEffect">
                                      <p:stCondLst>
                                        <p:cond delay="2750"/>
                                      </p:stCondLst>
                                      <p:childTnLst>
                                        <p:set>
                                          <p:cBhvr>
                                            <p:cTn id="94" dur="1" fill="hold">
                                              <p:stCondLst>
                                                <p:cond delay="0"/>
                                              </p:stCondLst>
                                            </p:cTn>
                                            <p:tgtEl>
                                              <p:spTgt spid="32"/>
                                            </p:tgtEl>
                                            <p:attrNameLst>
                                              <p:attrName>style.visibility</p:attrName>
                                            </p:attrNameLst>
                                          </p:cBhvr>
                                          <p:to>
                                            <p:strVal val="visible"/>
                                          </p:to>
                                        </p:set>
                                        <p:anim calcmode="lin" valueType="num">
                                          <p:cBhvr>
                                            <p:cTn id="95" dur="500" fill="hold"/>
                                            <p:tgtEl>
                                              <p:spTgt spid="32"/>
                                            </p:tgtEl>
                                            <p:attrNameLst>
                                              <p:attrName>ppt_w</p:attrName>
                                            </p:attrNameLst>
                                          </p:cBhvr>
                                          <p:tavLst>
                                            <p:tav tm="0">
                                              <p:val>
                                                <p:fltVal val="0"/>
                                              </p:val>
                                            </p:tav>
                                            <p:tav tm="100000">
                                              <p:val>
                                                <p:strVal val="#ppt_w"/>
                                              </p:val>
                                            </p:tav>
                                          </p:tavLst>
                                        </p:anim>
                                        <p:anim calcmode="lin" valueType="num">
                                          <p:cBhvr>
                                            <p:cTn id="96" dur="500" fill="hold"/>
                                            <p:tgtEl>
                                              <p:spTgt spid="32"/>
                                            </p:tgtEl>
                                            <p:attrNameLst>
                                              <p:attrName>ppt_h</p:attrName>
                                            </p:attrNameLst>
                                          </p:cBhvr>
                                          <p:tavLst>
                                            <p:tav tm="0">
                                              <p:val>
                                                <p:fltVal val="0"/>
                                              </p:val>
                                            </p:tav>
                                            <p:tav tm="100000">
                                              <p:val>
                                                <p:strVal val="#ppt_h"/>
                                              </p:val>
                                            </p:tav>
                                          </p:tavLst>
                                        </p:anim>
                                        <p:animEffect transition="in" filter="fade">
                                          <p:cBhvr>
                                            <p:cTn id="97" dur="500"/>
                                            <p:tgtEl>
                                              <p:spTgt spid="32"/>
                                            </p:tgtEl>
                                          </p:cBhvr>
                                        </p:animEffect>
                                      </p:childTnLst>
                                    </p:cTn>
                                  </p:par>
                                  <p:par>
                                    <p:cTn id="98" presetID="22" presetClass="entr" presetSubtype="2" fill="hold" grpId="0" nodeType="withEffect">
                                      <p:stCondLst>
                                        <p:cond delay="275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500"/>
                                            <p:tgtEl>
                                              <p:spTgt spid="45"/>
                                            </p:tgtEl>
                                          </p:cBhvr>
                                        </p:animEffect>
                                      </p:childTnLst>
                                    </p:cTn>
                                  </p:par>
                                  <p:par>
                                    <p:cTn id="101" presetID="22" presetClass="entr" presetSubtype="2" fill="hold" grpId="0" nodeType="withEffect">
                                      <p:stCondLst>
                                        <p:cond delay="2750"/>
                                      </p:stCondLst>
                                      <p:childTnLst>
                                        <p:set>
                                          <p:cBhvr>
                                            <p:cTn id="102" dur="1" fill="hold">
                                              <p:stCondLst>
                                                <p:cond delay="0"/>
                                              </p:stCondLst>
                                            </p:cTn>
                                            <p:tgtEl>
                                              <p:spTgt spid="47"/>
                                            </p:tgtEl>
                                            <p:attrNameLst>
                                              <p:attrName>style.visibility</p:attrName>
                                            </p:attrNameLst>
                                          </p:cBhvr>
                                          <p:to>
                                            <p:strVal val="visible"/>
                                          </p:to>
                                        </p:set>
                                        <p:animEffect transition="in" filter="wipe(right)">
                                          <p:cBhvr>
                                            <p:cTn id="103" dur="500"/>
                                            <p:tgtEl>
                                              <p:spTgt spid="47"/>
                                            </p:tgtEl>
                                          </p:cBhvr>
                                        </p:animEffect>
                                      </p:childTnLst>
                                    </p:cTn>
                                  </p:par>
                                  <p:par>
                                    <p:cTn id="104" presetID="22" presetClass="entr" presetSubtype="8" fill="hold" grpId="0" nodeType="withEffect">
                                      <p:stCondLst>
                                        <p:cond delay="2750"/>
                                      </p:stCondLst>
                                      <p:childTnLst>
                                        <p:set>
                                          <p:cBhvr>
                                            <p:cTn id="105" dur="1" fill="hold">
                                              <p:stCondLst>
                                                <p:cond delay="0"/>
                                              </p:stCondLst>
                                            </p:cTn>
                                            <p:tgtEl>
                                              <p:spTgt spid="44"/>
                                            </p:tgtEl>
                                            <p:attrNameLst>
                                              <p:attrName>style.visibility</p:attrName>
                                            </p:attrNameLst>
                                          </p:cBhvr>
                                          <p:to>
                                            <p:strVal val="visible"/>
                                          </p:to>
                                        </p:set>
                                        <p:animEffect transition="in" filter="wipe(left)">
                                          <p:cBhvr>
                                            <p:cTn id="106" dur="500"/>
                                            <p:tgtEl>
                                              <p:spTgt spid="44"/>
                                            </p:tgtEl>
                                          </p:cBhvr>
                                        </p:animEffect>
                                      </p:childTnLst>
                                    </p:cTn>
                                  </p:par>
                                  <p:par>
                                    <p:cTn id="107" presetID="22" presetClass="entr" presetSubtype="8" fill="hold" grpId="0" nodeType="withEffect">
                                      <p:stCondLst>
                                        <p:cond delay="2750"/>
                                      </p:stCondLst>
                                      <p:childTnLst>
                                        <p:set>
                                          <p:cBhvr>
                                            <p:cTn id="108" dur="1" fill="hold">
                                              <p:stCondLst>
                                                <p:cond delay="0"/>
                                              </p:stCondLst>
                                            </p:cTn>
                                            <p:tgtEl>
                                              <p:spTgt spid="46"/>
                                            </p:tgtEl>
                                            <p:attrNameLst>
                                              <p:attrName>style.visibility</p:attrName>
                                            </p:attrNameLst>
                                          </p:cBhvr>
                                          <p:to>
                                            <p:strVal val="visible"/>
                                          </p:to>
                                        </p:set>
                                        <p:animEffect transition="in" filter="wipe(left)">
                                          <p:cBhvr>
                                            <p:cTn id="10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8" grpId="0" animBg="1"/>
          <p:bldP spid="29" grpId="0" animBg="1"/>
          <p:bldP spid="30" grpId="0" animBg="1"/>
          <p:bldP spid="31" grpId="0"/>
          <p:bldP spid="32" grpId="0"/>
          <p:bldP spid="33" grpId="0"/>
          <p:bldP spid="34" grpId="0"/>
          <p:bldP spid="36" grpId="0" animBg="1"/>
          <p:bldP spid="37" grpId="0" animBg="1"/>
          <p:bldP spid="44" grpId="0"/>
          <p:bldP spid="45" grpId="0"/>
          <p:bldP spid="46" grpId="0"/>
          <p:bldP spid="47" grpId="0"/>
          <p:bldP spid="55" grpId="0" animBg="1"/>
          <p:bldP spid="55" grpId="1" animBg="1"/>
          <p:bldP spid="56" grpId="0" animBg="1"/>
          <p:bldP spid="56" grpId="1" animBg="1"/>
          <p:bldP spid="60" grpId="0" animBg="1"/>
          <p:bldP spid="60" grpId="1" animBg="1"/>
          <p:bldP spid="6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92"/>
          <p:cNvGrpSpPr/>
          <p:nvPr/>
        </p:nvGrpSpPr>
        <p:grpSpPr>
          <a:xfrm>
            <a:off x="4731789" y="2920259"/>
            <a:ext cx="2044652" cy="857177"/>
            <a:chOff x="3326751" y="2376208"/>
            <a:chExt cx="1661787" cy="696455"/>
          </a:xfrm>
          <a:solidFill>
            <a:srgbClr val="18478F"/>
          </a:solidFill>
        </p:grpSpPr>
        <p:grpSp>
          <p:nvGrpSpPr>
            <p:cNvPr id="3" name="组合 293"/>
            <p:cNvGrpSpPr/>
            <p:nvPr/>
          </p:nvGrpSpPr>
          <p:grpSpPr>
            <a:xfrm>
              <a:off x="3326751" y="2376208"/>
              <a:ext cx="1661787" cy="696455"/>
              <a:chOff x="3326751" y="2376208"/>
              <a:chExt cx="1661787" cy="696455"/>
            </a:xfrm>
            <a:grpFill/>
          </p:grpSpPr>
          <p:grpSp>
            <p:nvGrpSpPr>
              <p:cNvPr id="4" name="组合 295"/>
              <p:cNvGrpSpPr/>
              <p:nvPr/>
            </p:nvGrpSpPr>
            <p:grpSpPr>
              <a:xfrm>
                <a:off x="3328062" y="2376208"/>
                <a:ext cx="1660476" cy="696455"/>
                <a:chOff x="2402657" y="2641425"/>
                <a:chExt cx="2044381" cy="857475"/>
              </a:xfrm>
              <a:grpFill/>
              <a:effectLst>
                <a:outerShdw blurRad="292100" dist="419100" dir="6540000" algn="tl" rotWithShape="0">
                  <a:prstClr val="black">
                    <a:alpha val="40000"/>
                  </a:prstClr>
                </a:outerShdw>
              </a:effectLst>
            </p:grpSpPr>
            <p:sp>
              <p:nvSpPr>
                <p:cNvPr id="298" name="矩形 2"/>
                <p:cNvSpPr/>
                <p:nvPr/>
              </p:nvSpPr>
              <p:spPr>
                <a:xfrm>
                  <a:off x="2403013" y="2921205"/>
                  <a:ext cx="1412226" cy="575985"/>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7766 h 580315"/>
                    <a:gd name="connsiteX1-243" fmla="*/ 1473795 w 1473795"/>
                    <a:gd name="connsiteY1-244" fmla="*/ 486873 h 580315"/>
                    <a:gd name="connsiteX2-245" fmla="*/ 1459508 w 1473795"/>
                    <a:gd name="connsiteY2-246" fmla="*/ 580315 h 580315"/>
                    <a:gd name="connsiteX3-247" fmla="*/ 19050 w 1473795"/>
                    <a:gd name="connsiteY3-248" fmla="*/ 115971 h 580315"/>
                    <a:gd name="connsiteX4-249" fmla="*/ 0 w 1473795"/>
                    <a:gd name="connsiteY4-250" fmla="*/ 17766 h 580315"/>
                    <a:gd name="connsiteX0-251" fmla="*/ 0 w 1473795"/>
                    <a:gd name="connsiteY0-252" fmla="*/ 19413 h 581962"/>
                    <a:gd name="connsiteX1-253" fmla="*/ 1473795 w 1473795"/>
                    <a:gd name="connsiteY1-254" fmla="*/ 488520 h 581962"/>
                    <a:gd name="connsiteX2-255" fmla="*/ 1459508 w 1473795"/>
                    <a:gd name="connsiteY2-256" fmla="*/ 581962 h 581962"/>
                    <a:gd name="connsiteX3-257" fmla="*/ 19050 w 1473795"/>
                    <a:gd name="connsiteY3-258" fmla="*/ 117618 h 581962"/>
                    <a:gd name="connsiteX4-259" fmla="*/ 0 w 1473795"/>
                    <a:gd name="connsiteY4-260" fmla="*/ 19413 h 581962"/>
                    <a:gd name="connsiteX0-261" fmla="*/ 0 w 1473795"/>
                    <a:gd name="connsiteY0-262" fmla="*/ 19413 h 581962"/>
                    <a:gd name="connsiteX1-263" fmla="*/ 1473795 w 1473795"/>
                    <a:gd name="connsiteY1-264" fmla="*/ 488520 h 581962"/>
                    <a:gd name="connsiteX2-265" fmla="*/ 1459508 w 1473795"/>
                    <a:gd name="connsiteY2-266" fmla="*/ 581962 h 581962"/>
                    <a:gd name="connsiteX3-267" fmla="*/ 19050 w 1473795"/>
                    <a:gd name="connsiteY3-268" fmla="*/ 117618 h 581962"/>
                    <a:gd name="connsiteX4-269" fmla="*/ 0 w 1473795"/>
                    <a:gd name="connsiteY4-270" fmla="*/ 19413 h 581962"/>
                    <a:gd name="connsiteX0-271" fmla="*/ 0 w 1473795"/>
                    <a:gd name="connsiteY0-272" fmla="*/ 19413 h 581962"/>
                    <a:gd name="connsiteX1-273" fmla="*/ 1473795 w 1473795"/>
                    <a:gd name="connsiteY1-274" fmla="*/ 488520 h 581962"/>
                    <a:gd name="connsiteX2-275" fmla="*/ 1459508 w 1473795"/>
                    <a:gd name="connsiteY2-276" fmla="*/ 581962 h 581962"/>
                    <a:gd name="connsiteX3-277" fmla="*/ 19050 w 1473795"/>
                    <a:gd name="connsiteY3-278" fmla="*/ 117618 h 581962"/>
                    <a:gd name="connsiteX4-279" fmla="*/ 0 w 1473795"/>
                    <a:gd name="connsiteY4-280" fmla="*/ 19413 h 581962"/>
                    <a:gd name="connsiteX0-281" fmla="*/ 0 w 1473795"/>
                    <a:gd name="connsiteY0-282" fmla="*/ 20094 h 582643"/>
                    <a:gd name="connsiteX1-283" fmla="*/ 1473795 w 1473795"/>
                    <a:gd name="connsiteY1-284" fmla="*/ 489201 h 582643"/>
                    <a:gd name="connsiteX2-285" fmla="*/ 1459508 w 1473795"/>
                    <a:gd name="connsiteY2-286" fmla="*/ 582643 h 582643"/>
                    <a:gd name="connsiteX3-287" fmla="*/ 19050 w 1473795"/>
                    <a:gd name="connsiteY3-288" fmla="*/ 118299 h 582643"/>
                    <a:gd name="connsiteX4-289" fmla="*/ 0 w 1473795"/>
                    <a:gd name="connsiteY4-290" fmla="*/ 20094 h 582643"/>
                    <a:gd name="connsiteX0-291" fmla="*/ 45450 w 1454745"/>
                    <a:gd name="connsiteY0-292" fmla="*/ 20348 h 579965"/>
                    <a:gd name="connsiteX1-293" fmla="*/ 1454745 w 1454745"/>
                    <a:gd name="connsiteY1-294" fmla="*/ 486523 h 579965"/>
                    <a:gd name="connsiteX2-295" fmla="*/ 1440458 w 1454745"/>
                    <a:gd name="connsiteY2-296" fmla="*/ 579965 h 579965"/>
                    <a:gd name="connsiteX3-297" fmla="*/ 0 w 1454745"/>
                    <a:gd name="connsiteY3-298" fmla="*/ 115621 h 579965"/>
                    <a:gd name="connsiteX4-299" fmla="*/ 45450 w 1454745"/>
                    <a:gd name="connsiteY4-300" fmla="*/ 20348 h 579965"/>
                    <a:gd name="connsiteX0-301" fmla="*/ 0 w 1409295"/>
                    <a:gd name="connsiteY0-302" fmla="*/ 20348 h 579965"/>
                    <a:gd name="connsiteX1-303" fmla="*/ 1409295 w 1409295"/>
                    <a:gd name="connsiteY1-304" fmla="*/ 486523 h 579965"/>
                    <a:gd name="connsiteX2-305" fmla="*/ 1395008 w 1409295"/>
                    <a:gd name="connsiteY2-306" fmla="*/ 579965 h 579965"/>
                    <a:gd name="connsiteX3-307" fmla="*/ 24913 w 1409295"/>
                    <a:gd name="connsiteY3-308" fmla="*/ 115621 h 579965"/>
                    <a:gd name="connsiteX4-309" fmla="*/ 0 w 1409295"/>
                    <a:gd name="connsiteY4-310" fmla="*/ 20348 h 579965"/>
                    <a:gd name="connsiteX0-311" fmla="*/ 0 w 1409295"/>
                    <a:gd name="connsiteY0-312" fmla="*/ 11135 h 570752"/>
                    <a:gd name="connsiteX1-313" fmla="*/ 1409295 w 1409295"/>
                    <a:gd name="connsiteY1-314" fmla="*/ 477310 h 570752"/>
                    <a:gd name="connsiteX2-315" fmla="*/ 1395008 w 1409295"/>
                    <a:gd name="connsiteY2-316" fmla="*/ 570752 h 570752"/>
                    <a:gd name="connsiteX3-317" fmla="*/ 24913 w 1409295"/>
                    <a:gd name="connsiteY3-318" fmla="*/ 106408 h 570752"/>
                    <a:gd name="connsiteX4-319" fmla="*/ 0 w 1409295"/>
                    <a:gd name="connsiteY4-320" fmla="*/ 11135 h 570752"/>
                    <a:gd name="connsiteX0-321" fmla="*/ 0 w 1409295"/>
                    <a:gd name="connsiteY0-322" fmla="*/ 11135 h 570752"/>
                    <a:gd name="connsiteX1-323" fmla="*/ 1409295 w 1409295"/>
                    <a:gd name="connsiteY1-324" fmla="*/ 477310 h 570752"/>
                    <a:gd name="connsiteX2-325" fmla="*/ 1395008 w 1409295"/>
                    <a:gd name="connsiteY2-326" fmla="*/ 570752 h 570752"/>
                    <a:gd name="connsiteX3-327" fmla="*/ 24913 w 1409295"/>
                    <a:gd name="connsiteY3-328" fmla="*/ 106408 h 570752"/>
                    <a:gd name="connsiteX4-329" fmla="*/ 0 w 1409295"/>
                    <a:gd name="connsiteY4-330" fmla="*/ 11135 h 570752"/>
                    <a:gd name="connsiteX0-331" fmla="*/ 0 w 1409295"/>
                    <a:gd name="connsiteY0-332" fmla="*/ 16139 h 575756"/>
                    <a:gd name="connsiteX1-333" fmla="*/ 1409295 w 1409295"/>
                    <a:gd name="connsiteY1-334" fmla="*/ 482314 h 575756"/>
                    <a:gd name="connsiteX2-335" fmla="*/ 1395008 w 1409295"/>
                    <a:gd name="connsiteY2-336" fmla="*/ 575756 h 575756"/>
                    <a:gd name="connsiteX3-337" fmla="*/ 24913 w 1409295"/>
                    <a:gd name="connsiteY3-338" fmla="*/ 111412 h 575756"/>
                    <a:gd name="connsiteX4-339" fmla="*/ 0 w 1409295"/>
                    <a:gd name="connsiteY4-340" fmla="*/ 16139 h 575756"/>
                    <a:gd name="connsiteX0-341" fmla="*/ 0 w 1412226"/>
                    <a:gd name="connsiteY0-342" fmla="*/ 16368 h 575985"/>
                    <a:gd name="connsiteX1-343" fmla="*/ 1412226 w 1412226"/>
                    <a:gd name="connsiteY1-344" fmla="*/ 479612 h 575985"/>
                    <a:gd name="connsiteX2-345" fmla="*/ 1395008 w 1412226"/>
                    <a:gd name="connsiteY2-346" fmla="*/ 575985 h 575985"/>
                    <a:gd name="connsiteX3-347" fmla="*/ 24913 w 1412226"/>
                    <a:gd name="connsiteY3-348" fmla="*/ 111641 h 575985"/>
                    <a:gd name="connsiteX4-349" fmla="*/ 0 w 1412226"/>
                    <a:gd name="connsiteY4-350" fmla="*/ 16368 h 5759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12226" h="575985">
                      <a:moveTo>
                        <a:pt x="0" y="16368"/>
                      </a:moveTo>
                      <a:cubicBezTo>
                        <a:pt x="629905" y="-45300"/>
                        <a:pt x="977447" y="58424"/>
                        <a:pt x="1412226" y="479612"/>
                      </a:cubicBezTo>
                      <a:lnTo>
                        <a:pt x="1395008" y="575985"/>
                      </a:lnTo>
                      <a:cubicBezTo>
                        <a:pt x="885858" y="110898"/>
                        <a:pt x="559017" y="54492"/>
                        <a:pt x="24913" y="111641"/>
                      </a:cubicBezTo>
                      <a:lnTo>
                        <a:pt x="0" y="16368"/>
                      </a:lnTo>
                      <a:close/>
                    </a:path>
                  </a:pathLst>
                </a:cu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299" name="矩形 3"/>
                <p:cNvSpPr/>
                <p:nvPr/>
              </p:nvSpPr>
              <p:spPr>
                <a:xfrm>
                  <a:off x="3796779" y="3026840"/>
                  <a:ext cx="648642" cy="472060"/>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1241573"/>
                    <a:gd name="connsiteY0-2" fmla="*/ 481013 h 553021"/>
                    <a:gd name="connsiteX1-3" fmla="*/ 1241573 w 1241573"/>
                    <a:gd name="connsiteY1-4" fmla="*/ 0 h 553021"/>
                    <a:gd name="connsiteX2-5" fmla="*/ 720080 w 1241573"/>
                    <a:gd name="connsiteY2-6" fmla="*/ 553021 h 553021"/>
                    <a:gd name="connsiteX3-7" fmla="*/ 0 w 1241573"/>
                    <a:gd name="connsiteY3-8" fmla="*/ 553021 h 553021"/>
                    <a:gd name="connsiteX4-9" fmla="*/ 0 w 1241573"/>
                    <a:gd name="connsiteY4-10" fmla="*/ 481013 h 553021"/>
                    <a:gd name="connsiteX0-11" fmla="*/ 0 w 1246336"/>
                    <a:gd name="connsiteY0-12" fmla="*/ 481013 h 553021"/>
                    <a:gd name="connsiteX1-13" fmla="*/ 1241573 w 1246336"/>
                    <a:gd name="connsiteY1-14" fmla="*/ 0 h 553021"/>
                    <a:gd name="connsiteX2-15" fmla="*/ 1246336 w 1246336"/>
                    <a:gd name="connsiteY2-16" fmla="*/ 81533 h 553021"/>
                    <a:gd name="connsiteX3-17" fmla="*/ 0 w 1246336"/>
                    <a:gd name="connsiteY3-18" fmla="*/ 553021 h 553021"/>
                    <a:gd name="connsiteX4-19" fmla="*/ 0 w 1246336"/>
                    <a:gd name="connsiteY4-20" fmla="*/ 481013 h 553021"/>
                    <a:gd name="connsiteX0-21" fmla="*/ 0 w 1246336"/>
                    <a:gd name="connsiteY0-22" fmla="*/ 481013 h 595884"/>
                    <a:gd name="connsiteX1-23" fmla="*/ 1241573 w 1246336"/>
                    <a:gd name="connsiteY1-24" fmla="*/ 0 h 595884"/>
                    <a:gd name="connsiteX2-25" fmla="*/ 1246336 w 1246336"/>
                    <a:gd name="connsiteY2-26" fmla="*/ 81533 h 595884"/>
                    <a:gd name="connsiteX3-27" fmla="*/ 19050 w 1246336"/>
                    <a:gd name="connsiteY3-28" fmla="*/ 595884 h 595884"/>
                    <a:gd name="connsiteX4-29" fmla="*/ 0 w 1246336"/>
                    <a:gd name="connsiteY4-30" fmla="*/ 481013 h 595884"/>
                    <a:gd name="connsiteX0-31" fmla="*/ 0 w 1246336"/>
                    <a:gd name="connsiteY0-32" fmla="*/ 481013 h 481013"/>
                    <a:gd name="connsiteX1-33" fmla="*/ 1241573 w 1246336"/>
                    <a:gd name="connsiteY1-34" fmla="*/ 0 h 481013"/>
                    <a:gd name="connsiteX2-35" fmla="*/ 1246336 w 1246336"/>
                    <a:gd name="connsiteY2-36" fmla="*/ 81533 h 481013"/>
                    <a:gd name="connsiteX3-37" fmla="*/ 585788 w 1246336"/>
                    <a:gd name="connsiteY3-38" fmla="*/ 462534 h 481013"/>
                    <a:gd name="connsiteX4-39" fmla="*/ 0 w 1246336"/>
                    <a:gd name="connsiteY4-40" fmla="*/ 481013 h 481013"/>
                    <a:gd name="connsiteX0-41" fmla="*/ 26193 w 660548"/>
                    <a:gd name="connsiteY0-42" fmla="*/ 373856 h 462534"/>
                    <a:gd name="connsiteX1-43" fmla="*/ 655785 w 660548"/>
                    <a:gd name="connsiteY1-44" fmla="*/ 0 h 462534"/>
                    <a:gd name="connsiteX2-45" fmla="*/ 660548 w 660548"/>
                    <a:gd name="connsiteY2-46" fmla="*/ 81533 h 462534"/>
                    <a:gd name="connsiteX3-47" fmla="*/ 0 w 660548"/>
                    <a:gd name="connsiteY3-48" fmla="*/ 462534 h 462534"/>
                    <a:gd name="connsiteX4-49" fmla="*/ 26193 w 660548"/>
                    <a:gd name="connsiteY4-50" fmla="*/ 373856 h 462534"/>
                    <a:gd name="connsiteX0-51" fmla="*/ 38099 w 672454"/>
                    <a:gd name="connsiteY0-52" fmla="*/ 373856 h 460153"/>
                    <a:gd name="connsiteX1-53" fmla="*/ 667691 w 672454"/>
                    <a:gd name="connsiteY1-54" fmla="*/ 0 h 460153"/>
                    <a:gd name="connsiteX2-55" fmla="*/ 672454 w 672454"/>
                    <a:gd name="connsiteY2-56" fmla="*/ 81533 h 460153"/>
                    <a:gd name="connsiteX3-57" fmla="*/ 0 w 672454"/>
                    <a:gd name="connsiteY3-58" fmla="*/ 460153 h 460153"/>
                    <a:gd name="connsiteX4-59" fmla="*/ 38099 w 672454"/>
                    <a:gd name="connsiteY4-60" fmla="*/ 373856 h 460153"/>
                    <a:gd name="connsiteX0-61" fmla="*/ 14287 w 648642"/>
                    <a:gd name="connsiteY0-62" fmla="*/ 373856 h 460153"/>
                    <a:gd name="connsiteX1-63" fmla="*/ 643879 w 648642"/>
                    <a:gd name="connsiteY1-64" fmla="*/ 0 h 460153"/>
                    <a:gd name="connsiteX2-65" fmla="*/ 648642 w 648642"/>
                    <a:gd name="connsiteY2-66" fmla="*/ 81533 h 460153"/>
                    <a:gd name="connsiteX3-67" fmla="*/ 0 w 648642"/>
                    <a:gd name="connsiteY3-68" fmla="*/ 460153 h 460153"/>
                    <a:gd name="connsiteX4-69" fmla="*/ 14287 w 648642"/>
                    <a:gd name="connsiteY4-70" fmla="*/ 373856 h 460153"/>
                    <a:gd name="connsiteX0-71" fmla="*/ 19050 w 653405"/>
                    <a:gd name="connsiteY0-72" fmla="*/ 373856 h 472060"/>
                    <a:gd name="connsiteX1-73" fmla="*/ 648642 w 653405"/>
                    <a:gd name="connsiteY1-74" fmla="*/ 0 h 472060"/>
                    <a:gd name="connsiteX2-75" fmla="*/ 653405 w 653405"/>
                    <a:gd name="connsiteY2-76" fmla="*/ 81533 h 472060"/>
                    <a:gd name="connsiteX3-77" fmla="*/ 0 w 653405"/>
                    <a:gd name="connsiteY3-78" fmla="*/ 472060 h 472060"/>
                    <a:gd name="connsiteX4-79" fmla="*/ 19050 w 653405"/>
                    <a:gd name="connsiteY4-80" fmla="*/ 373856 h 472060"/>
                    <a:gd name="connsiteX0-81" fmla="*/ 19050 w 648642"/>
                    <a:gd name="connsiteY0-82" fmla="*/ 373856 h 472060"/>
                    <a:gd name="connsiteX1-83" fmla="*/ 648642 w 648642"/>
                    <a:gd name="connsiteY1-84" fmla="*/ 0 h 472060"/>
                    <a:gd name="connsiteX2-85" fmla="*/ 620068 w 648642"/>
                    <a:gd name="connsiteY2-86" fmla="*/ 83915 h 472060"/>
                    <a:gd name="connsiteX3-87" fmla="*/ 0 w 648642"/>
                    <a:gd name="connsiteY3-88" fmla="*/ 472060 h 472060"/>
                    <a:gd name="connsiteX4-89" fmla="*/ 19050 w 648642"/>
                    <a:gd name="connsiteY4-90" fmla="*/ 373856 h 4720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642" h="472060">
                      <a:moveTo>
                        <a:pt x="19050" y="373856"/>
                      </a:moveTo>
                      <a:lnTo>
                        <a:pt x="648642" y="0"/>
                      </a:lnTo>
                      <a:lnTo>
                        <a:pt x="620068" y="83915"/>
                      </a:lnTo>
                      <a:lnTo>
                        <a:pt x="0" y="472060"/>
                      </a:lnTo>
                      <a:lnTo>
                        <a:pt x="19050" y="373856"/>
                      </a:lnTo>
                      <a:close/>
                    </a:path>
                  </a:pathLst>
                </a:cu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300" name="矩形 1"/>
                <p:cNvSpPr/>
                <p:nvPr/>
              </p:nvSpPr>
              <p:spPr>
                <a:xfrm>
                  <a:off x="2402657" y="2641425"/>
                  <a:ext cx="2044381" cy="774800"/>
                </a:xfrm>
                <a:custGeom>
                  <a:avLst/>
                  <a:gdLst>
                    <a:gd name="connsiteX0" fmla="*/ 0 w 1296144"/>
                    <a:gd name="connsiteY0" fmla="*/ 0 h 648072"/>
                    <a:gd name="connsiteX1" fmla="*/ 1296144 w 1296144"/>
                    <a:gd name="connsiteY1" fmla="*/ 0 h 648072"/>
                    <a:gd name="connsiteX2" fmla="*/ 1296144 w 1296144"/>
                    <a:gd name="connsiteY2" fmla="*/ 648072 h 648072"/>
                    <a:gd name="connsiteX3" fmla="*/ 0 w 1296144"/>
                    <a:gd name="connsiteY3" fmla="*/ 648072 h 648072"/>
                    <a:gd name="connsiteX4" fmla="*/ 0 w 1296144"/>
                    <a:gd name="connsiteY4" fmla="*/ 0 h 648072"/>
                    <a:gd name="connsiteX0-1" fmla="*/ 802481 w 2098625"/>
                    <a:gd name="connsiteY0-2" fmla="*/ 0 h 648072"/>
                    <a:gd name="connsiteX1-3" fmla="*/ 2098625 w 2098625"/>
                    <a:gd name="connsiteY1-4" fmla="*/ 0 h 648072"/>
                    <a:gd name="connsiteX2-5" fmla="*/ 2098625 w 2098625"/>
                    <a:gd name="connsiteY2-6" fmla="*/ 648072 h 648072"/>
                    <a:gd name="connsiteX3-7" fmla="*/ 0 w 2098625"/>
                    <a:gd name="connsiteY3-8" fmla="*/ 219447 h 648072"/>
                    <a:gd name="connsiteX4-9" fmla="*/ 802481 w 2098625"/>
                    <a:gd name="connsiteY4-10" fmla="*/ 0 h 648072"/>
                    <a:gd name="connsiteX0-11" fmla="*/ 969169 w 2098625"/>
                    <a:gd name="connsiteY0-12" fmla="*/ 0 h 721891"/>
                    <a:gd name="connsiteX1-13" fmla="*/ 2098625 w 2098625"/>
                    <a:gd name="connsiteY1-14" fmla="*/ 73819 h 721891"/>
                    <a:gd name="connsiteX2-15" fmla="*/ 2098625 w 2098625"/>
                    <a:gd name="connsiteY2-16" fmla="*/ 721891 h 721891"/>
                    <a:gd name="connsiteX3-17" fmla="*/ 0 w 2098625"/>
                    <a:gd name="connsiteY3-18" fmla="*/ 293266 h 721891"/>
                    <a:gd name="connsiteX4-19" fmla="*/ 969169 w 2098625"/>
                    <a:gd name="connsiteY4-20" fmla="*/ 0 h 721891"/>
                    <a:gd name="connsiteX0-21" fmla="*/ 969169 w 2098625"/>
                    <a:gd name="connsiteY0-22" fmla="*/ 0 h 764754"/>
                    <a:gd name="connsiteX1-23" fmla="*/ 2098625 w 2098625"/>
                    <a:gd name="connsiteY1-24" fmla="*/ 73819 h 764754"/>
                    <a:gd name="connsiteX2-25" fmla="*/ 1491407 w 2098625"/>
                    <a:gd name="connsiteY2-26" fmla="*/ 764754 h 764754"/>
                    <a:gd name="connsiteX3-27" fmla="*/ 0 w 2098625"/>
                    <a:gd name="connsiteY3-28" fmla="*/ 293266 h 764754"/>
                    <a:gd name="connsiteX4-29" fmla="*/ 969169 w 2098625"/>
                    <a:gd name="connsiteY4-30" fmla="*/ 0 h 764754"/>
                    <a:gd name="connsiteX0-31" fmla="*/ 969169 w 2101006"/>
                    <a:gd name="connsiteY0-32" fmla="*/ 0 h 764754"/>
                    <a:gd name="connsiteX1-33" fmla="*/ 2101006 w 2101006"/>
                    <a:gd name="connsiteY1-34" fmla="*/ 390526 h 764754"/>
                    <a:gd name="connsiteX2-35" fmla="*/ 1491407 w 2101006"/>
                    <a:gd name="connsiteY2-36" fmla="*/ 764754 h 764754"/>
                    <a:gd name="connsiteX3-37" fmla="*/ 0 w 2101006"/>
                    <a:gd name="connsiteY3-38" fmla="*/ 293266 h 764754"/>
                    <a:gd name="connsiteX4-39" fmla="*/ 969169 w 2101006"/>
                    <a:gd name="connsiteY4-40" fmla="*/ 0 h 764754"/>
                    <a:gd name="connsiteX0-41" fmla="*/ 969169 w 2101006"/>
                    <a:gd name="connsiteY0-42" fmla="*/ 0 h 764754"/>
                    <a:gd name="connsiteX1-43" fmla="*/ 2101006 w 2101006"/>
                    <a:gd name="connsiteY1-44" fmla="*/ 390526 h 764754"/>
                    <a:gd name="connsiteX2-45" fmla="*/ 1491407 w 2101006"/>
                    <a:gd name="connsiteY2-46" fmla="*/ 764754 h 764754"/>
                    <a:gd name="connsiteX3-47" fmla="*/ 0 w 2101006"/>
                    <a:gd name="connsiteY3-48" fmla="*/ 293266 h 764754"/>
                    <a:gd name="connsiteX4-49" fmla="*/ 969169 w 2101006"/>
                    <a:gd name="connsiteY4-50" fmla="*/ 0 h 764754"/>
                    <a:gd name="connsiteX0-51" fmla="*/ 969169 w 2101006"/>
                    <a:gd name="connsiteY0-52" fmla="*/ 2072 h 766826"/>
                    <a:gd name="connsiteX1-53" fmla="*/ 2101006 w 2101006"/>
                    <a:gd name="connsiteY1-54" fmla="*/ 392598 h 766826"/>
                    <a:gd name="connsiteX2-55" fmla="*/ 1491407 w 2101006"/>
                    <a:gd name="connsiteY2-56" fmla="*/ 766826 h 766826"/>
                    <a:gd name="connsiteX3-57" fmla="*/ 0 w 2101006"/>
                    <a:gd name="connsiteY3-58" fmla="*/ 295338 h 766826"/>
                    <a:gd name="connsiteX4-59" fmla="*/ 969169 w 2101006"/>
                    <a:gd name="connsiteY4-60" fmla="*/ 2072 h 766826"/>
                    <a:gd name="connsiteX0-61" fmla="*/ 969169 w 2117675"/>
                    <a:gd name="connsiteY0-62" fmla="*/ 2158 h 766912"/>
                    <a:gd name="connsiteX1-63" fmla="*/ 2117675 w 2117675"/>
                    <a:gd name="connsiteY1-64" fmla="*/ 387922 h 766912"/>
                    <a:gd name="connsiteX2-65" fmla="*/ 1491407 w 2117675"/>
                    <a:gd name="connsiteY2-66" fmla="*/ 766912 h 766912"/>
                    <a:gd name="connsiteX3-67" fmla="*/ 0 w 2117675"/>
                    <a:gd name="connsiteY3-68" fmla="*/ 295424 h 766912"/>
                    <a:gd name="connsiteX4-69" fmla="*/ 969169 w 2117675"/>
                    <a:gd name="connsiteY4-70" fmla="*/ 2158 h 766912"/>
                    <a:gd name="connsiteX0-71" fmla="*/ 969169 w 2117675"/>
                    <a:gd name="connsiteY0-72" fmla="*/ 2158 h 771675"/>
                    <a:gd name="connsiteX1-73" fmla="*/ 2117675 w 2117675"/>
                    <a:gd name="connsiteY1-74" fmla="*/ 387922 h 771675"/>
                    <a:gd name="connsiteX2-75" fmla="*/ 1481882 w 2117675"/>
                    <a:gd name="connsiteY2-76" fmla="*/ 771675 h 771675"/>
                    <a:gd name="connsiteX3-77" fmla="*/ 0 w 2117675"/>
                    <a:gd name="connsiteY3-78" fmla="*/ 295424 h 771675"/>
                    <a:gd name="connsiteX4-79" fmla="*/ 969169 w 2117675"/>
                    <a:gd name="connsiteY4-80" fmla="*/ 2158 h 771675"/>
                    <a:gd name="connsiteX0-81" fmla="*/ 969169 w 2117675"/>
                    <a:gd name="connsiteY0-82" fmla="*/ 2158 h 771675"/>
                    <a:gd name="connsiteX1-83" fmla="*/ 2117675 w 2117675"/>
                    <a:gd name="connsiteY1-84" fmla="*/ 387922 h 771675"/>
                    <a:gd name="connsiteX2-85" fmla="*/ 1481882 w 2117675"/>
                    <a:gd name="connsiteY2-86" fmla="*/ 771675 h 771675"/>
                    <a:gd name="connsiteX3-87" fmla="*/ 0 w 2117675"/>
                    <a:gd name="connsiteY3-88" fmla="*/ 295424 h 771675"/>
                    <a:gd name="connsiteX4-89" fmla="*/ 969169 w 2117675"/>
                    <a:gd name="connsiteY4-90" fmla="*/ 2158 h 771675"/>
                    <a:gd name="connsiteX0-91" fmla="*/ 969169 w 2117675"/>
                    <a:gd name="connsiteY0-92" fmla="*/ 2158 h 771675"/>
                    <a:gd name="connsiteX1-93" fmla="*/ 2117675 w 2117675"/>
                    <a:gd name="connsiteY1-94" fmla="*/ 387922 h 771675"/>
                    <a:gd name="connsiteX2-95" fmla="*/ 1481882 w 2117675"/>
                    <a:gd name="connsiteY2-96" fmla="*/ 771675 h 771675"/>
                    <a:gd name="connsiteX3-97" fmla="*/ 0 w 2117675"/>
                    <a:gd name="connsiteY3-98" fmla="*/ 295424 h 771675"/>
                    <a:gd name="connsiteX4-99" fmla="*/ 969169 w 2117675"/>
                    <a:gd name="connsiteY4-100" fmla="*/ 2158 h 771675"/>
                    <a:gd name="connsiteX0-101" fmla="*/ 969169 w 2117675"/>
                    <a:gd name="connsiteY0-102" fmla="*/ 2158 h 776438"/>
                    <a:gd name="connsiteX1-103" fmla="*/ 2117675 w 2117675"/>
                    <a:gd name="connsiteY1-104" fmla="*/ 387922 h 776438"/>
                    <a:gd name="connsiteX2-105" fmla="*/ 1477119 w 2117675"/>
                    <a:gd name="connsiteY2-106" fmla="*/ 776438 h 776438"/>
                    <a:gd name="connsiteX3-107" fmla="*/ 0 w 2117675"/>
                    <a:gd name="connsiteY3-108" fmla="*/ 295424 h 776438"/>
                    <a:gd name="connsiteX4-109" fmla="*/ 969169 w 2117675"/>
                    <a:gd name="connsiteY4-110" fmla="*/ 2158 h 776438"/>
                    <a:gd name="connsiteX0-111" fmla="*/ 969169 w 2117675"/>
                    <a:gd name="connsiteY0-112" fmla="*/ 2158 h 776438"/>
                    <a:gd name="connsiteX1-113" fmla="*/ 2117675 w 2117675"/>
                    <a:gd name="connsiteY1-114" fmla="*/ 387922 h 776438"/>
                    <a:gd name="connsiteX2-115" fmla="*/ 1477119 w 2117675"/>
                    <a:gd name="connsiteY2-116" fmla="*/ 776438 h 776438"/>
                    <a:gd name="connsiteX3-117" fmla="*/ 0 w 2117675"/>
                    <a:gd name="connsiteY3-118" fmla="*/ 295424 h 776438"/>
                    <a:gd name="connsiteX4-119" fmla="*/ 969169 w 2117675"/>
                    <a:gd name="connsiteY4-120" fmla="*/ 2158 h 776438"/>
                    <a:gd name="connsiteX0-121" fmla="*/ 969169 w 2117675"/>
                    <a:gd name="connsiteY0-122" fmla="*/ 2158 h 776438"/>
                    <a:gd name="connsiteX1-123" fmla="*/ 2117675 w 2117675"/>
                    <a:gd name="connsiteY1-124" fmla="*/ 387922 h 776438"/>
                    <a:gd name="connsiteX2-125" fmla="*/ 1477119 w 2117675"/>
                    <a:gd name="connsiteY2-126" fmla="*/ 776438 h 776438"/>
                    <a:gd name="connsiteX3-127" fmla="*/ 0 w 2117675"/>
                    <a:gd name="connsiteY3-128" fmla="*/ 295424 h 776438"/>
                    <a:gd name="connsiteX4-129" fmla="*/ 969169 w 2117675"/>
                    <a:gd name="connsiteY4-130" fmla="*/ 2158 h 776438"/>
                    <a:gd name="connsiteX0-131" fmla="*/ 969169 w 2117675"/>
                    <a:gd name="connsiteY0-132" fmla="*/ 5624 h 779904"/>
                    <a:gd name="connsiteX1-133" fmla="*/ 2117675 w 2117675"/>
                    <a:gd name="connsiteY1-134" fmla="*/ 391388 h 779904"/>
                    <a:gd name="connsiteX2-135" fmla="*/ 1477119 w 2117675"/>
                    <a:gd name="connsiteY2-136" fmla="*/ 779904 h 779904"/>
                    <a:gd name="connsiteX3-137" fmla="*/ 0 w 2117675"/>
                    <a:gd name="connsiteY3-138" fmla="*/ 298890 h 779904"/>
                    <a:gd name="connsiteX4-139" fmla="*/ 969169 w 2117675"/>
                    <a:gd name="connsiteY4-140" fmla="*/ 5624 h 779904"/>
                    <a:gd name="connsiteX0-141" fmla="*/ 969169 w 2117675"/>
                    <a:gd name="connsiteY0-142" fmla="*/ 5624 h 779904"/>
                    <a:gd name="connsiteX1-143" fmla="*/ 2117675 w 2117675"/>
                    <a:gd name="connsiteY1-144" fmla="*/ 391388 h 779904"/>
                    <a:gd name="connsiteX2-145" fmla="*/ 1477119 w 2117675"/>
                    <a:gd name="connsiteY2-146" fmla="*/ 779904 h 779904"/>
                    <a:gd name="connsiteX3-147" fmla="*/ 0 w 2117675"/>
                    <a:gd name="connsiteY3-148" fmla="*/ 298890 h 779904"/>
                    <a:gd name="connsiteX4-149" fmla="*/ 969169 w 2117675"/>
                    <a:gd name="connsiteY4-150" fmla="*/ 5624 h 779904"/>
                    <a:gd name="connsiteX0-151" fmla="*/ 969169 w 2117675"/>
                    <a:gd name="connsiteY0-152" fmla="*/ 5624 h 779904"/>
                    <a:gd name="connsiteX1-153" fmla="*/ 2117675 w 2117675"/>
                    <a:gd name="connsiteY1-154" fmla="*/ 391388 h 779904"/>
                    <a:gd name="connsiteX2-155" fmla="*/ 1477119 w 2117675"/>
                    <a:gd name="connsiteY2-156" fmla="*/ 779904 h 779904"/>
                    <a:gd name="connsiteX3-157" fmla="*/ 0 w 2117675"/>
                    <a:gd name="connsiteY3-158" fmla="*/ 298890 h 779904"/>
                    <a:gd name="connsiteX4-159" fmla="*/ 969169 w 2117675"/>
                    <a:gd name="connsiteY4-160" fmla="*/ 5624 h 779904"/>
                    <a:gd name="connsiteX0-161" fmla="*/ 913466 w 2061972"/>
                    <a:gd name="connsiteY0-162" fmla="*/ 5624 h 779904"/>
                    <a:gd name="connsiteX1-163" fmla="*/ 2061972 w 2061972"/>
                    <a:gd name="connsiteY1-164" fmla="*/ 391388 h 779904"/>
                    <a:gd name="connsiteX2-165" fmla="*/ 1421416 w 2061972"/>
                    <a:gd name="connsiteY2-166" fmla="*/ 779904 h 779904"/>
                    <a:gd name="connsiteX3-167" fmla="*/ 0 w 2061972"/>
                    <a:gd name="connsiteY3-168" fmla="*/ 310617 h 779904"/>
                    <a:gd name="connsiteX4-169" fmla="*/ 913466 w 2061972"/>
                    <a:gd name="connsiteY4-170" fmla="*/ 5624 h 779904"/>
                    <a:gd name="connsiteX0-171" fmla="*/ 954511 w 2061972"/>
                    <a:gd name="connsiteY0-172" fmla="*/ 5737 h 777085"/>
                    <a:gd name="connsiteX1-173" fmla="*/ 2061972 w 2061972"/>
                    <a:gd name="connsiteY1-174" fmla="*/ 388569 h 777085"/>
                    <a:gd name="connsiteX2-175" fmla="*/ 1421416 w 2061972"/>
                    <a:gd name="connsiteY2-176" fmla="*/ 777085 h 777085"/>
                    <a:gd name="connsiteX3-177" fmla="*/ 0 w 2061972"/>
                    <a:gd name="connsiteY3-178" fmla="*/ 307798 h 777085"/>
                    <a:gd name="connsiteX4-179" fmla="*/ 954511 w 2061972"/>
                    <a:gd name="connsiteY4-180" fmla="*/ 5737 h 777085"/>
                    <a:gd name="connsiteX0-181" fmla="*/ 954511 w 2061972"/>
                    <a:gd name="connsiteY0-182" fmla="*/ 3453 h 774801"/>
                    <a:gd name="connsiteX1-183" fmla="*/ 2061972 w 2061972"/>
                    <a:gd name="connsiteY1-184" fmla="*/ 386285 h 774801"/>
                    <a:gd name="connsiteX2-185" fmla="*/ 1421416 w 2061972"/>
                    <a:gd name="connsiteY2-186" fmla="*/ 774801 h 774801"/>
                    <a:gd name="connsiteX3-187" fmla="*/ 0 w 2061972"/>
                    <a:gd name="connsiteY3-188" fmla="*/ 305514 h 774801"/>
                    <a:gd name="connsiteX4-189" fmla="*/ 954511 w 2061972"/>
                    <a:gd name="connsiteY4-190" fmla="*/ 3453 h 774801"/>
                    <a:gd name="connsiteX0-191" fmla="*/ 933988 w 2041449"/>
                    <a:gd name="connsiteY0-192" fmla="*/ 3453 h 774801"/>
                    <a:gd name="connsiteX1-193" fmla="*/ 2041449 w 2041449"/>
                    <a:gd name="connsiteY1-194" fmla="*/ 386285 h 774801"/>
                    <a:gd name="connsiteX2-195" fmla="*/ 1400893 w 2041449"/>
                    <a:gd name="connsiteY2-196" fmla="*/ 774801 h 774801"/>
                    <a:gd name="connsiteX3-197" fmla="*/ 0 w 2041449"/>
                    <a:gd name="connsiteY3-198" fmla="*/ 305514 h 774801"/>
                    <a:gd name="connsiteX4-199" fmla="*/ 933988 w 2041449"/>
                    <a:gd name="connsiteY4-200" fmla="*/ 3453 h 774801"/>
                    <a:gd name="connsiteX0-201" fmla="*/ 925192 w 2032653"/>
                    <a:gd name="connsiteY0-202" fmla="*/ 3453 h 774801"/>
                    <a:gd name="connsiteX1-203" fmla="*/ 2032653 w 2032653"/>
                    <a:gd name="connsiteY1-204" fmla="*/ 386285 h 774801"/>
                    <a:gd name="connsiteX2-205" fmla="*/ 1392097 w 2032653"/>
                    <a:gd name="connsiteY2-206" fmla="*/ 774801 h 774801"/>
                    <a:gd name="connsiteX3-207" fmla="*/ 0 w 2032653"/>
                    <a:gd name="connsiteY3-208" fmla="*/ 299650 h 774801"/>
                    <a:gd name="connsiteX4-209" fmla="*/ 925192 w 2032653"/>
                    <a:gd name="connsiteY4-210" fmla="*/ 3453 h 774801"/>
                    <a:gd name="connsiteX0-211" fmla="*/ 936919 w 2044380"/>
                    <a:gd name="connsiteY0-212" fmla="*/ 3453 h 774801"/>
                    <a:gd name="connsiteX1-213" fmla="*/ 2044380 w 2044380"/>
                    <a:gd name="connsiteY1-214" fmla="*/ 386285 h 774801"/>
                    <a:gd name="connsiteX2-215" fmla="*/ 1403824 w 2044380"/>
                    <a:gd name="connsiteY2-216" fmla="*/ 774801 h 774801"/>
                    <a:gd name="connsiteX3-217" fmla="*/ 0 w 2044380"/>
                    <a:gd name="connsiteY3-218" fmla="*/ 296718 h 774801"/>
                    <a:gd name="connsiteX4-219" fmla="*/ 936919 w 2044380"/>
                    <a:gd name="connsiteY4-220" fmla="*/ 3453 h 774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44380" h="774801">
                      <a:moveTo>
                        <a:pt x="936919" y="3453"/>
                      </a:moveTo>
                      <a:cubicBezTo>
                        <a:pt x="1415284" y="-19500"/>
                        <a:pt x="1671864" y="67992"/>
                        <a:pt x="2044380" y="386285"/>
                      </a:cubicBezTo>
                      <a:lnTo>
                        <a:pt x="1403824" y="774801"/>
                      </a:lnTo>
                      <a:cubicBezTo>
                        <a:pt x="1016840" y="359414"/>
                        <a:pt x="580609" y="231810"/>
                        <a:pt x="0" y="296718"/>
                      </a:cubicBezTo>
                      <a:lnTo>
                        <a:pt x="936919" y="345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a typeface="微软雅黑" panose="020B0503020204020204" pitchFamily="34" charset="-122"/>
                  </a:endParaRPr>
                </a:p>
              </p:txBody>
            </p:sp>
          </p:grpSp>
          <p:sp>
            <p:nvSpPr>
              <p:cNvPr id="297" name="矩形 1"/>
              <p:cNvSpPr/>
              <p:nvPr/>
            </p:nvSpPr>
            <p:spPr>
              <a:xfrm>
                <a:off x="3326751" y="2378015"/>
                <a:ext cx="759006" cy="313966"/>
              </a:xfrm>
              <a:custGeom>
                <a:avLst/>
                <a:gdLst/>
                <a:ahLst/>
                <a:cxnLst/>
                <a:rect l="l" t="t" r="r" b="b"/>
                <a:pathLst>
                  <a:path w="759006" h="313966">
                    <a:moveTo>
                      <a:pt x="759006" y="0"/>
                    </a:moveTo>
                    <a:cubicBezTo>
                      <a:pt x="720023" y="99571"/>
                      <a:pt x="699689" y="205036"/>
                      <a:pt x="699379" y="313966"/>
                    </a:cubicBezTo>
                    <a:cubicBezTo>
                      <a:pt x="494976" y="227877"/>
                      <a:pt x="266166" y="207821"/>
                      <a:pt x="0" y="237577"/>
                    </a:cubicBezTo>
                    <a:close/>
                  </a:path>
                </a:pathLst>
              </a:custGeom>
              <a:gradFill>
                <a:gsLst>
                  <a:gs pos="0">
                    <a:schemeClr val="bg1">
                      <a:alpha val="0"/>
                    </a:schemeClr>
                  </a:gs>
                  <a:gs pos="100000">
                    <a:srgbClr val="18478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a typeface="微软雅黑" panose="020B0503020204020204" pitchFamily="34" charset="-122"/>
                </a:endParaRPr>
              </a:p>
            </p:txBody>
          </p:sp>
        </p:grpSp>
        <p:sp>
          <p:nvSpPr>
            <p:cNvPr id="295" name="TextBox 294"/>
            <p:cNvSpPr txBox="1"/>
            <p:nvPr/>
          </p:nvSpPr>
          <p:spPr>
            <a:xfrm>
              <a:off x="4322812" y="2551422"/>
              <a:ext cx="303821" cy="374998"/>
            </a:xfrm>
            <a:prstGeom prst="rect">
              <a:avLst/>
            </a:prstGeom>
            <a:gradFill>
              <a:gsLst>
                <a:gs pos="0">
                  <a:schemeClr val="bg1">
                    <a:alpha val="0"/>
                  </a:schemeClr>
                </a:gs>
                <a:gs pos="100000">
                  <a:srgbClr val="18478F"/>
                </a:gs>
              </a:gsLst>
              <a:lin ang="7800000" scaled="0"/>
            </a:gradFill>
            <a:effectLst/>
          </p:spPr>
          <p:txBody>
            <a:bodyPr wrap="none" rtlCol="0">
              <a:spAutoFit/>
            </a:bodyPr>
            <a:lstStyle/>
            <a:p>
              <a:r>
                <a:rPr lang="en-US" altLang="zh-CN" sz="2400" b="1" dirty="0">
                  <a:solidFill>
                    <a:schemeClr val="bg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2</a:t>
              </a:r>
              <a:endParaRPr lang="zh-CN" altLang="en-US" sz="2400" b="1" dirty="0">
                <a:solidFill>
                  <a:schemeClr val="bg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 name="组合 300"/>
          <p:cNvGrpSpPr/>
          <p:nvPr/>
        </p:nvGrpSpPr>
        <p:grpSpPr>
          <a:xfrm>
            <a:off x="3497288" y="3240405"/>
            <a:ext cx="2612894" cy="1061635"/>
            <a:chOff x="2323409" y="2636324"/>
            <a:chExt cx="2123625" cy="862576"/>
          </a:xfrm>
          <a:solidFill>
            <a:schemeClr val="accent1"/>
          </a:solidFill>
        </p:grpSpPr>
        <p:grpSp>
          <p:nvGrpSpPr>
            <p:cNvPr id="6" name="组合 301"/>
            <p:cNvGrpSpPr/>
            <p:nvPr/>
          </p:nvGrpSpPr>
          <p:grpSpPr>
            <a:xfrm>
              <a:off x="2323409" y="2636324"/>
              <a:ext cx="2123625" cy="862576"/>
              <a:chOff x="2323409" y="2636324"/>
              <a:chExt cx="2123625" cy="862576"/>
            </a:xfrm>
            <a:grpFill/>
          </p:grpSpPr>
          <p:grpSp>
            <p:nvGrpSpPr>
              <p:cNvPr id="7" name="组合 303"/>
              <p:cNvGrpSpPr/>
              <p:nvPr/>
            </p:nvGrpSpPr>
            <p:grpSpPr>
              <a:xfrm>
                <a:off x="2329359" y="2636325"/>
                <a:ext cx="2117675" cy="862575"/>
                <a:chOff x="2329359" y="2636325"/>
                <a:chExt cx="2117675" cy="862575"/>
              </a:xfrm>
              <a:grpFill/>
              <a:effectLst>
                <a:outerShdw blurRad="292100" dist="419100" dir="6540000" algn="tl" rotWithShape="0">
                  <a:prstClr val="black">
                    <a:alpha val="40000"/>
                  </a:prstClr>
                </a:outerShdw>
              </a:effectLst>
            </p:grpSpPr>
            <p:sp>
              <p:nvSpPr>
                <p:cNvPr id="306" name="矩形 2"/>
                <p:cNvSpPr/>
                <p:nvPr/>
              </p:nvSpPr>
              <p:spPr>
                <a:xfrm>
                  <a:off x="2338512" y="2921548"/>
                  <a:ext cx="1473795" cy="575642"/>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3093 h 575642"/>
                    <a:gd name="connsiteX1-243" fmla="*/ 1473795 w 1473795"/>
                    <a:gd name="connsiteY1-244" fmla="*/ 479298 h 575642"/>
                    <a:gd name="connsiteX2-245" fmla="*/ 1459508 w 1473795"/>
                    <a:gd name="connsiteY2-246" fmla="*/ 575642 h 575642"/>
                    <a:gd name="connsiteX3-247" fmla="*/ 19050 w 1473795"/>
                    <a:gd name="connsiteY3-248" fmla="*/ 111298 h 575642"/>
                    <a:gd name="connsiteX4-249" fmla="*/ 0 w 1473795"/>
                    <a:gd name="connsiteY4-250" fmla="*/ 13093 h 5756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3795" h="575642">
                      <a:moveTo>
                        <a:pt x="0" y="13093"/>
                      </a:moveTo>
                      <a:cubicBezTo>
                        <a:pt x="521429" y="-45644"/>
                        <a:pt x="1021424" y="90360"/>
                        <a:pt x="1473795" y="479298"/>
                      </a:cubicBezTo>
                      <a:lnTo>
                        <a:pt x="1459508" y="575642"/>
                      </a:lnTo>
                      <a:cubicBezTo>
                        <a:pt x="935699" y="139872"/>
                        <a:pt x="447609" y="54149"/>
                        <a:pt x="19050" y="111298"/>
                      </a:cubicBezTo>
                      <a:lnTo>
                        <a:pt x="0" y="13093"/>
                      </a:lnTo>
                      <a:close/>
                    </a:path>
                  </a:pathLst>
                </a:cu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307" name="矩形 3"/>
                <p:cNvSpPr/>
                <p:nvPr/>
              </p:nvSpPr>
              <p:spPr>
                <a:xfrm>
                  <a:off x="3796779" y="3026840"/>
                  <a:ext cx="648642" cy="472060"/>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1241573"/>
                    <a:gd name="connsiteY0-2" fmla="*/ 481013 h 553021"/>
                    <a:gd name="connsiteX1-3" fmla="*/ 1241573 w 1241573"/>
                    <a:gd name="connsiteY1-4" fmla="*/ 0 h 553021"/>
                    <a:gd name="connsiteX2-5" fmla="*/ 720080 w 1241573"/>
                    <a:gd name="connsiteY2-6" fmla="*/ 553021 h 553021"/>
                    <a:gd name="connsiteX3-7" fmla="*/ 0 w 1241573"/>
                    <a:gd name="connsiteY3-8" fmla="*/ 553021 h 553021"/>
                    <a:gd name="connsiteX4-9" fmla="*/ 0 w 1241573"/>
                    <a:gd name="connsiteY4-10" fmla="*/ 481013 h 553021"/>
                    <a:gd name="connsiteX0-11" fmla="*/ 0 w 1246336"/>
                    <a:gd name="connsiteY0-12" fmla="*/ 481013 h 553021"/>
                    <a:gd name="connsiteX1-13" fmla="*/ 1241573 w 1246336"/>
                    <a:gd name="connsiteY1-14" fmla="*/ 0 h 553021"/>
                    <a:gd name="connsiteX2-15" fmla="*/ 1246336 w 1246336"/>
                    <a:gd name="connsiteY2-16" fmla="*/ 81533 h 553021"/>
                    <a:gd name="connsiteX3-17" fmla="*/ 0 w 1246336"/>
                    <a:gd name="connsiteY3-18" fmla="*/ 553021 h 553021"/>
                    <a:gd name="connsiteX4-19" fmla="*/ 0 w 1246336"/>
                    <a:gd name="connsiteY4-20" fmla="*/ 481013 h 553021"/>
                    <a:gd name="connsiteX0-21" fmla="*/ 0 w 1246336"/>
                    <a:gd name="connsiteY0-22" fmla="*/ 481013 h 595884"/>
                    <a:gd name="connsiteX1-23" fmla="*/ 1241573 w 1246336"/>
                    <a:gd name="connsiteY1-24" fmla="*/ 0 h 595884"/>
                    <a:gd name="connsiteX2-25" fmla="*/ 1246336 w 1246336"/>
                    <a:gd name="connsiteY2-26" fmla="*/ 81533 h 595884"/>
                    <a:gd name="connsiteX3-27" fmla="*/ 19050 w 1246336"/>
                    <a:gd name="connsiteY3-28" fmla="*/ 595884 h 595884"/>
                    <a:gd name="connsiteX4-29" fmla="*/ 0 w 1246336"/>
                    <a:gd name="connsiteY4-30" fmla="*/ 481013 h 595884"/>
                    <a:gd name="connsiteX0-31" fmla="*/ 0 w 1246336"/>
                    <a:gd name="connsiteY0-32" fmla="*/ 481013 h 481013"/>
                    <a:gd name="connsiteX1-33" fmla="*/ 1241573 w 1246336"/>
                    <a:gd name="connsiteY1-34" fmla="*/ 0 h 481013"/>
                    <a:gd name="connsiteX2-35" fmla="*/ 1246336 w 1246336"/>
                    <a:gd name="connsiteY2-36" fmla="*/ 81533 h 481013"/>
                    <a:gd name="connsiteX3-37" fmla="*/ 585788 w 1246336"/>
                    <a:gd name="connsiteY3-38" fmla="*/ 462534 h 481013"/>
                    <a:gd name="connsiteX4-39" fmla="*/ 0 w 1246336"/>
                    <a:gd name="connsiteY4-40" fmla="*/ 481013 h 481013"/>
                    <a:gd name="connsiteX0-41" fmla="*/ 26193 w 660548"/>
                    <a:gd name="connsiteY0-42" fmla="*/ 373856 h 462534"/>
                    <a:gd name="connsiteX1-43" fmla="*/ 655785 w 660548"/>
                    <a:gd name="connsiteY1-44" fmla="*/ 0 h 462534"/>
                    <a:gd name="connsiteX2-45" fmla="*/ 660548 w 660548"/>
                    <a:gd name="connsiteY2-46" fmla="*/ 81533 h 462534"/>
                    <a:gd name="connsiteX3-47" fmla="*/ 0 w 660548"/>
                    <a:gd name="connsiteY3-48" fmla="*/ 462534 h 462534"/>
                    <a:gd name="connsiteX4-49" fmla="*/ 26193 w 660548"/>
                    <a:gd name="connsiteY4-50" fmla="*/ 373856 h 462534"/>
                    <a:gd name="connsiteX0-51" fmla="*/ 38099 w 672454"/>
                    <a:gd name="connsiteY0-52" fmla="*/ 373856 h 460153"/>
                    <a:gd name="connsiteX1-53" fmla="*/ 667691 w 672454"/>
                    <a:gd name="connsiteY1-54" fmla="*/ 0 h 460153"/>
                    <a:gd name="connsiteX2-55" fmla="*/ 672454 w 672454"/>
                    <a:gd name="connsiteY2-56" fmla="*/ 81533 h 460153"/>
                    <a:gd name="connsiteX3-57" fmla="*/ 0 w 672454"/>
                    <a:gd name="connsiteY3-58" fmla="*/ 460153 h 460153"/>
                    <a:gd name="connsiteX4-59" fmla="*/ 38099 w 672454"/>
                    <a:gd name="connsiteY4-60" fmla="*/ 373856 h 460153"/>
                    <a:gd name="connsiteX0-61" fmla="*/ 14287 w 648642"/>
                    <a:gd name="connsiteY0-62" fmla="*/ 373856 h 460153"/>
                    <a:gd name="connsiteX1-63" fmla="*/ 643879 w 648642"/>
                    <a:gd name="connsiteY1-64" fmla="*/ 0 h 460153"/>
                    <a:gd name="connsiteX2-65" fmla="*/ 648642 w 648642"/>
                    <a:gd name="connsiteY2-66" fmla="*/ 81533 h 460153"/>
                    <a:gd name="connsiteX3-67" fmla="*/ 0 w 648642"/>
                    <a:gd name="connsiteY3-68" fmla="*/ 460153 h 460153"/>
                    <a:gd name="connsiteX4-69" fmla="*/ 14287 w 648642"/>
                    <a:gd name="connsiteY4-70" fmla="*/ 373856 h 460153"/>
                    <a:gd name="connsiteX0-71" fmla="*/ 19050 w 653405"/>
                    <a:gd name="connsiteY0-72" fmla="*/ 373856 h 472060"/>
                    <a:gd name="connsiteX1-73" fmla="*/ 648642 w 653405"/>
                    <a:gd name="connsiteY1-74" fmla="*/ 0 h 472060"/>
                    <a:gd name="connsiteX2-75" fmla="*/ 653405 w 653405"/>
                    <a:gd name="connsiteY2-76" fmla="*/ 81533 h 472060"/>
                    <a:gd name="connsiteX3-77" fmla="*/ 0 w 653405"/>
                    <a:gd name="connsiteY3-78" fmla="*/ 472060 h 472060"/>
                    <a:gd name="connsiteX4-79" fmla="*/ 19050 w 653405"/>
                    <a:gd name="connsiteY4-80" fmla="*/ 373856 h 472060"/>
                    <a:gd name="connsiteX0-81" fmla="*/ 19050 w 648642"/>
                    <a:gd name="connsiteY0-82" fmla="*/ 373856 h 472060"/>
                    <a:gd name="connsiteX1-83" fmla="*/ 648642 w 648642"/>
                    <a:gd name="connsiteY1-84" fmla="*/ 0 h 472060"/>
                    <a:gd name="connsiteX2-85" fmla="*/ 620068 w 648642"/>
                    <a:gd name="connsiteY2-86" fmla="*/ 83915 h 472060"/>
                    <a:gd name="connsiteX3-87" fmla="*/ 0 w 648642"/>
                    <a:gd name="connsiteY3-88" fmla="*/ 472060 h 472060"/>
                    <a:gd name="connsiteX4-89" fmla="*/ 19050 w 648642"/>
                    <a:gd name="connsiteY4-90" fmla="*/ 373856 h 472060"/>
                    <a:gd name="connsiteX0-91" fmla="*/ 1633 w 648642"/>
                    <a:gd name="connsiteY0-92" fmla="*/ 388370 h 472060"/>
                    <a:gd name="connsiteX1-93" fmla="*/ 648642 w 648642"/>
                    <a:gd name="connsiteY1-94" fmla="*/ 0 h 472060"/>
                    <a:gd name="connsiteX2-95" fmla="*/ 620068 w 648642"/>
                    <a:gd name="connsiteY2-96" fmla="*/ 83915 h 472060"/>
                    <a:gd name="connsiteX3-97" fmla="*/ 0 w 648642"/>
                    <a:gd name="connsiteY3-98" fmla="*/ 472060 h 472060"/>
                    <a:gd name="connsiteX4-99" fmla="*/ 1633 w 648642"/>
                    <a:gd name="connsiteY4-100" fmla="*/ 388370 h 472060"/>
                    <a:gd name="connsiteX0-101" fmla="*/ 7439 w 648642"/>
                    <a:gd name="connsiteY0-102" fmla="*/ 385467 h 472060"/>
                    <a:gd name="connsiteX1-103" fmla="*/ 648642 w 648642"/>
                    <a:gd name="connsiteY1-104" fmla="*/ 0 h 472060"/>
                    <a:gd name="connsiteX2-105" fmla="*/ 620068 w 648642"/>
                    <a:gd name="connsiteY2-106" fmla="*/ 83915 h 472060"/>
                    <a:gd name="connsiteX3-107" fmla="*/ 0 w 648642"/>
                    <a:gd name="connsiteY3-108" fmla="*/ 472060 h 472060"/>
                    <a:gd name="connsiteX4-109" fmla="*/ 7439 w 648642"/>
                    <a:gd name="connsiteY4-110" fmla="*/ 385467 h 4720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642" h="472060">
                      <a:moveTo>
                        <a:pt x="7439" y="385467"/>
                      </a:moveTo>
                      <a:lnTo>
                        <a:pt x="648642" y="0"/>
                      </a:lnTo>
                      <a:lnTo>
                        <a:pt x="620068" y="83915"/>
                      </a:lnTo>
                      <a:lnTo>
                        <a:pt x="0" y="472060"/>
                      </a:lnTo>
                      <a:cubicBezTo>
                        <a:pt x="544" y="444163"/>
                        <a:pt x="6895" y="413364"/>
                        <a:pt x="7439" y="385467"/>
                      </a:cubicBezTo>
                      <a:close/>
                    </a:path>
                  </a:pathLst>
                </a:cu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308" name="矩形 1"/>
                <p:cNvSpPr/>
                <p:nvPr/>
              </p:nvSpPr>
              <p:spPr>
                <a:xfrm>
                  <a:off x="2329359" y="2636325"/>
                  <a:ext cx="2117675" cy="779904"/>
                </a:xfrm>
                <a:custGeom>
                  <a:avLst/>
                  <a:gdLst>
                    <a:gd name="connsiteX0" fmla="*/ 0 w 1296144"/>
                    <a:gd name="connsiteY0" fmla="*/ 0 h 648072"/>
                    <a:gd name="connsiteX1" fmla="*/ 1296144 w 1296144"/>
                    <a:gd name="connsiteY1" fmla="*/ 0 h 648072"/>
                    <a:gd name="connsiteX2" fmla="*/ 1296144 w 1296144"/>
                    <a:gd name="connsiteY2" fmla="*/ 648072 h 648072"/>
                    <a:gd name="connsiteX3" fmla="*/ 0 w 1296144"/>
                    <a:gd name="connsiteY3" fmla="*/ 648072 h 648072"/>
                    <a:gd name="connsiteX4" fmla="*/ 0 w 1296144"/>
                    <a:gd name="connsiteY4" fmla="*/ 0 h 648072"/>
                    <a:gd name="connsiteX0-1" fmla="*/ 802481 w 2098625"/>
                    <a:gd name="connsiteY0-2" fmla="*/ 0 h 648072"/>
                    <a:gd name="connsiteX1-3" fmla="*/ 2098625 w 2098625"/>
                    <a:gd name="connsiteY1-4" fmla="*/ 0 h 648072"/>
                    <a:gd name="connsiteX2-5" fmla="*/ 2098625 w 2098625"/>
                    <a:gd name="connsiteY2-6" fmla="*/ 648072 h 648072"/>
                    <a:gd name="connsiteX3-7" fmla="*/ 0 w 2098625"/>
                    <a:gd name="connsiteY3-8" fmla="*/ 219447 h 648072"/>
                    <a:gd name="connsiteX4-9" fmla="*/ 802481 w 2098625"/>
                    <a:gd name="connsiteY4-10" fmla="*/ 0 h 648072"/>
                    <a:gd name="connsiteX0-11" fmla="*/ 969169 w 2098625"/>
                    <a:gd name="connsiteY0-12" fmla="*/ 0 h 721891"/>
                    <a:gd name="connsiteX1-13" fmla="*/ 2098625 w 2098625"/>
                    <a:gd name="connsiteY1-14" fmla="*/ 73819 h 721891"/>
                    <a:gd name="connsiteX2-15" fmla="*/ 2098625 w 2098625"/>
                    <a:gd name="connsiteY2-16" fmla="*/ 721891 h 721891"/>
                    <a:gd name="connsiteX3-17" fmla="*/ 0 w 2098625"/>
                    <a:gd name="connsiteY3-18" fmla="*/ 293266 h 721891"/>
                    <a:gd name="connsiteX4-19" fmla="*/ 969169 w 2098625"/>
                    <a:gd name="connsiteY4-20" fmla="*/ 0 h 721891"/>
                    <a:gd name="connsiteX0-21" fmla="*/ 969169 w 2098625"/>
                    <a:gd name="connsiteY0-22" fmla="*/ 0 h 764754"/>
                    <a:gd name="connsiteX1-23" fmla="*/ 2098625 w 2098625"/>
                    <a:gd name="connsiteY1-24" fmla="*/ 73819 h 764754"/>
                    <a:gd name="connsiteX2-25" fmla="*/ 1491407 w 2098625"/>
                    <a:gd name="connsiteY2-26" fmla="*/ 764754 h 764754"/>
                    <a:gd name="connsiteX3-27" fmla="*/ 0 w 2098625"/>
                    <a:gd name="connsiteY3-28" fmla="*/ 293266 h 764754"/>
                    <a:gd name="connsiteX4-29" fmla="*/ 969169 w 2098625"/>
                    <a:gd name="connsiteY4-30" fmla="*/ 0 h 764754"/>
                    <a:gd name="connsiteX0-31" fmla="*/ 969169 w 2101006"/>
                    <a:gd name="connsiteY0-32" fmla="*/ 0 h 764754"/>
                    <a:gd name="connsiteX1-33" fmla="*/ 2101006 w 2101006"/>
                    <a:gd name="connsiteY1-34" fmla="*/ 390526 h 764754"/>
                    <a:gd name="connsiteX2-35" fmla="*/ 1491407 w 2101006"/>
                    <a:gd name="connsiteY2-36" fmla="*/ 764754 h 764754"/>
                    <a:gd name="connsiteX3-37" fmla="*/ 0 w 2101006"/>
                    <a:gd name="connsiteY3-38" fmla="*/ 293266 h 764754"/>
                    <a:gd name="connsiteX4-39" fmla="*/ 969169 w 2101006"/>
                    <a:gd name="connsiteY4-40" fmla="*/ 0 h 764754"/>
                    <a:gd name="connsiteX0-41" fmla="*/ 969169 w 2101006"/>
                    <a:gd name="connsiteY0-42" fmla="*/ 0 h 764754"/>
                    <a:gd name="connsiteX1-43" fmla="*/ 2101006 w 2101006"/>
                    <a:gd name="connsiteY1-44" fmla="*/ 390526 h 764754"/>
                    <a:gd name="connsiteX2-45" fmla="*/ 1491407 w 2101006"/>
                    <a:gd name="connsiteY2-46" fmla="*/ 764754 h 764754"/>
                    <a:gd name="connsiteX3-47" fmla="*/ 0 w 2101006"/>
                    <a:gd name="connsiteY3-48" fmla="*/ 293266 h 764754"/>
                    <a:gd name="connsiteX4-49" fmla="*/ 969169 w 2101006"/>
                    <a:gd name="connsiteY4-50" fmla="*/ 0 h 764754"/>
                    <a:gd name="connsiteX0-51" fmla="*/ 969169 w 2101006"/>
                    <a:gd name="connsiteY0-52" fmla="*/ 2072 h 766826"/>
                    <a:gd name="connsiteX1-53" fmla="*/ 2101006 w 2101006"/>
                    <a:gd name="connsiteY1-54" fmla="*/ 392598 h 766826"/>
                    <a:gd name="connsiteX2-55" fmla="*/ 1491407 w 2101006"/>
                    <a:gd name="connsiteY2-56" fmla="*/ 766826 h 766826"/>
                    <a:gd name="connsiteX3-57" fmla="*/ 0 w 2101006"/>
                    <a:gd name="connsiteY3-58" fmla="*/ 295338 h 766826"/>
                    <a:gd name="connsiteX4-59" fmla="*/ 969169 w 2101006"/>
                    <a:gd name="connsiteY4-60" fmla="*/ 2072 h 766826"/>
                    <a:gd name="connsiteX0-61" fmla="*/ 969169 w 2117675"/>
                    <a:gd name="connsiteY0-62" fmla="*/ 2158 h 766912"/>
                    <a:gd name="connsiteX1-63" fmla="*/ 2117675 w 2117675"/>
                    <a:gd name="connsiteY1-64" fmla="*/ 387922 h 766912"/>
                    <a:gd name="connsiteX2-65" fmla="*/ 1491407 w 2117675"/>
                    <a:gd name="connsiteY2-66" fmla="*/ 766912 h 766912"/>
                    <a:gd name="connsiteX3-67" fmla="*/ 0 w 2117675"/>
                    <a:gd name="connsiteY3-68" fmla="*/ 295424 h 766912"/>
                    <a:gd name="connsiteX4-69" fmla="*/ 969169 w 2117675"/>
                    <a:gd name="connsiteY4-70" fmla="*/ 2158 h 766912"/>
                    <a:gd name="connsiteX0-71" fmla="*/ 969169 w 2117675"/>
                    <a:gd name="connsiteY0-72" fmla="*/ 2158 h 771675"/>
                    <a:gd name="connsiteX1-73" fmla="*/ 2117675 w 2117675"/>
                    <a:gd name="connsiteY1-74" fmla="*/ 387922 h 771675"/>
                    <a:gd name="connsiteX2-75" fmla="*/ 1481882 w 2117675"/>
                    <a:gd name="connsiteY2-76" fmla="*/ 771675 h 771675"/>
                    <a:gd name="connsiteX3-77" fmla="*/ 0 w 2117675"/>
                    <a:gd name="connsiteY3-78" fmla="*/ 295424 h 771675"/>
                    <a:gd name="connsiteX4-79" fmla="*/ 969169 w 2117675"/>
                    <a:gd name="connsiteY4-80" fmla="*/ 2158 h 771675"/>
                    <a:gd name="connsiteX0-81" fmla="*/ 969169 w 2117675"/>
                    <a:gd name="connsiteY0-82" fmla="*/ 2158 h 771675"/>
                    <a:gd name="connsiteX1-83" fmla="*/ 2117675 w 2117675"/>
                    <a:gd name="connsiteY1-84" fmla="*/ 387922 h 771675"/>
                    <a:gd name="connsiteX2-85" fmla="*/ 1481882 w 2117675"/>
                    <a:gd name="connsiteY2-86" fmla="*/ 771675 h 771675"/>
                    <a:gd name="connsiteX3-87" fmla="*/ 0 w 2117675"/>
                    <a:gd name="connsiteY3-88" fmla="*/ 295424 h 771675"/>
                    <a:gd name="connsiteX4-89" fmla="*/ 969169 w 2117675"/>
                    <a:gd name="connsiteY4-90" fmla="*/ 2158 h 771675"/>
                    <a:gd name="connsiteX0-91" fmla="*/ 969169 w 2117675"/>
                    <a:gd name="connsiteY0-92" fmla="*/ 2158 h 771675"/>
                    <a:gd name="connsiteX1-93" fmla="*/ 2117675 w 2117675"/>
                    <a:gd name="connsiteY1-94" fmla="*/ 387922 h 771675"/>
                    <a:gd name="connsiteX2-95" fmla="*/ 1481882 w 2117675"/>
                    <a:gd name="connsiteY2-96" fmla="*/ 771675 h 771675"/>
                    <a:gd name="connsiteX3-97" fmla="*/ 0 w 2117675"/>
                    <a:gd name="connsiteY3-98" fmla="*/ 295424 h 771675"/>
                    <a:gd name="connsiteX4-99" fmla="*/ 969169 w 2117675"/>
                    <a:gd name="connsiteY4-100" fmla="*/ 2158 h 771675"/>
                    <a:gd name="connsiteX0-101" fmla="*/ 969169 w 2117675"/>
                    <a:gd name="connsiteY0-102" fmla="*/ 2158 h 776438"/>
                    <a:gd name="connsiteX1-103" fmla="*/ 2117675 w 2117675"/>
                    <a:gd name="connsiteY1-104" fmla="*/ 387922 h 776438"/>
                    <a:gd name="connsiteX2-105" fmla="*/ 1477119 w 2117675"/>
                    <a:gd name="connsiteY2-106" fmla="*/ 776438 h 776438"/>
                    <a:gd name="connsiteX3-107" fmla="*/ 0 w 2117675"/>
                    <a:gd name="connsiteY3-108" fmla="*/ 295424 h 776438"/>
                    <a:gd name="connsiteX4-109" fmla="*/ 969169 w 2117675"/>
                    <a:gd name="connsiteY4-110" fmla="*/ 2158 h 776438"/>
                    <a:gd name="connsiteX0-111" fmla="*/ 969169 w 2117675"/>
                    <a:gd name="connsiteY0-112" fmla="*/ 2158 h 776438"/>
                    <a:gd name="connsiteX1-113" fmla="*/ 2117675 w 2117675"/>
                    <a:gd name="connsiteY1-114" fmla="*/ 387922 h 776438"/>
                    <a:gd name="connsiteX2-115" fmla="*/ 1477119 w 2117675"/>
                    <a:gd name="connsiteY2-116" fmla="*/ 776438 h 776438"/>
                    <a:gd name="connsiteX3-117" fmla="*/ 0 w 2117675"/>
                    <a:gd name="connsiteY3-118" fmla="*/ 295424 h 776438"/>
                    <a:gd name="connsiteX4-119" fmla="*/ 969169 w 2117675"/>
                    <a:gd name="connsiteY4-120" fmla="*/ 2158 h 776438"/>
                    <a:gd name="connsiteX0-121" fmla="*/ 969169 w 2117675"/>
                    <a:gd name="connsiteY0-122" fmla="*/ 2158 h 776438"/>
                    <a:gd name="connsiteX1-123" fmla="*/ 2117675 w 2117675"/>
                    <a:gd name="connsiteY1-124" fmla="*/ 387922 h 776438"/>
                    <a:gd name="connsiteX2-125" fmla="*/ 1477119 w 2117675"/>
                    <a:gd name="connsiteY2-126" fmla="*/ 776438 h 776438"/>
                    <a:gd name="connsiteX3-127" fmla="*/ 0 w 2117675"/>
                    <a:gd name="connsiteY3-128" fmla="*/ 295424 h 776438"/>
                    <a:gd name="connsiteX4-129" fmla="*/ 969169 w 2117675"/>
                    <a:gd name="connsiteY4-130" fmla="*/ 2158 h 776438"/>
                    <a:gd name="connsiteX0-131" fmla="*/ 969169 w 2117675"/>
                    <a:gd name="connsiteY0-132" fmla="*/ 5624 h 779904"/>
                    <a:gd name="connsiteX1-133" fmla="*/ 2117675 w 2117675"/>
                    <a:gd name="connsiteY1-134" fmla="*/ 391388 h 779904"/>
                    <a:gd name="connsiteX2-135" fmla="*/ 1477119 w 2117675"/>
                    <a:gd name="connsiteY2-136" fmla="*/ 779904 h 779904"/>
                    <a:gd name="connsiteX3-137" fmla="*/ 0 w 2117675"/>
                    <a:gd name="connsiteY3-138" fmla="*/ 298890 h 779904"/>
                    <a:gd name="connsiteX4-139" fmla="*/ 969169 w 2117675"/>
                    <a:gd name="connsiteY4-140" fmla="*/ 5624 h 7799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7675" h="779904">
                      <a:moveTo>
                        <a:pt x="969169" y="5624"/>
                      </a:moveTo>
                      <a:cubicBezTo>
                        <a:pt x="1517897" y="-26125"/>
                        <a:pt x="1745159" y="73095"/>
                        <a:pt x="2117675" y="391388"/>
                      </a:cubicBezTo>
                      <a:lnTo>
                        <a:pt x="1477119" y="779904"/>
                      </a:lnTo>
                      <a:cubicBezTo>
                        <a:pt x="1078408" y="399698"/>
                        <a:pt x="563017" y="245709"/>
                        <a:pt x="0" y="298890"/>
                      </a:cubicBezTo>
                      <a:lnTo>
                        <a:pt x="969169" y="5624"/>
                      </a:lnTo>
                      <a:close/>
                    </a:path>
                  </a:pathLst>
                </a:custGeom>
                <a:solidFill>
                  <a:srgbClr val="1847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a typeface="微软雅黑" panose="020B0503020204020204" pitchFamily="34" charset="-122"/>
                  </a:endParaRPr>
                </a:p>
              </p:txBody>
            </p:sp>
          </p:grpSp>
          <p:sp>
            <p:nvSpPr>
              <p:cNvPr id="305" name="矩形 1"/>
              <p:cNvSpPr/>
              <p:nvPr/>
            </p:nvSpPr>
            <p:spPr>
              <a:xfrm>
                <a:off x="2323409" y="2636324"/>
                <a:ext cx="1847864" cy="779904"/>
              </a:xfrm>
              <a:custGeom>
                <a:avLst/>
                <a:gdLst/>
                <a:ahLst/>
                <a:cxnLst/>
                <a:rect l="l" t="t" r="r" b="b"/>
                <a:pathLst>
                  <a:path w="1847864" h="779904">
                    <a:moveTo>
                      <a:pt x="1160785" y="29"/>
                    </a:moveTo>
                    <a:cubicBezTo>
                      <a:pt x="1384664" y="1145"/>
                      <a:pt x="1550251" y="33714"/>
                      <a:pt x="1705539" y="108358"/>
                    </a:cubicBezTo>
                    <a:cubicBezTo>
                      <a:pt x="1711932" y="267614"/>
                      <a:pt x="1762280" y="418728"/>
                      <a:pt x="1847864" y="555036"/>
                    </a:cubicBezTo>
                    <a:lnTo>
                      <a:pt x="1477119" y="779904"/>
                    </a:lnTo>
                    <a:cubicBezTo>
                      <a:pt x="1078408" y="399698"/>
                      <a:pt x="563017" y="245709"/>
                      <a:pt x="0" y="298890"/>
                    </a:cubicBezTo>
                    <a:lnTo>
                      <a:pt x="969169" y="5624"/>
                    </a:lnTo>
                    <a:cubicBezTo>
                      <a:pt x="1037760" y="1656"/>
                      <a:pt x="1101328" y="-267"/>
                      <a:pt x="1160785" y="29"/>
                    </a:cubicBezTo>
                    <a:close/>
                  </a:path>
                </a:pathLst>
              </a:custGeom>
              <a:gradFill>
                <a:gsLst>
                  <a:gs pos="0">
                    <a:schemeClr val="bg1">
                      <a:alpha val="0"/>
                    </a:schemeClr>
                  </a:gs>
                  <a:gs pos="100000">
                    <a:srgbClr val="18478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a typeface="微软雅黑" panose="020B0503020204020204" pitchFamily="34" charset="-122"/>
                </a:endParaRPr>
              </a:p>
            </p:txBody>
          </p:sp>
        </p:grpSp>
        <p:sp>
          <p:nvSpPr>
            <p:cNvPr id="303" name="TextBox 302"/>
            <p:cNvSpPr txBox="1"/>
            <p:nvPr/>
          </p:nvSpPr>
          <p:spPr>
            <a:xfrm>
              <a:off x="3883578" y="2807214"/>
              <a:ext cx="303822" cy="374998"/>
            </a:xfrm>
            <a:prstGeom prst="rect">
              <a:avLst/>
            </a:prstGeom>
            <a:gradFill>
              <a:gsLst>
                <a:gs pos="0">
                  <a:schemeClr val="bg1">
                    <a:alpha val="0"/>
                  </a:schemeClr>
                </a:gs>
                <a:gs pos="100000">
                  <a:srgbClr val="18478F"/>
                </a:gs>
              </a:gsLst>
              <a:lin ang="7800000" scaled="0"/>
            </a:gradFill>
            <a:effectLst/>
          </p:spPr>
          <p:txBody>
            <a:bodyPr wrap="none" rtlCol="0">
              <a:spAutoFit/>
            </a:bodyPr>
            <a:lstStyle/>
            <a:p>
              <a:r>
                <a:rPr lang="en-US" altLang="zh-CN" sz="2400" b="1" dirty="0">
                  <a:solidFill>
                    <a:schemeClr val="bg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1</a:t>
              </a:r>
              <a:endParaRPr lang="zh-CN" altLang="en-US" sz="2400" b="1" dirty="0">
                <a:solidFill>
                  <a:schemeClr val="bg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8" name="组合 308"/>
          <p:cNvGrpSpPr/>
          <p:nvPr/>
        </p:nvGrpSpPr>
        <p:grpSpPr>
          <a:xfrm>
            <a:off x="6226266" y="3338181"/>
            <a:ext cx="1782131" cy="935871"/>
            <a:chOff x="4541381" y="2715766"/>
            <a:chExt cx="1448424" cy="760392"/>
          </a:xfrm>
          <a:solidFill>
            <a:schemeClr val="accent3"/>
          </a:solidFill>
        </p:grpSpPr>
        <p:grpSp>
          <p:nvGrpSpPr>
            <p:cNvPr id="9" name="组合 309"/>
            <p:cNvGrpSpPr/>
            <p:nvPr/>
          </p:nvGrpSpPr>
          <p:grpSpPr>
            <a:xfrm>
              <a:off x="4541381" y="2715766"/>
              <a:ext cx="1448424" cy="760392"/>
              <a:chOff x="3885010" y="3089593"/>
              <a:chExt cx="1802592" cy="946322"/>
            </a:xfrm>
            <a:grpFill/>
            <a:effectLst>
              <a:outerShdw blurRad="292100" dist="419100" dir="6540000" algn="tl" rotWithShape="0">
                <a:prstClr val="black">
                  <a:alpha val="40000"/>
                </a:prstClr>
              </a:outerShdw>
            </a:effectLst>
          </p:grpSpPr>
          <p:sp>
            <p:nvSpPr>
              <p:cNvPr id="312" name="矩形 2"/>
              <p:cNvSpPr/>
              <p:nvPr/>
            </p:nvSpPr>
            <p:spPr>
              <a:xfrm rot="2092662" flipV="1">
                <a:off x="3885010" y="3411305"/>
                <a:ext cx="1472564" cy="624610"/>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2924 h 575473"/>
                  <a:gd name="connsiteX1-243" fmla="*/ 1473795 w 1473795"/>
                  <a:gd name="connsiteY1-244" fmla="*/ 482031 h 575473"/>
                  <a:gd name="connsiteX2-245" fmla="*/ 1459508 w 1473795"/>
                  <a:gd name="connsiteY2-246" fmla="*/ 575473 h 575473"/>
                  <a:gd name="connsiteX3-247" fmla="*/ 37814 w 1473795"/>
                  <a:gd name="connsiteY3-248" fmla="*/ 99438 h 575473"/>
                  <a:gd name="connsiteX4-249" fmla="*/ 0 w 1473795"/>
                  <a:gd name="connsiteY4-250" fmla="*/ 12924 h 575473"/>
                  <a:gd name="connsiteX0-251" fmla="*/ 0 w 1461888"/>
                  <a:gd name="connsiteY0-252" fmla="*/ 13419 h 567670"/>
                  <a:gd name="connsiteX1-253" fmla="*/ 1461888 w 1461888"/>
                  <a:gd name="connsiteY1-254" fmla="*/ 474228 h 567670"/>
                  <a:gd name="connsiteX2-255" fmla="*/ 1447601 w 1461888"/>
                  <a:gd name="connsiteY2-256" fmla="*/ 567670 h 567670"/>
                  <a:gd name="connsiteX3-257" fmla="*/ 25907 w 1461888"/>
                  <a:gd name="connsiteY3-258" fmla="*/ 91635 h 567670"/>
                  <a:gd name="connsiteX4-259" fmla="*/ 0 w 1461888"/>
                  <a:gd name="connsiteY4-260" fmla="*/ 13419 h 567670"/>
                  <a:gd name="connsiteX0-261" fmla="*/ 0 w 1461888"/>
                  <a:gd name="connsiteY0-262" fmla="*/ 13419 h 627927"/>
                  <a:gd name="connsiteX1-263" fmla="*/ 1461888 w 1461888"/>
                  <a:gd name="connsiteY1-264" fmla="*/ 474228 h 627927"/>
                  <a:gd name="connsiteX2-265" fmla="*/ 1402061 w 1461888"/>
                  <a:gd name="connsiteY2-266" fmla="*/ 627927 h 627927"/>
                  <a:gd name="connsiteX3-267" fmla="*/ 25907 w 1461888"/>
                  <a:gd name="connsiteY3-268" fmla="*/ 91635 h 627927"/>
                  <a:gd name="connsiteX4-269" fmla="*/ 0 w 1461888"/>
                  <a:gd name="connsiteY4-270" fmla="*/ 13419 h 627927"/>
                  <a:gd name="connsiteX0-271" fmla="*/ 0 w 1472564"/>
                  <a:gd name="connsiteY0-272" fmla="*/ 8892 h 623400"/>
                  <a:gd name="connsiteX1-273" fmla="*/ 1472564 w 1472564"/>
                  <a:gd name="connsiteY1-274" fmla="*/ 576219 h 623400"/>
                  <a:gd name="connsiteX2-275" fmla="*/ 1402061 w 1472564"/>
                  <a:gd name="connsiteY2-276" fmla="*/ 623400 h 623400"/>
                  <a:gd name="connsiteX3-277" fmla="*/ 25907 w 1472564"/>
                  <a:gd name="connsiteY3-278" fmla="*/ 87108 h 623400"/>
                  <a:gd name="connsiteX4-279" fmla="*/ 0 w 1472564"/>
                  <a:gd name="connsiteY4-280" fmla="*/ 8892 h 623400"/>
                  <a:gd name="connsiteX0-281" fmla="*/ 0 w 1472564"/>
                  <a:gd name="connsiteY0-282" fmla="*/ 8892 h 623400"/>
                  <a:gd name="connsiteX1-283" fmla="*/ 1472564 w 1472564"/>
                  <a:gd name="connsiteY1-284" fmla="*/ 576219 h 623400"/>
                  <a:gd name="connsiteX2-285" fmla="*/ 1402061 w 1472564"/>
                  <a:gd name="connsiteY2-286" fmla="*/ 623400 h 623400"/>
                  <a:gd name="connsiteX3-287" fmla="*/ 25907 w 1472564"/>
                  <a:gd name="connsiteY3-288" fmla="*/ 87108 h 623400"/>
                  <a:gd name="connsiteX4-289" fmla="*/ 0 w 1472564"/>
                  <a:gd name="connsiteY4-290" fmla="*/ 8892 h 623400"/>
                  <a:gd name="connsiteX0-291" fmla="*/ 0 w 1472564"/>
                  <a:gd name="connsiteY0-292" fmla="*/ 8892 h 623400"/>
                  <a:gd name="connsiteX1-293" fmla="*/ 1472564 w 1472564"/>
                  <a:gd name="connsiteY1-294" fmla="*/ 576219 h 623400"/>
                  <a:gd name="connsiteX2-295" fmla="*/ 1402061 w 1472564"/>
                  <a:gd name="connsiteY2-296" fmla="*/ 623400 h 623400"/>
                  <a:gd name="connsiteX3-297" fmla="*/ 25907 w 1472564"/>
                  <a:gd name="connsiteY3-298" fmla="*/ 87108 h 623400"/>
                  <a:gd name="connsiteX4-299" fmla="*/ 0 w 1472564"/>
                  <a:gd name="connsiteY4-300" fmla="*/ 8892 h 623400"/>
                  <a:gd name="connsiteX0-301" fmla="*/ 0 w 1472564"/>
                  <a:gd name="connsiteY0-302" fmla="*/ 9380 h 623888"/>
                  <a:gd name="connsiteX1-303" fmla="*/ 1472564 w 1472564"/>
                  <a:gd name="connsiteY1-304" fmla="*/ 576707 h 623888"/>
                  <a:gd name="connsiteX2-305" fmla="*/ 1402061 w 1472564"/>
                  <a:gd name="connsiteY2-306" fmla="*/ 623888 h 623888"/>
                  <a:gd name="connsiteX3-307" fmla="*/ 25907 w 1472564"/>
                  <a:gd name="connsiteY3-308" fmla="*/ 87596 h 623888"/>
                  <a:gd name="connsiteX4-309" fmla="*/ 0 w 1472564"/>
                  <a:gd name="connsiteY4-310" fmla="*/ 9380 h 623888"/>
                  <a:gd name="connsiteX0-311" fmla="*/ 0 w 1472564"/>
                  <a:gd name="connsiteY0-312" fmla="*/ 9380 h 623888"/>
                  <a:gd name="connsiteX1-313" fmla="*/ 1472564 w 1472564"/>
                  <a:gd name="connsiteY1-314" fmla="*/ 576707 h 623888"/>
                  <a:gd name="connsiteX2-315" fmla="*/ 1402061 w 1472564"/>
                  <a:gd name="connsiteY2-316" fmla="*/ 623888 h 623888"/>
                  <a:gd name="connsiteX3-317" fmla="*/ 25907 w 1472564"/>
                  <a:gd name="connsiteY3-318" fmla="*/ 87596 h 623888"/>
                  <a:gd name="connsiteX4-319" fmla="*/ 0 w 1472564"/>
                  <a:gd name="connsiteY4-320" fmla="*/ 9380 h 623888"/>
                  <a:gd name="connsiteX0-321" fmla="*/ 0 w 1472564"/>
                  <a:gd name="connsiteY0-322" fmla="*/ 9380 h 624610"/>
                  <a:gd name="connsiteX1-323" fmla="*/ 1472564 w 1472564"/>
                  <a:gd name="connsiteY1-324" fmla="*/ 576707 h 624610"/>
                  <a:gd name="connsiteX2-325" fmla="*/ 1398019 w 1472564"/>
                  <a:gd name="connsiteY2-326" fmla="*/ 624610 h 624610"/>
                  <a:gd name="connsiteX3-327" fmla="*/ 25907 w 1472564"/>
                  <a:gd name="connsiteY3-328" fmla="*/ 87596 h 624610"/>
                  <a:gd name="connsiteX4-329" fmla="*/ 0 w 1472564"/>
                  <a:gd name="connsiteY4-330" fmla="*/ 9380 h 624610"/>
                  <a:gd name="connsiteX0-331" fmla="*/ 0 w 1472564"/>
                  <a:gd name="connsiteY0-332" fmla="*/ 9380 h 624610"/>
                  <a:gd name="connsiteX1-333" fmla="*/ 1472564 w 1472564"/>
                  <a:gd name="connsiteY1-334" fmla="*/ 576707 h 624610"/>
                  <a:gd name="connsiteX2-335" fmla="*/ 1398019 w 1472564"/>
                  <a:gd name="connsiteY2-336" fmla="*/ 624610 h 624610"/>
                  <a:gd name="connsiteX3-337" fmla="*/ 25907 w 1472564"/>
                  <a:gd name="connsiteY3-338" fmla="*/ 87596 h 624610"/>
                  <a:gd name="connsiteX4-339" fmla="*/ 0 w 1472564"/>
                  <a:gd name="connsiteY4-340" fmla="*/ 9380 h 6246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2564" h="624610">
                    <a:moveTo>
                      <a:pt x="0" y="9380"/>
                    </a:moveTo>
                    <a:cubicBezTo>
                      <a:pt x="521429" y="-49357"/>
                      <a:pt x="1031813" y="171099"/>
                      <a:pt x="1472564" y="576707"/>
                    </a:cubicBezTo>
                    <a:lnTo>
                      <a:pt x="1398019" y="624610"/>
                    </a:lnTo>
                    <a:cubicBezTo>
                      <a:pt x="963191" y="208400"/>
                      <a:pt x="474959" y="51809"/>
                      <a:pt x="25907" y="87596"/>
                    </a:cubicBezTo>
                    <a:lnTo>
                      <a:pt x="0" y="9380"/>
                    </a:lnTo>
                    <a:close/>
                  </a:path>
                </a:pathLst>
              </a:cu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313" name="矩形 6"/>
              <p:cNvSpPr/>
              <p:nvPr/>
            </p:nvSpPr>
            <p:spPr>
              <a:xfrm>
                <a:off x="5341991" y="3394812"/>
                <a:ext cx="345611" cy="536465"/>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720080"/>
                  <a:gd name="connsiteY0-2" fmla="*/ 827314 h 899322"/>
                  <a:gd name="connsiteX1-3" fmla="*/ 438503 w 720080"/>
                  <a:gd name="connsiteY1-4" fmla="*/ 0 h 899322"/>
                  <a:gd name="connsiteX2-5" fmla="*/ 720080 w 720080"/>
                  <a:gd name="connsiteY2-6" fmla="*/ 899322 h 899322"/>
                  <a:gd name="connsiteX3-7" fmla="*/ 0 w 720080"/>
                  <a:gd name="connsiteY3-8" fmla="*/ 899322 h 899322"/>
                  <a:gd name="connsiteX4-9" fmla="*/ 0 w 720080"/>
                  <a:gd name="connsiteY4-10" fmla="*/ 827314 h 899322"/>
                  <a:gd name="connsiteX0-11" fmla="*/ 124823 w 720080"/>
                  <a:gd name="connsiteY0-12" fmla="*/ 444137 h 899322"/>
                  <a:gd name="connsiteX1-13" fmla="*/ 438503 w 720080"/>
                  <a:gd name="connsiteY1-14" fmla="*/ 0 h 899322"/>
                  <a:gd name="connsiteX2-15" fmla="*/ 720080 w 720080"/>
                  <a:gd name="connsiteY2-16" fmla="*/ 899322 h 899322"/>
                  <a:gd name="connsiteX3-17" fmla="*/ 0 w 720080"/>
                  <a:gd name="connsiteY3-18" fmla="*/ 899322 h 899322"/>
                  <a:gd name="connsiteX4-19" fmla="*/ 124823 w 720080"/>
                  <a:gd name="connsiteY4-20" fmla="*/ 444137 h 899322"/>
                  <a:gd name="connsiteX0-21" fmla="*/ 0 w 595257"/>
                  <a:gd name="connsiteY0-22" fmla="*/ 444137 h 899322"/>
                  <a:gd name="connsiteX1-23" fmla="*/ 313680 w 595257"/>
                  <a:gd name="connsiteY1-24" fmla="*/ 0 h 899322"/>
                  <a:gd name="connsiteX2-25" fmla="*/ 595257 w 595257"/>
                  <a:gd name="connsiteY2-26" fmla="*/ 899322 h 899322"/>
                  <a:gd name="connsiteX3-27" fmla="*/ 29029 w 595257"/>
                  <a:gd name="connsiteY3-28" fmla="*/ 530659 h 899322"/>
                  <a:gd name="connsiteX4-29" fmla="*/ 0 w 595257"/>
                  <a:gd name="connsiteY4-30" fmla="*/ 444137 h 899322"/>
                  <a:gd name="connsiteX0-31" fmla="*/ 0 w 363028"/>
                  <a:gd name="connsiteY0-32" fmla="*/ 444137 h 530659"/>
                  <a:gd name="connsiteX1-33" fmla="*/ 313680 w 363028"/>
                  <a:gd name="connsiteY1-34" fmla="*/ 0 h 530659"/>
                  <a:gd name="connsiteX2-35" fmla="*/ 363028 w 363028"/>
                  <a:gd name="connsiteY2-36" fmla="*/ 51688 h 530659"/>
                  <a:gd name="connsiteX3-37" fmla="*/ 29029 w 363028"/>
                  <a:gd name="connsiteY3-38" fmla="*/ 530659 h 530659"/>
                  <a:gd name="connsiteX4-39" fmla="*/ 0 w 363028"/>
                  <a:gd name="connsiteY4-40" fmla="*/ 444137 h 530659"/>
                  <a:gd name="connsiteX0-41" fmla="*/ 0 w 339805"/>
                  <a:gd name="connsiteY0-42" fmla="*/ 444137 h 530659"/>
                  <a:gd name="connsiteX1-43" fmla="*/ 313680 w 339805"/>
                  <a:gd name="connsiteY1-44" fmla="*/ 0 h 530659"/>
                  <a:gd name="connsiteX2-45" fmla="*/ 339805 w 339805"/>
                  <a:gd name="connsiteY2-46" fmla="*/ 60397 h 530659"/>
                  <a:gd name="connsiteX3-47" fmla="*/ 29029 w 339805"/>
                  <a:gd name="connsiteY3-48" fmla="*/ 530659 h 530659"/>
                  <a:gd name="connsiteX4-49" fmla="*/ 0 w 339805"/>
                  <a:gd name="connsiteY4-50" fmla="*/ 444137 h 530659"/>
                  <a:gd name="connsiteX0-51" fmla="*/ 0 w 342708"/>
                  <a:gd name="connsiteY0-52" fmla="*/ 444137 h 530659"/>
                  <a:gd name="connsiteX1-53" fmla="*/ 313680 w 342708"/>
                  <a:gd name="connsiteY1-54" fmla="*/ 0 h 530659"/>
                  <a:gd name="connsiteX2-55" fmla="*/ 342708 w 342708"/>
                  <a:gd name="connsiteY2-56" fmla="*/ 69106 h 530659"/>
                  <a:gd name="connsiteX3-57" fmla="*/ 29029 w 342708"/>
                  <a:gd name="connsiteY3-58" fmla="*/ 530659 h 530659"/>
                  <a:gd name="connsiteX4-59" fmla="*/ 0 w 342708"/>
                  <a:gd name="connsiteY4-60" fmla="*/ 444137 h 530659"/>
                  <a:gd name="connsiteX0-61" fmla="*/ 0 w 345611"/>
                  <a:gd name="connsiteY0-62" fmla="*/ 455749 h 530659"/>
                  <a:gd name="connsiteX1-63" fmla="*/ 316583 w 345611"/>
                  <a:gd name="connsiteY1-64" fmla="*/ 0 h 530659"/>
                  <a:gd name="connsiteX2-65" fmla="*/ 345611 w 345611"/>
                  <a:gd name="connsiteY2-66" fmla="*/ 69106 h 530659"/>
                  <a:gd name="connsiteX3-67" fmla="*/ 31932 w 345611"/>
                  <a:gd name="connsiteY3-68" fmla="*/ 530659 h 530659"/>
                  <a:gd name="connsiteX4-69" fmla="*/ 0 w 345611"/>
                  <a:gd name="connsiteY4-70" fmla="*/ 455749 h 530659"/>
                  <a:gd name="connsiteX0-71" fmla="*/ 0 w 345611"/>
                  <a:gd name="connsiteY0-72" fmla="*/ 447041 h 530659"/>
                  <a:gd name="connsiteX1-73" fmla="*/ 316583 w 345611"/>
                  <a:gd name="connsiteY1-74" fmla="*/ 0 h 530659"/>
                  <a:gd name="connsiteX2-75" fmla="*/ 345611 w 345611"/>
                  <a:gd name="connsiteY2-76" fmla="*/ 69106 h 530659"/>
                  <a:gd name="connsiteX3-77" fmla="*/ 31932 w 345611"/>
                  <a:gd name="connsiteY3-78" fmla="*/ 530659 h 530659"/>
                  <a:gd name="connsiteX4-79" fmla="*/ 0 w 345611"/>
                  <a:gd name="connsiteY4-80" fmla="*/ 447041 h 530659"/>
                  <a:gd name="connsiteX0-81" fmla="*/ 0 w 345611"/>
                  <a:gd name="connsiteY0-82" fmla="*/ 455750 h 539368"/>
                  <a:gd name="connsiteX1-83" fmla="*/ 316583 w 345611"/>
                  <a:gd name="connsiteY1-84" fmla="*/ 0 h 539368"/>
                  <a:gd name="connsiteX2-85" fmla="*/ 345611 w 345611"/>
                  <a:gd name="connsiteY2-86" fmla="*/ 77815 h 539368"/>
                  <a:gd name="connsiteX3-87" fmla="*/ 31932 w 345611"/>
                  <a:gd name="connsiteY3-88" fmla="*/ 539368 h 539368"/>
                  <a:gd name="connsiteX4-89" fmla="*/ 0 w 345611"/>
                  <a:gd name="connsiteY4-90" fmla="*/ 455750 h 539368"/>
                  <a:gd name="connsiteX0-91" fmla="*/ 0 w 345611"/>
                  <a:gd name="connsiteY0-92" fmla="*/ 447041 h 530659"/>
                  <a:gd name="connsiteX1-93" fmla="*/ 313681 w 345611"/>
                  <a:gd name="connsiteY1-94" fmla="*/ 0 h 530659"/>
                  <a:gd name="connsiteX2-95" fmla="*/ 345611 w 345611"/>
                  <a:gd name="connsiteY2-96" fmla="*/ 69106 h 530659"/>
                  <a:gd name="connsiteX3-97" fmla="*/ 31932 w 345611"/>
                  <a:gd name="connsiteY3-98" fmla="*/ 530659 h 530659"/>
                  <a:gd name="connsiteX4-99" fmla="*/ 0 w 345611"/>
                  <a:gd name="connsiteY4-100" fmla="*/ 447041 h 530659"/>
                  <a:gd name="connsiteX0-101" fmla="*/ 0 w 345611"/>
                  <a:gd name="connsiteY0-102" fmla="*/ 449944 h 533562"/>
                  <a:gd name="connsiteX1-103" fmla="*/ 316584 w 345611"/>
                  <a:gd name="connsiteY1-104" fmla="*/ 0 h 533562"/>
                  <a:gd name="connsiteX2-105" fmla="*/ 345611 w 345611"/>
                  <a:gd name="connsiteY2-106" fmla="*/ 72009 h 533562"/>
                  <a:gd name="connsiteX3-107" fmla="*/ 31932 w 345611"/>
                  <a:gd name="connsiteY3-108" fmla="*/ 533562 h 533562"/>
                  <a:gd name="connsiteX4-109" fmla="*/ 0 w 345611"/>
                  <a:gd name="connsiteY4-110" fmla="*/ 449944 h 533562"/>
                  <a:gd name="connsiteX0-111" fmla="*/ 0 w 345611"/>
                  <a:gd name="connsiteY0-112" fmla="*/ 452847 h 536465"/>
                  <a:gd name="connsiteX1-113" fmla="*/ 316584 w 345611"/>
                  <a:gd name="connsiteY1-114" fmla="*/ 0 h 536465"/>
                  <a:gd name="connsiteX2-115" fmla="*/ 345611 w 345611"/>
                  <a:gd name="connsiteY2-116" fmla="*/ 74912 h 536465"/>
                  <a:gd name="connsiteX3-117" fmla="*/ 31932 w 345611"/>
                  <a:gd name="connsiteY3-118" fmla="*/ 536465 h 536465"/>
                  <a:gd name="connsiteX4-119" fmla="*/ 0 w 345611"/>
                  <a:gd name="connsiteY4-120" fmla="*/ 452847 h 5364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611" h="536465">
                    <a:moveTo>
                      <a:pt x="0" y="452847"/>
                    </a:moveTo>
                    <a:lnTo>
                      <a:pt x="316584" y="0"/>
                    </a:lnTo>
                    <a:lnTo>
                      <a:pt x="345611" y="74912"/>
                    </a:lnTo>
                    <a:lnTo>
                      <a:pt x="31932" y="536465"/>
                    </a:lnTo>
                    <a:lnTo>
                      <a:pt x="0" y="452847"/>
                    </a:lnTo>
                    <a:close/>
                  </a:path>
                </a:pathLst>
              </a:cu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314" name="矩形 5"/>
              <p:cNvSpPr/>
              <p:nvPr/>
            </p:nvSpPr>
            <p:spPr>
              <a:xfrm>
                <a:off x="3907588" y="3089593"/>
                <a:ext cx="1758804" cy="798481"/>
              </a:xfrm>
              <a:custGeom>
                <a:avLst/>
                <a:gdLst>
                  <a:gd name="connsiteX0" fmla="*/ 0 w 1134691"/>
                  <a:gd name="connsiteY0" fmla="*/ 0 h 504056"/>
                  <a:gd name="connsiteX1" fmla="*/ 1134691 w 1134691"/>
                  <a:gd name="connsiteY1" fmla="*/ 0 h 504056"/>
                  <a:gd name="connsiteX2" fmla="*/ 1134691 w 1134691"/>
                  <a:gd name="connsiteY2" fmla="*/ 504056 h 504056"/>
                  <a:gd name="connsiteX3" fmla="*/ 0 w 1134691"/>
                  <a:gd name="connsiteY3" fmla="*/ 504056 h 504056"/>
                  <a:gd name="connsiteX4" fmla="*/ 0 w 1134691"/>
                  <a:gd name="connsiteY4" fmla="*/ 0 h 504056"/>
                  <a:gd name="connsiteX0-1" fmla="*/ 386080 w 1134691"/>
                  <a:gd name="connsiteY0-2" fmla="*/ 0 h 913359"/>
                  <a:gd name="connsiteX1-3" fmla="*/ 1134691 w 1134691"/>
                  <a:gd name="connsiteY1-4" fmla="*/ 409303 h 913359"/>
                  <a:gd name="connsiteX2-5" fmla="*/ 1134691 w 1134691"/>
                  <a:gd name="connsiteY2-6" fmla="*/ 913359 h 913359"/>
                  <a:gd name="connsiteX3-7" fmla="*/ 0 w 1134691"/>
                  <a:gd name="connsiteY3-8" fmla="*/ 913359 h 913359"/>
                  <a:gd name="connsiteX4-9" fmla="*/ 386080 w 1134691"/>
                  <a:gd name="connsiteY4-10" fmla="*/ 0 h 913359"/>
                  <a:gd name="connsiteX0-11" fmla="*/ 592182 w 1340793"/>
                  <a:gd name="connsiteY0-12" fmla="*/ 0 h 913359"/>
                  <a:gd name="connsiteX1-13" fmla="*/ 1340793 w 1340793"/>
                  <a:gd name="connsiteY1-14" fmla="*/ 409303 h 913359"/>
                  <a:gd name="connsiteX2-15" fmla="*/ 1340793 w 1340793"/>
                  <a:gd name="connsiteY2-16" fmla="*/ 913359 h 913359"/>
                  <a:gd name="connsiteX3-17" fmla="*/ 0 w 1340793"/>
                  <a:gd name="connsiteY3-18" fmla="*/ 416970 h 913359"/>
                  <a:gd name="connsiteX4-19" fmla="*/ 592182 w 1340793"/>
                  <a:gd name="connsiteY4-20" fmla="*/ 0 h 913359"/>
                  <a:gd name="connsiteX0-21" fmla="*/ 592182 w 1758804"/>
                  <a:gd name="connsiteY0-22" fmla="*/ 0 h 913359"/>
                  <a:gd name="connsiteX1-23" fmla="*/ 1758804 w 1758804"/>
                  <a:gd name="connsiteY1-24" fmla="*/ 307703 h 913359"/>
                  <a:gd name="connsiteX2-25" fmla="*/ 1340793 w 1758804"/>
                  <a:gd name="connsiteY2-26" fmla="*/ 913359 h 913359"/>
                  <a:gd name="connsiteX3-27" fmla="*/ 0 w 1758804"/>
                  <a:gd name="connsiteY3-28" fmla="*/ 416970 h 913359"/>
                  <a:gd name="connsiteX4-29" fmla="*/ 592182 w 1758804"/>
                  <a:gd name="connsiteY4-30" fmla="*/ 0 h 913359"/>
                  <a:gd name="connsiteX0-31" fmla="*/ 592182 w 1758804"/>
                  <a:gd name="connsiteY0-32" fmla="*/ 0 h 774022"/>
                  <a:gd name="connsiteX1-33" fmla="*/ 1758804 w 1758804"/>
                  <a:gd name="connsiteY1-34" fmla="*/ 307703 h 774022"/>
                  <a:gd name="connsiteX2-35" fmla="*/ 1439490 w 1758804"/>
                  <a:gd name="connsiteY2-36" fmla="*/ 774022 h 774022"/>
                  <a:gd name="connsiteX3-37" fmla="*/ 0 w 1758804"/>
                  <a:gd name="connsiteY3-38" fmla="*/ 416970 h 774022"/>
                  <a:gd name="connsiteX4-39" fmla="*/ 592182 w 1758804"/>
                  <a:gd name="connsiteY4-40" fmla="*/ 0 h 774022"/>
                  <a:gd name="connsiteX0-41" fmla="*/ 592182 w 1758804"/>
                  <a:gd name="connsiteY0-42" fmla="*/ 0 h 669519"/>
                  <a:gd name="connsiteX1-43" fmla="*/ 1758804 w 1758804"/>
                  <a:gd name="connsiteY1-44" fmla="*/ 307703 h 669519"/>
                  <a:gd name="connsiteX2-45" fmla="*/ 1404656 w 1758804"/>
                  <a:gd name="connsiteY2-46" fmla="*/ 669519 h 669519"/>
                  <a:gd name="connsiteX3-47" fmla="*/ 0 w 1758804"/>
                  <a:gd name="connsiteY3-48" fmla="*/ 416970 h 669519"/>
                  <a:gd name="connsiteX4-49" fmla="*/ 592182 w 1758804"/>
                  <a:gd name="connsiteY4-50" fmla="*/ 0 h 669519"/>
                  <a:gd name="connsiteX0-51" fmla="*/ 592182 w 1758804"/>
                  <a:gd name="connsiteY0-52" fmla="*/ 0 h 756605"/>
                  <a:gd name="connsiteX1-53" fmla="*/ 1758804 w 1758804"/>
                  <a:gd name="connsiteY1-54" fmla="*/ 307703 h 756605"/>
                  <a:gd name="connsiteX2-55" fmla="*/ 1439490 w 1758804"/>
                  <a:gd name="connsiteY2-56" fmla="*/ 756605 h 756605"/>
                  <a:gd name="connsiteX3-57" fmla="*/ 0 w 1758804"/>
                  <a:gd name="connsiteY3-58" fmla="*/ 416970 h 756605"/>
                  <a:gd name="connsiteX4-59" fmla="*/ 592182 w 1758804"/>
                  <a:gd name="connsiteY4-60" fmla="*/ 0 h 756605"/>
                  <a:gd name="connsiteX0-61" fmla="*/ 592182 w 1758804"/>
                  <a:gd name="connsiteY0-62" fmla="*/ 0 h 756605"/>
                  <a:gd name="connsiteX1-63" fmla="*/ 1758804 w 1758804"/>
                  <a:gd name="connsiteY1-64" fmla="*/ 307703 h 756605"/>
                  <a:gd name="connsiteX2-65" fmla="*/ 1439490 w 1758804"/>
                  <a:gd name="connsiteY2-66" fmla="*/ 756605 h 756605"/>
                  <a:gd name="connsiteX3-67" fmla="*/ 0 w 1758804"/>
                  <a:gd name="connsiteY3-68" fmla="*/ 416970 h 756605"/>
                  <a:gd name="connsiteX4-69" fmla="*/ 592182 w 1758804"/>
                  <a:gd name="connsiteY4-70" fmla="*/ 0 h 756605"/>
                  <a:gd name="connsiteX0-71" fmla="*/ 592182 w 1758804"/>
                  <a:gd name="connsiteY0-72" fmla="*/ 0 h 756605"/>
                  <a:gd name="connsiteX1-73" fmla="*/ 1758804 w 1758804"/>
                  <a:gd name="connsiteY1-74" fmla="*/ 307703 h 756605"/>
                  <a:gd name="connsiteX2-75" fmla="*/ 1439490 w 1758804"/>
                  <a:gd name="connsiteY2-76" fmla="*/ 756605 h 756605"/>
                  <a:gd name="connsiteX3-77" fmla="*/ 0 w 1758804"/>
                  <a:gd name="connsiteY3-78" fmla="*/ 416970 h 756605"/>
                  <a:gd name="connsiteX4-79" fmla="*/ 592182 w 1758804"/>
                  <a:gd name="connsiteY4-80" fmla="*/ 0 h 756605"/>
                  <a:gd name="connsiteX0-81" fmla="*/ 592182 w 1758804"/>
                  <a:gd name="connsiteY0-82" fmla="*/ 0 h 796073"/>
                  <a:gd name="connsiteX1-83" fmla="*/ 1758804 w 1758804"/>
                  <a:gd name="connsiteY1-84" fmla="*/ 307703 h 796073"/>
                  <a:gd name="connsiteX2-85" fmla="*/ 1439490 w 1758804"/>
                  <a:gd name="connsiteY2-86" fmla="*/ 756605 h 796073"/>
                  <a:gd name="connsiteX3-87" fmla="*/ 0 w 1758804"/>
                  <a:gd name="connsiteY3-88" fmla="*/ 416970 h 796073"/>
                  <a:gd name="connsiteX4-89" fmla="*/ 592182 w 1758804"/>
                  <a:gd name="connsiteY4-90" fmla="*/ 0 h 796073"/>
                  <a:gd name="connsiteX0-91" fmla="*/ 592182 w 1758804"/>
                  <a:gd name="connsiteY0-92" fmla="*/ 0 h 796073"/>
                  <a:gd name="connsiteX1-93" fmla="*/ 1758804 w 1758804"/>
                  <a:gd name="connsiteY1-94" fmla="*/ 307703 h 796073"/>
                  <a:gd name="connsiteX2-95" fmla="*/ 1439490 w 1758804"/>
                  <a:gd name="connsiteY2-96" fmla="*/ 756605 h 796073"/>
                  <a:gd name="connsiteX3-97" fmla="*/ 0 w 1758804"/>
                  <a:gd name="connsiteY3-98" fmla="*/ 416970 h 796073"/>
                  <a:gd name="connsiteX4-99" fmla="*/ 592182 w 1758804"/>
                  <a:gd name="connsiteY4-100" fmla="*/ 0 h 796073"/>
                  <a:gd name="connsiteX0-101" fmla="*/ 592182 w 1758804"/>
                  <a:gd name="connsiteY0-102" fmla="*/ 0 h 796073"/>
                  <a:gd name="connsiteX1-103" fmla="*/ 1758804 w 1758804"/>
                  <a:gd name="connsiteY1-104" fmla="*/ 307703 h 796073"/>
                  <a:gd name="connsiteX2-105" fmla="*/ 1439490 w 1758804"/>
                  <a:gd name="connsiteY2-106" fmla="*/ 756605 h 796073"/>
                  <a:gd name="connsiteX3-107" fmla="*/ 0 w 1758804"/>
                  <a:gd name="connsiteY3-108" fmla="*/ 416970 h 796073"/>
                  <a:gd name="connsiteX4-109" fmla="*/ 592182 w 1758804"/>
                  <a:gd name="connsiteY4-110" fmla="*/ 0 h 796073"/>
                  <a:gd name="connsiteX0-111" fmla="*/ 592182 w 1758804"/>
                  <a:gd name="connsiteY0-112" fmla="*/ 0 h 796073"/>
                  <a:gd name="connsiteX1-113" fmla="*/ 1758804 w 1758804"/>
                  <a:gd name="connsiteY1-114" fmla="*/ 307703 h 796073"/>
                  <a:gd name="connsiteX2-115" fmla="*/ 1439490 w 1758804"/>
                  <a:gd name="connsiteY2-116" fmla="*/ 756605 h 796073"/>
                  <a:gd name="connsiteX3-117" fmla="*/ 0 w 1758804"/>
                  <a:gd name="connsiteY3-118" fmla="*/ 416970 h 796073"/>
                  <a:gd name="connsiteX4-119" fmla="*/ 592182 w 1758804"/>
                  <a:gd name="connsiteY4-120" fmla="*/ 0 h 796073"/>
                  <a:gd name="connsiteX0-121" fmla="*/ 592182 w 1758804"/>
                  <a:gd name="connsiteY0-122" fmla="*/ 0 h 796073"/>
                  <a:gd name="connsiteX1-123" fmla="*/ 1758804 w 1758804"/>
                  <a:gd name="connsiteY1-124" fmla="*/ 307703 h 796073"/>
                  <a:gd name="connsiteX2-125" fmla="*/ 1439490 w 1758804"/>
                  <a:gd name="connsiteY2-126" fmla="*/ 756605 h 796073"/>
                  <a:gd name="connsiteX3-127" fmla="*/ 0 w 1758804"/>
                  <a:gd name="connsiteY3-128" fmla="*/ 416970 h 796073"/>
                  <a:gd name="connsiteX4-129" fmla="*/ 592182 w 1758804"/>
                  <a:gd name="connsiteY4-130" fmla="*/ 0 h 796073"/>
                  <a:gd name="connsiteX0-131" fmla="*/ 592182 w 1758804"/>
                  <a:gd name="connsiteY0-132" fmla="*/ 0 h 790690"/>
                  <a:gd name="connsiteX1-133" fmla="*/ 1758804 w 1758804"/>
                  <a:gd name="connsiteY1-134" fmla="*/ 307703 h 790690"/>
                  <a:gd name="connsiteX2-135" fmla="*/ 1439490 w 1758804"/>
                  <a:gd name="connsiteY2-136" fmla="*/ 756605 h 790690"/>
                  <a:gd name="connsiteX3-137" fmla="*/ 0 w 1758804"/>
                  <a:gd name="connsiteY3-138" fmla="*/ 416970 h 790690"/>
                  <a:gd name="connsiteX4-139" fmla="*/ 592182 w 1758804"/>
                  <a:gd name="connsiteY4-140" fmla="*/ 0 h 790690"/>
                  <a:gd name="connsiteX0-141" fmla="*/ 592182 w 1758804"/>
                  <a:gd name="connsiteY0-142" fmla="*/ 0 h 798481"/>
                  <a:gd name="connsiteX1-143" fmla="*/ 1758804 w 1758804"/>
                  <a:gd name="connsiteY1-144" fmla="*/ 307703 h 798481"/>
                  <a:gd name="connsiteX2-145" fmla="*/ 1433562 w 1758804"/>
                  <a:gd name="connsiteY2-146" fmla="*/ 765496 h 798481"/>
                  <a:gd name="connsiteX3-147" fmla="*/ 0 w 1758804"/>
                  <a:gd name="connsiteY3-148" fmla="*/ 416970 h 798481"/>
                  <a:gd name="connsiteX4-149" fmla="*/ 592182 w 1758804"/>
                  <a:gd name="connsiteY4-150" fmla="*/ 0 h 798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8804" h="798481">
                    <a:moveTo>
                      <a:pt x="592182" y="0"/>
                    </a:moveTo>
                    <a:cubicBezTo>
                      <a:pt x="853331" y="212876"/>
                      <a:pt x="1216079" y="379307"/>
                      <a:pt x="1758804" y="307703"/>
                    </a:cubicBezTo>
                    <a:lnTo>
                      <a:pt x="1433562" y="765496"/>
                    </a:lnTo>
                    <a:cubicBezTo>
                      <a:pt x="799881" y="868378"/>
                      <a:pt x="408135" y="724674"/>
                      <a:pt x="0" y="416970"/>
                    </a:cubicBezTo>
                    <a:lnTo>
                      <a:pt x="592182" y="0"/>
                    </a:lnTo>
                    <a:close/>
                  </a:path>
                </a:pathLst>
              </a:custGeom>
              <a:solidFill>
                <a:srgbClr val="1847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a typeface="微软雅黑" panose="020B0503020204020204" pitchFamily="34" charset="-122"/>
                </a:endParaRPr>
              </a:p>
            </p:txBody>
          </p:sp>
        </p:grpSp>
        <p:sp>
          <p:nvSpPr>
            <p:cNvPr id="311" name="TextBox 310"/>
            <p:cNvSpPr txBox="1"/>
            <p:nvPr/>
          </p:nvSpPr>
          <p:spPr>
            <a:xfrm>
              <a:off x="4723808" y="2850491"/>
              <a:ext cx="303822" cy="374997"/>
            </a:xfrm>
            <a:prstGeom prst="rect">
              <a:avLst/>
            </a:prstGeom>
            <a:gradFill>
              <a:gsLst>
                <a:gs pos="0">
                  <a:schemeClr val="bg1">
                    <a:alpha val="0"/>
                  </a:schemeClr>
                </a:gs>
                <a:gs pos="100000">
                  <a:srgbClr val="18478F"/>
                </a:gs>
              </a:gsLst>
              <a:lin ang="7800000" scaled="0"/>
            </a:gradFill>
            <a:effectLst/>
          </p:spPr>
          <p:txBody>
            <a:bodyPr wrap="none" rtlCol="0">
              <a:spAutoFit/>
            </a:bodyPr>
            <a:lstStyle/>
            <a:p>
              <a:r>
                <a:rPr lang="en-US" altLang="zh-CN" sz="2400" b="1" dirty="0">
                  <a:solidFill>
                    <a:schemeClr val="bg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4</a:t>
              </a:r>
              <a:endParaRPr lang="zh-CN" altLang="en-US" sz="2400" b="1" dirty="0">
                <a:solidFill>
                  <a:schemeClr val="bg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10" name="组合 314"/>
          <p:cNvGrpSpPr/>
          <p:nvPr/>
        </p:nvGrpSpPr>
        <p:grpSpPr>
          <a:xfrm>
            <a:off x="5418666" y="3798280"/>
            <a:ext cx="2217897" cy="1164706"/>
            <a:chOff x="3885010" y="3089595"/>
            <a:chExt cx="1802592" cy="946320"/>
          </a:xfrm>
          <a:solidFill>
            <a:schemeClr val="accent4"/>
          </a:solidFill>
        </p:grpSpPr>
        <p:grpSp>
          <p:nvGrpSpPr>
            <p:cNvPr id="11" name="组合 315"/>
            <p:cNvGrpSpPr/>
            <p:nvPr/>
          </p:nvGrpSpPr>
          <p:grpSpPr>
            <a:xfrm>
              <a:off x="3885010" y="3089595"/>
              <a:ext cx="1802592" cy="946320"/>
              <a:chOff x="3885010" y="3089595"/>
              <a:chExt cx="1802592" cy="946320"/>
            </a:xfrm>
            <a:grpFill/>
          </p:grpSpPr>
          <p:grpSp>
            <p:nvGrpSpPr>
              <p:cNvPr id="12" name="组合 317"/>
              <p:cNvGrpSpPr/>
              <p:nvPr/>
            </p:nvGrpSpPr>
            <p:grpSpPr>
              <a:xfrm>
                <a:off x="3885010" y="3089595"/>
                <a:ext cx="1802592" cy="946320"/>
                <a:chOff x="3885010" y="3089595"/>
                <a:chExt cx="1802592" cy="946320"/>
              </a:xfrm>
              <a:grpFill/>
              <a:effectLst>
                <a:outerShdw blurRad="292100" dist="419100" dir="6540000" algn="tl" rotWithShape="0">
                  <a:prstClr val="black">
                    <a:alpha val="40000"/>
                  </a:prstClr>
                </a:outerShdw>
              </a:effectLst>
            </p:grpSpPr>
            <p:sp>
              <p:nvSpPr>
                <p:cNvPr id="320" name="矩形 2"/>
                <p:cNvSpPr/>
                <p:nvPr/>
              </p:nvSpPr>
              <p:spPr>
                <a:xfrm rot="2092662" flipV="1">
                  <a:off x="3885010" y="3411305"/>
                  <a:ext cx="1472564" cy="624610"/>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2924 h 575473"/>
                    <a:gd name="connsiteX1-243" fmla="*/ 1473795 w 1473795"/>
                    <a:gd name="connsiteY1-244" fmla="*/ 482031 h 575473"/>
                    <a:gd name="connsiteX2-245" fmla="*/ 1459508 w 1473795"/>
                    <a:gd name="connsiteY2-246" fmla="*/ 575473 h 575473"/>
                    <a:gd name="connsiteX3-247" fmla="*/ 37814 w 1473795"/>
                    <a:gd name="connsiteY3-248" fmla="*/ 99438 h 575473"/>
                    <a:gd name="connsiteX4-249" fmla="*/ 0 w 1473795"/>
                    <a:gd name="connsiteY4-250" fmla="*/ 12924 h 575473"/>
                    <a:gd name="connsiteX0-251" fmla="*/ 0 w 1461888"/>
                    <a:gd name="connsiteY0-252" fmla="*/ 13419 h 567670"/>
                    <a:gd name="connsiteX1-253" fmla="*/ 1461888 w 1461888"/>
                    <a:gd name="connsiteY1-254" fmla="*/ 474228 h 567670"/>
                    <a:gd name="connsiteX2-255" fmla="*/ 1447601 w 1461888"/>
                    <a:gd name="connsiteY2-256" fmla="*/ 567670 h 567670"/>
                    <a:gd name="connsiteX3-257" fmla="*/ 25907 w 1461888"/>
                    <a:gd name="connsiteY3-258" fmla="*/ 91635 h 567670"/>
                    <a:gd name="connsiteX4-259" fmla="*/ 0 w 1461888"/>
                    <a:gd name="connsiteY4-260" fmla="*/ 13419 h 567670"/>
                    <a:gd name="connsiteX0-261" fmla="*/ 0 w 1461888"/>
                    <a:gd name="connsiteY0-262" fmla="*/ 13419 h 627927"/>
                    <a:gd name="connsiteX1-263" fmla="*/ 1461888 w 1461888"/>
                    <a:gd name="connsiteY1-264" fmla="*/ 474228 h 627927"/>
                    <a:gd name="connsiteX2-265" fmla="*/ 1402061 w 1461888"/>
                    <a:gd name="connsiteY2-266" fmla="*/ 627927 h 627927"/>
                    <a:gd name="connsiteX3-267" fmla="*/ 25907 w 1461888"/>
                    <a:gd name="connsiteY3-268" fmla="*/ 91635 h 627927"/>
                    <a:gd name="connsiteX4-269" fmla="*/ 0 w 1461888"/>
                    <a:gd name="connsiteY4-270" fmla="*/ 13419 h 627927"/>
                    <a:gd name="connsiteX0-271" fmla="*/ 0 w 1472564"/>
                    <a:gd name="connsiteY0-272" fmla="*/ 8892 h 623400"/>
                    <a:gd name="connsiteX1-273" fmla="*/ 1472564 w 1472564"/>
                    <a:gd name="connsiteY1-274" fmla="*/ 576219 h 623400"/>
                    <a:gd name="connsiteX2-275" fmla="*/ 1402061 w 1472564"/>
                    <a:gd name="connsiteY2-276" fmla="*/ 623400 h 623400"/>
                    <a:gd name="connsiteX3-277" fmla="*/ 25907 w 1472564"/>
                    <a:gd name="connsiteY3-278" fmla="*/ 87108 h 623400"/>
                    <a:gd name="connsiteX4-279" fmla="*/ 0 w 1472564"/>
                    <a:gd name="connsiteY4-280" fmla="*/ 8892 h 623400"/>
                    <a:gd name="connsiteX0-281" fmla="*/ 0 w 1472564"/>
                    <a:gd name="connsiteY0-282" fmla="*/ 8892 h 623400"/>
                    <a:gd name="connsiteX1-283" fmla="*/ 1472564 w 1472564"/>
                    <a:gd name="connsiteY1-284" fmla="*/ 576219 h 623400"/>
                    <a:gd name="connsiteX2-285" fmla="*/ 1402061 w 1472564"/>
                    <a:gd name="connsiteY2-286" fmla="*/ 623400 h 623400"/>
                    <a:gd name="connsiteX3-287" fmla="*/ 25907 w 1472564"/>
                    <a:gd name="connsiteY3-288" fmla="*/ 87108 h 623400"/>
                    <a:gd name="connsiteX4-289" fmla="*/ 0 w 1472564"/>
                    <a:gd name="connsiteY4-290" fmla="*/ 8892 h 623400"/>
                    <a:gd name="connsiteX0-291" fmla="*/ 0 w 1472564"/>
                    <a:gd name="connsiteY0-292" fmla="*/ 8892 h 623400"/>
                    <a:gd name="connsiteX1-293" fmla="*/ 1472564 w 1472564"/>
                    <a:gd name="connsiteY1-294" fmla="*/ 576219 h 623400"/>
                    <a:gd name="connsiteX2-295" fmla="*/ 1402061 w 1472564"/>
                    <a:gd name="connsiteY2-296" fmla="*/ 623400 h 623400"/>
                    <a:gd name="connsiteX3-297" fmla="*/ 25907 w 1472564"/>
                    <a:gd name="connsiteY3-298" fmla="*/ 87108 h 623400"/>
                    <a:gd name="connsiteX4-299" fmla="*/ 0 w 1472564"/>
                    <a:gd name="connsiteY4-300" fmla="*/ 8892 h 623400"/>
                    <a:gd name="connsiteX0-301" fmla="*/ 0 w 1472564"/>
                    <a:gd name="connsiteY0-302" fmla="*/ 9380 h 623888"/>
                    <a:gd name="connsiteX1-303" fmla="*/ 1472564 w 1472564"/>
                    <a:gd name="connsiteY1-304" fmla="*/ 576707 h 623888"/>
                    <a:gd name="connsiteX2-305" fmla="*/ 1402061 w 1472564"/>
                    <a:gd name="connsiteY2-306" fmla="*/ 623888 h 623888"/>
                    <a:gd name="connsiteX3-307" fmla="*/ 25907 w 1472564"/>
                    <a:gd name="connsiteY3-308" fmla="*/ 87596 h 623888"/>
                    <a:gd name="connsiteX4-309" fmla="*/ 0 w 1472564"/>
                    <a:gd name="connsiteY4-310" fmla="*/ 9380 h 623888"/>
                    <a:gd name="connsiteX0-311" fmla="*/ 0 w 1472564"/>
                    <a:gd name="connsiteY0-312" fmla="*/ 9380 h 623888"/>
                    <a:gd name="connsiteX1-313" fmla="*/ 1472564 w 1472564"/>
                    <a:gd name="connsiteY1-314" fmla="*/ 576707 h 623888"/>
                    <a:gd name="connsiteX2-315" fmla="*/ 1402061 w 1472564"/>
                    <a:gd name="connsiteY2-316" fmla="*/ 623888 h 623888"/>
                    <a:gd name="connsiteX3-317" fmla="*/ 25907 w 1472564"/>
                    <a:gd name="connsiteY3-318" fmla="*/ 87596 h 623888"/>
                    <a:gd name="connsiteX4-319" fmla="*/ 0 w 1472564"/>
                    <a:gd name="connsiteY4-320" fmla="*/ 9380 h 623888"/>
                    <a:gd name="connsiteX0-321" fmla="*/ 0 w 1472564"/>
                    <a:gd name="connsiteY0-322" fmla="*/ 9380 h 624610"/>
                    <a:gd name="connsiteX1-323" fmla="*/ 1472564 w 1472564"/>
                    <a:gd name="connsiteY1-324" fmla="*/ 576707 h 624610"/>
                    <a:gd name="connsiteX2-325" fmla="*/ 1398019 w 1472564"/>
                    <a:gd name="connsiteY2-326" fmla="*/ 624610 h 624610"/>
                    <a:gd name="connsiteX3-327" fmla="*/ 25907 w 1472564"/>
                    <a:gd name="connsiteY3-328" fmla="*/ 87596 h 624610"/>
                    <a:gd name="connsiteX4-329" fmla="*/ 0 w 1472564"/>
                    <a:gd name="connsiteY4-330" fmla="*/ 9380 h 624610"/>
                    <a:gd name="connsiteX0-331" fmla="*/ 0 w 1472564"/>
                    <a:gd name="connsiteY0-332" fmla="*/ 9380 h 624610"/>
                    <a:gd name="connsiteX1-333" fmla="*/ 1472564 w 1472564"/>
                    <a:gd name="connsiteY1-334" fmla="*/ 576707 h 624610"/>
                    <a:gd name="connsiteX2-335" fmla="*/ 1398019 w 1472564"/>
                    <a:gd name="connsiteY2-336" fmla="*/ 624610 h 624610"/>
                    <a:gd name="connsiteX3-337" fmla="*/ 25907 w 1472564"/>
                    <a:gd name="connsiteY3-338" fmla="*/ 87596 h 624610"/>
                    <a:gd name="connsiteX4-339" fmla="*/ 0 w 1472564"/>
                    <a:gd name="connsiteY4-340" fmla="*/ 9380 h 6246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2564" h="624610">
                      <a:moveTo>
                        <a:pt x="0" y="9380"/>
                      </a:moveTo>
                      <a:cubicBezTo>
                        <a:pt x="521429" y="-49357"/>
                        <a:pt x="1031813" y="171099"/>
                        <a:pt x="1472564" y="576707"/>
                      </a:cubicBezTo>
                      <a:lnTo>
                        <a:pt x="1398019" y="624610"/>
                      </a:lnTo>
                      <a:cubicBezTo>
                        <a:pt x="963191" y="208400"/>
                        <a:pt x="474959" y="51809"/>
                        <a:pt x="25907" y="87596"/>
                      </a:cubicBezTo>
                      <a:lnTo>
                        <a:pt x="0" y="9380"/>
                      </a:lnTo>
                      <a:close/>
                    </a:path>
                  </a:pathLst>
                </a:cu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321" name="矩形 6"/>
                <p:cNvSpPr/>
                <p:nvPr/>
              </p:nvSpPr>
              <p:spPr>
                <a:xfrm>
                  <a:off x="5341991" y="3394812"/>
                  <a:ext cx="345611" cy="536465"/>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720080"/>
                    <a:gd name="connsiteY0-2" fmla="*/ 827314 h 899322"/>
                    <a:gd name="connsiteX1-3" fmla="*/ 438503 w 720080"/>
                    <a:gd name="connsiteY1-4" fmla="*/ 0 h 899322"/>
                    <a:gd name="connsiteX2-5" fmla="*/ 720080 w 720080"/>
                    <a:gd name="connsiteY2-6" fmla="*/ 899322 h 899322"/>
                    <a:gd name="connsiteX3-7" fmla="*/ 0 w 720080"/>
                    <a:gd name="connsiteY3-8" fmla="*/ 899322 h 899322"/>
                    <a:gd name="connsiteX4-9" fmla="*/ 0 w 720080"/>
                    <a:gd name="connsiteY4-10" fmla="*/ 827314 h 899322"/>
                    <a:gd name="connsiteX0-11" fmla="*/ 124823 w 720080"/>
                    <a:gd name="connsiteY0-12" fmla="*/ 444137 h 899322"/>
                    <a:gd name="connsiteX1-13" fmla="*/ 438503 w 720080"/>
                    <a:gd name="connsiteY1-14" fmla="*/ 0 h 899322"/>
                    <a:gd name="connsiteX2-15" fmla="*/ 720080 w 720080"/>
                    <a:gd name="connsiteY2-16" fmla="*/ 899322 h 899322"/>
                    <a:gd name="connsiteX3-17" fmla="*/ 0 w 720080"/>
                    <a:gd name="connsiteY3-18" fmla="*/ 899322 h 899322"/>
                    <a:gd name="connsiteX4-19" fmla="*/ 124823 w 720080"/>
                    <a:gd name="connsiteY4-20" fmla="*/ 444137 h 899322"/>
                    <a:gd name="connsiteX0-21" fmla="*/ 0 w 595257"/>
                    <a:gd name="connsiteY0-22" fmla="*/ 444137 h 899322"/>
                    <a:gd name="connsiteX1-23" fmla="*/ 313680 w 595257"/>
                    <a:gd name="connsiteY1-24" fmla="*/ 0 h 899322"/>
                    <a:gd name="connsiteX2-25" fmla="*/ 595257 w 595257"/>
                    <a:gd name="connsiteY2-26" fmla="*/ 899322 h 899322"/>
                    <a:gd name="connsiteX3-27" fmla="*/ 29029 w 595257"/>
                    <a:gd name="connsiteY3-28" fmla="*/ 530659 h 899322"/>
                    <a:gd name="connsiteX4-29" fmla="*/ 0 w 595257"/>
                    <a:gd name="connsiteY4-30" fmla="*/ 444137 h 899322"/>
                    <a:gd name="connsiteX0-31" fmla="*/ 0 w 363028"/>
                    <a:gd name="connsiteY0-32" fmla="*/ 444137 h 530659"/>
                    <a:gd name="connsiteX1-33" fmla="*/ 313680 w 363028"/>
                    <a:gd name="connsiteY1-34" fmla="*/ 0 h 530659"/>
                    <a:gd name="connsiteX2-35" fmla="*/ 363028 w 363028"/>
                    <a:gd name="connsiteY2-36" fmla="*/ 51688 h 530659"/>
                    <a:gd name="connsiteX3-37" fmla="*/ 29029 w 363028"/>
                    <a:gd name="connsiteY3-38" fmla="*/ 530659 h 530659"/>
                    <a:gd name="connsiteX4-39" fmla="*/ 0 w 363028"/>
                    <a:gd name="connsiteY4-40" fmla="*/ 444137 h 530659"/>
                    <a:gd name="connsiteX0-41" fmla="*/ 0 w 339805"/>
                    <a:gd name="connsiteY0-42" fmla="*/ 444137 h 530659"/>
                    <a:gd name="connsiteX1-43" fmla="*/ 313680 w 339805"/>
                    <a:gd name="connsiteY1-44" fmla="*/ 0 h 530659"/>
                    <a:gd name="connsiteX2-45" fmla="*/ 339805 w 339805"/>
                    <a:gd name="connsiteY2-46" fmla="*/ 60397 h 530659"/>
                    <a:gd name="connsiteX3-47" fmla="*/ 29029 w 339805"/>
                    <a:gd name="connsiteY3-48" fmla="*/ 530659 h 530659"/>
                    <a:gd name="connsiteX4-49" fmla="*/ 0 w 339805"/>
                    <a:gd name="connsiteY4-50" fmla="*/ 444137 h 530659"/>
                    <a:gd name="connsiteX0-51" fmla="*/ 0 w 342708"/>
                    <a:gd name="connsiteY0-52" fmla="*/ 444137 h 530659"/>
                    <a:gd name="connsiteX1-53" fmla="*/ 313680 w 342708"/>
                    <a:gd name="connsiteY1-54" fmla="*/ 0 h 530659"/>
                    <a:gd name="connsiteX2-55" fmla="*/ 342708 w 342708"/>
                    <a:gd name="connsiteY2-56" fmla="*/ 69106 h 530659"/>
                    <a:gd name="connsiteX3-57" fmla="*/ 29029 w 342708"/>
                    <a:gd name="connsiteY3-58" fmla="*/ 530659 h 530659"/>
                    <a:gd name="connsiteX4-59" fmla="*/ 0 w 342708"/>
                    <a:gd name="connsiteY4-60" fmla="*/ 444137 h 530659"/>
                    <a:gd name="connsiteX0-61" fmla="*/ 0 w 345611"/>
                    <a:gd name="connsiteY0-62" fmla="*/ 455749 h 530659"/>
                    <a:gd name="connsiteX1-63" fmla="*/ 316583 w 345611"/>
                    <a:gd name="connsiteY1-64" fmla="*/ 0 h 530659"/>
                    <a:gd name="connsiteX2-65" fmla="*/ 345611 w 345611"/>
                    <a:gd name="connsiteY2-66" fmla="*/ 69106 h 530659"/>
                    <a:gd name="connsiteX3-67" fmla="*/ 31932 w 345611"/>
                    <a:gd name="connsiteY3-68" fmla="*/ 530659 h 530659"/>
                    <a:gd name="connsiteX4-69" fmla="*/ 0 w 345611"/>
                    <a:gd name="connsiteY4-70" fmla="*/ 455749 h 530659"/>
                    <a:gd name="connsiteX0-71" fmla="*/ 0 w 345611"/>
                    <a:gd name="connsiteY0-72" fmla="*/ 447041 h 530659"/>
                    <a:gd name="connsiteX1-73" fmla="*/ 316583 w 345611"/>
                    <a:gd name="connsiteY1-74" fmla="*/ 0 h 530659"/>
                    <a:gd name="connsiteX2-75" fmla="*/ 345611 w 345611"/>
                    <a:gd name="connsiteY2-76" fmla="*/ 69106 h 530659"/>
                    <a:gd name="connsiteX3-77" fmla="*/ 31932 w 345611"/>
                    <a:gd name="connsiteY3-78" fmla="*/ 530659 h 530659"/>
                    <a:gd name="connsiteX4-79" fmla="*/ 0 w 345611"/>
                    <a:gd name="connsiteY4-80" fmla="*/ 447041 h 530659"/>
                    <a:gd name="connsiteX0-81" fmla="*/ 0 w 345611"/>
                    <a:gd name="connsiteY0-82" fmla="*/ 455750 h 539368"/>
                    <a:gd name="connsiteX1-83" fmla="*/ 316583 w 345611"/>
                    <a:gd name="connsiteY1-84" fmla="*/ 0 h 539368"/>
                    <a:gd name="connsiteX2-85" fmla="*/ 345611 w 345611"/>
                    <a:gd name="connsiteY2-86" fmla="*/ 77815 h 539368"/>
                    <a:gd name="connsiteX3-87" fmla="*/ 31932 w 345611"/>
                    <a:gd name="connsiteY3-88" fmla="*/ 539368 h 539368"/>
                    <a:gd name="connsiteX4-89" fmla="*/ 0 w 345611"/>
                    <a:gd name="connsiteY4-90" fmla="*/ 455750 h 539368"/>
                    <a:gd name="connsiteX0-91" fmla="*/ 0 w 345611"/>
                    <a:gd name="connsiteY0-92" fmla="*/ 447041 h 530659"/>
                    <a:gd name="connsiteX1-93" fmla="*/ 313681 w 345611"/>
                    <a:gd name="connsiteY1-94" fmla="*/ 0 h 530659"/>
                    <a:gd name="connsiteX2-95" fmla="*/ 345611 w 345611"/>
                    <a:gd name="connsiteY2-96" fmla="*/ 69106 h 530659"/>
                    <a:gd name="connsiteX3-97" fmla="*/ 31932 w 345611"/>
                    <a:gd name="connsiteY3-98" fmla="*/ 530659 h 530659"/>
                    <a:gd name="connsiteX4-99" fmla="*/ 0 w 345611"/>
                    <a:gd name="connsiteY4-100" fmla="*/ 447041 h 530659"/>
                    <a:gd name="connsiteX0-101" fmla="*/ 0 w 345611"/>
                    <a:gd name="connsiteY0-102" fmla="*/ 449944 h 533562"/>
                    <a:gd name="connsiteX1-103" fmla="*/ 316584 w 345611"/>
                    <a:gd name="connsiteY1-104" fmla="*/ 0 h 533562"/>
                    <a:gd name="connsiteX2-105" fmla="*/ 345611 w 345611"/>
                    <a:gd name="connsiteY2-106" fmla="*/ 72009 h 533562"/>
                    <a:gd name="connsiteX3-107" fmla="*/ 31932 w 345611"/>
                    <a:gd name="connsiteY3-108" fmla="*/ 533562 h 533562"/>
                    <a:gd name="connsiteX4-109" fmla="*/ 0 w 345611"/>
                    <a:gd name="connsiteY4-110" fmla="*/ 449944 h 533562"/>
                    <a:gd name="connsiteX0-111" fmla="*/ 0 w 345611"/>
                    <a:gd name="connsiteY0-112" fmla="*/ 452847 h 536465"/>
                    <a:gd name="connsiteX1-113" fmla="*/ 316584 w 345611"/>
                    <a:gd name="connsiteY1-114" fmla="*/ 0 h 536465"/>
                    <a:gd name="connsiteX2-115" fmla="*/ 345611 w 345611"/>
                    <a:gd name="connsiteY2-116" fmla="*/ 74912 h 536465"/>
                    <a:gd name="connsiteX3-117" fmla="*/ 31932 w 345611"/>
                    <a:gd name="connsiteY3-118" fmla="*/ 536465 h 536465"/>
                    <a:gd name="connsiteX4-119" fmla="*/ 0 w 345611"/>
                    <a:gd name="connsiteY4-120" fmla="*/ 452847 h 5364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611" h="536465">
                      <a:moveTo>
                        <a:pt x="0" y="452847"/>
                      </a:moveTo>
                      <a:lnTo>
                        <a:pt x="316584" y="0"/>
                      </a:lnTo>
                      <a:lnTo>
                        <a:pt x="345611" y="74912"/>
                      </a:lnTo>
                      <a:lnTo>
                        <a:pt x="31932" y="536465"/>
                      </a:lnTo>
                      <a:lnTo>
                        <a:pt x="0" y="452847"/>
                      </a:lnTo>
                      <a:close/>
                    </a:path>
                  </a:pathLst>
                </a:cu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322" name="矩形 5"/>
                <p:cNvSpPr/>
                <p:nvPr/>
              </p:nvSpPr>
              <p:spPr>
                <a:xfrm>
                  <a:off x="3907589" y="3089595"/>
                  <a:ext cx="1758804" cy="796073"/>
                </a:xfrm>
                <a:custGeom>
                  <a:avLst/>
                  <a:gdLst>
                    <a:gd name="connsiteX0" fmla="*/ 0 w 1134691"/>
                    <a:gd name="connsiteY0" fmla="*/ 0 h 504056"/>
                    <a:gd name="connsiteX1" fmla="*/ 1134691 w 1134691"/>
                    <a:gd name="connsiteY1" fmla="*/ 0 h 504056"/>
                    <a:gd name="connsiteX2" fmla="*/ 1134691 w 1134691"/>
                    <a:gd name="connsiteY2" fmla="*/ 504056 h 504056"/>
                    <a:gd name="connsiteX3" fmla="*/ 0 w 1134691"/>
                    <a:gd name="connsiteY3" fmla="*/ 504056 h 504056"/>
                    <a:gd name="connsiteX4" fmla="*/ 0 w 1134691"/>
                    <a:gd name="connsiteY4" fmla="*/ 0 h 504056"/>
                    <a:gd name="connsiteX0-1" fmla="*/ 386080 w 1134691"/>
                    <a:gd name="connsiteY0-2" fmla="*/ 0 h 913359"/>
                    <a:gd name="connsiteX1-3" fmla="*/ 1134691 w 1134691"/>
                    <a:gd name="connsiteY1-4" fmla="*/ 409303 h 913359"/>
                    <a:gd name="connsiteX2-5" fmla="*/ 1134691 w 1134691"/>
                    <a:gd name="connsiteY2-6" fmla="*/ 913359 h 913359"/>
                    <a:gd name="connsiteX3-7" fmla="*/ 0 w 1134691"/>
                    <a:gd name="connsiteY3-8" fmla="*/ 913359 h 913359"/>
                    <a:gd name="connsiteX4-9" fmla="*/ 386080 w 1134691"/>
                    <a:gd name="connsiteY4-10" fmla="*/ 0 h 913359"/>
                    <a:gd name="connsiteX0-11" fmla="*/ 592182 w 1340793"/>
                    <a:gd name="connsiteY0-12" fmla="*/ 0 h 913359"/>
                    <a:gd name="connsiteX1-13" fmla="*/ 1340793 w 1340793"/>
                    <a:gd name="connsiteY1-14" fmla="*/ 409303 h 913359"/>
                    <a:gd name="connsiteX2-15" fmla="*/ 1340793 w 1340793"/>
                    <a:gd name="connsiteY2-16" fmla="*/ 913359 h 913359"/>
                    <a:gd name="connsiteX3-17" fmla="*/ 0 w 1340793"/>
                    <a:gd name="connsiteY3-18" fmla="*/ 416970 h 913359"/>
                    <a:gd name="connsiteX4-19" fmla="*/ 592182 w 1340793"/>
                    <a:gd name="connsiteY4-20" fmla="*/ 0 h 913359"/>
                    <a:gd name="connsiteX0-21" fmla="*/ 592182 w 1758804"/>
                    <a:gd name="connsiteY0-22" fmla="*/ 0 h 913359"/>
                    <a:gd name="connsiteX1-23" fmla="*/ 1758804 w 1758804"/>
                    <a:gd name="connsiteY1-24" fmla="*/ 307703 h 913359"/>
                    <a:gd name="connsiteX2-25" fmla="*/ 1340793 w 1758804"/>
                    <a:gd name="connsiteY2-26" fmla="*/ 913359 h 913359"/>
                    <a:gd name="connsiteX3-27" fmla="*/ 0 w 1758804"/>
                    <a:gd name="connsiteY3-28" fmla="*/ 416970 h 913359"/>
                    <a:gd name="connsiteX4-29" fmla="*/ 592182 w 1758804"/>
                    <a:gd name="connsiteY4-30" fmla="*/ 0 h 913359"/>
                    <a:gd name="connsiteX0-31" fmla="*/ 592182 w 1758804"/>
                    <a:gd name="connsiteY0-32" fmla="*/ 0 h 774022"/>
                    <a:gd name="connsiteX1-33" fmla="*/ 1758804 w 1758804"/>
                    <a:gd name="connsiteY1-34" fmla="*/ 307703 h 774022"/>
                    <a:gd name="connsiteX2-35" fmla="*/ 1439490 w 1758804"/>
                    <a:gd name="connsiteY2-36" fmla="*/ 774022 h 774022"/>
                    <a:gd name="connsiteX3-37" fmla="*/ 0 w 1758804"/>
                    <a:gd name="connsiteY3-38" fmla="*/ 416970 h 774022"/>
                    <a:gd name="connsiteX4-39" fmla="*/ 592182 w 1758804"/>
                    <a:gd name="connsiteY4-40" fmla="*/ 0 h 774022"/>
                    <a:gd name="connsiteX0-41" fmla="*/ 592182 w 1758804"/>
                    <a:gd name="connsiteY0-42" fmla="*/ 0 h 669519"/>
                    <a:gd name="connsiteX1-43" fmla="*/ 1758804 w 1758804"/>
                    <a:gd name="connsiteY1-44" fmla="*/ 307703 h 669519"/>
                    <a:gd name="connsiteX2-45" fmla="*/ 1404656 w 1758804"/>
                    <a:gd name="connsiteY2-46" fmla="*/ 669519 h 669519"/>
                    <a:gd name="connsiteX3-47" fmla="*/ 0 w 1758804"/>
                    <a:gd name="connsiteY3-48" fmla="*/ 416970 h 669519"/>
                    <a:gd name="connsiteX4-49" fmla="*/ 592182 w 1758804"/>
                    <a:gd name="connsiteY4-50" fmla="*/ 0 h 669519"/>
                    <a:gd name="connsiteX0-51" fmla="*/ 592182 w 1758804"/>
                    <a:gd name="connsiteY0-52" fmla="*/ 0 h 756605"/>
                    <a:gd name="connsiteX1-53" fmla="*/ 1758804 w 1758804"/>
                    <a:gd name="connsiteY1-54" fmla="*/ 307703 h 756605"/>
                    <a:gd name="connsiteX2-55" fmla="*/ 1439490 w 1758804"/>
                    <a:gd name="connsiteY2-56" fmla="*/ 756605 h 756605"/>
                    <a:gd name="connsiteX3-57" fmla="*/ 0 w 1758804"/>
                    <a:gd name="connsiteY3-58" fmla="*/ 416970 h 756605"/>
                    <a:gd name="connsiteX4-59" fmla="*/ 592182 w 1758804"/>
                    <a:gd name="connsiteY4-60" fmla="*/ 0 h 756605"/>
                    <a:gd name="connsiteX0-61" fmla="*/ 592182 w 1758804"/>
                    <a:gd name="connsiteY0-62" fmla="*/ 0 h 756605"/>
                    <a:gd name="connsiteX1-63" fmla="*/ 1758804 w 1758804"/>
                    <a:gd name="connsiteY1-64" fmla="*/ 307703 h 756605"/>
                    <a:gd name="connsiteX2-65" fmla="*/ 1439490 w 1758804"/>
                    <a:gd name="connsiteY2-66" fmla="*/ 756605 h 756605"/>
                    <a:gd name="connsiteX3-67" fmla="*/ 0 w 1758804"/>
                    <a:gd name="connsiteY3-68" fmla="*/ 416970 h 756605"/>
                    <a:gd name="connsiteX4-69" fmla="*/ 592182 w 1758804"/>
                    <a:gd name="connsiteY4-70" fmla="*/ 0 h 756605"/>
                    <a:gd name="connsiteX0-71" fmla="*/ 592182 w 1758804"/>
                    <a:gd name="connsiteY0-72" fmla="*/ 0 h 756605"/>
                    <a:gd name="connsiteX1-73" fmla="*/ 1758804 w 1758804"/>
                    <a:gd name="connsiteY1-74" fmla="*/ 307703 h 756605"/>
                    <a:gd name="connsiteX2-75" fmla="*/ 1439490 w 1758804"/>
                    <a:gd name="connsiteY2-76" fmla="*/ 756605 h 756605"/>
                    <a:gd name="connsiteX3-77" fmla="*/ 0 w 1758804"/>
                    <a:gd name="connsiteY3-78" fmla="*/ 416970 h 756605"/>
                    <a:gd name="connsiteX4-79" fmla="*/ 592182 w 1758804"/>
                    <a:gd name="connsiteY4-80" fmla="*/ 0 h 756605"/>
                    <a:gd name="connsiteX0-81" fmla="*/ 592182 w 1758804"/>
                    <a:gd name="connsiteY0-82" fmla="*/ 0 h 796073"/>
                    <a:gd name="connsiteX1-83" fmla="*/ 1758804 w 1758804"/>
                    <a:gd name="connsiteY1-84" fmla="*/ 307703 h 796073"/>
                    <a:gd name="connsiteX2-85" fmla="*/ 1439490 w 1758804"/>
                    <a:gd name="connsiteY2-86" fmla="*/ 756605 h 796073"/>
                    <a:gd name="connsiteX3-87" fmla="*/ 0 w 1758804"/>
                    <a:gd name="connsiteY3-88" fmla="*/ 416970 h 796073"/>
                    <a:gd name="connsiteX4-89" fmla="*/ 592182 w 1758804"/>
                    <a:gd name="connsiteY4-90" fmla="*/ 0 h 796073"/>
                    <a:gd name="connsiteX0-91" fmla="*/ 592182 w 1758804"/>
                    <a:gd name="connsiteY0-92" fmla="*/ 0 h 796073"/>
                    <a:gd name="connsiteX1-93" fmla="*/ 1758804 w 1758804"/>
                    <a:gd name="connsiteY1-94" fmla="*/ 307703 h 796073"/>
                    <a:gd name="connsiteX2-95" fmla="*/ 1439490 w 1758804"/>
                    <a:gd name="connsiteY2-96" fmla="*/ 756605 h 796073"/>
                    <a:gd name="connsiteX3-97" fmla="*/ 0 w 1758804"/>
                    <a:gd name="connsiteY3-98" fmla="*/ 416970 h 796073"/>
                    <a:gd name="connsiteX4-99" fmla="*/ 592182 w 1758804"/>
                    <a:gd name="connsiteY4-100" fmla="*/ 0 h 796073"/>
                    <a:gd name="connsiteX0-101" fmla="*/ 592182 w 1758804"/>
                    <a:gd name="connsiteY0-102" fmla="*/ 0 h 796073"/>
                    <a:gd name="connsiteX1-103" fmla="*/ 1758804 w 1758804"/>
                    <a:gd name="connsiteY1-104" fmla="*/ 307703 h 796073"/>
                    <a:gd name="connsiteX2-105" fmla="*/ 1439490 w 1758804"/>
                    <a:gd name="connsiteY2-106" fmla="*/ 756605 h 796073"/>
                    <a:gd name="connsiteX3-107" fmla="*/ 0 w 1758804"/>
                    <a:gd name="connsiteY3-108" fmla="*/ 416970 h 796073"/>
                    <a:gd name="connsiteX4-109" fmla="*/ 592182 w 1758804"/>
                    <a:gd name="connsiteY4-110" fmla="*/ 0 h 796073"/>
                    <a:gd name="connsiteX0-111" fmla="*/ 592182 w 1758804"/>
                    <a:gd name="connsiteY0-112" fmla="*/ 0 h 796073"/>
                    <a:gd name="connsiteX1-113" fmla="*/ 1758804 w 1758804"/>
                    <a:gd name="connsiteY1-114" fmla="*/ 307703 h 796073"/>
                    <a:gd name="connsiteX2-115" fmla="*/ 1439490 w 1758804"/>
                    <a:gd name="connsiteY2-116" fmla="*/ 756605 h 796073"/>
                    <a:gd name="connsiteX3-117" fmla="*/ 0 w 1758804"/>
                    <a:gd name="connsiteY3-118" fmla="*/ 416970 h 796073"/>
                    <a:gd name="connsiteX4-119" fmla="*/ 592182 w 1758804"/>
                    <a:gd name="connsiteY4-120" fmla="*/ 0 h 79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8804" h="796073">
                      <a:moveTo>
                        <a:pt x="592182" y="0"/>
                      </a:moveTo>
                      <a:cubicBezTo>
                        <a:pt x="853331" y="212876"/>
                        <a:pt x="1216079" y="379307"/>
                        <a:pt x="1758804" y="307703"/>
                      </a:cubicBezTo>
                      <a:lnTo>
                        <a:pt x="1439490" y="756605"/>
                      </a:lnTo>
                      <a:cubicBezTo>
                        <a:pt x="805809" y="872719"/>
                        <a:pt x="424676" y="724673"/>
                        <a:pt x="0" y="416970"/>
                      </a:cubicBezTo>
                      <a:lnTo>
                        <a:pt x="592182" y="0"/>
                      </a:lnTo>
                      <a:close/>
                    </a:path>
                  </a:pathLst>
                </a:custGeom>
                <a:solidFill>
                  <a:srgbClr val="1847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a typeface="微软雅黑" panose="020B0503020204020204" pitchFamily="34" charset="-122"/>
                  </a:endParaRPr>
                </a:p>
              </p:txBody>
            </p:sp>
          </p:grpSp>
          <p:sp>
            <p:nvSpPr>
              <p:cNvPr id="319" name="矩形 5"/>
              <p:cNvSpPr/>
              <p:nvPr/>
            </p:nvSpPr>
            <p:spPr>
              <a:xfrm>
                <a:off x="3907590" y="3279249"/>
                <a:ext cx="1365363" cy="605446"/>
              </a:xfrm>
              <a:custGeom>
                <a:avLst/>
                <a:gdLst/>
                <a:ahLst/>
                <a:cxnLst/>
                <a:rect l="l" t="t" r="r" b="b"/>
                <a:pathLst>
                  <a:path w="1365363" h="605446">
                    <a:moveTo>
                      <a:pt x="323078" y="0"/>
                    </a:moveTo>
                    <a:cubicBezTo>
                      <a:pt x="541057" y="289956"/>
                      <a:pt x="917753" y="504182"/>
                      <a:pt x="1365363" y="577393"/>
                    </a:cubicBezTo>
                    <a:cubicBezTo>
                      <a:pt x="775693" y="671316"/>
                      <a:pt x="407935" y="523060"/>
                      <a:pt x="0" y="227487"/>
                    </a:cubicBezTo>
                    <a:close/>
                  </a:path>
                </a:pathLst>
              </a:custGeom>
              <a:gradFill>
                <a:gsLst>
                  <a:gs pos="0">
                    <a:schemeClr val="bg1">
                      <a:alpha val="0"/>
                    </a:schemeClr>
                  </a:gs>
                  <a:gs pos="100000">
                    <a:srgbClr val="18478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a typeface="微软雅黑" panose="020B0503020204020204" pitchFamily="34" charset="-122"/>
                </a:endParaRPr>
              </a:p>
            </p:txBody>
          </p:sp>
        </p:grpSp>
        <p:sp>
          <p:nvSpPr>
            <p:cNvPr id="317" name="TextBox 316"/>
            <p:cNvSpPr txBox="1"/>
            <p:nvPr/>
          </p:nvSpPr>
          <p:spPr>
            <a:xfrm>
              <a:off x="4230531" y="3138523"/>
              <a:ext cx="303822" cy="374997"/>
            </a:xfrm>
            <a:prstGeom prst="rect">
              <a:avLst/>
            </a:prstGeom>
            <a:gradFill>
              <a:gsLst>
                <a:gs pos="0">
                  <a:schemeClr val="bg1">
                    <a:alpha val="0"/>
                  </a:schemeClr>
                </a:gs>
                <a:gs pos="100000">
                  <a:srgbClr val="18478F"/>
                </a:gs>
              </a:gsLst>
              <a:lin ang="7800000" scaled="0"/>
            </a:gradFill>
            <a:effectLst/>
          </p:spPr>
          <p:txBody>
            <a:bodyPr wrap="none" rtlCol="0">
              <a:spAutoFit/>
            </a:bodyPr>
            <a:lstStyle/>
            <a:p>
              <a:r>
                <a:rPr lang="en-US" altLang="zh-CN" sz="2400" b="1" dirty="0">
                  <a:solidFill>
                    <a:schemeClr val="bg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3</a:t>
              </a:r>
              <a:endParaRPr lang="zh-CN" altLang="en-US" sz="2400" b="1" dirty="0">
                <a:solidFill>
                  <a:schemeClr val="bg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23" name="Text Box 11"/>
          <p:cNvSpPr txBox="1">
            <a:spLocks noChangeArrowheads="1"/>
          </p:cNvSpPr>
          <p:nvPr/>
        </p:nvSpPr>
        <p:spPr bwMode="auto">
          <a:xfrm>
            <a:off x="752610" y="2276875"/>
            <a:ext cx="1977218"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600" dirty="0">
                <a:solidFill>
                  <a:srgbClr val="18478F"/>
                </a:solidFill>
                <a:latin typeface="微软雅黑" panose="020B0503020204020204" pitchFamily="34" charset="-122"/>
                <a:ea typeface="微软雅黑" panose="020B0503020204020204" pitchFamily="34" charset="-122"/>
              </a:rPr>
              <a:t>这里填写小标题</a:t>
            </a:r>
          </a:p>
        </p:txBody>
      </p:sp>
      <p:sp>
        <p:nvSpPr>
          <p:cNvPr id="324" name="矩形 323"/>
          <p:cNvSpPr/>
          <p:nvPr/>
        </p:nvSpPr>
        <p:spPr>
          <a:xfrm>
            <a:off x="753998" y="2754566"/>
            <a:ext cx="3645891" cy="614142"/>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25" name="直接连接符 324"/>
          <p:cNvCxnSpPr/>
          <p:nvPr/>
        </p:nvCxnSpPr>
        <p:spPr>
          <a:xfrm>
            <a:off x="713833" y="2720116"/>
            <a:ext cx="3708706"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26" name="Text Box 11"/>
          <p:cNvSpPr txBox="1">
            <a:spLocks noChangeArrowheads="1"/>
          </p:cNvSpPr>
          <p:nvPr/>
        </p:nvSpPr>
        <p:spPr bwMode="auto">
          <a:xfrm>
            <a:off x="752610" y="4558338"/>
            <a:ext cx="1977218"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600" dirty="0">
                <a:solidFill>
                  <a:srgbClr val="18478F"/>
                </a:solidFill>
                <a:latin typeface="微软雅黑" panose="020B0503020204020204" pitchFamily="34" charset="-122"/>
                <a:ea typeface="微软雅黑" panose="020B0503020204020204" pitchFamily="34" charset="-122"/>
              </a:rPr>
              <a:t>这里填写小标题</a:t>
            </a:r>
          </a:p>
        </p:txBody>
      </p:sp>
      <p:sp>
        <p:nvSpPr>
          <p:cNvPr id="327" name="矩形 326"/>
          <p:cNvSpPr/>
          <p:nvPr/>
        </p:nvSpPr>
        <p:spPr>
          <a:xfrm>
            <a:off x="753998" y="4968705"/>
            <a:ext cx="3645891" cy="614142"/>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28" name="直接连接符 327"/>
          <p:cNvCxnSpPr/>
          <p:nvPr/>
        </p:nvCxnSpPr>
        <p:spPr>
          <a:xfrm>
            <a:off x="713836" y="4949525"/>
            <a:ext cx="3686056"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p:nvCxnSpPr>
        <p:spPr>
          <a:xfrm>
            <a:off x="7636568" y="2720116"/>
            <a:ext cx="3737005"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30" name="矩形 329"/>
          <p:cNvSpPr/>
          <p:nvPr/>
        </p:nvSpPr>
        <p:spPr>
          <a:xfrm>
            <a:off x="7674714" y="2754566"/>
            <a:ext cx="3645891" cy="614142"/>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1" name="Text Box 11"/>
          <p:cNvSpPr txBox="1">
            <a:spLocks noChangeArrowheads="1"/>
          </p:cNvSpPr>
          <p:nvPr/>
        </p:nvSpPr>
        <p:spPr bwMode="auto">
          <a:xfrm>
            <a:off x="9397744" y="2276875"/>
            <a:ext cx="1977218"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600" dirty="0">
                <a:solidFill>
                  <a:srgbClr val="18478F"/>
                </a:solidFill>
                <a:latin typeface="微软雅黑" panose="020B0503020204020204" pitchFamily="34" charset="-122"/>
                <a:ea typeface="微软雅黑" panose="020B0503020204020204" pitchFamily="34" charset="-122"/>
              </a:rPr>
              <a:t>这里填写小标题</a:t>
            </a:r>
          </a:p>
        </p:txBody>
      </p:sp>
      <p:cxnSp>
        <p:nvCxnSpPr>
          <p:cNvPr id="332" name="直接连接符 331"/>
          <p:cNvCxnSpPr/>
          <p:nvPr/>
        </p:nvCxnSpPr>
        <p:spPr>
          <a:xfrm>
            <a:off x="7666705" y="4968705"/>
            <a:ext cx="3706864"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33" name="矩形 332"/>
          <p:cNvSpPr/>
          <p:nvPr/>
        </p:nvSpPr>
        <p:spPr>
          <a:xfrm>
            <a:off x="7674714" y="4968705"/>
            <a:ext cx="3645891" cy="614142"/>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点击输入简要文本内容，文字内容需概况精炼的说明该分项内容添加内容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4" name="Text Box 11"/>
          <p:cNvSpPr txBox="1">
            <a:spLocks noChangeArrowheads="1"/>
          </p:cNvSpPr>
          <p:nvPr/>
        </p:nvSpPr>
        <p:spPr bwMode="auto">
          <a:xfrm>
            <a:off x="9397744" y="4558338"/>
            <a:ext cx="1977218"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600" dirty="0">
                <a:solidFill>
                  <a:srgbClr val="18478F"/>
                </a:solidFill>
                <a:latin typeface="微软雅黑" panose="020B0503020204020204" pitchFamily="34" charset="-122"/>
                <a:ea typeface="微软雅黑" panose="020B0503020204020204" pitchFamily="34" charset="-122"/>
              </a:rPr>
              <a:t>这里填写小标题</a:t>
            </a:r>
          </a:p>
        </p:txBody>
      </p:sp>
      <p:sp>
        <p:nvSpPr>
          <p:cNvPr id="44" name="矩形 43"/>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5" name="矩形 44"/>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6" name="组合 45"/>
          <p:cNvGrpSpPr/>
          <p:nvPr/>
        </p:nvGrpSpPr>
        <p:grpSpPr>
          <a:xfrm>
            <a:off x="1935444" y="393958"/>
            <a:ext cx="3705496" cy="592217"/>
            <a:chOff x="330188" y="329522"/>
            <a:chExt cx="3705496" cy="592217"/>
          </a:xfrm>
        </p:grpSpPr>
        <p:sp>
          <p:nvSpPr>
            <p:cNvPr id="47"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48" name="矩形 47"/>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0" name="矩形 49"/>
          <p:cNvSpPr/>
          <p:nvPr/>
        </p:nvSpPr>
        <p:spPr>
          <a:xfrm>
            <a:off x="486854" y="399268"/>
            <a:ext cx="665567" cy="584775"/>
          </a:xfrm>
          <a:prstGeom prst="rect">
            <a:avLst/>
          </a:prstGeom>
        </p:spPr>
        <p:txBody>
          <a:bodyPr wrap="none">
            <a:spAutoFit/>
          </a:bodyPr>
          <a:lstStyle/>
          <a:p>
            <a:r>
              <a:rPr lang="en-US" altLang="zh-CN" sz="3200" dirty="0" smtClean="0">
                <a:solidFill>
                  <a:srgbClr val="18478F"/>
                </a:solidFill>
                <a:latin typeface="微软雅黑" panose="020B0503020204020204" pitchFamily="34" charset="-122"/>
                <a:ea typeface="微软雅黑" panose="020B0503020204020204" pitchFamily="34" charset="-122"/>
                <a:cs typeface="+mn-ea"/>
                <a:sym typeface="+mn-lt"/>
              </a:rPr>
              <a:t>04</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49"/>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44"/>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45"/>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1000"/>
                                        <p:tgtEl>
                                          <p:spTgt spid="46"/>
                                        </p:tgtEl>
                                      </p:cBhvr>
                                    </p:animEffect>
                                  </p:childTnLst>
                                </p:cTn>
                              </p:par>
                            </p:childTnLst>
                          </p:cTn>
                        </p:par>
                        <p:par>
                          <p:cTn id="26" fill="hold">
                            <p:stCondLst>
                              <p:cond delay="500"/>
                            </p:stCondLst>
                            <p:childTnLst>
                              <p:par>
                                <p:cTn id="27" presetID="2" presetClass="entr" presetSubtype="3"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400" fill="hold"/>
                                        <p:tgtEl>
                                          <p:spTgt spid="2"/>
                                        </p:tgtEl>
                                        <p:attrNameLst>
                                          <p:attrName>ppt_x</p:attrName>
                                        </p:attrNameLst>
                                      </p:cBhvr>
                                      <p:tavLst>
                                        <p:tav tm="0">
                                          <p:val>
                                            <p:strVal val="1+#ppt_w/2"/>
                                          </p:val>
                                        </p:tav>
                                        <p:tav tm="100000">
                                          <p:val>
                                            <p:strVal val="#ppt_x"/>
                                          </p:val>
                                        </p:tav>
                                      </p:tavLst>
                                    </p:anim>
                                    <p:anim calcmode="lin" valueType="num">
                                      <p:cBhvr additive="base">
                                        <p:cTn id="30" dur="4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2" presetClass="entr" presetSubtype="12"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400" fill="hold"/>
                                        <p:tgtEl>
                                          <p:spTgt spid="5"/>
                                        </p:tgtEl>
                                        <p:attrNameLst>
                                          <p:attrName>ppt_x</p:attrName>
                                        </p:attrNameLst>
                                      </p:cBhvr>
                                      <p:tavLst>
                                        <p:tav tm="0">
                                          <p:val>
                                            <p:strVal val="0-#ppt_w/2"/>
                                          </p:val>
                                        </p:tav>
                                        <p:tav tm="100000">
                                          <p:val>
                                            <p:strVal val="#ppt_x"/>
                                          </p:val>
                                        </p:tav>
                                      </p:tavLst>
                                    </p:anim>
                                    <p:anim calcmode="lin" valueType="num">
                                      <p:cBhvr additive="base">
                                        <p:cTn id="35" dur="400" fill="hold"/>
                                        <p:tgtEl>
                                          <p:spTgt spid="5"/>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9"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400" fill="hold"/>
                                        <p:tgtEl>
                                          <p:spTgt spid="10"/>
                                        </p:tgtEl>
                                        <p:attrNameLst>
                                          <p:attrName>ppt_x</p:attrName>
                                        </p:attrNameLst>
                                      </p:cBhvr>
                                      <p:tavLst>
                                        <p:tav tm="0">
                                          <p:val>
                                            <p:strVal val="0-#ppt_w/2"/>
                                          </p:val>
                                        </p:tav>
                                        <p:tav tm="100000">
                                          <p:val>
                                            <p:strVal val="#ppt_x"/>
                                          </p:val>
                                        </p:tav>
                                      </p:tavLst>
                                    </p:anim>
                                    <p:anim calcmode="lin" valueType="num">
                                      <p:cBhvr additive="base">
                                        <p:cTn id="40" dur="400" fill="hold"/>
                                        <p:tgtEl>
                                          <p:spTgt spid="10"/>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2" presetClass="entr" presetSubtype="9"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400" fill="hold"/>
                                        <p:tgtEl>
                                          <p:spTgt spid="8"/>
                                        </p:tgtEl>
                                        <p:attrNameLst>
                                          <p:attrName>ppt_x</p:attrName>
                                        </p:attrNameLst>
                                      </p:cBhvr>
                                      <p:tavLst>
                                        <p:tav tm="0">
                                          <p:val>
                                            <p:strVal val="0-#ppt_w/2"/>
                                          </p:val>
                                        </p:tav>
                                        <p:tav tm="100000">
                                          <p:val>
                                            <p:strVal val="#ppt_x"/>
                                          </p:val>
                                        </p:tav>
                                      </p:tavLst>
                                    </p:anim>
                                    <p:anim calcmode="lin" valueType="num">
                                      <p:cBhvr additive="base">
                                        <p:cTn id="45" dur="400" fill="hold"/>
                                        <p:tgtEl>
                                          <p:spTgt spid="8"/>
                                        </p:tgtEl>
                                        <p:attrNameLst>
                                          <p:attrName>ppt_y</p:attrName>
                                        </p:attrNameLst>
                                      </p:cBhvr>
                                      <p:tavLst>
                                        <p:tav tm="0">
                                          <p:val>
                                            <p:strVal val="0-#ppt_h/2"/>
                                          </p:val>
                                        </p:tav>
                                        <p:tav tm="100000">
                                          <p:val>
                                            <p:strVal val="#ppt_y"/>
                                          </p:val>
                                        </p:tav>
                                      </p:tavLst>
                                    </p:anim>
                                  </p:childTnLst>
                                </p:cTn>
                              </p:par>
                            </p:childTnLst>
                          </p:cTn>
                        </p:par>
                        <p:par>
                          <p:cTn id="46" fill="hold">
                            <p:stCondLst>
                              <p:cond delay="2500"/>
                            </p:stCondLst>
                            <p:childTnLst>
                              <p:par>
                                <p:cTn id="47" presetID="22" presetClass="entr" presetSubtype="2" fill="hold" nodeType="afterEffect">
                                  <p:stCondLst>
                                    <p:cond delay="0"/>
                                  </p:stCondLst>
                                  <p:childTnLst>
                                    <p:set>
                                      <p:cBhvr>
                                        <p:cTn id="48" dur="1" fill="hold">
                                          <p:stCondLst>
                                            <p:cond delay="0"/>
                                          </p:stCondLst>
                                        </p:cTn>
                                        <p:tgtEl>
                                          <p:spTgt spid="325"/>
                                        </p:tgtEl>
                                        <p:attrNameLst>
                                          <p:attrName>style.visibility</p:attrName>
                                        </p:attrNameLst>
                                      </p:cBhvr>
                                      <p:to>
                                        <p:strVal val="visible"/>
                                      </p:to>
                                    </p:set>
                                    <p:animEffect transition="in" filter="wipe(right)">
                                      <p:cBhvr>
                                        <p:cTn id="49" dur="500"/>
                                        <p:tgtEl>
                                          <p:spTgt spid="325"/>
                                        </p:tgtEl>
                                      </p:cBhvr>
                                    </p:animEffect>
                                  </p:childTnLst>
                                </p:cTn>
                              </p:par>
                            </p:childTnLst>
                          </p:cTn>
                        </p:par>
                        <p:par>
                          <p:cTn id="50" fill="hold">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323"/>
                                        </p:tgtEl>
                                        <p:attrNameLst>
                                          <p:attrName>style.visibility</p:attrName>
                                        </p:attrNameLst>
                                      </p:cBhvr>
                                      <p:to>
                                        <p:strVal val="visible"/>
                                      </p:to>
                                    </p:set>
                                    <p:animEffect transition="in" filter="fade">
                                      <p:cBhvr>
                                        <p:cTn id="53" dur="400"/>
                                        <p:tgtEl>
                                          <p:spTgt spid="323"/>
                                        </p:tgtEl>
                                      </p:cBhvr>
                                    </p:animEffect>
                                    <p:anim calcmode="lin" valueType="num">
                                      <p:cBhvr>
                                        <p:cTn id="54" dur="400" fill="hold"/>
                                        <p:tgtEl>
                                          <p:spTgt spid="323"/>
                                        </p:tgtEl>
                                        <p:attrNameLst>
                                          <p:attrName>ppt_x</p:attrName>
                                        </p:attrNameLst>
                                      </p:cBhvr>
                                      <p:tavLst>
                                        <p:tav tm="0">
                                          <p:val>
                                            <p:strVal val="#ppt_x"/>
                                          </p:val>
                                        </p:tav>
                                        <p:tav tm="100000">
                                          <p:val>
                                            <p:strVal val="#ppt_x"/>
                                          </p:val>
                                        </p:tav>
                                      </p:tavLst>
                                    </p:anim>
                                    <p:anim calcmode="lin" valueType="num">
                                      <p:cBhvr>
                                        <p:cTn id="55" dur="400" fill="hold"/>
                                        <p:tgtEl>
                                          <p:spTgt spid="323"/>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24"/>
                                        </p:tgtEl>
                                        <p:attrNameLst>
                                          <p:attrName>style.visibility</p:attrName>
                                        </p:attrNameLst>
                                      </p:cBhvr>
                                      <p:to>
                                        <p:strVal val="visible"/>
                                      </p:to>
                                    </p:set>
                                    <p:animEffect transition="in" filter="fade">
                                      <p:cBhvr>
                                        <p:cTn id="58" dur="400"/>
                                        <p:tgtEl>
                                          <p:spTgt spid="324"/>
                                        </p:tgtEl>
                                      </p:cBhvr>
                                    </p:animEffect>
                                    <p:anim calcmode="lin" valueType="num">
                                      <p:cBhvr>
                                        <p:cTn id="59" dur="400" fill="hold"/>
                                        <p:tgtEl>
                                          <p:spTgt spid="324"/>
                                        </p:tgtEl>
                                        <p:attrNameLst>
                                          <p:attrName>ppt_x</p:attrName>
                                        </p:attrNameLst>
                                      </p:cBhvr>
                                      <p:tavLst>
                                        <p:tav tm="0">
                                          <p:val>
                                            <p:strVal val="#ppt_x"/>
                                          </p:val>
                                        </p:tav>
                                        <p:tav tm="100000">
                                          <p:val>
                                            <p:strVal val="#ppt_x"/>
                                          </p:val>
                                        </p:tav>
                                      </p:tavLst>
                                    </p:anim>
                                    <p:anim calcmode="lin" valueType="num">
                                      <p:cBhvr>
                                        <p:cTn id="60" dur="400" fill="hold"/>
                                        <p:tgtEl>
                                          <p:spTgt spid="3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22" presetClass="entr" presetSubtype="2" fill="hold" nodeType="afterEffect">
                                  <p:stCondLst>
                                    <p:cond delay="0"/>
                                  </p:stCondLst>
                                  <p:childTnLst>
                                    <p:set>
                                      <p:cBhvr>
                                        <p:cTn id="63" dur="1" fill="hold">
                                          <p:stCondLst>
                                            <p:cond delay="0"/>
                                          </p:stCondLst>
                                        </p:cTn>
                                        <p:tgtEl>
                                          <p:spTgt spid="328"/>
                                        </p:tgtEl>
                                        <p:attrNameLst>
                                          <p:attrName>style.visibility</p:attrName>
                                        </p:attrNameLst>
                                      </p:cBhvr>
                                      <p:to>
                                        <p:strVal val="visible"/>
                                      </p:to>
                                    </p:set>
                                    <p:animEffect transition="in" filter="wipe(right)">
                                      <p:cBhvr>
                                        <p:cTn id="64" dur="500"/>
                                        <p:tgtEl>
                                          <p:spTgt spid="328"/>
                                        </p:tgtEl>
                                      </p:cBhvr>
                                    </p:animEffect>
                                  </p:childTnLst>
                                </p:cTn>
                              </p:par>
                            </p:childTnLst>
                          </p:cTn>
                        </p:par>
                        <p:par>
                          <p:cTn id="65" fill="hold">
                            <p:stCondLst>
                              <p:cond delay="4000"/>
                            </p:stCondLst>
                            <p:childTnLst>
                              <p:par>
                                <p:cTn id="66" presetID="42" presetClass="entr" presetSubtype="0" fill="hold" grpId="0" nodeType="afterEffect">
                                  <p:stCondLst>
                                    <p:cond delay="0"/>
                                  </p:stCondLst>
                                  <p:childTnLst>
                                    <p:set>
                                      <p:cBhvr>
                                        <p:cTn id="67" dur="1" fill="hold">
                                          <p:stCondLst>
                                            <p:cond delay="0"/>
                                          </p:stCondLst>
                                        </p:cTn>
                                        <p:tgtEl>
                                          <p:spTgt spid="326"/>
                                        </p:tgtEl>
                                        <p:attrNameLst>
                                          <p:attrName>style.visibility</p:attrName>
                                        </p:attrNameLst>
                                      </p:cBhvr>
                                      <p:to>
                                        <p:strVal val="visible"/>
                                      </p:to>
                                    </p:set>
                                    <p:animEffect transition="in" filter="fade">
                                      <p:cBhvr>
                                        <p:cTn id="68" dur="400"/>
                                        <p:tgtEl>
                                          <p:spTgt spid="326"/>
                                        </p:tgtEl>
                                      </p:cBhvr>
                                    </p:animEffect>
                                    <p:anim calcmode="lin" valueType="num">
                                      <p:cBhvr>
                                        <p:cTn id="69" dur="400" fill="hold"/>
                                        <p:tgtEl>
                                          <p:spTgt spid="326"/>
                                        </p:tgtEl>
                                        <p:attrNameLst>
                                          <p:attrName>ppt_x</p:attrName>
                                        </p:attrNameLst>
                                      </p:cBhvr>
                                      <p:tavLst>
                                        <p:tav tm="0">
                                          <p:val>
                                            <p:strVal val="#ppt_x"/>
                                          </p:val>
                                        </p:tav>
                                        <p:tav tm="100000">
                                          <p:val>
                                            <p:strVal val="#ppt_x"/>
                                          </p:val>
                                        </p:tav>
                                      </p:tavLst>
                                    </p:anim>
                                    <p:anim calcmode="lin" valueType="num">
                                      <p:cBhvr>
                                        <p:cTn id="70" dur="400" fill="hold"/>
                                        <p:tgtEl>
                                          <p:spTgt spid="32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27"/>
                                        </p:tgtEl>
                                        <p:attrNameLst>
                                          <p:attrName>style.visibility</p:attrName>
                                        </p:attrNameLst>
                                      </p:cBhvr>
                                      <p:to>
                                        <p:strVal val="visible"/>
                                      </p:to>
                                    </p:set>
                                    <p:animEffect transition="in" filter="fade">
                                      <p:cBhvr>
                                        <p:cTn id="73" dur="400"/>
                                        <p:tgtEl>
                                          <p:spTgt spid="327"/>
                                        </p:tgtEl>
                                      </p:cBhvr>
                                    </p:animEffect>
                                    <p:anim calcmode="lin" valueType="num">
                                      <p:cBhvr>
                                        <p:cTn id="74" dur="400" fill="hold"/>
                                        <p:tgtEl>
                                          <p:spTgt spid="327"/>
                                        </p:tgtEl>
                                        <p:attrNameLst>
                                          <p:attrName>ppt_x</p:attrName>
                                        </p:attrNameLst>
                                      </p:cBhvr>
                                      <p:tavLst>
                                        <p:tav tm="0">
                                          <p:val>
                                            <p:strVal val="#ppt_x"/>
                                          </p:val>
                                        </p:tav>
                                        <p:tav tm="100000">
                                          <p:val>
                                            <p:strVal val="#ppt_x"/>
                                          </p:val>
                                        </p:tav>
                                      </p:tavLst>
                                    </p:anim>
                                    <p:anim calcmode="lin" valueType="num">
                                      <p:cBhvr>
                                        <p:cTn id="75" dur="400" fill="hold"/>
                                        <p:tgtEl>
                                          <p:spTgt spid="327"/>
                                        </p:tgtEl>
                                        <p:attrNameLst>
                                          <p:attrName>ppt_y</p:attrName>
                                        </p:attrNameLst>
                                      </p:cBhvr>
                                      <p:tavLst>
                                        <p:tav tm="0">
                                          <p:val>
                                            <p:strVal val="#ppt_y-.1"/>
                                          </p:val>
                                        </p:tav>
                                        <p:tav tm="100000">
                                          <p:val>
                                            <p:strVal val="#ppt_y"/>
                                          </p:val>
                                        </p:tav>
                                      </p:tavLst>
                                    </p:anim>
                                  </p:childTnLst>
                                </p:cTn>
                              </p:par>
                            </p:childTnLst>
                          </p:cTn>
                        </p:par>
                        <p:par>
                          <p:cTn id="76" fill="hold">
                            <p:stCondLst>
                              <p:cond delay="4500"/>
                            </p:stCondLst>
                            <p:childTnLst>
                              <p:par>
                                <p:cTn id="77" presetID="22" presetClass="entr" presetSubtype="8" fill="hold" nodeType="afterEffect">
                                  <p:stCondLst>
                                    <p:cond delay="0"/>
                                  </p:stCondLst>
                                  <p:childTnLst>
                                    <p:set>
                                      <p:cBhvr>
                                        <p:cTn id="78" dur="1" fill="hold">
                                          <p:stCondLst>
                                            <p:cond delay="0"/>
                                          </p:stCondLst>
                                        </p:cTn>
                                        <p:tgtEl>
                                          <p:spTgt spid="329"/>
                                        </p:tgtEl>
                                        <p:attrNameLst>
                                          <p:attrName>style.visibility</p:attrName>
                                        </p:attrNameLst>
                                      </p:cBhvr>
                                      <p:to>
                                        <p:strVal val="visible"/>
                                      </p:to>
                                    </p:set>
                                    <p:animEffect transition="in" filter="wipe(left)">
                                      <p:cBhvr>
                                        <p:cTn id="79" dur="500"/>
                                        <p:tgtEl>
                                          <p:spTgt spid="329"/>
                                        </p:tgtEl>
                                      </p:cBhvr>
                                    </p:animEffect>
                                  </p:childTnLst>
                                </p:cTn>
                              </p:par>
                            </p:childTnLst>
                          </p:cTn>
                        </p:par>
                        <p:par>
                          <p:cTn id="80" fill="hold">
                            <p:stCondLst>
                              <p:cond delay="5000"/>
                            </p:stCondLst>
                            <p:childTnLst>
                              <p:par>
                                <p:cTn id="81" presetID="42" presetClass="entr" presetSubtype="0" fill="hold" grpId="0" nodeType="afterEffect">
                                  <p:stCondLst>
                                    <p:cond delay="0"/>
                                  </p:stCondLst>
                                  <p:childTnLst>
                                    <p:set>
                                      <p:cBhvr>
                                        <p:cTn id="82" dur="1" fill="hold">
                                          <p:stCondLst>
                                            <p:cond delay="0"/>
                                          </p:stCondLst>
                                        </p:cTn>
                                        <p:tgtEl>
                                          <p:spTgt spid="331"/>
                                        </p:tgtEl>
                                        <p:attrNameLst>
                                          <p:attrName>style.visibility</p:attrName>
                                        </p:attrNameLst>
                                      </p:cBhvr>
                                      <p:to>
                                        <p:strVal val="visible"/>
                                      </p:to>
                                    </p:set>
                                    <p:animEffect transition="in" filter="fade">
                                      <p:cBhvr>
                                        <p:cTn id="83" dur="400"/>
                                        <p:tgtEl>
                                          <p:spTgt spid="331"/>
                                        </p:tgtEl>
                                      </p:cBhvr>
                                    </p:animEffect>
                                    <p:anim calcmode="lin" valueType="num">
                                      <p:cBhvr>
                                        <p:cTn id="84" dur="400" fill="hold"/>
                                        <p:tgtEl>
                                          <p:spTgt spid="331"/>
                                        </p:tgtEl>
                                        <p:attrNameLst>
                                          <p:attrName>ppt_x</p:attrName>
                                        </p:attrNameLst>
                                      </p:cBhvr>
                                      <p:tavLst>
                                        <p:tav tm="0">
                                          <p:val>
                                            <p:strVal val="#ppt_x"/>
                                          </p:val>
                                        </p:tav>
                                        <p:tav tm="100000">
                                          <p:val>
                                            <p:strVal val="#ppt_x"/>
                                          </p:val>
                                        </p:tav>
                                      </p:tavLst>
                                    </p:anim>
                                    <p:anim calcmode="lin" valueType="num">
                                      <p:cBhvr>
                                        <p:cTn id="85" dur="400" fill="hold"/>
                                        <p:tgtEl>
                                          <p:spTgt spid="331"/>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330"/>
                                        </p:tgtEl>
                                        <p:attrNameLst>
                                          <p:attrName>style.visibility</p:attrName>
                                        </p:attrNameLst>
                                      </p:cBhvr>
                                      <p:to>
                                        <p:strVal val="visible"/>
                                      </p:to>
                                    </p:set>
                                    <p:animEffect transition="in" filter="fade">
                                      <p:cBhvr>
                                        <p:cTn id="88" dur="400"/>
                                        <p:tgtEl>
                                          <p:spTgt spid="330"/>
                                        </p:tgtEl>
                                      </p:cBhvr>
                                    </p:animEffect>
                                    <p:anim calcmode="lin" valueType="num">
                                      <p:cBhvr>
                                        <p:cTn id="89" dur="400" fill="hold"/>
                                        <p:tgtEl>
                                          <p:spTgt spid="330"/>
                                        </p:tgtEl>
                                        <p:attrNameLst>
                                          <p:attrName>ppt_x</p:attrName>
                                        </p:attrNameLst>
                                      </p:cBhvr>
                                      <p:tavLst>
                                        <p:tav tm="0">
                                          <p:val>
                                            <p:strVal val="#ppt_x"/>
                                          </p:val>
                                        </p:tav>
                                        <p:tav tm="100000">
                                          <p:val>
                                            <p:strVal val="#ppt_x"/>
                                          </p:val>
                                        </p:tav>
                                      </p:tavLst>
                                    </p:anim>
                                    <p:anim calcmode="lin" valueType="num">
                                      <p:cBhvr>
                                        <p:cTn id="90" dur="400" fill="hold"/>
                                        <p:tgtEl>
                                          <p:spTgt spid="330"/>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332"/>
                                        </p:tgtEl>
                                        <p:attrNameLst>
                                          <p:attrName>style.visibility</p:attrName>
                                        </p:attrNameLst>
                                      </p:cBhvr>
                                      <p:to>
                                        <p:strVal val="visible"/>
                                      </p:to>
                                    </p:set>
                                    <p:animEffect transition="in" filter="wipe(left)">
                                      <p:cBhvr>
                                        <p:cTn id="94" dur="500"/>
                                        <p:tgtEl>
                                          <p:spTgt spid="332"/>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334"/>
                                        </p:tgtEl>
                                        <p:attrNameLst>
                                          <p:attrName>style.visibility</p:attrName>
                                        </p:attrNameLst>
                                      </p:cBhvr>
                                      <p:to>
                                        <p:strVal val="visible"/>
                                      </p:to>
                                    </p:set>
                                    <p:animEffect transition="in" filter="fade">
                                      <p:cBhvr>
                                        <p:cTn id="98" dur="400"/>
                                        <p:tgtEl>
                                          <p:spTgt spid="334"/>
                                        </p:tgtEl>
                                      </p:cBhvr>
                                    </p:animEffect>
                                    <p:anim calcmode="lin" valueType="num">
                                      <p:cBhvr>
                                        <p:cTn id="99" dur="400" fill="hold"/>
                                        <p:tgtEl>
                                          <p:spTgt spid="334"/>
                                        </p:tgtEl>
                                        <p:attrNameLst>
                                          <p:attrName>ppt_x</p:attrName>
                                        </p:attrNameLst>
                                      </p:cBhvr>
                                      <p:tavLst>
                                        <p:tav tm="0">
                                          <p:val>
                                            <p:strVal val="#ppt_x"/>
                                          </p:val>
                                        </p:tav>
                                        <p:tav tm="100000">
                                          <p:val>
                                            <p:strVal val="#ppt_x"/>
                                          </p:val>
                                        </p:tav>
                                      </p:tavLst>
                                    </p:anim>
                                    <p:anim calcmode="lin" valueType="num">
                                      <p:cBhvr>
                                        <p:cTn id="100" dur="400" fill="hold"/>
                                        <p:tgtEl>
                                          <p:spTgt spid="334"/>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333"/>
                                        </p:tgtEl>
                                        <p:attrNameLst>
                                          <p:attrName>style.visibility</p:attrName>
                                        </p:attrNameLst>
                                      </p:cBhvr>
                                      <p:to>
                                        <p:strVal val="visible"/>
                                      </p:to>
                                    </p:set>
                                    <p:animEffect transition="in" filter="fade">
                                      <p:cBhvr>
                                        <p:cTn id="103" dur="400"/>
                                        <p:tgtEl>
                                          <p:spTgt spid="333"/>
                                        </p:tgtEl>
                                      </p:cBhvr>
                                    </p:animEffect>
                                    <p:anim calcmode="lin" valueType="num">
                                      <p:cBhvr>
                                        <p:cTn id="104" dur="400" fill="hold"/>
                                        <p:tgtEl>
                                          <p:spTgt spid="333"/>
                                        </p:tgtEl>
                                        <p:attrNameLst>
                                          <p:attrName>ppt_x</p:attrName>
                                        </p:attrNameLst>
                                      </p:cBhvr>
                                      <p:tavLst>
                                        <p:tav tm="0">
                                          <p:val>
                                            <p:strVal val="#ppt_x"/>
                                          </p:val>
                                        </p:tav>
                                        <p:tav tm="100000">
                                          <p:val>
                                            <p:strVal val="#ppt_x"/>
                                          </p:val>
                                        </p:tav>
                                      </p:tavLst>
                                    </p:anim>
                                    <p:anim calcmode="lin" valueType="num">
                                      <p:cBhvr>
                                        <p:cTn id="105" dur="400" fill="hold"/>
                                        <p:tgtEl>
                                          <p:spTgt spid="3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P spid="324" grpId="0"/>
      <p:bldP spid="326" grpId="0"/>
      <p:bldP spid="327" grpId="0"/>
      <p:bldP spid="330" grpId="0"/>
      <p:bldP spid="331" grpId="0"/>
      <p:bldP spid="333" grpId="0"/>
      <p:bldP spid="334" grpId="0"/>
      <p:bldP spid="44" grpId="0" animBg="1"/>
      <p:bldP spid="44" grpId="1" animBg="1"/>
      <p:bldP spid="45" grpId="0" animBg="1"/>
      <p:bldP spid="45" grpId="1" animBg="1"/>
      <p:bldP spid="49" grpId="0" animBg="1"/>
      <p:bldP spid="49" grpId="1"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A_圆角矩形 3"/>
          <p:cNvSpPr/>
          <p:nvPr>
            <p:custDataLst>
              <p:tags r:id="rId1"/>
            </p:custDataLst>
          </p:nvPr>
        </p:nvSpPr>
        <p:spPr>
          <a:xfrm rot="2700000">
            <a:off x="8659760" y="144820"/>
            <a:ext cx="863146" cy="863146"/>
          </a:xfrm>
          <a:prstGeom prst="roundRect">
            <a:avLst/>
          </a:prstGeom>
          <a:gradFill>
            <a:gsLst>
              <a:gs pos="0">
                <a:srgbClr val="FFFFFF">
                  <a:alpha val="40000"/>
                </a:srgbClr>
              </a:gs>
              <a:gs pos="100000">
                <a:schemeClr val="bg1">
                  <a:lumMod val="95000"/>
                  <a:alpha val="37000"/>
                </a:schemeClr>
              </a:gs>
            </a:gsLst>
            <a:lin ang="15000000" scaled="0"/>
          </a:gra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8" name="PA_圆角矩形 3"/>
          <p:cNvSpPr/>
          <p:nvPr>
            <p:custDataLst>
              <p:tags r:id="rId2"/>
            </p:custDataLst>
          </p:nvPr>
        </p:nvSpPr>
        <p:spPr>
          <a:xfrm rot="2700000">
            <a:off x="6598215" y="1011429"/>
            <a:ext cx="653439" cy="653439"/>
          </a:xfrm>
          <a:prstGeom prst="roundRect">
            <a:avLst/>
          </a:prstGeom>
          <a:gradFill>
            <a:gsLst>
              <a:gs pos="0">
                <a:srgbClr val="FFFFFF">
                  <a:alpha val="40000"/>
                </a:srgbClr>
              </a:gs>
              <a:gs pos="100000">
                <a:schemeClr val="bg1">
                  <a:lumMod val="95000"/>
                  <a:alpha val="37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 name="PA_圆角矩形 3"/>
          <p:cNvSpPr/>
          <p:nvPr>
            <p:custDataLst>
              <p:tags r:id="rId3"/>
            </p:custDataLst>
          </p:nvPr>
        </p:nvSpPr>
        <p:spPr>
          <a:xfrm rot="2700000">
            <a:off x="-677683" y="2297224"/>
            <a:ext cx="2311518" cy="2311518"/>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1" name="PA_圆角矩形 3"/>
          <p:cNvSpPr/>
          <p:nvPr>
            <p:custDataLst>
              <p:tags r:id="rId4"/>
            </p:custDataLst>
          </p:nvPr>
        </p:nvSpPr>
        <p:spPr>
          <a:xfrm rot="2700000">
            <a:off x="2620038" y="-628857"/>
            <a:ext cx="2311518" cy="2311518"/>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2" name="PA_圆角矩形 3"/>
          <p:cNvSpPr/>
          <p:nvPr>
            <p:custDataLst>
              <p:tags r:id="rId5"/>
            </p:custDataLst>
          </p:nvPr>
        </p:nvSpPr>
        <p:spPr>
          <a:xfrm rot="2700000">
            <a:off x="5818900" y="1029718"/>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4" name="PA_圆角矩形 3"/>
          <p:cNvSpPr/>
          <p:nvPr>
            <p:custDataLst>
              <p:tags r:id="rId6"/>
            </p:custDataLst>
          </p:nvPr>
        </p:nvSpPr>
        <p:spPr>
          <a:xfrm rot="2700000">
            <a:off x="7510531" y="80606"/>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5" name="PA_圆角矩形 3"/>
          <p:cNvSpPr/>
          <p:nvPr>
            <p:custDataLst>
              <p:tags r:id="rId7"/>
            </p:custDataLst>
          </p:nvPr>
        </p:nvSpPr>
        <p:spPr>
          <a:xfrm rot="2700000">
            <a:off x="6212009" y="1889067"/>
            <a:ext cx="653439" cy="653439"/>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6" name="PA_圆角矩形 3"/>
          <p:cNvSpPr/>
          <p:nvPr>
            <p:custDataLst>
              <p:tags r:id="rId8"/>
            </p:custDataLst>
          </p:nvPr>
        </p:nvSpPr>
        <p:spPr>
          <a:xfrm rot="2700000">
            <a:off x="8052230" y="612772"/>
            <a:ext cx="653439" cy="653439"/>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4" name="PA_圆角矩形 3"/>
          <p:cNvSpPr/>
          <p:nvPr>
            <p:custDataLst>
              <p:tags r:id="rId9"/>
            </p:custDataLst>
          </p:nvPr>
        </p:nvSpPr>
        <p:spPr>
          <a:xfrm rot="2700000">
            <a:off x="1429771" y="5743715"/>
            <a:ext cx="653439" cy="653439"/>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5" name="PA_圆角矩形 3"/>
          <p:cNvSpPr/>
          <p:nvPr>
            <p:custDataLst>
              <p:tags r:id="rId10"/>
            </p:custDataLst>
          </p:nvPr>
        </p:nvSpPr>
        <p:spPr>
          <a:xfrm rot="2700000">
            <a:off x="3154735" y="5016175"/>
            <a:ext cx="2311518" cy="2311518"/>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7" name="文本框 6"/>
          <p:cNvSpPr txBox="1"/>
          <p:nvPr/>
        </p:nvSpPr>
        <p:spPr>
          <a:xfrm>
            <a:off x="3184811" y="5664102"/>
            <a:ext cx="2251365" cy="1014730"/>
          </a:xfrm>
          <a:prstGeom prst="rect">
            <a:avLst/>
          </a:prstGeom>
          <a:noFill/>
        </p:spPr>
        <p:txBody>
          <a:bodyPr wrap="square" rtlCol="0">
            <a:spAutoFit/>
          </a:bodyPr>
          <a:lstStyle/>
          <a:p>
            <a:pPr algn="ctr"/>
            <a:r>
              <a:rPr lang="en-US" altLang="zh-CN" sz="6000" spc="300" dirty="0" smtClean="0">
                <a:solidFill>
                  <a:srgbClr val="18478F"/>
                </a:solidFill>
                <a:latin typeface="微软雅黑" panose="020B0503020204020204" pitchFamily="34" charset="-122"/>
                <a:ea typeface="微软雅黑" panose="020B0503020204020204" pitchFamily="34" charset="-122"/>
                <a:cs typeface="+mn-ea"/>
                <a:sym typeface="+mn-lt"/>
              </a:rPr>
              <a:t>202X</a:t>
            </a:r>
            <a:endParaRPr lang="zh-CN" altLang="en-US" sz="6000" spc="30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36" name="文本框 35"/>
          <p:cNvSpPr txBox="1"/>
          <p:nvPr/>
        </p:nvSpPr>
        <p:spPr>
          <a:xfrm>
            <a:off x="4907874" y="3122944"/>
            <a:ext cx="7266044" cy="1107996"/>
          </a:xfrm>
          <a:prstGeom prst="rect">
            <a:avLst/>
          </a:prstGeom>
          <a:noFill/>
        </p:spPr>
        <p:txBody>
          <a:bodyPr wrap="square" rtlCol="0">
            <a:spAutoFit/>
          </a:bodyPr>
          <a:lstStyle/>
          <a:p>
            <a:pPr algn="ctr"/>
            <a:r>
              <a:rPr lang="zh-CN" altLang="en-US" sz="6600" b="1" spc="600" dirty="0" smtClean="0">
                <a:solidFill>
                  <a:srgbClr val="18478F"/>
                </a:solidFill>
                <a:latin typeface="微软雅黑" panose="020B0503020204020204" pitchFamily="34" charset="-122"/>
                <a:ea typeface="微软雅黑" panose="020B0503020204020204" pitchFamily="34" charset="-122"/>
                <a:cs typeface="+mn-ea"/>
                <a:sym typeface="+mn-lt"/>
              </a:rPr>
              <a:t>感谢您的聆听</a:t>
            </a:r>
            <a:endParaRPr lang="zh-CN" altLang="en-US" sz="6600" b="1" spc="600" dirty="0">
              <a:solidFill>
                <a:srgbClr val="18478F"/>
              </a:solidFill>
              <a:latin typeface="微软雅黑" panose="020B0503020204020204" pitchFamily="34" charset="-122"/>
              <a:ea typeface="微软雅黑" panose="020B0503020204020204" pitchFamily="34" charset="-122"/>
              <a:cs typeface="+mn-ea"/>
              <a:sym typeface="+mn-lt"/>
            </a:endParaRPr>
          </a:p>
        </p:txBody>
      </p:sp>
      <p:cxnSp>
        <p:nvCxnSpPr>
          <p:cNvPr id="9" name="直接连接符 8"/>
          <p:cNvCxnSpPr/>
          <p:nvPr/>
        </p:nvCxnSpPr>
        <p:spPr>
          <a:xfrm>
            <a:off x="5569733" y="4205620"/>
            <a:ext cx="5942326" cy="0"/>
          </a:xfrm>
          <a:prstGeom prst="line">
            <a:avLst/>
          </a:prstGeom>
          <a:ln>
            <a:solidFill>
              <a:srgbClr val="18478F"/>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125952" y="4351682"/>
            <a:ext cx="6829888" cy="523220"/>
          </a:xfrm>
          <a:prstGeom prst="rect">
            <a:avLst/>
          </a:prstGeom>
          <a:noFill/>
        </p:spPr>
        <p:txBody>
          <a:bodyPr wrap="square" rtlCol="0">
            <a:spAutoFit/>
          </a:bodyPr>
          <a:lstStyle/>
          <a:p>
            <a:pPr algn="ctr"/>
            <a:r>
              <a:rPr lang="en-US" altLang="zh-CN" sz="2800" dirty="0" smtClean="0">
                <a:solidFill>
                  <a:srgbClr val="18478F"/>
                </a:solidFill>
                <a:latin typeface="微软雅黑" panose="020B0503020204020204" pitchFamily="34" charset="-122"/>
                <a:ea typeface="微软雅黑" panose="020B0503020204020204" pitchFamily="34" charset="-122"/>
                <a:cs typeface="+mn-ea"/>
                <a:sym typeface="+mn-lt"/>
              </a:rPr>
              <a:t>THANK YOU FOR LISTENING</a:t>
            </a:r>
            <a:endParaRPr lang="zh-CN" altLang="en-US" sz="280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40" name="文本框 39"/>
          <p:cNvSpPr txBox="1"/>
          <p:nvPr/>
        </p:nvSpPr>
        <p:spPr>
          <a:xfrm>
            <a:off x="44965" y="3116756"/>
            <a:ext cx="1897124" cy="707886"/>
          </a:xfrm>
          <a:prstGeom prst="rect">
            <a:avLst/>
          </a:prstGeom>
          <a:noFill/>
        </p:spPr>
        <p:txBody>
          <a:bodyPr wrap="square" rtlCol="0">
            <a:spAutoFit/>
          </a:bodyPr>
          <a:lstStyle/>
          <a:p>
            <a:pPr algn="ctr"/>
            <a:r>
              <a:rPr lang="en-US" altLang="zh-CN" sz="4000" dirty="0" smtClean="0">
                <a:solidFill>
                  <a:schemeClr val="bg1"/>
                </a:solidFill>
                <a:latin typeface="微软雅黑" panose="020B0503020204020204" pitchFamily="34" charset="-122"/>
                <a:ea typeface="微软雅黑" panose="020B0503020204020204" pitchFamily="34" charset="-122"/>
                <a:cs typeface="+mn-ea"/>
                <a:sym typeface="+mn-lt"/>
              </a:rPr>
              <a:t>LOGO</a:t>
            </a:r>
            <a:endParaRPr lang="zh-CN" altLang="en-US" sz="4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3" name="PA_圆角矩形 3"/>
          <p:cNvSpPr/>
          <p:nvPr>
            <p:custDataLst>
              <p:tags r:id="rId11"/>
            </p:custDataLst>
          </p:nvPr>
        </p:nvSpPr>
        <p:spPr>
          <a:xfrm rot="2700000">
            <a:off x="7427403" y="1029721"/>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Effect transition="in" filter="fade">
                                      <p:cBhvr>
                                        <p:cTn id="14" dur="10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ppt_w</p:attrName>
                                        </p:attrNameLst>
                                      </p:cBhvr>
                                      <p:tavLst>
                                        <p:tav tm="0">
                                          <p:val>
                                            <p:fltVal val="0"/>
                                          </p:val>
                                        </p:tav>
                                        <p:tav tm="100000">
                                          <p:val>
                                            <p:strVal val="#ppt_w"/>
                                          </p:val>
                                        </p:tav>
                                      </p:tavLst>
                                    </p:anim>
                                    <p:anim calcmode="lin" valueType="num">
                                      <p:cBhvr>
                                        <p:cTn id="23" dur="1000" fill="hold"/>
                                        <p:tgtEl>
                                          <p:spTgt spid="23"/>
                                        </p:tgtEl>
                                        <p:attrNameLst>
                                          <p:attrName>ppt_h</p:attrName>
                                        </p:attrNameLst>
                                      </p:cBhvr>
                                      <p:tavLst>
                                        <p:tav tm="0">
                                          <p:val>
                                            <p:fltVal val="0"/>
                                          </p:val>
                                        </p:tav>
                                        <p:tav tm="100000">
                                          <p:val>
                                            <p:strVal val="#ppt_h"/>
                                          </p:val>
                                        </p:tav>
                                      </p:tavLst>
                                    </p:anim>
                                    <p:animEffect transition="in" filter="fade">
                                      <p:cBhvr>
                                        <p:cTn id="24" dur="10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Effect transition="in" filter="fade">
                                      <p:cBhvr>
                                        <p:cTn id="29" dur="10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fltVal val="0"/>
                                          </p:val>
                                        </p:tav>
                                        <p:tav tm="100000">
                                          <p:val>
                                            <p:strVal val="#ppt_w"/>
                                          </p:val>
                                        </p:tav>
                                      </p:tavLst>
                                    </p:anim>
                                    <p:anim calcmode="lin" valueType="num">
                                      <p:cBhvr>
                                        <p:cTn id="33" dur="1000" fill="hold"/>
                                        <p:tgtEl>
                                          <p:spTgt spid="25"/>
                                        </p:tgtEl>
                                        <p:attrNameLst>
                                          <p:attrName>ppt_h</p:attrName>
                                        </p:attrNameLst>
                                      </p:cBhvr>
                                      <p:tavLst>
                                        <p:tav tm="0">
                                          <p:val>
                                            <p:fltVal val="0"/>
                                          </p:val>
                                        </p:tav>
                                        <p:tav tm="100000">
                                          <p:val>
                                            <p:strVal val="#ppt_h"/>
                                          </p:val>
                                        </p:tav>
                                      </p:tavLst>
                                    </p:anim>
                                    <p:animEffect transition="in" filter="fade">
                                      <p:cBhvr>
                                        <p:cTn id="34" dur="1000"/>
                                        <p:tgtEl>
                                          <p:spTgt spid="2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Effect transition="in" filter="fade">
                                      <p:cBhvr>
                                        <p:cTn id="39" dur="1000"/>
                                        <p:tgtEl>
                                          <p:spTgt spid="2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1000" fill="hold"/>
                                        <p:tgtEl>
                                          <p:spTgt spid="28"/>
                                        </p:tgtEl>
                                        <p:attrNameLst>
                                          <p:attrName>ppt_w</p:attrName>
                                        </p:attrNameLst>
                                      </p:cBhvr>
                                      <p:tavLst>
                                        <p:tav tm="0">
                                          <p:val>
                                            <p:fltVal val="0"/>
                                          </p:val>
                                        </p:tav>
                                        <p:tav tm="100000">
                                          <p:val>
                                            <p:strVal val="#ppt_w"/>
                                          </p:val>
                                        </p:tav>
                                      </p:tavLst>
                                    </p:anim>
                                    <p:anim calcmode="lin" valueType="num">
                                      <p:cBhvr>
                                        <p:cTn id="43" dur="1000" fill="hold"/>
                                        <p:tgtEl>
                                          <p:spTgt spid="28"/>
                                        </p:tgtEl>
                                        <p:attrNameLst>
                                          <p:attrName>ppt_h</p:attrName>
                                        </p:attrNameLst>
                                      </p:cBhvr>
                                      <p:tavLst>
                                        <p:tav tm="0">
                                          <p:val>
                                            <p:fltVal val="0"/>
                                          </p:val>
                                        </p:tav>
                                        <p:tav tm="100000">
                                          <p:val>
                                            <p:strVal val="#ppt_h"/>
                                          </p:val>
                                        </p:tav>
                                      </p:tavLst>
                                    </p:anim>
                                    <p:animEffect transition="in" filter="fade">
                                      <p:cBhvr>
                                        <p:cTn id="44" dur="1000"/>
                                        <p:tgtEl>
                                          <p:spTgt spid="2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1000" fill="hold"/>
                                        <p:tgtEl>
                                          <p:spTgt spid="34"/>
                                        </p:tgtEl>
                                        <p:attrNameLst>
                                          <p:attrName>ppt_w</p:attrName>
                                        </p:attrNameLst>
                                      </p:cBhvr>
                                      <p:tavLst>
                                        <p:tav tm="0">
                                          <p:val>
                                            <p:fltVal val="0"/>
                                          </p:val>
                                        </p:tav>
                                        <p:tav tm="100000">
                                          <p:val>
                                            <p:strVal val="#ppt_w"/>
                                          </p:val>
                                        </p:tav>
                                      </p:tavLst>
                                    </p:anim>
                                    <p:anim calcmode="lin" valueType="num">
                                      <p:cBhvr>
                                        <p:cTn id="48" dur="1000" fill="hold"/>
                                        <p:tgtEl>
                                          <p:spTgt spid="34"/>
                                        </p:tgtEl>
                                        <p:attrNameLst>
                                          <p:attrName>ppt_h</p:attrName>
                                        </p:attrNameLst>
                                      </p:cBhvr>
                                      <p:tavLst>
                                        <p:tav tm="0">
                                          <p:val>
                                            <p:fltVal val="0"/>
                                          </p:val>
                                        </p:tav>
                                        <p:tav tm="100000">
                                          <p:val>
                                            <p:strVal val="#ppt_h"/>
                                          </p:val>
                                        </p:tav>
                                      </p:tavLst>
                                    </p:anim>
                                    <p:animEffect transition="in" filter="fade">
                                      <p:cBhvr>
                                        <p:cTn id="49" dur="1000"/>
                                        <p:tgtEl>
                                          <p:spTgt spid="3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1000" fill="hold"/>
                                        <p:tgtEl>
                                          <p:spTgt spid="35"/>
                                        </p:tgtEl>
                                        <p:attrNameLst>
                                          <p:attrName>ppt_w</p:attrName>
                                        </p:attrNameLst>
                                      </p:cBhvr>
                                      <p:tavLst>
                                        <p:tav tm="0">
                                          <p:val>
                                            <p:fltVal val="0"/>
                                          </p:val>
                                        </p:tav>
                                        <p:tav tm="100000">
                                          <p:val>
                                            <p:strVal val="#ppt_w"/>
                                          </p:val>
                                        </p:tav>
                                      </p:tavLst>
                                    </p:anim>
                                    <p:anim calcmode="lin" valueType="num">
                                      <p:cBhvr>
                                        <p:cTn id="53" dur="1000" fill="hold"/>
                                        <p:tgtEl>
                                          <p:spTgt spid="35"/>
                                        </p:tgtEl>
                                        <p:attrNameLst>
                                          <p:attrName>ppt_h</p:attrName>
                                        </p:attrNameLst>
                                      </p:cBhvr>
                                      <p:tavLst>
                                        <p:tav tm="0">
                                          <p:val>
                                            <p:fltVal val="0"/>
                                          </p:val>
                                        </p:tav>
                                        <p:tav tm="100000">
                                          <p:val>
                                            <p:strVal val="#ppt_h"/>
                                          </p:val>
                                        </p:tav>
                                      </p:tavLst>
                                    </p:anim>
                                    <p:animEffect transition="in" filter="fade">
                                      <p:cBhvr>
                                        <p:cTn id="54" dur="1000"/>
                                        <p:tgtEl>
                                          <p:spTgt spid="3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ppt_w</p:attrName>
                                        </p:attrNameLst>
                                      </p:cBhvr>
                                      <p:tavLst>
                                        <p:tav tm="0">
                                          <p:val>
                                            <p:fltVal val="0"/>
                                          </p:val>
                                        </p:tav>
                                        <p:tav tm="100000">
                                          <p:val>
                                            <p:strVal val="#ppt_w"/>
                                          </p:val>
                                        </p:tav>
                                      </p:tavLst>
                                    </p:anim>
                                    <p:anim calcmode="lin" valueType="num">
                                      <p:cBhvr>
                                        <p:cTn id="63" dur="500" fill="hold"/>
                                        <p:tgtEl>
                                          <p:spTgt spid="40"/>
                                        </p:tgtEl>
                                        <p:attrNameLst>
                                          <p:attrName>ppt_h</p:attrName>
                                        </p:attrNameLst>
                                      </p:cBhvr>
                                      <p:tavLst>
                                        <p:tav tm="0">
                                          <p:val>
                                            <p:fltVal val="0"/>
                                          </p:val>
                                        </p:tav>
                                        <p:tav tm="100000">
                                          <p:val>
                                            <p:strVal val="#ppt_h"/>
                                          </p:val>
                                        </p:tav>
                                      </p:tavLst>
                                    </p:anim>
                                    <p:animEffect transition="in" filter="fade">
                                      <p:cBhvr>
                                        <p:cTn id="64" dur="500"/>
                                        <p:tgtEl>
                                          <p:spTgt spid="40"/>
                                        </p:tgtEl>
                                      </p:cBhvr>
                                    </p:animEffect>
                                  </p:childTnLst>
                                </p:cTn>
                              </p:par>
                              <p:par>
                                <p:cTn id="65" presetID="53" presetClass="entr" presetSubtype="16" fill="hold" grpId="0" nodeType="withEffect">
                                  <p:stCondLst>
                                    <p:cond delay="75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childTnLst>
                          </p:cTn>
                        </p:par>
                        <p:par>
                          <p:cTn id="70" fill="hold">
                            <p:stCondLst>
                              <p:cond delay="10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36"/>
                                        </p:tgtEl>
                                        <p:attrNameLst>
                                          <p:attrName>style.visibility</p:attrName>
                                        </p:attrNameLst>
                                      </p:cBhvr>
                                      <p:to>
                                        <p:strVal val="visible"/>
                                      </p:to>
                                    </p:set>
                                    <p:anim calcmode="lin" valueType="num">
                                      <p:cBhvr>
                                        <p:cTn id="73"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36"/>
                                        </p:tgtEl>
                                        <p:attrNameLst>
                                          <p:attrName>ppt_y</p:attrName>
                                        </p:attrNameLst>
                                      </p:cBhvr>
                                      <p:tavLst>
                                        <p:tav tm="0">
                                          <p:val>
                                            <p:strVal val="#ppt_y"/>
                                          </p:val>
                                        </p:tav>
                                        <p:tav tm="100000">
                                          <p:val>
                                            <p:strVal val="#ppt_y"/>
                                          </p:val>
                                        </p:tav>
                                      </p:tavLst>
                                    </p:anim>
                                    <p:anim calcmode="lin" valueType="num">
                                      <p:cBhvr>
                                        <p:cTn id="75"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36"/>
                                        </p:tgtEl>
                                      </p:cBhvr>
                                    </p:animEffect>
                                  </p:childTnLst>
                                </p:cTn>
                              </p:par>
                            </p:childTnLst>
                          </p:cTn>
                        </p:par>
                        <p:par>
                          <p:cTn id="78" fill="hold">
                            <p:stCondLst>
                              <p:cond delay="750"/>
                            </p:stCondLst>
                            <p:childTnLst>
                              <p:par>
                                <p:cTn id="79" presetID="22" presetClass="entr" presetSubtype="8"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par>
                          <p:cTn id="82" fill="hold">
                            <p:stCondLst>
                              <p:cond delay="125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37"/>
                                        </p:tgtEl>
                                        <p:attrNameLst>
                                          <p:attrName>ppt_y</p:attrName>
                                        </p:attrNameLst>
                                      </p:cBhvr>
                                      <p:tavLst>
                                        <p:tav tm="0">
                                          <p:val>
                                            <p:strVal val="#ppt_y"/>
                                          </p:val>
                                        </p:tav>
                                        <p:tav tm="100000">
                                          <p:val>
                                            <p:strVal val="#ppt_y"/>
                                          </p:val>
                                        </p:tav>
                                      </p:tavLst>
                                    </p:anim>
                                    <p:anim calcmode="lin" valueType="num">
                                      <p:cBhvr>
                                        <p:cTn id="87"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8" grpId="0" animBg="1"/>
      <p:bldP spid="4" grpId="0" animBg="1"/>
      <p:bldP spid="21" grpId="0" animBg="1"/>
      <p:bldP spid="22" grpId="0" animBg="1"/>
      <p:bldP spid="24" grpId="0" animBg="1"/>
      <p:bldP spid="25" grpId="0" animBg="1"/>
      <p:bldP spid="26" grpId="0" animBg="1"/>
      <p:bldP spid="34" grpId="0" animBg="1"/>
      <p:bldP spid="35" grpId="0" animBg="1"/>
      <p:bldP spid="7" grpId="0"/>
      <p:bldP spid="36" grpId="0"/>
      <p:bldP spid="37" grpId="0"/>
      <p:bldP spid="40"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2700000">
            <a:off x="5017147" y="2058858"/>
            <a:ext cx="2924529" cy="292452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 name="椭圆 4"/>
          <p:cNvSpPr/>
          <p:nvPr/>
        </p:nvSpPr>
        <p:spPr>
          <a:xfrm>
            <a:off x="4500484" y="1542194"/>
            <a:ext cx="3957855" cy="3957855"/>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7" name="组合 6"/>
          <p:cNvGrpSpPr/>
          <p:nvPr/>
        </p:nvGrpSpPr>
        <p:grpSpPr>
          <a:xfrm>
            <a:off x="4950565" y="2141272"/>
            <a:ext cx="3094826" cy="2773962"/>
            <a:chOff x="4950565" y="2141272"/>
            <a:chExt cx="3094826" cy="2773962"/>
          </a:xfrm>
        </p:grpSpPr>
        <p:sp>
          <p:nvSpPr>
            <p:cNvPr id="44" name="椭圆 43"/>
            <p:cNvSpPr/>
            <p:nvPr/>
          </p:nvSpPr>
          <p:spPr>
            <a:xfrm>
              <a:off x="4950565" y="2141272"/>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5" name="椭圆 44"/>
            <p:cNvSpPr/>
            <p:nvPr/>
          </p:nvSpPr>
          <p:spPr>
            <a:xfrm>
              <a:off x="7893507" y="4763350"/>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6" name="组合 5"/>
          <p:cNvGrpSpPr/>
          <p:nvPr/>
        </p:nvGrpSpPr>
        <p:grpSpPr>
          <a:xfrm>
            <a:off x="4953229" y="2141272"/>
            <a:ext cx="3084220" cy="2798278"/>
            <a:chOff x="4953229" y="2141272"/>
            <a:chExt cx="3084220" cy="2798278"/>
          </a:xfrm>
        </p:grpSpPr>
        <p:sp>
          <p:nvSpPr>
            <p:cNvPr id="46" name="椭圆 45"/>
            <p:cNvSpPr/>
            <p:nvPr/>
          </p:nvSpPr>
          <p:spPr>
            <a:xfrm>
              <a:off x="4953229" y="4787666"/>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7" name="椭圆 46"/>
            <p:cNvSpPr/>
            <p:nvPr/>
          </p:nvSpPr>
          <p:spPr>
            <a:xfrm>
              <a:off x="7885565" y="2141272"/>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20" name="矩形 19"/>
          <p:cNvSpPr/>
          <p:nvPr/>
        </p:nvSpPr>
        <p:spPr>
          <a:xfrm>
            <a:off x="4817965" y="2983732"/>
            <a:ext cx="3210955" cy="523220"/>
          </a:xfrm>
          <a:prstGeom prst="rect">
            <a:avLst/>
          </a:prstGeom>
          <a:ln>
            <a:noFill/>
          </a:ln>
        </p:spPr>
        <p:txBody>
          <a:bodyPr wrap="square">
            <a:spAutoFit/>
          </a:bodyPr>
          <a:lstStyle/>
          <a:p>
            <a:pPr algn="ctr"/>
            <a:r>
              <a:rPr lang="zh-CN" altLang="en-US" sz="28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80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5055341" y="3521119"/>
            <a:ext cx="2830224" cy="400110"/>
          </a:xfrm>
          <a:prstGeom prst="rect">
            <a:avLst/>
          </a:prstGeom>
          <a:ln>
            <a:noFill/>
          </a:ln>
        </p:spPr>
        <p:txBody>
          <a:bodyPr wrap="square">
            <a:spAutoFit/>
          </a:bodyPr>
          <a:lstStyle/>
          <a:p>
            <a:pPr algn="ctr"/>
            <a:r>
              <a:rPr lang="pt-BR" altLang="zh-CN" sz="10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Nullam eu tempor purus. Nunc a leo magna, sit amet consequat risus. </a:t>
            </a:r>
          </a:p>
        </p:txBody>
      </p:sp>
      <p:sp>
        <p:nvSpPr>
          <p:cNvPr id="22" name="矩形 21"/>
          <p:cNvSpPr/>
          <p:nvPr/>
        </p:nvSpPr>
        <p:spPr>
          <a:xfrm rot="13500000">
            <a:off x="3197913" y="2850072"/>
            <a:ext cx="1342093" cy="1342095"/>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3" name="矩形 22"/>
          <p:cNvSpPr/>
          <p:nvPr/>
        </p:nvSpPr>
        <p:spPr>
          <a:xfrm>
            <a:off x="3366532" y="3033286"/>
            <a:ext cx="906017" cy="830997"/>
          </a:xfrm>
          <a:prstGeom prst="rect">
            <a:avLst/>
          </a:prstGeom>
        </p:spPr>
        <p:txBody>
          <a:bodyPr wrap="none">
            <a:spAutoFit/>
          </a:bodyPr>
          <a:lstStyle/>
          <a:p>
            <a:r>
              <a:rPr lang="en-US" altLang="zh-CN" sz="4800" dirty="0">
                <a:solidFill>
                  <a:prstClr val="white"/>
                </a:solidFill>
                <a:latin typeface="微软雅黑" panose="020B0503020204020204" pitchFamily="34" charset="-122"/>
                <a:ea typeface="微软雅黑" panose="020B0503020204020204" pitchFamily="34" charset="-122"/>
                <a:cs typeface="+mn-ea"/>
                <a:sym typeface="+mn-lt"/>
              </a:rPr>
              <a:t>01</a:t>
            </a:r>
            <a:endParaRPr lang="zh-CN" altLang="en-US" sz="4800" dirty="0">
              <a:solidFill>
                <a:prstClr val="whit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21" presetClass="entr" presetSubtype="1"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par>
                                <p:cTn id="13" presetID="10" presetClass="entr" presetSubtype="0" fill="hold" nodeType="withEffect">
                                  <p:stCondLst>
                                    <p:cond delay="1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17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8" presetClass="emph" presetSubtype="0" repeatCount="indefinite" fill="hold" nodeType="withEffect">
                                  <p:stCondLst>
                                    <p:cond delay="1750"/>
                                  </p:stCondLst>
                                  <p:childTnLst>
                                    <p:animRot by="-21600000">
                                      <p:cBhvr>
                                        <p:cTn id="20" dur="2000" fill="hold"/>
                                        <p:tgtEl>
                                          <p:spTgt spid="6"/>
                                        </p:tgtEl>
                                        <p:attrNameLst>
                                          <p:attrName>r</p:attrName>
                                        </p:attrNameLst>
                                      </p:cBhvr>
                                    </p:animRot>
                                  </p:childTnLst>
                                </p:cTn>
                              </p:par>
                              <p:par>
                                <p:cTn id="21" presetID="10" presetClass="entr" presetSubtype="0" fill="hold" nodeType="withEffect">
                                  <p:stCondLst>
                                    <p:cond delay="17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8" presetClass="emph" presetSubtype="0" repeatCount="indefinite" fill="hold" nodeType="withEffect">
                                  <p:stCondLst>
                                    <p:cond delay="1750"/>
                                  </p:stCondLst>
                                  <p:childTnLst>
                                    <p:animRot by="-21600000">
                                      <p:cBhvr>
                                        <p:cTn id="25" dur="2000" fill="hold"/>
                                        <p:tgtEl>
                                          <p:spTgt spid="7"/>
                                        </p:tgtEl>
                                        <p:attrNameLst>
                                          <p:attrName>r</p:attrName>
                                        </p:attrNameLst>
                                      </p:cBhvr>
                                    </p:animRot>
                                  </p:childTnLst>
                                </p:cTn>
                              </p:par>
                              <p:par>
                                <p:cTn id="26" presetID="10"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35" presetClass="path" presetSubtype="0" accel="50000" decel="50000" fill="hold" grpId="1" nodeType="withEffect">
                                  <p:stCondLst>
                                    <p:cond delay="2000"/>
                                  </p:stCondLst>
                                  <p:childTnLst>
                                    <p:animMotion origin="layout" path="M 0.1711 7.40741E-7 L -4.58333E-6 7.40741E-7 " pathEditMode="relative" rAng="0" ptsTypes="AA">
                                      <p:cBhvr>
                                        <p:cTn id="30" dur="2000" fill="hold"/>
                                        <p:tgtEl>
                                          <p:spTgt spid="22"/>
                                        </p:tgtEl>
                                        <p:attrNameLst>
                                          <p:attrName>ppt_x</p:attrName>
                                          <p:attrName>ppt_y</p:attrName>
                                        </p:attrNameLst>
                                      </p:cBhvr>
                                      <p:rCtr x="-8555" y="0"/>
                                    </p:animMotion>
                                  </p:childTnLst>
                                </p:cTn>
                              </p:par>
                              <p:par>
                                <p:cTn id="31" presetID="53" presetClass="entr" presetSubtype="16" fill="hold" grpId="0" nodeType="withEffect">
                                  <p:stCondLst>
                                    <p:cond delay="325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22" presetClass="entr" presetSubtype="8" fill="hold" grpId="0" nodeType="withEffect">
                                  <p:stCondLst>
                                    <p:cond delay="350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par>
                                <p:cTn id="39" presetID="53" presetClass="entr" presetSubtype="16" fill="hold" grpId="0" nodeType="withEffect">
                                  <p:stCondLst>
                                    <p:cond delay="300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0" grpId="0"/>
      <p:bldP spid="21" grpId="0"/>
      <p:bldP spid="22" grpId="0" animBg="1"/>
      <p:bldP spid="22" grpId="1"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H_Other_1"/>
          <p:cNvSpPr/>
          <p:nvPr>
            <p:custDataLst>
              <p:tags r:id="rId1"/>
            </p:custDataLst>
          </p:nvPr>
        </p:nvSpPr>
        <p:spPr bwMode="blackWhite">
          <a:xfrm flipH="1">
            <a:off x="2772331" y="2333229"/>
            <a:ext cx="1612004" cy="3302457"/>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91412" tIns="45706" rIns="91412" bIns="45706" rtlCol="0" anchor="ctr">
            <a:noAutofit/>
          </a:bodyP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grpSp>
        <p:nvGrpSpPr>
          <p:cNvPr id="2" name="组合 10"/>
          <p:cNvGrpSpPr/>
          <p:nvPr/>
        </p:nvGrpSpPr>
        <p:grpSpPr>
          <a:xfrm>
            <a:off x="1017196" y="1816854"/>
            <a:ext cx="5037801" cy="3455018"/>
            <a:chOff x="1015628" y="1816853"/>
            <a:chExt cx="5039356" cy="3455019"/>
          </a:xfrm>
        </p:grpSpPr>
        <p:grpSp>
          <p:nvGrpSpPr>
            <p:cNvPr id="5" name="组合 4"/>
            <p:cNvGrpSpPr/>
            <p:nvPr/>
          </p:nvGrpSpPr>
          <p:grpSpPr>
            <a:xfrm>
              <a:off x="1611809" y="1816853"/>
              <a:ext cx="3802401" cy="1424728"/>
              <a:chOff x="1611809" y="1816853"/>
              <a:chExt cx="3802401" cy="1424728"/>
            </a:xfrm>
          </p:grpSpPr>
          <p:sp>
            <p:nvSpPr>
              <p:cNvPr id="16" name="MH_Other_2"/>
              <p:cNvSpPr/>
              <p:nvPr>
                <p:custDataLst>
                  <p:tags r:id="rId10"/>
                </p:custDataLst>
              </p:nvPr>
            </p:nvSpPr>
            <p:spPr bwMode="blackWhite">
              <a:xfrm flipH="1">
                <a:off x="1611809" y="1816853"/>
                <a:ext cx="3802401" cy="1424728"/>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chemeClr val="bg1">
                  <a:lumMod val="95000"/>
                </a:schemeClr>
              </a:solidFill>
              <a:ln w="31750" cap="flat">
                <a:gradFill flip="none" rotWithShape="1">
                  <a:gsLst>
                    <a:gs pos="0">
                      <a:schemeClr val="bg1"/>
                    </a:gs>
                    <a:gs pos="100000">
                      <a:srgbClr val="DDDDDD"/>
                    </a:gs>
                  </a:gsLst>
                  <a:lin ang="3600000" scaled="0"/>
                  <a:tileRect/>
                </a:gradFill>
                <a:prstDash val="solid"/>
                <a:miter lim="800000"/>
              </a:ln>
              <a:effectLst>
                <a:outerShdw blurRad="127000" sx="102000" sy="102000" algn="ctr" rotWithShape="0">
                  <a:prstClr val="black">
                    <a:alpha val="20000"/>
                  </a:prstClr>
                </a:outerShdw>
              </a:effectLst>
            </p:spPr>
            <p:txBody>
              <a:bodyPr vert="horz" wrap="square" lIns="121882" tIns="60941" rIns="121882" bIns="60941" numCol="1" anchor="t" anchorCtr="0" compatLnSpc="1"/>
              <a:lstStyle/>
              <a:p>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grpSp>
            <p:nvGrpSpPr>
              <p:cNvPr id="6" name="组合 35"/>
              <p:cNvGrpSpPr/>
              <p:nvPr/>
            </p:nvGrpSpPr>
            <p:grpSpPr>
              <a:xfrm flipH="1">
                <a:off x="3463272" y="2255651"/>
                <a:ext cx="272406" cy="272406"/>
                <a:chOff x="3558865" y="2324655"/>
                <a:chExt cx="344726" cy="344726"/>
              </a:xfrm>
            </p:grpSpPr>
            <p:sp>
              <p:nvSpPr>
                <p:cNvPr id="34" name="椭圆 33"/>
                <p:cNvSpPr/>
                <p:nvPr/>
              </p:nvSpPr>
              <p:spPr>
                <a:xfrm>
                  <a:off x="3558865" y="2324655"/>
                  <a:ext cx="344726" cy="344726"/>
                </a:xfrm>
                <a:prstGeom prst="ellipse">
                  <a:avLst/>
                </a:prstGeom>
                <a:solidFill>
                  <a:srgbClr val="18478F"/>
                </a:solidFill>
                <a:ln w="28575" cap="flat">
                  <a:noFill/>
                  <a:prstDash val="solid"/>
                  <a:miter lim="800000"/>
                </a:ln>
                <a:effectLst>
                  <a:outerShdw blurRad="63500" sx="102000" sy="102000" algn="ctr" rotWithShape="0">
                    <a:prstClr val="black">
                      <a:alpha val="40000"/>
                    </a:prstClr>
                  </a:outerShdw>
                </a:effectLst>
              </p:spPr>
              <p:txBody>
                <a:bodyPr vert="horz" wrap="square" lIns="121882" tIns="60941" rIns="121882" bIns="60941" numCol="1" anchor="t" anchorCtr="0" compatLnSpc="1"/>
                <a:lstStyle/>
                <a:p>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5" name="KSO_Shape"/>
                <p:cNvSpPr/>
                <p:nvPr/>
              </p:nvSpPr>
              <p:spPr bwMode="auto">
                <a:xfrm>
                  <a:off x="3638484" y="2417523"/>
                  <a:ext cx="185488" cy="158990"/>
                </a:xfrm>
                <a:custGeom>
                  <a:avLst/>
                  <a:gdLst>
                    <a:gd name="T0" fmla="*/ 354482 w 1812925"/>
                    <a:gd name="T1" fmla="*/ 872801 h 1511300"/>
                    <a:gd name="T2" fmla="*/ 380318 w 1812925"/>
                    <a:gd name="T3" fmla="*/ 984699 h 1511300"/>
                    <a:gd name="T4" fmla="*/ 425879 w 1812925"/>
                    <a:gd name="T5" fmla="*/ 1087433 h 1511300"/>
                    <a:gd name="T6" fmla="*/ 488386 w 1812925"/>
                    <a:gd name="T7" fmla="*/ 1179061 h 1511300"/>
                    <a:gd name="T8" fmla="*/ 591174 w 1812925"/>
                    <a:gd name="T9" fmla="*/ 1276520 h 1511300"/>
                    <a:gd name="T10" fmla="*/ 711743 w 1812925"/>
                    <a:gd name="T11" fmla="*/ 1346213 h 1511300"/>
                    <a:gd name="T12" fmla="*/ 796474 w 1812925"/>
                    <a:gd name="T13" fmla="*/ 1375922 h 1511300"/>
                    <a:gd name="T14" fmla="*/ 907876 w 1812925"/>
                    <a:gd name="T15" fmla="*/ 1394804 h 1511300"/>
                    <a:gd name="T16" fmla="*/ 1015110 w 1812925"/>
                    <a:gd name="T17" fmla="*/ 1393415 h 1511300"/>
                    <a:gd name="T18" fmla="*/ 1118176 w 1812925"/>
                    <a:gd name="T19" fmla="*/ 1373702 h 1511300"/>
                    <a:gd name="T20" fmla="*/ 1216519 w 1812925"/>
                    <a:gd name="T21" fmla="*/ 1335939 h 1511300"/>
                    <a:gd name="T22" fmla="*/ 1302085 w 1812925"/>
                    <a:gd name="T23" fmla="*/ 1285127 h 1511300"/>
                    <a:gd name="T24" fmla="*/ 1341811 w 1812925"/>
                    <a:gd name="T25" fmla="*/ 1271245 h 1511300"/>
                    <a:gd name="T26" fmla="*/ 1382649 w 1812925"/>
                    <a:gd name="T27" fmla="*/ 1275131 h 1511300"/>
                    <a:gd name="T28" fmla="*/ 1417930 w 1812925"/>
                    <a:gd name="T29" fmla="*/ 1296789 h 1511300"/>
                    <a:gd name="T30" fmla="*/ 1441822 w 1812925"/>
                    <a:gd name="T31" fmla="*/ 1332607 h 1511300"/>
                    <a:gd name="T32" fmla="*/ 1447378 w 1812925"/>
                    <a:gd name="T33" fmla="*/ 1373146 h 1511300"/>
                    <a:gd name="T34" fmla="*/ 1435710 w 1812925"/>
                    <a:gd name="T35" fmla="*/ 1412574 h 1511300"/>
                    <a:gd name="T36" fmla="*/ 1407374 w 1812925"/>
                    <a:gd name="T37" fmla="*/ 1443950 h 1511300"/>
                    <a:gd name="T38" fmla="*/ 1288472 w 1812925"/>
                    <a:gd name="T39" fmla="*/ 1512532 h 1511300"/>
                    <a:gd name="T40" fmla="*/ 1161792 w 1812925"/>
                    <a:gd name="T41" fmla="*/ 1559734 h 1511300"/>
                    <a:gd name="T42" fmla="*/ 1028722 w 1812925"/>
                    <a:gd name="T43" fmla="*/ 1583891 h 1511300"/>
                    <a:gd name="T44" fmla="*/ 874538 w 1812925"/>
                    <a:gd name="T45" fmla="*/ 1583335 h 1511300"/>
                    <a:gd name="T46" fmla="*/ 770639 w 1812925"/>
                    <a:gd name="T47" fmla="*/ 1565565 h 1511300"/>
                    <a:gd name="T48" fmla="*/ 648125 w 1812925"/>
                    <a:gd name="T49" fmla="*/ 1526415 h 1511300"/>
                    <a:gd name="T50" fmla="*/ 534502 w 1812925"/>
                    <a:gd name="T51" fmla="*/ 1468106 h 1511300"/>
                    <a:gd name="T52" fmla="*/ 433380 w 1812925"/>
                    <a:gd name="T53" fmla="*/ 1393693 h 1511300"/>
                    <a:gd name="T54" fmla="*/ 342258 w 1812925"/>
                    <a:gd name="T55" fmla="*/ 1300954 h 1511300"/>
                    <a:gd name="T56" fmla="*/ 283085 w 1812925"/>
                    <a:gd name="T57" fmla="*/ 1219322 h 1511300"/>
                    <a:gd name="T58" fmla="*/ 221690 w 1812925"/>
                    <a:gd name="T59" fmla="*/ 1102705 h 1511300"/>
                    <a:gd name="T60" fmla="*/ 180019 w 1812925"/>
                    <a:gd name="T61" fmla="*/ 976091 h 1511300"/>
                    <a:gd name="T62" fmla="*/ 160017 w 1812925"/>
                    <a:gd name="T63" fmla="*/ 840871 h 1511300"/>
                    <a:gd name="T64" fmla="*/ 979901 w 1812925"/>
                    <a:gd name="T65" fmla="*/ 833 h 1511300"/>
                    <a:gd name="T66" fmla="*/ 1097691 w 1812925"/>
                    <a:gd name="T67" fmla="*/ 13331 h 1511300"/>
                    <a:gd name="T68" fmla="*/ 1216593 w 1812925"/>
                    <a:gd name="T69" fmla="*/ 45825 h 1511300"/>
                    <a:gd name="T70" fmla="*/ 1371054 w 1812925"/>
                    <a:gd name="T71" fmla="*/ 119422 h 1511300"/>
                    <a:gd name="T72" fmla="*/ 1533016 w 1812925"/>
                    <a:gd name="T73" fmla="*/ 252454 h 1511300"/>
                    <a:gd name="T74" fmla="*/ 1614691 w 1812925"/>
                    <a:gd name="T75" fmla="*/ 356878 h 1511300"/>
                    <a:gd name="T76" fmla="*/ 1678032 w 1812925"/>
                    <a:gd name="T77" fmla="*/ 471857 h 1511300"/>
                    <a:gd name="T78" fmla="*/ 1721370 w 1812925"/>
                    <a:gd name="T79" fmla="*/ 597112 h 1511300"/>
                    <a:gd name="T80" fmla="*/ 1743872 w 1812925"/>
                    <a:gd name="T81" fmla="*/ 731254 h 1511300"/>
                    <a:gd name="T82" fmla="*/ 1555796 w 1812925"/>
                    <a:gd name="T83" fmla="*/ 779578 h 1511300"/>
                    <a:gd name="T84" fmla="*/ 1541350 w 1812925"/>
                    <a:gd name="T85" fmla="*/ 661544 h 1511300"/>
                    <a:gd name="T86" fmla="*/ 1505235 w 1812925"/>
                    <a:gd name="T87" fmla="*/ 551287 h 1511300"/>
                    <a:gd name="T88" fmla="*/ 1449396 w 1812925"/>
                    <a:gd name="T89" fmla="*/ 451583 h 1511300"/>
                    <a:gd name="T90" fmla="*/ 1369110 w 1812925"/>
                    <a:gd name="T91" fmla="*/ 357434 h 1511300"/>
                    <a:gd name="T92" fmla="*/ 1239096 w 1812925"/>
                    <a:gd name="T93" fmla="*/ 263007 h 1511300"/>
                    <a:gd name="T94" fmla="*/ 1127973 w 1812925"/>
                    <a:gd name="T95" fmla="*/ 216627 h 1511300"/>
                    <a:gd name="T96" fmla="*/ 1010181 w 1812925"/>
                    <a:gd name="T97" fmla="*/ 193297 h 1511300"/>
                    <a:gd name="T98" fmla="*/ 899058 w 1812925"/>
                    <a:gd name="T99" fmla="*/ 193020 h 1511300"/>
                    <a:gd name="T100" fmla="*/ 796825 w 1812925"/>
                    <a:gd name="T101" fmla="*/ 210794 h 1511300"/>
                    <a:gd name="T102" fmla="*/ 698759 w 1812925"/>
                    <a:gd name="T103" fmla="*/ 246343 h 1511300"/>
                    <a:gd name="T104" fmla="*/ 606805 w 1812925"/>
                    <a:gd name="T105" fmla="*/ 299667 h 1511300"/>
                    <a:gd name="T106" fmla="*/ 567912 w 1812925"/>
                    <a:gd name="T107" fmla="*/ 315497 h 1511300"/>
                    <a:gd name="T108" fmla="*/ 526797 w 1812925"/>
                    <a:gd name="T109" fmla="*/ 313275 h 1511300"/>
                    <a:gd name="T110" fmla="*/ 490404 w 1812925"/>
                    <a:gd name="T111" fmla="*/ 293835 h 1511300"/>
                    <a:gd name="T112" fmla="*/ 465123 w 1812925"/>
                    <a:gd name="T113" fmla="*/ 259119 h 1511300"/>
                    <a:gd name="T114" fmla="*/ 457067 w 1812925"/>
                    <a:gd name="T115" fmla="*/ 218570 h 1511300"/>
                    <a:gd name="T116" fmla="*/ 467345 w 1812925"/>
                    <a:gd name="T117" fmla="*/ 178856 h 1511300"/>
                    <a:gd name="T118" fmla="*/ 494015 w 1812925"/>
                    <a:gd name="T119" fmla="*/ 146640 h 1511300"/>
                    <a:gd name="T120" fmla="*/ 602639 w 1812925"/>
                    <a:gd name="T121" fmla="*/ 81374 h 1511300"/>
                    <a:gd name="T122" fmla="*/ 728763 w 1812925"/>
                    <a:gd name="T123" fmla="*/ 32216 h 1511300"/>
                    <a:gd name="T124" fmla="*/ 860722 w 1812925"/>
                    <a:gd name="T125" fmla="*/ 5555 h 1511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2925" h="1511300">
                      <a:moveTo>
                        <a:pt x="241643" y="393700"/>
                      </a:moveTo>
                      <a:lnTo>
                        <a:pt x="483287" y="755836"/>
                      </a:lnTo>
                      <a:lnTo>
                        <a:pt x="332326" y="755836"/>
                      </a:lnTo>
                      <a:lnTo>
                        <a:pt x="332326" y="768789"/>
                      </a:lnTo>
                      <a:lnTo>
                        <a:pt x="332590" y="781212"/>
                      </a:lnTo>
                      <a:lnTo>
                        <a:pt x="333648" y="793636"/>
                      </a:lnTo>
                      <a:lnTo>
                        <a:pt x="334441" y="806324"/>
                      </a:lnTo>
                      <a:lnTo>
                        <a:pt x="335763" y="818748"/>
                      </a:lnTo>
                      <a:lnTo>
                        <a:pt x="337349" y="830907"/>
                      </a:lnTo>
                      <a:lnTo>
                        <a:pt x="338671" y="843066"/>
                      </a:lnTo>
                      <a:lnTo>
                        <a:pt x="340786" y="855225"/>
                      </a:lnTo>
                      <a:lnTo>
                        <a:pt x="343165" y="867120"/>
                      </a:lnTo>
                      <a:lnTo>
                        <a:pt x="345809" y="879015"/>
                      </a:lnTo>
                      <a:lnTo>
                        <a:pt x="348453" y="890910"/>
                      </a:lnTo>
                      <a:lnTo>
                        <a:pt x="351361" y="902805"/>
                      </a:lnTo>
                      <a:lnTo>
                        <a:pt x="354534" y="914436"/>
                      </a:lnTo>
                      <a:lnTo>
                        <a:pt x="357971" y="925802"/>
                      </a:lnTo>
                      <a:lnTo>
                        <a:pt x="361936" y="937433"/>
                      </a:lnTo>
                      <a:lnTo>
                        <a:pt x="365902" y="948799"/>
                      </a:lnTo>
                      <a:lnTo>
                        <a:pt x="369868" y="959901"/>
                      </a:lnTo>
                      <a:lnTo>
                        <a:pt x="374362" y="971003"/>
                      </a:lnTo>
                      <a:lnTo>
                        <a:pt x="379121" y="981841"/>
                      </a:lnTo>
                      <a:lnTo>
                        <a:pt x="383880" y="992943"/>
                      </a:lnTo>
                      <a:lnTo>
                        <a:pt x="388639" y="1003781"/>
                      </a:lnTo>
                      <a:lnTo>
                        <a:pt x="394191" y="1014354"/>
                      </a:lnTo>
                      <a:lnTo>
                        <a:pt x="399743" y="1024927"/>
                      </a:lnTo>
                      <a:lnTo>
                        <a:pt x="405295" y="1035236"/>
                      </a:lnTo>
                      <a:lnTo>
                        <a:pt x="411375" y="1045545"/>
                      </a:lnTo>
                      <a:lnTo>
                        <a:pt x="417456" y="1055590"/>
                      </a:lnTo>
                      <a:lnTo>
                        <a:pt x="423537" y="1065635"/>
                      </a:lnTo>
                      <a:lnTo>
                        <a:pt x="430146" y="1075415"/>
                      </a:lnTo>
                      <a:lnTo>
                        <a:pt x="436756" y="1085195"/>
                      </a:lnTo>
                      <a:lnTo>
                        <a:pt x="443630" y="1094976"/>
                      </a:lnTo>
                      <a:lnTo>
                        <a:pt x="450769" y="1104492"/>
                      </a:lnTo>
                      <a:lnTo>
                        <a:pt x="458171" y="1113479"/>
                      </a:lnTo>
                      <a:lnTo>
                        <a:pt x="464781" y="1122466"/>
                      </a:lnTo>
                      <a:lnTo>
                        <a:pt x="473241" y="1132247"/>
                      </a:lnTo>
                      <a:lnTo>
                        <a:pt x="481701" y="1141498"/>
                      </a:lnTo>
                      <a:lnTo>
                        <a:pt x="490161" y="1150750"/>
                      </a:lnTo>
                      <a:lnTo>
                        <a:pt x="498886" y="1159737"/>
                      </a:lnTo>
                      <a:lnTo>
                        <a:pt x="500736" y="1161852"/>
                      </a:lnTo>
                      <a:lnTo>
                        <a:pt x="515806" y="1175861"/>
                      </a:lnTo>
                      <a:lnTo>
                        <a:pt x="530876" y="1189607"/>
                      </a:lnTo>
                      <a:lnTo>
                        <a:pt x="546474" y="1202823"/>
                      </a:lnTo>
                      <a:lnTo>
                        <a:pt x="562601" y="1215247"/>
                      </a:lnTo>
                      <a:lnTo>
                        <a:pt x="579257" y="1227406"/>
                      </a:lnTo>
                      <a:lnTo>
                        <a:pt x="596178" y="1238773"/>
                      </a:lnTo>
                      <a:lnTo>
                        <a:pt x="613627" y="1249346"/>
                      </a:lnTo>
                      <a:lnTo>
                        <a:pt x="631605" y="1259655"/>
                      </a:lnTo>
                      <a:lnTo>
                        <a:pt x="633455" y="1260712"/>
                      </a:lnTo>
                      <a:lnTo>
                        <a:pt x="644031" y="1266528"/>
                      </a:lnTo>
                      <a:lnTo>
                        <a:pt x="654870" y="1271550"/>
                      </a:lnTo>
                      <a:lnTo>
                        <a:pt x="665974" y="1276837"/>
                      </a:lnTo>
                      <a:lnTo>
                        <a:pt x="677342" y="1281595"/>
                      </a:lnTo>
                      <a:lnTo>
                        <a:pt x="681573" y="1283709"/>
                      </a:lnTo>
                      <a:lnTo>
                        <a:pt x="685803" y="1285560"/>
                      </a:lnTo>
                      <a:lnTo>
                        <a:pt x="695320" y="1289525"/>
                      </a:lnTo>
                      <a:lnTo>
                        <a:pt x="704838" y="1292961"/>
                      </a:lnTo>
                      <a:lnTo>
                        <a:pt x="724402" y="1299834"/>
                      </a:lnTo>
                      <a:lnTo>
                        <a:pt x="732598" y="1302741"/>
                      </a:lnTo>
                      <a:lnTo>
                        <a:pt x="740794" y="1305385"/>
                      </a:lnTo>
                      <a:lnTo>
                        <a:pt x="749518" y="1307764"/>
                      </a:lnTo>
                      <a:lnTo>
                        <a:pt x="757978" y="1309878"/>
                      </a:lnTo>
                      <a:lnTo>
                        <a:pt x="775428" y="1314372"/>
                      </a:lnTo>
                      <a:lnTo>
                        <a:pt x="786267" y="1316751"/>
                      </a:lnTo>
                      <a:lnTo>
                        <a:pt x="796842" y="1319130"/>
                      </a:lnTo>
                      <a:lnTo>
                        <a:pt x="806096" y="1320716"/>
                      </a:lnTo>
                      <a:lnTo>
                        <a:pt x="815085" y="1322302"/>
                      </a:lnTo>
                      <a:lnTo>
                        <a:pt x="833591" y="1324681"/>
                      </a:lnTo>
                      <a:lnTo>
                        <a:pt x="842845" y="1325738"/>
                      </a:lnTo>
                      <a:lnTo>
                        <a:pt x="852362" y="1327060"/>
                      </a:lnTo>
                      <a:lnTo>
                        <a:pt x="863995" y="1327853"/>
                      </a:lnTo>
                      <a:lnTo>
                        <a:pt x="875892" y="1328646"/>
                      </a:lnTo>
                      <a:lnTo>
                        <a:pt x="887525" y="1329175"/>
                      </a:lnTo>
                      <a:lnTo>
                        <a:pt x="899158" y="1329439"/>
                      </a:lnTo>
                      <a:lnTo>
                        <a:pt x="910526" y="1329439"/>
                      </a:lnTo>
                      <a:lnTo>
                        <a:pt x="921894" y="1329175"/>
                      </a:lnTo>
                      <a:lnTo>
                        <a:pt x="932734" y="1328910"/>
                      </a:lnTo>
                      <a:lnTo>
                        <a:pt x="944102" y="1328382"/>
                      </a:lnTo>
                      <a:lnTo>
                        <a:pt x="954942" y="1327589"/>
                      </a:lnTo>
                      <a:lnTo>
                        <a:pt x="966046" y="1326531"/>
                      </a:lnTo>
                      <a:lnTo>
                        <a:pt x="977150" y="1325210"/>
                      </a:lnTo>
                      <a:lnTo>
                        <a:pt x="988254" y="1323624"/>
                      </a:lnTo>
                      <a:lnTo>
                        <a:pt x="999093" y="1322302"/>
                      </a:lnTo>
                      <a:lnTo>
                        <a:pt x="1010197" y="1320452"/>
                      </a:lnTo>
                      <a:lnTo>
                        <a:pt x="1020772" y="1318337"/>
                      </a:lnTo>
                      <a:lnTo>
                        <a:pt x="1031876" y="1315694"/>
                      </a:lnTo>
                      <a:lnTo>
                        <a:pt x="1042452" y="1313315"/>
                      </a:lnTo>
                      <a:lnTo>
                        <a:pt x="1053556" y="1310671"/>
                      </a:lnTo>
                      <a:lnTo>
                        <a:pt x="1064131" y="1307764"/>
                      </a:lnTo>
                      <a:lnTo>
                        <a:pt x="1074706" y="1304592"/>
                      </a:lnTo>
                      <a:lnTo>
                        <a:pt x="1085281" y="1301155"/>
                      </a:lnTo>
                      <a:lnTo>
                        <a:pt x="1095856" y="1297719"/>
                      </a:lnTo>
                      <a:lnTo>
                        <a:pt x="1106167" y="1293754"/>
                      </a:lnTo>
                      <a:lnTo>
                        <a:pt x="1116742" y="1289789"/>
                      </a:lnTo>
                      <a:lnTo>
                        <a:pt x="1126789" y="1285560"/>
                      </a:lnTo>
                      <a:lnTo>
                        <a:pt x="1137100" y="1281330"/>
                      </a:lnTo>
                      <a:lnTo>
                        <a:pt x="1147675" y="1276837"/>
                      </a:lnTo>
                      <a:lnTo>
                        <a:pt x="1157721" y="1271814"/>
                      </a:lnTo>
                      <a:lnTo>
                        <a:pt x="1167768" y="1267056"/>
                      </a:lnTo>
                      <a:lnTo>
                        <a:pt x="1177286" y="1261770"/>
                      </a:lnTo>
                      <a:lnTo>
                        <a:pt x="1187332" y="1256483"/>
                      </a:lnTo>
                      <a:lnTo>
                        <a:pt x="1197114" y="1250668"/>
                      </a:lnTo>
                      <a:lnTo>
                        <a:pt x="1206896" y="1244852"/>
                      </a:lnTo>
                      <a:lnTo>
                        <a:pt x="1216414" y="1238773"/>
                      </a:lnTo>
                      <a:lnTo>
                        <a:pt x="1225932" y="1232693"/>
                      </a:lnTo>
                      <a:lnTo>
                        <a:pt x="1235185" y="1225820"/>
                      </a:lnTo>
                      <a:lnTo>
                        <a:pt x="1239151" y="1223441"/>
                      </a:lnTo>
                      <a:lnTo>
                        <a:pt x="1243116" y="1221062"/>
                      </a:lnTo>
                      <a:lnTo>
                        <a:pt x="1247082" y="1218948"/>
                      </a:lnTo>
                      <a:lnTo>
                        <a:pt x="1251312" y="1217097"/>
                      </a:lnTo>
                      <a:lnTo>
                        <a:pt x="1255278" y="1215247"/>
                      </a:lnTo>
                      <a:lnTo>
                        <a:pt x="1259772" y="1213925"/>
                      </a:lnTo>
                      <a:lnTo>
                        <a:pt x="1264002" y="1212604"/>
                      </a:lnTo>
                      <a:lnTo>
                        <a:pt x="1268232" y="1211546"/>
                      </a:lnTo>
                      <a:lnTo>
                        <a:pt x="1272727" y="1210753"/>
                      </a:lnTo>
                      <a:lnTo>
                        <a:pt x="1276957" y="1210225"/>
                      </a:lnTo>
                      <a:lnTo>
                        <a:pt x="1281187" y="1209696"/>
                      </a:lnTo>
                      <a:lnTo>
                        <a:pt x="1285417" y="1209696"/>
                      </a:lnTo>
                      <a:lnTo>
                        <a:pt x="1290176" y="1209696"/>
                      </a:lnTo>
                      <a:lnTo>
                        <a:pt x="1294406" y="1209696"/>
                      </a:lnTo>
                      <a:lnTo>
                        <a:pt x="1298636" y="1210489"/>
                      </a:lnTo>
                      <a:lnTo>
                        <a:pt x="1302866" y="1211018"/>
                      </a:lnTo>
                      <a:lnTo>
                        <a:pt x="1307096" y="1211811"/>
                      </a:lnTo>
                      <a:lnTo>
                        <a:pt x="1311326" y="1212868"/>
                      </a:lnTo>
                      <a:lnTo>
                        <a:pt x="1315821" y="1213925"/>
                      </a:lnTo>
                      <a:lnTo>
                        <a:pt x="1319787" y="1215511"/>
                      </a:lnTo>
                      <a:lnTo>
                        <a:pt x="1324017" y="1217362"/>
                      </a:lnTo>
                      <a:lnTo>
                        <a:pt x="1327982" y="1219212"/>
                      </a:lnTo>
                      <a:lnTo>
                        <a:pt x="1331419" y="1221062"/>
                      </a:lnTo>
                      <a:lnTo>
                        <a:pt x="1335385" y="1223441"/>
                      </a:lnTo>
                      <a:lnTo>
                        <a:pt x="1339086" y="1225820"/>
                      </a:lnTo>
                      <a:lnTo>
                        <a:pt x="1342788" y="1228728"/>
                      </a:lnTo>
                      <a:lnTo>
                        <a:pt x="1346225" y="1231371"/>
                      </a:lnTo>
                      <a:lnTo>
                        <a:pt x="1349397" y="1234543"/>
                      </a:lnTo>
                      <a:lnTo>
                        <a:pt x="1352834" y="1237451"/>
                      </a:lnTo>
                      <a:lnTo>
                        <a:pt x="1356007" y="1240887"/>
                      </a:lnTo>
                      <a:lnTo>
                        <a:pt x="1358650" y="1244588"/>
                      </a:lnTo>
                      <a:lnTo>
                        <a:pt x="1361294" y="1248289"/>
                      </a:lnTo>
                      <a:lnTo>
                        <a:pt x="1364202" y="1252254"/>
                      </a:lnTo>
                      <a:lnTo>
                        <a:pt x="1366582" y="1256219"/>
                      </a:lnTo>
                      <a:lnTo>
                        <a:pt x="1368697" y="1260448"/>
                      </a:lnTo>
                      <a:lnTo>
                        <a:pt x="1370548" y="1264413"/>
                      </a:lnTo>
                      <a:lnTo>
                        <a:pt x="1372134" y="1268642"/>
                      </a:lnTo>
                      <a:lnTo>
                        <a:pt x="1373456" y="1272872"/>
                      </a:lnTo>
                      <a:lnTo>
                        <a:pt x="1374778" y="1277101"/>
                      </a:lnTo>
                      <a:lnTo>
                        <a:pt x="1376100" y="1281330"/>
                      </a:lnTo>
                      <a:lnTo>
                        <a:pt x="1376628" y="1285560"/>
                      </a:lnTo>
                      <a:lnTo>
                        <a:pt x="1377157" y="1289789"/>
                      </a:lnTo>
                      <a:lnTo>
                        <a:pt x="1377950" y="1294283"/>
                      </a:lnTo>
                      <a:lnTo>
                        <a:pt x="1377950" y="1298776"/>
                      </a:lnTo>
                      <a:lnTo>
                        <a:pt x="1377950" y="1303006"/>
                      </a:lnTo>
                      <a:lnTo>
                        <a:pt x="1377421" y="1307235"/>
                      </a:lnTo>
                      <a:lnTo>
                        <a:pt x="1377157" y="1311729"/>
                      </a:lnTo>
                      <a:lnTo>
                        <a:pt x="1376628" y="1316222"/>
                      </a:lnTo>
                      <a:lnTo>
                        <a:pt x="1375835" y="1320452"/>
                      </a:lnTo>
                      <a:lnTo>
                        <a:pt x="1374513" y="1324417"/>
                      </a:lnTo>
                      <a:lnTo>
                        <a:pt x="1373191" y="1328646"/>
                      </a:lnTo>
                      <a:lnTo>
                        <a:pt x="1372134" y="1332875"/>
                      </a:lnTo>
                      <a:lnTo>
                        <a:pt x="1370283" y="1336840"/>
                      </a:lnTo>
                      <a:lnTo>
                        <a:pt x="1368432" y="1340805"/>
                      </a:lnTo>
                      <a:lnTo>
                        <a:pt x="1366317" y="1344770"/>
                      </a:lnTo>
                      <a:lnTo>
                        <a:pt x="1364202" y="1348471"/>
                      </a:lnTo>
                      <a:lnTo>
                        <a:pt x="1361823" y="1351907"/>
                      </a:lnTo>
                      <a:lnTo>
                        <a:pt x="1358915" y="1355608"/>
                      </a:lnTo>
                      <a:lnTo>
                        <a:pt x="1356271" y="1359044"/>
                      </a:lnTo>
                      <a:lnTo>
                        <a:pt x="1353098" y="1362481"/>
                      </a:lnTo>
                      <a:lnTo>
                        <a:pt x="1350190" y="1365653"/>
                      </a:lnTo>
                      <a:lnTo>
                        <a:pt x="1346753" y="1368825"/>
                      </a:lnTo>
                      <a:lnTo>
                        <a:pt x="1343052" y="1371732"/>
                      </a:lnTo>
                      <a:lnTo>
                        <a:pt x="1339351" y="1374640"/>
                      </a:lnTo>
                      <a:lnTo>
                        <a:pt x="1327189" y="1382834"/>
                      </a:lnTo>
                      <a:lnTo>
                        <a:pt x="1315028" y="1390764"/>
                      </a:lnTo>
                      <a:lnTo>
                        <a:pt x="1302602" y="1398694"/>
                      </a:lnTo>
                      <a:lnTo>
                        <a:pt x="1290176" y="1406360"/>
                      </a:lnTo>
                      <a:lnTo>
                        <a:pt x="1277750" y="1413497"/>
                      </a:lnTo>
                      <a:lnTo>
                        <a:pt x="1264795" y="1420634"/>
                      </a:lnTo>
                      <a:lnTo>
                        <a:pt x="1252105" y="1427242"/>
                      </a:lnTo>
                      <a:lnTo>
                        <a:pt x="1239151" y="1433851"/>
                      </a:lnTo>
                      <a:lnTo>
                        <a:pt x="1226196" y="1439930"/>
                      </a:lnTo>
                      <a:lnTo>
                        <a:pt x="1212977" y="1446274"/>
                      </a:lnTo>
                      <a:lnTo>
                        <a:pt x="1200022" y="1451825"/>
                      </a:lnTo>
                      <a:lnTo>
                        <a:pt x="1186803" y="1457376"/>
                      </a:lnTo>
                      <a:lnTo>
                        <a:pt x="1173320" y="1462663"/>
                      </a:lnTo>
                      <a:lnTo>
                        <a:pt x="1160101" y="1467421"/>
                      </a:lnTo>
                      <a:lnTo>
                        <a:pt x="1146353" y="1472443"/>
                      </a:lnTo>
                      <a:lnTo>
                        <a:pt x="1132870" y="1476672"/>
                      </a:lnTo>
                      <a:lnTo>
                        <a:pt x="1119122" y="1480902"/>
                      </a:lnTo>
                      <a:lnTo>
                        <a:pt x="1105639" y="1484867"/>
                      </a:lnTo>
                      <a:lnTo>
                        <a:pt x="1091626" y="1488567"/>
                      </a:lnTo>
                      <a:lnTo>
                        <a:pt x="1077879" y="1491739"/>
                      </a:lnTo>
                      <a:lnTo>
                        <a:pt x="1063866" y="1494911"/>
                      </a:lnTo>
                      <a:lnTo>
                        <a:pt x="1049854" y="1497555"/>
                      </a:lnTo>
                      <a:lnTo>
                        <a:pt x="1035842" y="1500462"/>
                      </a:lnTo>
                      <a:lnTo>
                        <a:pt x="1021830" y="1502841"/>
                      </a:lnTo>
                      <a:lnTo>
                        <a:pt x="1007818" y="1504692"/>
                      </a:lnTo>
                      <a:lnTo>
                        <a:pt x="993541" y="1506542"/>
                      </a:lnTo>
                      <a:lnTo>
                        <a:pt x="979000" y="1507864"/>
                      </a:lnTo>
                      <a:lnTo>
                        <a:pt x="964988" y="1509185"/>
                      </a:lnTo>
                      <a:lnTo>
                        <a:pt x="950712" y="1510243"/>
                      </a:lnTo>
                      <a:lnTo>
                        <a:pt x="936435" y="1510771"/>
                      </a:lnTo>
                      <a:lnTo>
                        <a:pt x="922159" y="1511300"/>
                      </a:lnTo>
                      <a:lnTo>
                        <a:pt x="907618" y="1511300"/>
                      </a:lnTo>
                      <a:lnTo>
                        <a:pt x="888847" y="1511036"/>
                      </a:lnTo>
                      <a:lnTo>
                        <a:pt x="870076" y="1510507"/>
                      </a:lnTo>
                      <a:lnTo>
                        <a:pt x="851040" y="1508921"/>
                      </a:lnTo>
                      <a:lnTo>
                        <a:pt x="832269" y="1507335"/>
                      </a:lnTo>
                      <a:lnTo>
                        <a:pt x="816935" y="1505220"/>
                      </a:lnTo>
                      <a:lnTo>
                        <a:pt x="796049" y="1502841"/>
                      </a:lnTo>
                      <a:lnTo>
                        <a:pt x="785738" y="1501255"/>
                      </a:lnTo>
                      <a:lnTo>
                        <a:pt x="774899" y="1499669"/>
                      </a:lnTo>
                      <a:lnTo>
                        <a:pt x="768818" y="1498612"/>
                      </a:lnTo>
                      <a:lnTo>
                        <a:pt x="762737" y="1497026"/>
                      </a:lnTo>
                      <a:lnTo>
                        <a:pt x="755335" y="1495440"/>
                      </a:lnTo>
                      <a:lnTo>
                        <a:pt x="747932" y="1493590"/>
                      </a:lnTo>
                      <a:lnTo>
                        <a:pt x="733391" y="1490418"/>
                      </a:lnTo>
                      <a:lnTo>
                        <a:pt x="710919" y="1484867"/>
                      </a:lnTo>
                      <a:lnTo>
                        <a:pt x="700079" y="1482223"/>
                      </a:lnTo>
                      <a:lnTo>
                        <a:pt x="688975" y="1478787"/>
                      </a:lnTo>
                      <a:lnTo>
                        <a:pt x="677342" y="1475086"/>
                      </a:lnTo>
                      <a:lnTo>
                        <a:pt x="665710" y="1471121"/>
                      </a:lnTo>
                      <a:lnTo>
                        <a:pt x="653548" y="1466892"/>
                      </a:lnTo>
                      <a:lnTo>
                        <a:pt x="640858" y="1462663"/>
                      </a:lnTo>
                      <a:lnTo>
                        <a:pt x="628697" y="1457905"/>
                      </a:lnTo>
                      <a:lnTo>
                        <a:pt x="616799" y="1453147"/>
                      </a:lnTo>
                      <a:lnTo>
                        <a:pt x="602787" y="1447067"/>
                      </a:lnTo>
                      <a:lnTo>
                        <a:pt x="589304" y="1440723"/>
                      </a:lnTo>
                      <a:lnTo>
                        <a:pt x="575292" y="1434379"/>
                      </a:lnTo>
                      <a:lnTo>
                        <a:pt x="561544" y="1427507"/>
                      </a:lnTo>
                      <a:lnTo>
                        <a:pt x="548061" y="1420634"/>
                      </a:lnTo>
                      <a:lnTo>
                        <a:pt x="543302" y="1417462"/>
                      </a:lnTo>
                      <a:lnTo>
                        <a:pt x="531669" y="1411118"/>
                      </a:lnTo>
                      <a:lnTo>
                        <a:pt x="520036" y="1404510"/>
                      </a:lnTo>
                      <a:lnTo>
                        <a:pt x="508668" y="1397637"/>
                      </a:lnTo>
                      <a:lnTo>
                        <a:pt x="497564" y="1390500"/>
                      </a:lnTo>
                      <a:lnTo>
                        <a:pt x="486196" y="1383099"/>
                      </a:lnTo>
                      <a:lnTo>
                        <a:pt x="475356" y="1375697"/>
                      </a:lnTo>
                      <a:lnTo>
                        <a:pt x="464516" y="1368296"/>
                      </a:lnTo>
                      <a:lnTo>
                        <a:pt x="453941" y="1360366"/>
                      </a:lnTo>
                      <a:lnTo>
                        <a:pt x="443366" y="1351907"/>
                      </a:lnTo>
                      <a:lnTo>
                        <a:pt x="432790" y="1343713"/>
                      </a:lnTo>
                      <a:lnTo>
                        <a:pt x="422479" y="1335519"/>
                      </a:lnTo>
                      <a:lnTo>
                        <a:pt x="412433" y="1326796"/>
                      </a:lnTo>
                      <a:lnTo>
                        <a:pt x="402387" y="1317808"/>
                      </a:lnTo>
                      <a:lnTo>
                        <a:pt x="392604" y="1309085"/>
                      </a:lnTo>
                      <a:lnTo>
                        <a:pt x="383087" y="1299834"/>
                      </a:lnTo>
                      <a:lnTo>
                        <a:pt x="373569" y="1290582"/>
                      </a:lnTo>
                      <a:lnTo>
                        <a:pt x="369339" y="1285824"/>
                      </a:lnTo>
                      <a:lnTo>
                        <a:pt x="357971" y="1274458"/>
                      </a:lnTo>
                      <a:lnTo>
                        <a:pt x="347131" y="1262827"/>
                      </a:lnTo>
                      <a:lnTo>
                        <a:pt x="336291" y="1250668"/>
                      </a:lnTo>
                      <a:lnTo>
                        <a:pt x="325716" y="1238508"/>
                      </a:lnTo>
                      <a:lnTo>
                        <a:pt x="320429" y="1231636"/>
                      </a:lnTo>
                      <a:lnTo>
                        <a:pt x="315405" y="1224763"/>
                      </a:lnTo>
                      <a:lnTo>
                        <a:pt x="301393" y="1207317"/>
                      </a:lnTo>
                      <a:lnTo>
                        <a:pt x="294255" y="1198330"/>
                      </a:lnTo>
                      <a:lnTo>
                        <a:pt x="287646" y="1189078"/>
                      </a:lnTo>
                      <a:lnTo>
                        <a:pt x="286059" y="1186699"/>
                      </a:lnTo>
                      <a:lnTo>
                        <a:pt x="284737" y="1183791"/>
                      </a:lnTo>
                      <a:lnTo>
                        <a:pt x="277070" y="1172425"/>
                      </a:lnTo>
                      <a:lnTo>
                        <a:pt x="269403" y="1160795"/>
                      </a:lnTo>
                      <a:lnTo>
                        <a:pt x="262001" y="1149164"/>
                      </a:lnTo>
                      <a:lnTo>
                        <a:pt x="255127" y="1137005"/>
                      </a:lnTo>
                      <a:lnTo>
                        <a:pt x="247988" y="1125110"/>
                      </a:lnTo>
                      <a:lnTo>
                        <a:pt x="241379" y="1112950"/>
                      </a:lnTo>
                      <a:lnTo>
                        <a:pt x="234505" y="1100527"/>
                      </a:lnTo>
                      <a:lnTo>
                        <a:pt x="228424" y="1087839"/>
                      </a:lnTo>
                      <a:lnTo>
                        <a:pt x="222344" y="1075415"/>
                      </a:lnTo>
                      <a:lnTo>
                        <a:pt x="216263" y="1062727"/>
                      </a:lnTo>
                      <a:lnTo>
                        <a:pt x="210975" y="1049775"/>
                      </a:lnTo>
                      <a:lnTo>
                        <a:pt x="205423" y="1037087"/>
                      </a:lnTo>
                      <a:lnTo>
                        <a:pt x="200400" y="1023870"/>
                      </a:lnTo>
                      <a:lnTo>
                        <a:pt x="195377" y="1010653"/>
                      </a:lnTo>
                      <a:lnTo>
                        <a:pt x="190618" y="997437"/>
                      </a:lnTo>
                      <a:lnTo>
                        <a:pt x="186388" y="983956"/>
                      </a:lnTo>
                      <a:lnTo>
                        <a:pt x="182158" y="970475"/>
                      </a:lnTo>
                      <a:lnTo>
                        <a:pt x="178192" y="956729"/>
                      </a:lnTo>
                      <a:lnTo>
                        <a:pt x="174491" y="942984"/>
                      </a:lnTo>
                      <a:lnTo>
                        <a:pt x="171318" y="929239"/>
                      </a:lnTo>
                      <a:lnTo>
                        <a:pt x="167881" y="915229"/>
                      </a:lnTo>
                      <a:lnTo>
                        <a:pt x="165237" y="901219"/>
                      </a:lnTo>
                      <a:lnTo>
                        <a:pt x="162329" y="887210"/>
                      </a:lnTo>
                      <a:lnTo>
                        <a:pt x="160214" y="872936"/>
                      </a:lnTo>
                      <a:lnTo>
                        <a:pt x="158099" y="858662"/>
                      </a:lnTo>
                      <a:lnTo>
                        <a:pt x="156249" y="844388"/>
                      </a:lnTo>
                      <a:lnTo>
                        <a:pt x="154662" y="829585"/>
                      </a:lnTo>
                      <a:lnTo>
                        <a:pt x="153340" y="815047"/>
                      </a:lnTo>
                      <a:lnTo>
                        <a:pt x="152283" y="800509"/>
                      </a:lnTo>
                      <a:lnTo>
                        <a:pt x="151754" y="785706"/>
                      </a:lnTo>
                      <a:lnTo>
                        <a:pt x="151225" y="770903"/>
                      </a:lnTo>
                      <a:lnTo>
                        <a:pt x="151225" y="755836"/>
                      </a:lnTo>
                      <a:lnTo>
                        <a:pt x="0" y="755836"/>
                      </a:lnTo>
                      <a:lnTo>
                        <a:pt x="241643" y="393700"/>
                      </a:lnTo>
                      <a:close/>
                      <a:moveTo>
                        <a:pt x="906894" y="0"/>
                      </a:moveTo>
                      <a:lnTo>
                        <a:pt x="912182" y="264"/>
                      </a:lnTo>
                      <a:lnTo>
                        <a:pt x="917469" y="529"/>
                      </a:lnTo>
                      <a:lnTo>
                        <a:pt x="932539" y="793"/>
                      </a:lnTo>
                      <a:lnTo>
                        <a:pt x="947344" y="1586"/>
                      </a:lnTo>
                      <a:lnTo>
                        <a:pt x="962414" y="2380"/>
                      </a:lnTo>
                      <a:lnTo>
                        <a:pt x="977484" y="3702"/>
                      </a:lnTo>
                      <a:lnTo>
                        <a:pt x="989645" y="5288"/>
                      </a:lnTo>
                      <a:lnTo>
                        <a:pt x="1002335" y="6610"/>
                      </a:lnTo>
                      <a:lnTo>
                        <a:pt x="1020313" y="8725"/>
                      </a:lnTo>
                      <a:lnTo>
                        <a:pt x="1029038" y="10047"/>
                      </a:lnTo>
                      <a:lnTo>
                        <a:pt x="1038291" y="11369"/>
                      </a:lnTo>
                      <a:lnTo>
                        <a:pt x="1044636" y="12691"/>
                      </a:lnTo>
                      <a:lnTo>
                        <a:pt x="1050981" y="14277"/>
                      </a:lnTo>
                      <a:lnTo>
                        <a:pt x="1064465" y="17186"/>
                      </a:lnTo>
                      <a:lnTo>
                        <a:pt x="1077419" y="20358"/>
                      </a:lnTo>
                      <a:lnTo>
                        <a:pt x="1101478" y="26175"/>
                      </a:lnTo>
                      <a:lnTo>
                        <a:pt x="1113375" y="29348"/>
                      </a:lnTo>
                      <a:lnTo>
                        <a:pt x="1125008" y="32521"/>
                      </a:lnTo>
                      <a:lnTo>
                        <a:pt x="1134790" y="35693"/>
                      </a:lnTo>
                      <a:lnTo>
                        <a:pt x="1144572" y="38866"/>
                      </a:lnTo>
                      <a:lnTo>
                        <a:pt x="1157791" y="43625"/>
                      </a:lnTo>
                      <a:lnTo>
                        <a:pt x="1171274" y="48384"/>
                      </a:lnTo>
                      <a:lnTo>
                        <a:pt x="1184493" y="53408"/>
                      </a:lnTo>
                      <a:lnTo>
                        <a:pt x="1197448" y="58431"/>
                      </a:lnTo>
                      <a:lnTo>
                        <a:pt x="1206701" y="62397"/>
                      </a:lnTo>
                      <a:lnTo>
                        <a:pt x="1226794" y="71651"/>
                      </a:lnTo>
                      <a:lnTo>
                        <a:pt x="1246887" y="81434"/>
                      </a:lnTo>
                      <a:lnTo>
                        <a:pt x="1266716" y="91745"/>
                      </a:lnTo>
                      <a:lnTo>
                        <a:pt x="1285751" y="102321"/>
                      </a:lnTo>
                      <a:lnTo>
                        <a:pt x="1304786" y="113690"/>
                      </a:lnTo>
                      <a:lnTo>
                        <a:pt x="1323557" y="125588"/>
                      </a:lnTo>
                      <a:lnTo>
                        <a:pt x="1341800" y="138015"/>
                      </a:lnTo>
                      <a:lnTo>
                        <a:pt x="1359513" y="151234"/>
                      </a:lnTo>
                      <a:lnTo>
                        <a:pt x="1377227" y="164718"/>
                      </a:lnTo>
                      <a:lnTo>
                        <a:pt x="1394411" y="178731"/>
                      </a:lnTo>
                      <a:lnTo>
                        <a:pt x="1411067" y="193538"/>
                      </a:lnTo>
                      <a:lnTo>
                        <a:pt x="1427459" y="208608"/>
                      </a:lnTo>
                      <a:lnTo>
                        <a:pt x="1443322" y="224207"/>
                      </a:lnTo>
                      <a:lnTo>
                        <a:pt x="1458920" y="240336"/>
                      </a:lnTo>
                      <a:lnTo>
                        <a:pt x="1473725" y="257257"/>
                      </a:lnTo>
                      <a:lnTo>
                        <a:pt x="1488531" y="274178"/>
                      </a:lnTo>
                      <a:lnTo>
                        <a:pt x="1492496" y="279466"/>
                      </a:lnTo>
                      <a:lnTo>
                        <a:pt x="1509152" y="300353"/>
                      </a:lnTo>
                      <a:lnTo>
                        <a:pt x="1517348" y="311194"/>
                      </a:lnTo>
                      <a:lnTo>
                        <a:pt x="1525544" y="322034"/>
                      </a:lnTo>
                      <a:lnTo>
                        <a:pt x="1527130" y="325207"/>
                      </a:lnTo>
                      <a:lnTo>
                        <a:pt x="1528981" y="328115"/>
                      </a:lnTo>
                      <a:lnTo>
                        <a:pt x="1536648" y="339748"/>
                      </a:lnTo>
                      <a:lnTo>
                        <a:pt x="1544050" y="351382"/>
                      </a:lnTo>
                      <a:lnTo>
                        <a:pt x="1551453" y="362751"/>
                      </a:lnTo>
                      <a:lnTo>
                        <a:pt x="1558591" y="374913"/>
                      </a:lnTo>
                      <a:lnTo>
                        <a:pt x="1565465" y="386811"/>
                      </a:lnTo>
                      <a:lnTo>
                        <a:pt x="1572075" y="399237"/>
                      </a:lnTo>
                      <a:lnTo>
                        <a:pt x="1578684" y="411400"/>
                      </a:lnTo>
                      <a:lnTo>
                        <a:pt x="1585029" y="423826"/>
                      </a:lnTo>
                      <a:lnTo>
                        <a:pt x="1591110" y="436253"/>
                      </a:lnTo>
                      <a:lnTo>
                        <a:pt x="1596927" y="449208"/>
                      </a:lnTo>
                      <a:lnTo>
                        <a:pt x="1602214" y="461899"/>
                      </a:lnTo>
                      <a:lnTo>
                        <a:pt x="1607766" y="474854"/>
                      </a:lnTo>
                      <a:lnTo>
                        <a:pt x="1612789" y="488074"/>
                      </a:lnTo>
                      <a:lnTo>
                        <a:pt x="1617548" y="501294"/>
                      </a:lnTo>
                      <a:lnTo>
                        <a:pt x="1622571" y="514249"/>
                      </a:lnTo>
                      <a:lnTo>
                        <a:pt x="1626801" y="527734"/>
                      </a:lnTo>
                      <a:lnTo>
                        <a:pt x="1631032" y="541482"/>
                      </a:lnTo>
                      <a:lnTo>
                        <a:pt x="1634997" y="554702"/>
                      </a:lnTo>
                      <a:lnTo>
                        <a:pt x="1638170" y="568451"/>
                      </a:lnTo>
                      <a:lnTo>
                        <a:pt x="1641871" y="582463"/>
                      </a:lnTo>
                      <a:lnTo>
                        <a:pt x="1645044" y="596212"/>
                      </a:lnTo>
                      <a:lnTo>
                        <a:pt x="1647688" y="610225"/>
                      </a:lnTo>
                      <a:lnTo>
                        <a:pt x="1650596" y="624502"/>
                      </a:lnTo>
                      <a:lnTo>
                        <a:pt x="1652975" y="638515"/>
                      </a:lnTo>
                      <a:lnTo>
                        <a:pt x="1655090" y="652793"/>
                      </a:lnTo>
                      <a:lnTo>
                        <a:pt x="1656941" y="667334"/>
                      </a:lnTo>
                      <a:lnTo>
                        <a:pt x="1658263" y="681876"/>
                      </a:lnTo>
                      <a:lnTo>
                        <a:pt x="1659585" y="696154"/>
                      </a:lnTo>
                      <a:lnTo>
                        <a:pt x="1660642" y="710695"/>
                      </a:lnTo>
                      <a:lnTo>
                        <a:pt x="1661435" y="725501"/>
                      </a:lnTo>
                      <a:lnTo>
                        <a:pt x="1661700" y="740308"/>
                      </a:lnTo>
                      <a:lnTo>
                        <a:pt x="1661700" y="754849"/>
                      </a:lnTo>
                      <a:lnTo>
                        <a:pt x="1812925" y="754849"/>
                      </a:lnTo>
                      <a:lnTo>
                        <a:pt x="1571282" y="1117600"/>
                      </a:lnTo>
                      <a:lnTo>
                        <a:pt x="1329638" y="754849"/>
                      </a:lnTo>
                      <a:lnTo>
                        <a:pt x="1480864" y="754849"/>
                      </a:lnTo>
                      <a:lnTo>
                        <a:pt x="1480599" y="742158"/>
                      </a:lnTo>
                      <a:lnTo>
                        <a:pt x="1480070" y="729467"/>
                      </a:lnTo>
                      <a:lnTo>
                        <a:pt x="1479277" y="716512"/>
                      </a:lnTo>
                      <a:lnTo>
                        <a:pt x="1478484" y="704085"/>
                      </a:lnTo>
                      <a:lnTo>
                        <a:pt x="1477162" y="691394"/>
                      </a:lnTo>
                      <a:lnTo>
                        <a:pt x="1475576" y="678703"/>
                      </a:lnTo>
                      <a:lnTo>
                        <a:pt x="1473725" y="666277"/>
                      </a:lnTo>
                      <a:lnTo>
                        <a:pt x="1471610" y="654115"/>
                      </a:lnTo>
                      <a:lnTo>
                        <a:pt x="1469231" y="641952"/>
                      </a:lnTo>
                      <a:lnTo>
                        <a:pt x="1466851" y="629790"/>
                      </a:lnTo>
                      <a:lnTo>
                        <a:pt x="1463943" y="617628"/>
                      </a:lnTo>
                      <a:lnTo>
                        <a:pt x="1460771" y="605730"/>
                      </a:lnTo>
                      <a:lnTo>
                        <a:pt x="1457334" y="593832"/>
                      </a:lnTo>
                      <a:lnTo>
                        <a:pt x="1453897" y="581935"/>
                      </a:lnTo>
                      <a:lnTo>
                        <a:pt x="1449931" y="570301"/>
                      </a:lnTo>
                      <a:lnTo>
                        <a:pt x="1445965" y="558668"/>
                      </a:lnTo>
                      <a:lnTo>
                        <a:pt x="1441471" y="547299"/>
                      </a:lnTo>
                      <a:lnTo>
                        <a:pt x="1436976" y="535930"/>
                      </a:lnTo>
                      <a:lnTo>
                        <a:pt x="1432482" y="524825"/>
                      </a:lnTo>
                      <a:lnTo>
                        <a:pt x="1427194" y="513721"/>
                      </a:lnTo>
                      <a:lnTo>
                        <a:pt x="1421907" y="502616"/>
                      </a:lnTo>
                      <a:lnTo>
                        <a:pt x="1416619" y="492040"/>
                      </a:lnTo>
                      <a:lnTo>
                        <a:pt x="1410803" y="481464"/>
                      </a:lnTo>
                      <a:lnTo>
                        <a:pt x="1404986" y="470624"/>
                      </a:lnTo>
                      <a:lnTo>
                        <a:pt x="1398906" y="460313"/>
                      </a:lnTo>
                      <a:lnTo>
                        <a:pt x="1392561" y="450001"/>
                      </a:lnTo>
                      <a:lnTo>
                        <a:pt x="1385951" y="439954"/>
                      </a:lnTo>
                      <a:lnTo>
                        <a:pt x="1379342" y="429907"/>
                      </a:lnTo>
                      <a:lnTo>
                        <a:pt x="1372468" y="420125"/>
                      </a:lnTo>
                      <a:lnTo>
                        <a:pt x="1365065" y="410342"/>
                      </a:lnTo>
                      <a:lnTo>
                        <a:pt x="1357662" y="400824"/>
                      </a:lnTo>
                      <a:lnTo>
                        <a:pt x="1350524" y="391570"/>
                      </a:lnTo>
                      <a:lnTo>
                        <a:pt x="1349202" y="390248"/>
                      </a:lnTo>
                      <a:lnTo>
                        <a:pt x="1338363" y="377293"/>
                      </a:lnTo>
                      <a:lnTo>
                        <a:pt x="1326730" y="364602"/>
                      </a:lnTo>
                      <a:lnTo>
                        <a:pt x="1315097" y="352175"/>
                      </a:lnTo>
                      <a:lnTo>
                        <a:pt x="1302936" y="340277"/>
                      </a:lnTo>
                      <a:lnTo>
                        <a:pt x="1290510" y="328644"/>
                      </a:lnTo>
                      <a:lnTo>
                        <a:pt x="1277555" y="317804"/>
                      </a:lnTo>
                      <a:lnTo>
                        <a:pt x="1264601" y="306699"/>
                      </a:lnTo>
                      <a:lnTo>
                        <a:pt x="1251117" y="296387"/>
                      </a:lnTo>
                      <a:lnTo>
                        <a:pt x="1237369" y="286340"/>
                      </a:lnTo>
                      <a:lnTo>
                        <a:pt x="1223093" y="276822"/>
                      </a:lnTo>
                      <a:lnTo>
                        <a:pt x="1208816" y="267568"/>
                      </a:lnTo>
                      <a:lnTo>
                        <a:pt x="1194275" y="258579"/>
                      </a:lnTo>
                      <a:lnTo>
                        <a:pt x="1179206" y="250383"/>
                      </a:lnTo>
                      <a:lnTo>
                        <a:pt x="1163872" y="242451"/>
                      </a:lnTo>
                      <a:lnTo>
                        <a:pt x="1148802" y="234783"/>
                      </a:lnTo>
                      <a:lnTo>
                        <a:pt x="1132939" y="227909"/>
                      </a:lnTo>
                      <a:lnTo>
                        <a:pt x="1128709" y="226058"/>
                      </a:lnTo>
                      <a:lnTo>
                        <a:pt x="1117869" y="221828"/>
                      </a:lnTo>
                      <a:lnTo>
                        <a:pt x="1107294" y="217862"/>
                      </a:lnTo>
                      <a:lnTo>
                        <a:pt x="1096455" y="213896"/>
                      </a:lnTo>
                      <a:lnTo>
                        <a:pt x="1085615" y="210194"/>
                      </a:lnTo>
                      <a:lnTo>
                        <a:pt x="1073454" y="206229"/>
                      </a:lnTo>
                      <a:lnTo>
                        <a:pt x="1063672" y="203585"/>
                      </a:lnTo>
                      <a:lnTo>
                        <a:pt x="1054418" y="200676"/>
                      </a:lnTo>
                      <a:lnTo>
                        <a:pt x="1034590" y="196182"/>
                      </a:lnTo>
                      <a:lnTo>
                        <a:pt x="1026130" y="194066"/>
                      </a:lnTo>
                      <a:lnTo>
                        <a:pt x="1017141" y="192216"/>
                      </a:lnTo>
                      <a:lnTo>
                        <a:pt x="1007094" y="190365"/>
                      </a:lnTo>
                      <a:lnTo>
                        <a:pt x="997048" y="188778"/>
                      </a:lnTo>
                      <a:lnTo>
                        <a:pt x="976690" y="186134"/>
                      </a:lnTo>
                      <a:lnTo>
                        <a:pt x="961356" y="184019"/>
                      </a:lnTo>
                      <a:lnTo>
                        <a:pt x="948930" y="183226"/>
                      </a:lnTo>
                      <a:lnTo>
                        <a:pt x="936505" y="182169"/>
                      </a:lnTo>
                      <a:lnTo>
                        <a:pt x="923550" y="181904"/>
                      </a:lnTo>
                      <a:lnTo>
                        <a:pt x="911124" y="181640"/>
                      </a:lnTo>
                      <a:lnTo>
                        <a:pt x="899756" y="181640"/>
                      </a:lnTo>
                      <a:lnTo>
                        <a:pt x="888916" y="181904"/>
                      </a:lnTo>
                      <a:lnTo>
                        <a:pt x="877548" y="182169"/>
                      </a:lnTo>
                      <a:lnTo>
                        <a:pt x="866708" y="182697"/>
                      </a:lnTo>
                      <a:lnTo>
                        <a:pt x="855604" y="183755"/>
                      </a:lnTo>
                      <a:lnTo>
                        <a:pt x="844765" y="184548"/>
                      </a:lnTo>
                      <a:lnTo>
                        <a:pt x="833661" y="186134"/>
                      </a:lnTo>
                      <a:lnTo>
                        <a:pt x="822821" y="187721"/>
                      </a:lnTo>
                      <a:lnTo>
                        <a:pt x="811982" y="189307"/>
                      </a:lnTo>
                      <a:lnTo>
                        <a:pt x="801142" y="190894"/>
                      </a:lnTo>
                      <a:lnTo>
                        <a:pt x="790302" y="193273"/>
                      </a:lnTo>
                      <a:lnTo>
                        <a:pt x="779463" y="195653"/>
                      </a:lnTo>
                      <a:lnTo>
                        <a:pt x="768888" y="198032"/>
                      </a:lnTo>
                      <a:lnTo>
                        <a:pt x="758312" y="200676"/>
                      </a:lnTo>
                      <a:lnTo>
                        <a:pt x="747473" y="203849"/>
                      </a:lnTo>
                      <a:lnTo>
                        <a:pt x="737162" y="206757"/>
                      </a:lnTo>
                      <a:lnTo>
                        <a:pt x="726587" y="210194"/>
                      </a:lnTo>
                      <a:lnTo>
                        <a:pt x="716276" y="213896"/>
                      </a:lnTo>
                      <a:lnTo>
                        <a:pt x="705965" y="217598"/>
                      </a:lnTo>
                      <a:lnTo>
                        <a:pt x="695390" y="221563"/>
                      </a:lnTo>
                      <a:lnTo>
                        <a:pt x="685079" y="225794"/>
                      </a:lnTo>
                      <a:lnTo>
                        <a:pt x="675033" y="230024"/>
                      </a:lnTo>
                      <a:lnTo>
                        <a:pt x="664986" y="234519"/>
                      </a:lnTo>
                      <a:lnTo>
                        <a:pt x="654940" y="239542"/>
                      </a:lnTo>
                      <a:lnTo>
                        <a:pt x="644893" y="244302"/>
                      </a:lnTo>
                      <a:lnTo>
                        <a:pt x="635111" y="249589"/>
                      </a:lnTo>
                      <a:lnTo>
                        <a:pt x="625329" y="254877"/>
                      </a:lnTo>
                      <a:lnTo>
                        <a:pt x="615547" y="260430"/>
                      </a:lnTo>
                      <a:lnTo>
                        <a:pt x="606029" y="266511"/>
                      </a:lnTo>
                      <a:lnTo>
                        <a:pt x="596512" y="272327"/>
                      </a:lnTo>
                      <a:lnTo>
                        <a:pt x="586994" y="278673"/>
                      </a:lnTo>
                      <a:lnTo>
                        <a:pt x="577476" y="285283"/>
                      </a:lnTo>
                      <a:lnTo>
                        <a:pt x="574039" y="287662"/>
                      </a:lnTo>
                      <a:lnTo>
                        <a:pt x="570074" y="290042"/>
                      </a:lnTo>
                      <a:lnTo>
                        <a:pt x="565843" y="292157"/>
                      </a:lnTo>
                      <a:lnTo>
                        <a:pt x="561878" y="294008"/>
                      </a:lnTo>
                      <a:lnTo>
                        <a:pt x="557383" y="295859"/>
                      </a:lnTo>
                      <a:lnTo>
                        <a:pt x="553153" y="296916"/>
                      </a:lnTo>
                      <a:lnTo>
                        <a:pt x="548923" y="298503"/>
                      </a:lnTo>
                      <a:lnTo>
                        <a:pt x="544693" y="299560"/>
                      </a:lnTo>
                      <a:lnTo>
                        <a:pt x="540463" y="300353"/>
                      </a:lnTo>
                      <a:lnTo>
                        <a:pt x="536233" y="300882"/>
                      </a:lnTo>
                      <a:lnTo>
                        <a:pt x="531474" y="301411"/>
                      </a:lnTo>
                      <a:lnTo>
                        <a:pt x="527244" y="301675"/>
                      </a:lnTo>
                      <a:lnTo>
                        <a:pt x="523014" y="301411"/>
                      </a:lnTo>
                      <a:lnTo>
                        <a:pt x="518519" y="301411"/>
                      </a:lnTo>
                      <a:lnTo>
                        <a:pt x="514289" y="300618"/>
                      </a:lnTo>
                      <a:lnTo>
                        <a:pt x="510059" y="300089"/>
                      </a:lnTo>
                      <a:lnTo>
                        <a:pt x="505829" y="299296"/>
                      </a:lnTo>
                      <a:lnTo>
                        <a:pt x="501335" y="298238"/>
                      </a:lnTo>
                      <a:lnTo>
                        <a:pt x="497369" y="296916"/>
                      </a:lnTo>
                      <a:lnTo>
                        <a:pt x="493139" y="295594"/>
                      </a:lnTo>
                      <a:lnTo>
                        <a:pt x="489173" y="293744"/>
                      </a:lnTo>
                      <a:lnTo>
                        <a:pt x="485208" y="291893"/>
                      </a:lnTo>
                      <a:lnTo>
                        <a:pt x="481242" y="290042"/>
                      </a:lnTo>
                      <a:lnTo>
                        <a:pt x="477805" y="287662"/>
                      </a:lnTo>
                      <a:lnTo>
                        <a:pt x="474104" y="285283"/>
                      </a:lnTo>
                      <a:lnTo>
                        <a:pt x="470402" y="282639"/>
                      </a:lnTo>
                      <a:lnTo>
                        <a:pt x="466701" y="279731"/>
                      </a:lnTo>
                      <a:lnTo>
                        <a:pt x="463264" y="276558"/>
                      </a:lnTo>
                      <a:lnTo>
                        <a:pt x="460356" y="273649"/>
                      </a:lnTo>
                      <a:lnTo>
                        <a:pt x="457183" y="270212"/>
                      </a:lnTo>
                      <a:lnTo>
                        <a:pt x="454275" y="266511"/>
                      </a:lnTo>
                      <a:lnTo>
                        <a:pt x="451367" y="262809"/>
                      </a:lnTo>
                      <a:lnTo>
                        <a:pt x="448987" y="258843"/>
                      </a:lnTo>
                      <a:lnTo>
                        <a:pt x="446608" y="254877"/>
                      </a:lnTo>
                      <a:lnTo>
                        <a:pt x="444493" y="251176"/>
                      </a:lnTo>
                      <a:lnTo>
                        <a:pt x="442642" y="246681"/>
                      </a:lnTo>
                      <a:lnTo>
                        <a:pt x="440792" y="242451"/>
                      </a:lnTo>
                      <a:lnTo>
                        <a:pt x="439205" y="238220"/>
                      </a:lnTo>
                      <a:lnTo>
                        <a:pt x="438148" y="233990"/>
                      </a:lnTo>
                      <a:lnTo>
                        <a:pt x="437090" y="229760"/>
                      </a:lnTo>
                      <a:lnTo>
                        <a:pt x="436297" y="225529"/>
                      </a:lnTo>
                      <a:lnTo>
                        <a:pt x="435768" y="221299"/>
                      </a:lnTo>
                      <a:lnTo>
                        <a:pt x="435240" y="216804"/>
                      </a:lnTo>
                      <a:lnTo>
                        <a:pt x="434975" y="212310"/>
                      </a:lnTo>
                      <a:lnTo>
                        <a:pt x="434975" y="208079"/>
                      </a:lnTo>
                      <a:lnTo>
                        <a:pt x="435240" y="203849"/>
                      </a:lnTo>
                      <a:lnTo>
                        <a:pt x="436033" y="199354"/>
                      </a:lnTo>
                      <a:lnTo>
                        <a:pt x="436562" y="194860"/>
                      </a:lnTo>
                      <a:lnTo>
                        <a:pt x="437355" y="190629"/>
                      </a:lnTo>
                      <a:lnTo>
                        <a:pt x="438412" y="186663"/>
                      </a:lnTo>
                      <a:lnTo>
                        <a:pt x="439734" y="182433"/>
                      </a:lnTo>
                      <a:lnTo>
                        <a:pt x="441056" y="178203"/>
                      </a:lnTo>
                      <a:lnTo>
                        <a:pt x="442907" y="174237"/>
                      </a:lnTo>
                      <a:lnTo>
                        <a:pt x="444757" y="170271"/>
                      </a:lnTo>
                      <a:lnTo>
                        <a:pt x="446608" y="166305"/>
                      </a:lnTo>
                      <a:lnTo>
                        <a:pt x="448987" y="162603"/>
                      </a:lnTo>
                      <a:lnTo>
                        <a:pt x="451367" y="159166"/>
                      </a:lnTo>
                      <a:lnTo>
                        <a:pt x="454011" y="155465"/>
                      </a:lnTo>
                      <a:lnTo>
                        <a:pt x="456919" y="152027"/>
                      </a:lnTo>
                      <a:lnTo>
                        <a:pt x="460091" y="148590"/>
                      </a:lnTo>
                      <a:lnTo>
                        <a:pt x="463000" y="145418"/>
                      </a:lnTo>
                      <a:lnTo>
                        <a:pt x="466437" y="142245"/>
                      </a:lnTo>
                      <a:lnTo>
                        <a:pt x="470138" y="139601"/>
                      </a:lnTo>
                      <a:lnTo>
                        <a:pt x="473839" y="136693"/>
                      </a:lnTo>
                      <a:lnTo>
                        <a:pt x="486001" y="128232"/>
                      </a:lnTo>
                      <a:lnTo>
                        <a:pt x="498162" y="120300"/>
                      </a:lnTo>
                      <a:lnTo>
                        <a:pt x="510588" y="112368"/>
                      </a:lnTo>
                      <a:lnTo>
                        <a:pt x="522749" y="105229"/>
                      </a:lnTo>
                      <a:lnTo>
                        <a:pt x="535440" y="97826"/>
                      </a:lnTo>
                      <a:lnTo>
                        <a:pt x="548130" y="90688"/>
                      </a:lnTo>
                      <a:lnTo>
                        <a:pt x="560820" y="83813"/>
                      </a:lnTo>
                      <a:lnTo>
                        <a:pt x="573511" y="77468"/>
                      </a:lnTo>
                      <a:lnTo>
                        <a:pt x="586730" y="71387"/>
                      </a:lnTo>
                      <a:lnTo>
                        <a:pt x="599949" y="65306"/>
                      </a:lnTo>
                      <a:lnTo>
                        <a:pt x="612903" y="59489"/>
                      </a:lnTo>
                      <a:lnTo>
                        <a:pt x="626122" y="53937"/>
                      </a:lnTo>
                      <a:lnTo>
                        <a:pt x="639341" y="48649"/>
                      </a:lnTo>
                      <a:lnTo>
                        <a:pt x="652825" y="43890"/>
                      </a:lnTo>
                      <a:lnTo>
                        <a:pt x="666572" y="39395"/>
                      </a:lnTo>
                      <a:lnTo>
                        <a:pt x="680056" y="34636"/>
                      </a:lnTo>
                      <a:lnTo>
                        <a:pt x="693539" y="30670"/>
                      </a:lnTo>
                      <a:lnTo>
                        <a:pt x="707287" y="26704"/>
                      </a:lnTo>
                      <a:lnTo>
                        <a:pt x="721035" y="23267"/>
                      </a:lnTo>
                      <a:lnTo>
                        <a:pt x="735047" y="19830"/>
                      </a:lnTo>
                      <a:lnTo>
                        <a:pt x="748795" y="16657"/>
                      </a:lnTo>
                      <a:lnTo>
                        <a:pt x="762807" y="14013"/>
                      </a:lnTo>
                      <a:lnTo>
                        <a:pt x="776819" y="11369"/>
                      </a:lnTo>
                      <a:lnTo>
                        <a:pt x="790831" y="9254"/>
                      </a:lnTo>
                      <a:lnTo>
                        <a:pt x="805108" y="7139"/>
                      </a:lnTo>
                      <a:lnTo>
                        <a:pt x="819120" y="5288"/>
                      </a:lnTo>
                      <a:lnTo>
                        <a:pt x="833396" y="3702"/>
                      </a:lnTo>
                      <a:lnTo>
                        <a:pt x="847408" y="2380"/>
                      </a:lnTo>
                      <a:lnTo>
                        <a:pt x="861685" y="1586"/>
                      </a:lnTo>
                      <a:lnTo>
                        <a:pt x="876226" y="793"/>
                      </a:lnTo>
                      <a:lnTo>
                        <a:pt x="890502" y="264"/>
                      </a:lnTo>
                      <a:lnTo>
                        <a:pt x="904779" y="264"/>
                      </a:lnTo>
                      <a:lnTo>
                        <a:pt x="906894" y="0"/>
                      </a:lnTo>
                      <a:close/>
                    </a:path>
                  </a:pathLst>
                </a:custGeom>
                <a:solidFill>
                  <a:schemeClr val="bg1"/>
                </a:solidFill>
                <a:ln>
                  <a:noFill/>
                </a:ln>
                <a:effectLst/>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grpSp>
          <p:nvGrpSpPr>
            <p:cNvPr id="7" name="组合 5"/>
            <p:cNvGrpSpPr/>
            <p:nvPr/>
          </p:nvGrpSpPr>
          <p:grpSpPr>
            <a:xfrm>
              <a:off x="1015628" y="1995237"/>
              <a:ext cx="1544432" cy="2100709"/>
              <a:chOff x="1015628" y="1995237"/>
              <a:chExt cx="1544432" cy="2100709"/>
            </a:xfrm>
          </p:grpSpPr>
          <p:sp>
            <p:nvSpPr>
              <p:cNvPr id="18" name="MH_Other_4"/>
              <p:cNvSpPr>
                <a:spLocks noChangeShapeType="1"/>
              </p:cNvSpPr>
              <p:nvPr>
                <p:custDataLst>
                  <p:tags r:id="rId6"/>
                </p:custDataLst>
              </p:nvPr>
            </p:nvSpPr>
            <p:spPr bwMode="blackWhite">
              <a:xfrm flipH="1">
                <a:off x="1055532" y="1995237"/>
                <a:ext cx="685371" cy="1640666"/>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3267" tIns="46634" rIns="93267" bIns="46634" anchor="ctr"/>
              <a:lstStyle/>
              <a:p>
                <a:pPr>
                  <a:lnSpc>
                    <a:spcPct val="120000"/>
                  </a:lnSpc>
                  <a:defRPr/>
                </a:pPr>
                <a:endParaRPr lang="zh-CN" altLang="en-US" sz="935" dirty="0">
                  <a:solidFill>
                    <a:srgbClr val="4D4D4D"/>
                  </a:solidFill>
                  <a:latin typeface="微软雅黑" panose="020B0503020204020204" pitchFamily="34" charset="-122"/>
                  <a:ea typeface="微软雅黑" panose="020B0503020204020204" pitchFamily="34" charset="-122"/>
                  <a:cs typeface="+mn-ea"/>
                  <a:sym typeface="+mn-lt"/>
                </a:endParaRPr>
              </a:p>
            </p:txBody>
          </p:sp>
          <p:sp>
            <p:nvSpPr>
              <p:cNvPr id="19" name="MH_Other_5"/>
              <p:cNvSpPr>
                <a:spLocks noChangeShapeType="1"/>
              </p:cNvSpPr>
              <p:nvPr>
                <p:custDataLst>
                  <p:tags r:id="rId7"/>
                </p:custDataLst>
              </p:nvPr>
            </p:nvSpPr>
            <p:spPr bwMode="blackWhite">
              <a:xfrm flipH="1">
                <a:off x="1754986" y="1995237"/>
                <a:ext cx="0" cy="1631278"/>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3267" tIns="46634" rIns="93267" bIns="46634" anchor="ctr"/>
              <a:lstStyle/>
              <a:p>
                <a:pPr>
                  <a:lnSpc>
                    <a:spcPct val="120000"/>
                  </a:lnSpc>
                  <a:defRPr/>
                </a:pPr>
                <a:endParaRPr lang="zh-CN" altLang="en-US" sz="935" dirty="0">
                  <a:solidFill>
                    <a:srgbClr val="4D4D4D"/>
                  </a:solidFill>
                  <a:latin typeface="微软雅黑" panose="020B0503020204020204" pitchFamily="34" charset="-122"/>
                  <a:ea typeface="微软雅黑" panose="020B0503020204020204" pitchFamily="34" charset="-122"/>
                  <a:cs typeface="+mn-ea"/>
                  <a:sym typeface="+mn-lt"/>
                </a:endParaRPr>
              </a:p>
            </p:txBody>
          </p:sp>
          <p:sp>
            <p:nvSpPr>
              <p:cNvPr id="20" name="MH_Other_6"/>
              <p:cNvSpPr>
                <a:spLocks noChangeShapeType="1"/>
              </p:cNvSpPr>
              <p:nvPr>
                <p:custDataLst>
                  <p:tags r:id="rId8"/>
                </p:custDataLst>
              </p:nvPr>
            </p:nvSpPr>
            <p:spPr bwMode="blackWhite">
              <a:xfrm>
                <a:off x="1762027" y="1999929"/>
                <a:ext cx="713537" cy="1589029"/>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3267" tIns="46634" rIns="93267" bIns="46634" anchor="ctr"/>
              <a:lstStyle/>
              <a:p>
                <a:pPr>
                  <a:lnSpc>
                    <a:spcPct val="120000"/>
                  </a:lnSpc>
                  <a:defRPr/>
                </a:pPr>
                <a:endParaRPr lang="zh-CN" altLang="en-US" sz="935" dirty="0">
                  <a:solidFill>
                    <a:srgbClr val="4D4D4D"/>
                  </a:solidFill>
                  <a:latin typeface="微软雅黑" panose="020B0503020204020204" pitchFamily="34" charset="-122"/>
                  <a:ea typeface="微软雅黑" panose="020B0503020204020204" pitchFamily="34" charset="-122"/>
                  <a:cs typeface="+mn-ea"/>
                  <a:sym typeface="+mn-lt"/>
                </a:endParaRPr>
              </a:p>
            </p:txBody>
          </p:sp>
          <p:sp>
            <p:nvSpPr>
              <p:cNvPr id="21" name="MH_SubTitle_2"/>
              <p:cNvSpPr/>
              <p:nvPr>
                <p:custDataLst>
                  <p:tags r:id="rId9"/>
                </p:custDataLst>
              </p:nvPr>
            </p:nvSpPr>
            <p:spPr bwMode="blackWhite">
              <a:xfrm flipH="1">
                <a:off x="1015628" y="3598348"/>
                <a:ext cx="1544432" cy="497598"/>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18478F"/>
              </a:solidFill>
              <a:ln w="28575" cap="flat">
                <a:noFill/>
                <a:prstDash val="solid"/>
                <a:miter lim="800000"/>
              </a:ln>
              <a:effectLst/>
            </p:spPr>
            <p:txBody>
              <a:bodyPr vert="horz" wrap="square" lIns="121882" tIns="60941" rIns="121882" bIns="60941" numCol="1" anchor="t" anchorCtr="0" compatLnSpc="1"/>
              <a:lstStyle/>
              <a:p>
                <a:r>
                  <a:rPr lang="en-US" altLang="zh-CN" sz="2400" dirty="0">
                    <a:solidFill>
                      <a:prstClr val="black"/>
                    </a:solidFill>
                    <a:latin typeface="微软雅黑" panose="020B0503020204020204" pitchFamily="34" charset="-122"/>
                    <a:ea typeface="微软雅黑" panose="020B0503020204020204" pitchFamily="34" charset="-122"/>
                    <a:cs typeface="+mn-ea"/>
                    <a:sym typeface="+mn-lt"/>
                  </a:rPr>
                  <a:t> </a:t>
                </a: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1376455" y="3654953"/>
                <a:ext cx="893469" cy="399981"/>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500</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万</a:t>
                </a:r>
              </a:p>
            </p:txBody>
          </p:sp>
        </p:grpSp>
        <p:grpSp>
          <p:nvGrpSpPr>
            <p:cNvPr id="8" name="组合 6"/>
            <p:cNvGrpSpPr/>
            <p:nvPr/>
          </p:nvGrpSpPr>
          <p:grpSpPr>
            <a:xfrm>
              <a:off x="4508204" y="3173512"/>
              <a:ext cx="1546780" cy="2098360"/>
              <a:chOff x="4508204" y="3173512"/>
              <a:chExt cx="1546780" cy="2098360"/>
            </a:xfrm>
          </p:grpSpPr>
          <p:sp>
            <p:nvSpPr>
              <p:cNvPr id="22" name="MH_Other_7"/>
              <p:cNvSpPr>
                <a:spLocks noChangeShapeType="1"/>
              </p:cNvSpPr>
              <p:nvPr>
                <p:custDataLst>
                  <p:tags r:id="rId2"/>
                </p:custDataLst>
              </p:nvPr>
            </p:nvSpPr>
            <p:spPr bwMode="blackWhite">
              <a:xfrm flipH="1">
                <a:off x="4552801" y="3173512"/>
                <a:ext cx="683024" cy="1638318"/>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3267" tIns="46634" rIns="93267" bIns="46634" anchor="ctr"/>
              <a:lstStyle/>
              <a:p>
                <a:pPr>
                  <a:lnSpc>
                    <a:spcPct val="120000"/>
                  </a:lnSpc>
                  <a:defRPr/>
                </a:pPr>
                <a:endParaRPr lang="zh-CN" altLang="en-US" sz="935" dirty="0">
                  <a:solidFill>
                    <a:srgbClr val="4D4D4D"/>
                  </a:solidFill>
                  <a:latin typeface="微软雅黑" panose="020B0503020204020204" pitchFamily="34" charset="-122"/>
                  <a:ea typeface="微软雅黑" panose="020B0503020204020204" pitchFamily="34" charset="-122"/>
                  <a:cs typeface="+mn-ea"/>
                  <a:sym typeface="+mn-lt"/>
                </a:endParaRPr>
              </a:p>
            </p:txBody>
          </p:sp>
          <p:sp>
            <p:nvSpPr>
              <p:cNvPr id="23" name="MH_Other_8"/>
              <p:cNvSpPr>
                <a:spLocks noChangeShapeType="1"/>
              </p:cNvSpPr>
              <p:nvPr>
                <p:custDataLst>
                  <p:tags r:id="rId3"/>
                </p:custDataLst>
              </p:nvPr>
            </p:nvSpPr>
            <p:spPr bwMode="blackWhite">
              <a:xfrm flipH="1">
                <a:off x="5247562" y="3173512"/>
                <a:ext cx="0" cy="1628930"/>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3267" tIns="46634" rIns="93267" bIns="46634" anchor="ctr"/>
              <a:lstStyle/>
              <a:p>
                <a:pPr>
                  <a:lnSpc>
                    <a:spcPct val="120000"/>
                  </a:lnSpc>
                  <a:defRPr/>
                </a:pPr>
                <a:endParaRPr lang="zh-CN" altLang="en-US" sz="935" dirty="0">
                  <a:solidFill>
                    <a:srgbClr val="4D4D4D"/>
                  </a:solidFill>
                  <a:latin typeface="微软雅黑" panose="020B0503020204020204" pitchFamily="34" charset="-122"/>
                  <a:ea typeface="微软雅黑" panose="020B0503020204020204" pitchFamily="34" charset="-122"/>
                  <a:cs typeface="+mn-ea"/>
                  <a:sym typeface="+mn-lt"/>
                </a:endParaRPr>
              </a:p>
            </p:txBody>
          </p:sp>
          <p:sp>
            <p:nvSpPr>
              <p:cNvPr id="24" name="MH_Other_9"/>
              <p:cNvSpPr>
                <a:spLocks noChangeShapeType="1"/>
              </p:cNvSpPr>
              <p:nvPr>
                <p:custDataLst>
                  <p:tags r:id="rId4"/>
                </p:custDataLst>
              </p:nvPr>
            </p:nvSpPr>
            <p:spPr bwMode="blackWhite">
              <a:xfrm>
                <a:off x="5256950" y="3175861"/>
                <a:ext cx="722926" cy="1598416"/>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3267" tIns="46634" rIns="93267" bIns="46634" anchor="ctr"/>
              <a:lstStyle/>
              <a:p>
                <a:pPr>
                  <a:lnSpc>
                    <a:spcPct val="120000"/>
                  </a:lnSpc>
                  <a:defRPr/>
                </a:pPr>
                <a:endParaRPr lang="zh-CN" altLang="en-US" sz="935" dirty="0">
                  <a:solidFill>
                    <a:srgbClr val="4D4D4D"/>
                  </a:solidFill>
                  <a:latin typeface="微软雅黑" panose="020B0503020204020204" pitchFamily="34" charset="-122"/>
                  <a:ea typeface="微软雅黑" panose="020B0503020204020204" pitchFamily="34" charset="-122"/>
                  <a:cs typeface="+mn-ea"/>
                  <a:sym typeface="+mn-lt"/>
                </a:endParaRPr>
              </a:p>
            </p:txBody>
          </p:sp>
          <p:sp>
            <p:nvSpPr>
              <p:cNvPr id="25" name="MH_SubTitle_1"/>
              <p:cNvSpPr/>
              <p:nvPr>
                <p:custDataLst>
                  <p:tags r:id="rId5"/>
                </p:custDataLst>
              </p:nvPr>
            </p:nvSpPr>
            <p:spPr bwMode="blackWhite">
              <a:xfrm flipH="1">
                <a:off x="4508204" y="4774274"/>
                <a:ext cx="1546780" cy="497598"/>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18478F"/>
              </a:solidFill>
              <a:ln w="28575" cap="flat">
                <a:noFill/>
                <a:prstDash val="solid"/>
                <a:miter lim="800000"/>
              </a:ln>
              <a:effectLst/>
            </p:spPr>
            <p:txBody>
              <a:bodyPr vert="horz" wrap="square" lIns="121882" tIns="60941" rIns="121882" bIns="60941" numCol="1" anchor="t" anchorCtr="0" compatLnSpc="1"/>
              <a:lstStyle/>
              <a:p>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4908615" y="4816932"/>
                <a:ext cx="893469" cy="399981"/>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800</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万</a:t>
                </a:r>
              </a:p>
            </p:txBody>
          </p:sp>
        </p:grpSp>
      </p:grpSp>
      <p:sp>
        <p:nvSpPr>
          <p:cNvPr id="4" name="文本框 3"/>
          <p:cNvSpPr txBox="1"/>
          <p:nvPr/>
        </p:nvSpPr>
        <p:spPr>
          <a:xfrm>
            <a:off x="1055506" y="4404942"/>
            <a:ext cx="1415716" cy="338398"/>
          </a:xfrm>
          <a:prstGeom prst="rect">
            <a:avLst/>
          </a:prstGeom>
          <a:noFill/>
        </p:spPr>
        <p:txBody>
          <a:bodyPr wrap="none" lIns="91412" tIns="45706" rIns="91412" bIns="45706" rtlCol="0">
            <a:spAutoFit/>
          </a:bodyPr>
          <a:lstStyle/>
          <a:p>
            <a:pPr algn="just" defTabSz="118745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 name="文本框 25"/>
          <p:cNvSpPr txBox="1"/>
          <p:nvPr/>
        </p:nvSpPr>
        <p:spPr>
          <a:xfrm>
            <a:off x="4640794" y="5461508"/>
            <a:ext cx="1415716" cy="338398"/>
          </a:xfrm>
          <a:prstGeom prst="rect">
            <a:avLst/>
          </a:prstGeom>
          <a:noFill/>
        </p:spPr>
        <p:txBody>
          <a:bodyPr wrap="none" lIns="91412" tIns="45706" rIns="91412" bIns="45706" rtlCol="0">
            <a:spAutoFit/>
          </a:bodyPr>
          <a:lstStyle/>
          <a:p>
            <a:pPr algn="just" defTabSz="118745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9" name="组合 31"/>
          <p:cNvGrpSpPr/>
          <p:nvPr/>
        </p:nvGrpSpPr>
        <p:grpSpPr>
          <a:xfrm>
            <a:off x="7250072" y="1826379"/>
            <a:ext cx="4124886" cy="4273553"/>
            <a:chOff x="2211699" y="1611264"/>
            <a:chExt cx="4126161" cy="4273553"/>
          </a:xfrm>
        </p:grpSpPr>
        <p:sp>
          <p:nvSpPr>
            <p:cNvPr id="33" name="TextBox 10"/>
            <p:cNvSpPr txBox="1"/>
            <p:nvPr/>
          </p:nvSpPr>
          <p:spPr>
            <a:xfrm>
              <a:off x="2211699" y="1611264"/>
              <a:ext cx="1416210" cy="338426"/>
            </a:xfrm>
            <a:prstGeom prst="rect">
              <a:avLst/>
            </a:prstGeom>
            <a:noFill/>
          </p:spPr>
          <p:txBody>
            <a:bodyPr wrap="none" rtlCol="0">
              <a:spAutoFit/>
            </a:bodyPr>
            <a:lstStyle/>
            <a:p>
              <a:pPr algn="just" defTabSz="1187450"/>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单击添加标题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37" name="TextBox 23"/>
            <p:cNvSpPr txBox="1"/>
            <p:nvPr/>
          </p:nvSpPr>
          <p:spPr>
            <a:xfrm>
              <a:off x="2215248" y="3099534"/>
              <a:ext cx="1416210" cy="338426"/>
            </a:xfrm>
            <a:prstGeom prst="rect">
              <a:avLst/>
            </a:prstGeom>
            <a:noFill/>
          </p:spPr>
          <p:txBody>
            <a:bodyPr wrap="none" rtlCol="0">
              <a:spAutoFit/>
            </a:bodyPr>
            <a:lstStyle/>
            <a:p>
              <a:pPr algn="just" defTabSz="1187450"/>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单击添加标题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38" name="TextBox 24"/>
            <p:cNvSpPr txBox="1"/>
            <p:nvPr/>
          </p:nvSpPr>
          <p:spPr>
            <a:xfrm>
              <a:off x="2215248" y="4573276"/>
              <a:ext cx="1416210" cy="338426"/>
            </a:xfrm>
            <a:prstGeom prst="rect">
              <a:avLst/>
            </a:prstGeom>
            <a:noFill/>
          </p:spPr>
          <p:txBody>
            <a:bodyPr wrap="none" rtlCol="0">
              <a:spAutoFit/>
            </a:bodyPr>
            <a:lstStyle/>
            <a:p>
              <a:pPr algn="just" defTabSz="1187450"/>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单击添加标题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39" name="Rectangle 5"/>
            <p:cNvSpPr/>
            <p:nvPr/>
          </p:nvSpPr>
          <p:spPr bwMode="auto">
            <a:xfrm>
              <a:off x="2310759" y="2032083"/>
              <a:ext cx="4027101" cy="90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200</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字以内。</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0" name="Rectangle 5"/>
            <p:cNvSpPr/>
            <p:nvPr/>
          </p:nvSpPr>
          <p:spPr bwMode="auto">
            <a:xfrm>
              <a:off x="2310759" y="3496719"/>
              <a:ext cx="4027101" cy="90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200</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字以内。</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1" name="Rectangle 5"/>
            <p:cNvSpPr/>
            <p:nvPr/>
          </p:nvSpPr>
          <p:spPr bwMode="auto">
            <a:xfrm>
              <a:off x="2310759" y="4977304"/>
              <a:ext cx="4027101" cy="90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200</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字以内。</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 name="组合 11"/>
          <p:cNvGrpSpPr/>
          <p:nvPr/>
        </p:nvGrpSpPr>
        <p:grpSpPr>
          <a:xfrm>
            <a:off x="6393883" y="1731075"/>
            <a:ext cx="600259" cy="3549370"/>
            <a:chOff x="6393975" y="1731074"/>
            <a:chExt cx="600444" cy="3549370"/>
          </a:xfrm>
        </p:grpSpPr>
        <p:sp>
          <p:nvSpPr>
            <p:cNvPr id="45" name="任意多边形 44"/>
            <p:cNvSpPr/>
            <p:nvPr/>
          </p:nvSpPr>
          <p:spPr bwMode="blackWhite">
            <a:xfrm>
              <a:off x="6393975" y="1731074"/>
              <a:ext cx="600444" cy="3549370"/>
            </a:xfrm>
            <a:custGeom>
              <a:avLst/>
              <a:gdLst>
                <a:gd name="connsiteX0" fmla="*/ 300222 w 600444"/>
                <a:gd name="connsiteY0" fmla="*/ 0 h 3549370"/>
                <a:gd name="connsiteX1" fmla="*/ 600444 w 600444"/>
                <a:gd name="connsiteY1" fmla="*/ 300222 h 3549370"/>
                <a:gd name="connsiteX2" fmla="*/ 468079 w 600444"/>
                <a:gd name="connsiteY2" fmla="*/ 549171 h 3549370"/>
                <a:gd name="connsiteX3" fmla="*/ 428714 w 600444"/>
                <a:gd name="connsiteY3" fmla="*/ 570538 h 3549370"/>
                <a:gd name="connsiteX4" fmla="*/ 428714 w 600444"/>
                <a:gd name="connsiteY4" fmla="*/ 1533984 h 3549370"/>
                <a:gd name="connsiteX5" fmla="*/ 468079 w 600444"/>
                <a:gd name="connsiteY5" fmla="*/ 1555350 h 3549370"/>
                <a:gd name="connsiteX6" fmla="*/ 600444 w 600444"/>
                <a:gd name="connsiteY6" fmla="*/ 1804299 h 3549370"/>
                <a:gd name="connsiteX7" fmla="*/ 468079 w 600444"/>
                <a:gd name="connsiteY7" fmla="*/ 2053248 h 3549370"/>
                <a:gd name="connsiteX8" fmla="*/ 428714 w 600444"/>
                <a:gd name="connsiteY8" fmla="*/ 2074615 h 3549370"/>
                <a:gd name="connsiteX9" fmla="*/ 428714 w 600444"/>
                <a:gd name="connsiteY9" fmla="*/ 2978833 h 3549370"/>
                <a:gd name="connsiteX10" fmla="*/ 468079 w 600444"/>
                <a:gd name="connsiteY10" fmla="*/ 3000199 h 3549370"/>
                <a:gd name="connsiteX11" fmla="*/ 600444 w 600444"/>
                <a:gd name="connsiteY11" fmla="*/ 3249148 h 3549370"/>
                <a:gd name="connsiteX12" fmla="*/ 300222 w 600444"/>
                <a:gd name="connsiteY12" fmla="*/ 3549370 h 3549370"/>
                <a:gd name="connsiteX13" fmla="*/ 0 w 600444"/>
                <a:gd name="connsiteY13" fmla="*/ 3249148 h 3549370"/>
                <a:gd name="connsiteX14" fmla="*/ 132365 w 600444"/>
                <a:gd name="connsiteY14" fmla="*/ 3000199 h 3549370"/>
                <a:gd name="connsiteX15" fmla="*/ 171730 w 600444"/>
                <a:gd name="connsiteY15" fmla="*/ 2978833 h 3549370"/>
                <a:gd name="connsiteX16" fmla="*/ 171730 w 600444"/>
                <a:gd name="connsiteY16" fmla="*/ 2074615 h 3549370"/>
                <a:gd name="connsiteX17" fmla="*/ 132365 w 600444"/>
                <a:gd name="connsiteY17" fmla="*/ 2053248 h 3549370"/>
                <a:gd name="connsiteX18" fmla="*/ 0 w 600444"/>
                <a:gd name="connsiteY18" fmla="*/ 1804299 h 3549370"/>
                <a:gd name="connsiteX19" fmla="*/ 132365 w 600444"/>
                <a:gd name="connsiteY19" fmla="*/ 1555350 h 3549370"/>
                <a:gd name="connsiteX20" fmla="*/ 171730 w 600444"/>
                <a:gd name="connsiteY20" fmla="*/ 1533984 h 3549370"/>
                <a:gd name="connsiteX21" fmla="*/ 171730 w 600444"/>
                <a:gd name="connsiteY21" fmla="*/ 570538 h 3549370"/>
                <a:gd name="connsiteX22" fmla="*/ 132365 w 600444"/>
                <a:gd name="connsiteY22" fmla="*/ 549171 h 3549370"/>
                <a:gd name="connsiteX23" fmla="*/ 0 w 600444"/>
                <a:gd name="connsiteY23" fmla="*/ 300222 h 3549370"/>
                <a:gd name="connsiteX24" fmla="*/ 300222 w 600444"/>
                <a:gd name="connsiteY24" fmla="*/ 0 h 35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0444" h="3549370">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grpSp>
          <p:nvGrpSpPr>
            <p:cNvPr id="11" name="组合 9"/>
            <p:cNvGrpSpPr/>
            <p:nvPr/>
          </p:nvGrpSpPr>
          <p:grpSpPr>
            <a:xfrm>
              <a:off x="6461565" y="4740846"/>
              <a:ext cx="465264" cy="465265"/>
              <a:chOff x="6447927" y="4740846"/>
              <a:chExt cx="465264" cy="465265"/>
            </a:xfrm>
          </p:grpSpPr>
          <p:sp>
            <p:nvSpPr>
              <p:cNvPr id="53" name="椭圆 52"/>
              <p:cNvSpPr/>
              <p:nvPr/>
            </p:nvSpPr>
            <p:spPr>
              <a:xfrm flipH="1">
                <a:off x="6447927" y="4740846"/>
                <a:ext cx="465264" cy="465265"/>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121882" tIns="60941" rIns="121882" bIns="60941" numCol="1" anchor="t" anchorCtr="0" compatLnSpc="1"/>
              <a:lstStyle/>
              <a:p>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5" name="KSO_Shape"/>
              <p:cNvSpPr/>
              <p:nvPr/>
            </p:nvSpPr>
            <p:spPr bwMode="auto">
              <a:xfrm>
                <a:off x="6540262" y="4855228"/>
                <a:ext cx="280594" cy="217460"/>
              </a:xfrm>
              <a:custGeom>
                <a:avLst/>
                <a:gdLst>
                  <a:gd name="T0" fmla="*/ 2017136 w 3240087"/>
                  <a:gd name="T1" fmla="*/ 1939157 h 2513013"/>
                  <a:gd name="T2" fmla="*/ 792729 w 3240087"/>
                  <a:gd name="T3" fmla="*/ 1060450 h 2513013"/>
                  <a:gd name="T4" fmla="*/ 1301750 w 3240087"/>
                  <a:gd name="T5" fmla="*/ 2513013 h 2513013"/>
                  <a:gd name="T6" fmla="*/ 1554331 w 3240087"/>
                  <a:gd name="T7" fmla="*/ 753428 h 2513013"/>
                  <a:gd name="T8" fmla="*/ 1460048 w 3240087"/>
                  <a:gd name="T9" fmla="*/ 768668 h 2513013"/>
                  <a:gd name="T10" fmla="*/ 1385130 w 3240087"/>
                  <a:gd name="T11" fmla="*/ 795338 h 2513013"/>
                  <a:gd name="T12" fmla="*/ 1329893 w 3240087"/>
                  <a:gd name="T13" fmla="*/ 833438 h 2513013"/>
                  <a:gd name="T14" fmla="*/ 1294022 w 3240087"/>
                  <a:gd name="T15" fmla="*/ 883285 h 2513013"/>
                  <a:gd name="T16" fmla="*/ 1277514 w 3240087"/>
                  <a:gd name="T17" fmla="*/ 944880 h 2513013"/>
                  <a:gd name="T18" fmla="*/ 1278784 w 3240087"/>
                  <a:gd name="T19" fmla="*/ 999173 h 2513013"/>
                  <a:gd name="T20" fmla="*/ 1289577 w 3240087"/>
                  <a:gd name="T21" fmla="*/ 1043940 h 2513013"/>
                  <a:gd name="T22" fmla="*/ 1309259 w 3240087"/>
                  <a:gd name="T23" fmla="*/ 1084263 h 2513013"/>
                  <a:gd name="T24" fmla="*/ 1365448 w 3240087"/>
                  <a:gd name="T25" fmla="*/ 1148715 h 2513013"/>
                  <a:gd name="T26" fmla="*/ 1452112 w 3240087"/>
                  <a:gd name="T27" fmla="*/ 1200786 h 2513013"/>
                  <a:gd name="T28" fmla="*/ 1598774 w 3240087"/>
                  <a:gd name="T29" fmla="*/ 1275081 h 2513013"/>
                  <a:gd name="T30" fmla="*/ 1631472 w 3240087"/>
                  <a:gd name="T31" fmla="*/ 1300163 h 2513013"/>
                  <a:gd name="T32" fmla="*/ 1648614 w 3240087"/>
                  <a:gd name="T33" fmla="*/ 1327786 h 2513013"/>
                  <a:gd name="T34" fmla="*/ 1658455 w 3240087"/>
                  <a:gd name="T35" fmla="*/ 1403668 h 2513013"/>
                  <a:gd name="T36" fmla="*/ 1653376 w 3240087"/>
                  <a:gd name="T37" fmla="*/ 1450658 h 2513013"/>
                  <a:gd name="T38" fmla="*/ 1632741 w 3240087"/>
                  <a:gd name="T39" fmla="*/ 1471931 h 2513013"/>
                  <a:gd name="T40" fmla="*/ 1595917 w 3240087"/>
                  <a:gd name="T41" fmla="*/ 1477328 h 2513013"/>
                  <a:gd name="T42" fmla="*/ 1572426 w 3240087"/>
                  <a:gd name="T43" fmla="*/ 1469708 h 2513013"/>
                  <a:gd name="T44" fmla="*/ 1562902 w 3240087"/>
                  <a:gd name="T45" fmla="*/ 1457008 h 2513013"/>
                  <a:gd name="T46" fmla="*/ 1555601 w 3240087"/>
                  <a:gd name="T47" fmla="*/ 1406208 h 2513013"/>
                  <a:gd name="T48" fmla="*/ 1280689 w 3240087"/>
                  <a:gd name="T49" fmla="*/ 1341121 h 2513013"/>
                  <a:gd name="T50" fmla="*/ 1292117 w 3240087"/>
                  <a:gd name="T51" fmla="*/ 1434783 h 2513013"/>
                  <a:gd name="T52" fmla="*/ 1312751 w 3240087"/>
                  <a:gd name="T53" fmla="*/ 1484313 h 2513013"/>
                  <a:gd name="T54" fmla="*/ 1334655 w 3240087"/>
                  <a:gd name="T55" fmla="*/ 1514158 h 2513013"/>
                  <a:gd name="T56" fmla="*/ 1362591 w 3240087"/>
                  <a:gd name="T57" fmla="*/ 1538288 h 2513013"/>
                  <a:gd name="T58" fmla="*/ 1427986 w 3240087"/>
                  <a:gd name="T59" fmla="*/ 1573848 h 2513013"/>
                  <a:gd name="T60" fmla="*/ 1500999 w 3240087"/>
                  <a:gd name="T61" fmla="*/ 1596073 h 2513013"/>
                  <a:gd name="T62" fmla="*/ 1680359 w 3240087"/>
                  <a:gd name="T63" fmla="*/ 1684973 h 2513013"/>
                  <a:gd name="T64" fmla="*/ 1761626 w 3240087"/>
                  <a:gd name="T65" fmla="*/ 1591628 h 2513013"/>
                  <a:gd name="T66" fmla="*/ 1840672 w 3240087"/>
                  <a:gd name="T67" fmla="*/ 1562101 h 2513013"/>
                  <a:gd name="T68" fmla="*/ 1900035 w 3240087"/>
                  <a:gd name="T69" fmla="*/ 1518286 h 2513013"/>
                  <a:gd name="T70" fmla="*/ 1939716 w 3240087"/>
                  <a:gd name="T71" fmla="*/ 1461136 h 2513013"/>
                  <a:gd name="T72" fmla="*/ 1959398 w 3240087"/>
                  <a:gd name="T73" fmla="*/ 1390333 h 2513013"/>
                  <a:gd name="T74" fmla="*/ 1960350 w 3240087"/>
                  <a:gd name="T75" fmla="*/ 1316038 h 2513013"/>
                  <a:gd name="T76" fmla="*/ 1951779 w 3240087"/>
                  <a:gd name="T77" fmla="*/ 1271271 h 2513013"/>
                  <a:gd name="T78" fmla="*/ 1935907 w 3240087"/>
                  <a:gd name="T79" fmla="*/ 1232536 h 2513013"/>
                  <a:gd name="T80" fmla="*/ 1890194 w 3240087"/>
                  <a:gd name="T81" fmla="*/ 1173798 h 2513013"/>
                  <a:gd name="T82" fmla="*/ 1817180 w 3240087"/>
                  <a:gd name="T83" fmla="*/ 1128078 h 2513013"/>
                  <a:gd name="T84" fmla="*/ 1674327 w 3240087"/>
                  <a:gd name="T85" fmla="*/ 1059180 h 2513013"/>
                  <a:gd name="T86" fmla="*/ 1581949 w 3240087"/>
                  <a:gd name="T87" fmla="*/ 1008380 h 2513013"/>
                  <a:gd name="T88" fmla="*/ 1566394 w 3240087"/>
                  <a:gd name="T89" fmla="*/ 989013 h 2513013"/>
                  <a:gd name="T90" fmla="*/ 1557823 w 3240087"/>
                  <a:gd name="T91" fmla="*/ 962025 h 2513013"/>
                  <a:gd name="T92" fmla="*/ 1557823 w 3240087"/>
                  <a:gd name="T93" fmla="*/ 918528 h 2513013"/>
                  <a:gd name="T94" fmla="*/ 1572108 w 3240087"/>
                  <a:gd name="T95" fmla="*/ 890905 h 2513013"/>
                  <a:gd name="T96" fmla="*/ 1600361 w 3240087"/>
                  <a:gd name="T97" fmla="*/ 879793 h 2513013"/>
                  <a:gd name="T98" fmla="*/ 1636551 w 3240087"/>
                  <a:gd name="T99" fmla="*/ 886143 h 2513013"/>
                  <a:gd name="T100" fmla="*/ 1649249 w 3240087"/>
                  <a:gd name="T101" fmla="*/ 901700 h 2513013"/>
                  <a:gd name="T102" fmla="*/ 1656233 w 3240087"/>
                  <a:gd name="T103" fmla="*/ 956310 h 2513013"/>
                  <a:gd name="T104" fmla="*/ 1932732 w 3240087"/>
                  <a:gd name="T105" fmla="*/ 964883 h 2513013"/>
                  <a:gd name="T106" fmla="*/ 1923844 w 3240087"/>
                  <a:gd name="T107" fmla="*/ 900748 h 2513013"/>
                  <a:gd name="T108" fmla="*/ 1897495 w 3240087"/>
                  <a:gd name="T109" fmla="*/ 847725 h 2513013"/>
                  <a:gd name="T110" fmla="*/ 1853370 w 3240087"/>
                  <a:gd name="T111" fmla="*/ 806450 h 2513013"/>
                  <a:gd name="T112" fmla="*/ 1790832 w 3240087"/>
                  <a:gd name="T113" fmla="*/ 775970 h 2513013"/>
                  <a:gd name="T114" fmla="*/ 1710834 w 3240087"/>
                  <a:gd name="T115" fmla="*/ 757238 h 2513013"/>
                  <a:gd name="T116" fmla="*/ 2640012 w 3240087"/>
                  <a:gd name="T117" fmla="*/ 871220 h 2513013"/>
                  <a:gd name="T118" fmla="*/ 1619408 w 3240087"/>
                  <a:gd name="T119" fmla="*/ 0 h 2513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40087" h="2513013">
                    <a:moveTo>
                      <a:pt x="2446710" y="1060450"/>
                    </a:moveTo>
                    <a:lnTo>
                      <a:pt x="3240087" y="1736769"/>
                    </a:lnTo>
                    <a:lnTo>
                      <a:pt x="2830848" y="1736769"/>
                    </a:lnTo>
                    <a:lnTo>
                      <a:pt x="2956352" y="2513013"/>
                    </a:lnTo>
                    <a:lnTo>
                      <a:pt x="1936750" y="2513013"/>
                    </a:lnTo>
                    <a:lnTo>
                      <a:pt x="2017136" y="1939157"/>
                    </a:lnTo>
                    <a:lnTo>
                      <a:pt x="2275453" y="1939157"/>
                    </a:lnTo>
                    <a:lnTo>
                      <a:pt x="2351708" y="1939157"/>
                    </a:lnTo>
                    <a:lnTo>
                      <a:pt x="2338681" y="1859852"/>
                    </a:lnTo>
                    <a:lnTo>
                      <a:pt x="2238278" y="1237778"/>
                    </a:lnTo>
                    <a:lnTo>
                      <a:pt x="2446710" y="1060450"/>
                    </a:lnTo>
                    <a:close/>
                    <a:moveTo>
                      <a:pt x="792729" y="1060450"/>
                    </a:moveTo>
                    <a:lnTo>
                      <a:pt x="988531" y="1227309"/>
                    </a:lnTo>
                    <a:lnTo>
                      <a:pt x="899991" y="1861120"/>
                    </a:lnTo>
                    <a:lnTo>
                      <a:pt x="889201" y="1939157"/>
                    </a:lnTo>
                    <a:lnTo>
                      <a:pt x="963460" y="1939157"/>
                    </a:lnTo>
                    <a:lnTo>
                      <a:pt x="1209085" y="1939157"/>
                    </a:lnTo>
                    <a:lnTo>
                      <a:pt x="1301750" y="2513013"/>
                    </a:lnTo>
                    <a:lnTo>
                      <a:pt x="283389" y="2513013"/>
                    </a:lnTo>
                    <a:lnTo>
                      <a:pt x="391604" y="1736769"/>
                    </a:lnTo>
                    <a:lnTo>
                      <a:pt x="0" y="1736769"/>
                    </a:lnTo>
                    <a:lnTo>
                      <a:pt x="792729" y="1060450"/>
                    </a:lnTo>
                    <a:close/>
                    <a:moveTo>
                      <a:pt x="1554331" y="686118"/>
                    </a:moveTo>
                    <a:lnTo>
                      <a:pt x="1554331" y="753428"/>
                    </a:lnTo>
                    <a:lnTo>
                      <a:pt x="1537189" y="755015"/>
                    </a:lnTo>
                    <a:lnTo>
                      <a:pt x="1520681" y="757238"/>
                    </a:lnTo>
                    <a:lnTo>
                      <a:pt x="1504491" y="759778"/>
                    </a:lnTo>
                    <a:lnTo>
                      <a:pt x="1489254" y="762318"/>
                    </a:lnTo>
                    <a:lnTo>
                      <a:pt x="1474334" y="765175"/>
                    </a:lnTo>
                    <a:lnTo>
                      <a:pt x="1460048" y="768668"/>
                    </a:lnTo>
                    <a:lnTo>
                      <a:pt x="1446080" y="772160"/>
                    </a:lnTo>
                    <a:lnTo>
                      <a:pt x="1432747" y="776288"/>
                    </a:lnTo>
                    <a:lnTo>
                      <a:pt x="1420049" y="780415"/>
                    </a:lnTo>
                    <a:lnTo>
                      <a:pt x="1407986" y="785178"/>
                    </a:lnTo>
                    <a:lnTo>
                      <a:pt x="1396241" y="789940"/>
                    </a:lnTo>
                    <a:lnTo>
                      <a:pt x="1385130" y="795338"/>
                    </a:lnTo>
                    <a:lnTo>
                      <a:pt x="1374654" y="800735"/>
                    </a:lnTo>
                    <a:lnTo>
                      <a:pt x="1364496" y="806768"/>
                    </a:lnTo>
                    <a:lnTo>
                      <a:pt x="1354972" y="813118"/>
                    </a:lnTo>
                    <a:lnTo>
                      <a:pt x="1345766" y="819468"/>
                    </a:lnTo>
                    <a:lnTo>
                      <a:pt x="1337512" y="826453"/>
                    </a:lnTo>
                    <a:lnTo>
                      <a:pt x="1329893" y="833438"/>
                    </a:lnTo>
                    <a:lnTo>
                      <a:pt x="1322592" y="841375"/>
                    </a:lnTo>
                    <a:lnTo>
                      <a:pt x="1315608" y="848995"/>
                    </a:lnTo>
                    <a:lnTo>
                      <a:pt x="1309259" y="857250"/>
                    </a:lnTo>
                    <a:lnTo>
                      <a:pt x="1303863" y="865505"/>
                    </a:lnTo>
                    <a:lnTo>
                      <a:pt x="1298466" y="874395"/>
                    </a:lnTo>
                    <a:lnTo>
                      <a:pt x="1294022" y="883285"/>
                    </a:lnTo>
                    <a:lnTo>
                      <a:pt x="1289895" y="892810"/>
                    </a:lnTo>
                    <a:lnTo>
                      <a:pt x="1286403" y="902653"/>
                    </a:lnTo>
                    <a:lnTo>
                      <a:pt x="1283546" y="912813"/>
                    </a:lnTo>
                    <a:lnTo>
                      <a:pt x="1281006" y="922973"/>
                    </a:lnTo>
                    <a:lnTo>
                      <a:pt x="1279101" y="933768"/>
                    </a:lnTo>
                    <a:lnTo>
                      <a:pt x="1277514" y="944880"/>
                    </a:lnTo>
                    <a:lnTo>
                      <a:pt x="1276879" y="955993"/>
                    </a:lnTo>
                    <a:lnTo>
                      <a:pt x="1276562" y="967423"/>
                    </a:lnTo>
                    <a:lnTo>
                      <a:pt x="1276562" y="975678"/>
                    </a:lnTo>
                    <a:lnTo>
                      <a:pt x="1277197" y="983615"/>
                    </a:lnTo>
                    <a:lnTo>
                      <a:pt x="1277514" y="991553"/>
                    </a:lnTo>
                    <a:lnTo>
                      <a:pt x="1278784" y="999173"/>
                    </a:lnTo>
                    <a:lnTo>
                      <a:pt x="1279736" y="1006793"/>
                    </a:lnTo>
                    <a:lnTo>
                      <a:pt x="1281006" y="1014413"/>
                    </a:lnTo>
                    <a:lnTo>
                      <a:pt x="1282911" y="1021715"/>
                    </a:lnTo>
                    <a:lnTo>
                      <a:pt x="1284815" y="1029335"/>
                    </a:lnTo>
                    <a:lnTo>
                      <a:pt x="1287038" y="1036638"/>
                    </a:lnTo>
                    <a:lnTo>
                      <a:pt x="1289577" y="1043940"/>
                    </a:lnTo>
                    <a:lnTo>
                      <a:pt x="1292117" y="1050925"/>
                    </a:lnTo>
                    <a:lnTo>
                      <a:pt x="1294974" y="1057910"/>
                    </a:lnTo>
                    <a:lnTo>
                      <a:pt x="1298148" y="1064260"/>
                    </a:lnTo>
                    <a:lnTo>
                      <a:pt x="1301640" y="1070928"/>
                    </a:lnTo>
                    <a:lnTo>
                      <a:pt x="1305450" y="1077595"/>
                    </a:lnTo>
                    <a:lnTo>
                      <a:pt x="1309259" y="1084263"/>
                    </a:lnTo>
                    <a:lnTo>
                      <a:pt x="1317830" y="1096963"/>
                    </a:lnTo>
                    <a:lnTo>
                      <a:pt x="1326719" y="1108710"/>
                    </a:lnTo>
                    <a:lnTo>
                      <a:pt x="1335925" y="1119823"/>
                    </a:lnTo>
                    <a:lnTo>
                      <a:pt x="1345131" y="1129983"/>
                    </a:lnTo>
                    <a:lnTo>
                      <a:pt x="1355290" y="1139825"/>
                    </a:lnTo>
                    <a:lnTo>
                      <a:pt x="1365448" y="1148715"/>
                    </a:lnTo>
                    <a:lnTo>
                      <a:pt x="1376241" y="1156653"/>
                    </a:lnTo>
                    <a:lnTo>
                      <a:pt x="1387352" y="1164273"/>
                    </a:lnTo>
                    <a:lnTo>
                      <a:pt x="1400050" y="1171893"/>
                    </a:lnTo>
                    <a:lnTo>
                      <a:pt x="1414970" y="1180466"/>
                    </a:lnTo>
                    <a:lnTo>
                      <a:pt x="1432430" y="1189991"/>
                    </a:lnTo>
                    <a:lnTo>
                      <a:pt x="1452112" y="1200786"/>
                    </a:lnTo>
                    <a:lnTo>
                      <a:pt x="1474968" y="1212216"/>
                    </a:lnTo>
                    <a:lnTo>
                      <a:pt x="1500047" y="1224916"/>
                    </a:lnTo>
                    <a:lnTo>
                      <a:pt x="1557506" y="1253173"/>
                    </a:lnTo>
                    <a:lnTo>
                      <a:pt x="1575283" y="1262063"/>
                    </a:lnTo>
                    <a:lnTo>
                      <a:pt x="1591473" y="1270953"/>
                    </a:lnTo>
                    <a:lnTo>
                      <a:pt x="1598774" y="1275081"/>
                    </a:lnTo>
                    <a:lnTo>
                      <a:pt x="1605441" y="1279208"/>
                    </a:lnTo>
                    <a:lnTo>
                      <a:pt x="1611472" y="1283336"/>
                    </a:lnTo>
                    <a:lnTo>
                      <a:pt x="1617186" y="1287463"/>
                    </a:lnTo>
                    <a:lnTo>
                      <a:pt x="1622265" y="1291591"/>
                    </a:lnTo>
                    <a:lnTo>
                      <a:pt x="1627345" y="1296036"/>
                    </a:lnTo>
                    <a:lnTo>
                      <a:pt x="1631472" y="1300163"/>
                    </a:lnTo>
                    <a:lnTo>
                      <a:pt x="1635281" y="1303973"/>
                    </a:lnTo>
                    <a:lnTo>
                      <a:pt x="1638773" y="1307783"/>
                    </a:lnTo>
                    <a:lnTo>
                      <a:pt x="1641630" y="1311911"/>
                    </a:lnTo>
                    <a:lnTo>
                      <a:pt x="1643535" y="1315721"/>
                    </a:lnTo>
                    <a:lnTo>
                      <a:pt x="1645757" y="1319531"/>
                    </a:lnTo>
                    <a:lnTo>
                      <a:pt x="1648614" y="1327786"/>
                    </a:lnTo>
                    <a:lnTo>
                      <a:pt x="1651471" y="1337311"/>
                    </a:lnTo>
                    <a:lnTo>
                      <a:pt x="1653376" y="1348106"/>
                    </a:lnTo>
                    <a:lnTo>
                      <a:pt x="1655280" y="1360171"/>
                    </a:lnTo>
                    <a:lnTo>
                      <a:pt x="1656868" y="1373188"/>
                    </a:lnTo>
                    <a:lnTo>
                      <a:pt x="1657502" y="1388111"/>
                    </a:lnTo>
                    <a:lnTo>
                      <a:pt x="1658455" y="1403668"/>
                    </a:lnTo>
                    <a:lnTo>
                      <a:pt x="1658772" y="1420813"/>
                    </a:lnTo>
                    <a:lnTo>
                      <a:pt x="1658455" y="1427798"/>
                    </a:lnTo>
                    <a:lnTo>
                      <a:pt x="1657502" y="1434148"/>
                    </a:lnTo>
                    <a:lnTo>
                      <a:pt x="1656550" y="1439863"/>
                    </a:lnTo>
                    <a:lnTo>
                      <a:pt x="1655280" y="1445578"/>
                    </a:lnTo>
                    <a:lnTo>
                      <a:pt x="1653376" y="1450658"/>
                    </a:lnTo>
                    <a:lnTo>
                      <a:pt x="1650836" y="1455421"/>
                    </a:lnTo>
                    <a:lnTo>
                      <a:pt x="1648296" y="1459548"/>
                    </a:lnTo>
                    <a:lnTo>
                      <a:pt x="1645122" y="1463358"/>
                    </a:lnTo>
                    <a:lnTo>
                      <a:pt x="1641630" y="1466851"/>
                    </a:lnTo>
                    <a:lnTo>
                      <a:pt x="1637503" y="1469708"/>
                    </a:lnTo>
                    <a:lnTo>
                      <a:pt x="1632741" y="1471931"/>
                    </a:lnTo>
                    <a:lnTo>
                      <a:pt x="1627980" y="1474153"/>
                    </a:lnTo>
                    <a:lnTo>
                      <a:pt x="1622265" y="1475423"/>
                    </a:lnTo>
                    <a:lnTo>
                      <a:pt x="1616869" y="1477011"/>
                    </a:lnTo>
                    <a:lnTo>
                      <a:pt x="1610520" y="1477646"/>
                    </a:lnTo>
                    <a:lnTo>
                      <a:pt x="1603536" y="1477646"/>
                    </a:lnTo>
                    <a:lnTo>
                      <a:pt x="1595917" y="1477328"/>
                    </a:lnTo>
                    <a:lnTo>
                      <a:pt x="1588933" y="1476693"/>
                    </a:lnTo>
                    <a:lnTo>
                      <a:pt x="1582584" y="1474788"/>
                    </a:lnTo>
                    <a:lnTo>
                      <a:pt x="1579727" y="1473836"/>
                    </a:lnTo>
                    <a:lnTo>
                      <a:pt x="1577188" y="1472566"/>
                    </a:lnTo>
                    <a:lnTo>
                      <a:pt x="1574648" y="1471296"/>
                    </a:lnTo>
                    <a:lnTo>
                      <a:pt x="1572426" y="1469708"/>
                    </a:lnTo>
                    <a:lnTo>
                      <a:pt x="1570521" y="1467803"/>
                    </a:lnTo>
                    <a:lnTo>
                      <a:pt x="1568299" y="1466216"/>
                    </a:lnTo>
                    <a:lnTo>
                      <a:pt x="1566712" y="1463993"/>
                    </a:lnTo>
                    <a:lnTo>
                      <a:pt x="1565124" y="1461771"/>
                    </a:lnTo>
                    <a:lnTo>
                      <a:pt x="1563855" y="1459548"/>
                    </a:lnTo>
                    <a:lnTo>
                      <a:pt x="1562902" y="1457008"/>
                    </a:lnTo>
                    <a:lnTo>
                      <a:pt x="1561632" y="1454151"/>
                    </a:lnTo>
                    <a:lnTo>
                      <a:pt x="1560680" y="1450976"/>
                    </a:lnTo>
                    <a:lnTo>
                      <a:pt x="1559093" y="1442721"/>
                    </a:lnTo>
                    <a:lnTo>
                      <a:pt x="1557506" y="1432561"/>
                    </a:lnTo>
                    <a:lnTo>
                      <a:pt x="1556553" y="1420496"/>
                    </a:lnTo>
                    <a:lnTo>
                      <a:pt x="1555601" y="1406208"/>
                    </a:lnTo>
                    <a:lnTo>
                      <a:pt x="1554649" y="1390016"/>
                    </a:lnTo>
                    <a:lnTo>
                      <a:pt x="1554331" y="1371918"/>
                    </a:lnTo>
                    <a:lnTo>
                      <a:pt x="1554331" y="1351598"/>
                    </a:lnTo>
                    <a:lnTo>
                      <a:pt x="1554331" y="1300163"/>
                    </a:lnTo>
                    <a:lnTo>
                      <a:pt x="1280689" y="1300163"/>
                    </a:lnTo>
                    <a:lnTo>
                      <a:pt x="1280689" y="1341121"/>
                    </a:lnTo>
                    <a:lnTo>
                      <a:pt x="1281006" y="1358266"/>
                    </a:lnTo>
                    <a:lnTo>
                      <a:pt x="1281641" y="1375093"/>
                    </a:lnTo>
                    <a:lnTo>
                      <a:pt x="1283546" y="1390968"/>
                    </a:lnTo>
                    <a:lnTo>
                      <a:pt x="1285450" y="1406208"/>
                    </a:lnTo>
                    <a:lnTo>
                      <a:pt x="1288625" y="1420813"/>
                    </a:lnTo>
                    <a:lnTo>
                      <a:pt x="1292117" y="1434783"/>
                    </a:lnTo>
                    <a:lnTo>
                      <a:pt x="1296561" y="1448436"/>
                    </a:lnTo>
                    <a:lnTo>
                      <a:pt x="1301005" y="1460818"/>
                    </a:lnTo>
                    <a:lnTo>
                      <a:pt x="1303863" y="1466851"/>
                    </a:lnTo>
                    <a:lnTo>
                      <a:pt x="1306402" y="1472566"/>
                    </a:lnTo>
                    <a:lnTo>
                      <a:pt x="1309577" y="1478598"/>
                    </a:lnTo>
                    <a:lnTo>
                      <a:pt x="1312751" y="1484313"/>
                    </a:lnTo>
                    <a:lnTo>
                      <a:pt x="1315926" y="1489393"/>
                    </a:lnTo>
                    <a:lnTo>
                      <a:pt x="1319418" y="1494791"/>
                    </a:lnTo>
                    <a:lnTo>
                      <a:pt x="1322910" y="1499871"/>
                    </a:lnTo>
                    <a:lnTo>
                      <a:pt x="1326719" y="1504951"/>
                    </a:lnTo>
                    <a:lnTo>
                      <a:pt x="1330528" y="1509713"/>
                    </a:lnTo>
                    <a:lnTo>
                      <a:pt x="1334655" y="1514158"/>
                    </a:lnTo>
                    <a:lnTo>
                      <a:pt x="1339100" y="1518603"/>
                    </a:lnTo>
                    <a:lnTo>
                      <a:pt x="1343544" y="1523048"/>
                    </a:lnTo>
                    <a:lnTo>
                      <a:pt x="1347988" y="1527176"/>
                    </a:lnTo>
                    <a:lnTo>
                      <a:pt x="1352432" y="1530986"/>
                    </a:lnTo>
                    <a:lnTo>
                      <a:pt x="1357512" y="1534796"/>
                    </a:lnTo>
                    <a:lnTo>
                      <a:pt x="1362591" y="1538288"/>
                    </a:lnTo>
                    <a:lnTo>
                      <a:pt x="1372749" y="1545273"/>
                    </a:lnTo>
                    <a:lnTo>
                      <a:pt x="1383543" y="1551941"/>
                    </a:lnTo>
                    <a:lnTo>
                      <a:pt x="1394336" y="1557656"/>
                    </a:lnTo>
                    <a:lnTo>
                      <a:pt x="1405129" y="1563688"/>
                    </a:lnTo>
                    <a:lnTo>
                      <a:pt x="1416240" y="1569086"/>
                    </a:lnTo>
                    <a:lnTo>
                      <a:pt x="1427986" y="1573848"/>
                    </a:lnTo>
                    <a:lnTo>
                      <a:pt x="1439731" y="1578611"/>
                    </a:lnTo>
                    <a:lnTo>
                      <a:pt x="1451477" y="1583056"/>
                    </a:lnTo>
                    <a:lnTo>
                      <a:pt x="1463540" y="1586866"/>
                    </a:lnTo>
                    <a:lnTo>
                      <a:pt x="1475921" y="1590358"/>
                    </a:lnTo>
                    <a:lnTo>
                      <a:pt x="1488619" y="1593216"/>
                    </a:lnTo>
                    <a:lnTo>
                      <a:pt x="1500999" y="1596073"/>
                    </a:lnTo>
                    <a:lnTo>
                      <a:pt x="1514015" y="1598613"/>
                    </a:lnTo>
                    <a:lnTo>
                      <a:pt x="1527348" y="1600201"/>
                    </a:lnTo>
                    <a:lnTo>
                      <a:pt x="1540363" y="1602106"/>
                    </a:lnTo>
                    <a:lnTo>
                      <a:pt x="1554331" y="1603058"/>
                    </a:lnTo>
                    <a:lnTo>
                      <a:pt x="1554331" y="1684973"/>
                    </a:lnTo>
                    <a:lnTo>
                      <a:pt x="1680359" y="1684973"/>
                    </a:lnTo>
                    <a:lnTo>
                      <a:pt x="1680359" y="1605916"/>
                    </a:lnTo>
                    <a:lnTo>
                      <a:pt x="1697819" y="1603693"/>
                    </a:lnTo>
                    <a:lnTo>
                      <a:pt x="1714326" y="1601471"/>
                    </a:lnTo>
                    <a:lnTo>
                      <a:pt x="1730516" y="1598613"/>
                    </a:lnTo>
                    <a:lnTo>
                      <a:pt x="1746071" y="1595121"/>
                    </a:lnTo>
                    <a:lnTo>
                      <a:pt x="1761626" y="1591628"/>
                    </a:lnTo>
                    <a:lnTo>
                      <a:pt x="1775912" y="1587818"/>
                    </a:lnTo>
                    <a:lnTo>
                      <a:pt x="1790197" y="1583373"/>
                    </a:lnTo>
                    <a:lnTo>
                      <a:pt x="1803212" y="1578293"/>
                    </a:lnTo>
                    <a:lnTo>
                      <a:pt x="1816228" y="1573531"/>
                    </a:lnTo>
                    <a:lnTo>
                      <a:pt x="1828926" y="1567816"/>
                    </a:lnTo>
                    <a:lnTo>
                      <a:pt x="1840672" y="1562101"/>
                    </a:lnTo>
                    <a:lnTo>
                      <a:pt x="1851782" y="1555751"/>
                    </a:lnTo>
                    <a:lnTo>
                      <a:pt x="1862576" y="1549083"/>
                    </a:lnTo>
                    <a:lnTo>
                      <a:pt x="1872734" y="1541781"/>
                    </a:lnTo>
                    <a:lnTo>
                      <a:pt x="1882575" y="1534478"/>
                    </a:lnTo>
                    <a:lnTo>
                      <a:pt x="1891464" y="1526858"/>
                    </a:lnTo>
                    <a:lnTo>
                      <a:pt x="1900035" y="1518286"/>
                    </a:lnTo>
                    <a:lnTo>
                      <a:pt x="1907971" y="1510031"/>
                    </a:lnTo>
                    <a:lnTo>
                      <a:pt x="1915590" y="1500823"/>
                    </a:lnTo>
                    <a:lnTo>
                      <a:pt x="1922256" y="1491616"/>
                    </a:lnTo>
                    <a:lnTo>
                      <a:pt x="1928605" y="1481773"/>
                    </a:lnTo>
                    <a:lnTo>
                      <a:pt x="1934319" y="1471613"/>
                    </a:lnTo>
                    <a:lnTo>
                      <a:pt x="1939716" y="1461136"/>
                    </a:lnTo>
                    <a:lnTo>
                      <a:pt x="1944160" y="1450341"/>
                    </a:lnTo>
                    <a:lnTo>
                      <a:pt x="1948287" y="1439228"/>
                    </a:lnTo>
                    <a:lnTo>
                      <a:pt x="1951779" y="1427798"/>
                    </a:lnTo>
                    <a:lnTo>
                      <a:pt x="1954954" y="1415416"/>
                    </a:lnTo>
                    <a:lnTo>
                      <a:pt x="1957493" y="1403351"/>
                    </a:lnTo>
                    <a:lnTo>
                      <a:pt x="1959398" y="1390333"/>
                    </a:lnTo>
                    <a:lnTo>
                      <a:pt x="1960985" y="1377633"/>
                    </a:lnTo>
                    <a:lnTo>
                      <a:pt x="1961620" y="1363981"/>
                    </a:lnTo>
                    <a:lnTo>
                      <a:pt x="1961938" y="1350011"/>
                    </a:lnTo>
                    <a:lnTo>
                      <a:pt x="1961620" y="1332866"/>
                    </a:lnTo>
                    <a:lnTo>
                      <a:pt x="1960985" y="1324611"/>
                    </a:lnTo>
                    <a:lnTo>
                      <a:pt x="1960350" y="1316038"/>
                    </a:lnTo>
                    <a:lnTo>
                      <a:pt x="1959398" y="1308418"/>
                    </a:lnTo>
                    <a:lnTo>
                      <a:pt x="1958128" y="1300481"/>
                    </a:lnTo>
                    <a:lnTo>
                      <a:pt x="1957176" y="1292861"/>
                    </a:lnTo>
                    <a:lnTo>
                      <a:pt x="1955271" y="1285558"/>
                    </a:lnTo>
                    <a:lnTo>
                      <a:pt x="1953684" y="1278256"/>
                    </a:lnTo>
                    <a:lnTo>
                      <a:pt x="1951779" y="1271271"/>
                    </a:lnTo>
                    <a:lnTo>
                      <a:pt x="1949875" y="1264286"/>
                    </a:lnTo>
                    <a:lnTo>
                      <a:pt x="1947335" y="1257618"/>
                    </a:lnTo>
                    <a:lnTo>
                      <a:pt x="1944795" y="1250951"/>
                    </a:lnTo>
                    <a:lnTo>
                      <a:pt x="1942256" y="1244601"/>
                    </a:lnTo>
                    <a:lnTo>
                      <a:pt x="1939081" y="1238251"/>
                    </a:lnTo>
                    <a:lnTo>
                      <a:pt x="1935907" y="1232536"/>
                    </a:lnTo>
                    <a:lnTo>
                      <a:pt x="1929240" y="1221106"/>
                    </a:lnTo>
                    <a:lnTo>
                      <a:pt x="1922256" y="1210311"/>
                    </a:lnTo>
                    <a:lnTo>
                      <a:pt x="1914637" y="1200151"/>
                    </a:lnTo>
                    <a:lnTo>
                      <a:pt x="1907019" y="1190626"/>
                    </a:lnTo>
                    <a:lnTo>
                      <a:pt x="1898448" y="1182053"/>
                    </a:lnTo>
                    <a:lnTo>
                      <a:pt x="1890194" y="1173798"/>
                    </a:lnTo>
                    <a:lnTo>
                      <a:pt x="1880988" y="1166178"/>
                    </a:lnTo>
                    <a:lnTo>
                      <a:pt x="1872099" y="1159510"/>
                    </a:lnTo>
                    <a:lnTo>
                      <a:pt x="1861306" y="1152843"/>
                    </a:lnTo>
                    <a:lnTo>
                      <a:pt x="1848608" y="1145223"/>
                    </a:lnTo>
                    <a:lnTo>
                      <a:pt x="1834005" y="1136968"/>
                    </a:lnTo>
                    <a:lnTo>
                      <a:pt x="1817180" y="1128078"/>
                    </a:lnTo>
                    <a:lnTo>
                      <a:pt x="1798451" y="1118553"/>
                    </a:lnTo>
                    <a:lnTo>
                      <a:pt x="1777499" y="1108075"/>
                    </a:lnTo>
                    <a:lnTo>
                      <a:pt x="1754642" y="1097280"/>
                    </a:lnTo>
                    <a:lnTo>
                      <a:pt x="1729881" y="1085215"/>
                    </a:lnTo>
                    <a:lnTo>
                      <a:pt x="1700358" y="1071880"/>
                    </a:lnTo>
                    <a:lnTo>
                      <a:pt x="1674327" y="1059180"/>
                    </a:lnTo>
                    <a:lnTo>
                      <a:pt x="1651471" y="1047750"/>
                    </a:lnTo>
                    <a:lnTo>
                      <a:pt x="1631472" y="1037590"/>
                    </a:lnTo>
                    <a:lnTo>
                      <a:pt x="1614329" y="1028383"/>
                    </a:lnTo>
                    <a:lnTo>
                      <a:pt x="1600679" y="1020445"/>
                    </a:lnTo>
                    <a:lnTo>
                      <a:pt x="1589568" y="1013778"/>
                    </a:lnTo>
                    <a:lnTo>
                      <a:pt x="1581949" y="1008380"/>
                    </a:lnTo>
                    <a:lnTo>
                      <a:pt x="1578775" y="1005840"/>
                    </a:lnTo>
                    <a:lnTo>
                      <a:pt x="1575918" y="1002665"/>
                    </a:lnTo>
                    <a:lnTo>
                      <a:pt x="1573378" y="999808"/>
                    </a:lnTo>
                    <a:lnTo>
                      <a:pt x="1570838" y="996315"/>
                    </a:lnTo>
                    <a:lnTo>
                      <a:pt x="1568299" y="992823"/>
                    </a:lnTo>
                    <a:lnTo>
                      <a:pt x="1566394" y="989013"/>
                    </a:lnTo>
                    <a:lnTo>
                      <a:pt x="1564489" y="985203"/>
                    </a:lnTo>
                    <a:lnTo>
                      <a:pt x="1562902" y="981075"/>
                    </a:lnTo>
                    <a:lnTo>
                      <a:pt x="1560998" y="976630"/>
                    </a:lnTo>
                    <a:lnTo>
                      <a:pt x="1560045" y="971868"/>
                    </a:lnTo>
                    <a:lnTo>
                      <a:pt x="1559093" y="967105"/>
                    </a:lnTo>
                    <a:lnTo>
                      <a:pt x="1557823" y="962025"/>
                    </a:lnTo>
                    <a:lnTo>
                      <a:pt x="1557188" y="956310"/>
                    </a:lnTo>
                    <a:lnTo>
                      <a:pt x="1556871" y="950595"/>
                    </a:lnTo>
                    <a:lnTo>
                      <a:pt x="1556236" y="938848"/>
                    </a:lnTo>
                    <a:lnTo>
                      <a:pt x="1556553" y="931863"/>
                    </a:lnTo>
                    <a:lnTo>
                      <a:pt x="1557188" y="924878"/>
                    </a:lnTo>
                    <a:lnTo>
                      <a:pt x="1557823" y="918528"/>
                    </a:lnTo>
                    <a:lnTo>
                      <a:pt x="1559410" y="913130"/>
                    </a:lnTo>
                    <a:lnTo>
                      <a:pt x="1560998" y="907415"/>
                    </a:lnTo>
                    <a:lnTo>
                      <a:pt x="1563537" y="902653"/>
                    </a:lnTo>
                    <a:lnTo>
                      <a:pt x="1566077" y="898525"/>
                    </a:lnTo>
                    <a:lnTo>
                      <a:pt x="1568616" y="894398"/>
                    </a:lnTo>
                    <a:lnTo>
                      <a:pt x="1572108" y="890905"/>
                    </a:lnTo>
                    <a:lnTo>
                      <a:pt x="1575600" y="888048"/>
                    </a:lnTo>
                    <a:lnTo>
                      <a:pt x="1579727" y="885190"/>
                    </a:lnTo>
                    <a:lnTo>
                      <a:pt x="1584489" y="882968"/>
                    </a:lnTo>
                    <a:lnTo>
                      <a:pt x="1589251" y="881698"/>
                    </a:lnTo>
                    <a:lnTo>
                      <a:pt x="1594647" y="880745"/>
                    </a:lnTo>
                    <a:lnTo>
                      <a:pt x="1600361" y="879793"/>
                    </a:lnTo>
                    <a:lnTo>
                      <a:pt x="1606393" y="879475"/>
                    </a:lnTo>
                    <a:lnTo>
                      <a:pt x="1613694" y="879793"/>
                    </a:lnTo>
                    <a:lnTo>
                      <a:pt x="1620678" y="880745"/>
                    </a:lnTo>
                    <a:lnTo>
                      <a:pt x="1626710" y="882015"/>
                    </a:lnTo>
                    <a:lnTo>
                      <a:pt x="1632106" y="883920"/>
                    </a:lnTo>
                    <a:lnTo>
                      <a:pt x="1636551" y="886143"/>
                    </a:lnTo>
                    <a:lnTo>
                      <a:pt x="1640995" y="889318"/>
                    </a:lnTo>
                    <a:lnTo>
                      <a:pt x="1642582" y="890905"/>
                    </a:lnTo>
                    <a:lnTo>
                      <a:pt x="1644487" y="892810"/>
                    </a:lnTo>
                    <a:lnTo>
                      <a:pt x="1645757" y="894715"/>
                    </a:lnTo>
                    <a:lnTo>
                      <a:pt x="1647027" y="896620"/>
                    </a:lnTo>
                    <a:lnTo>
                      <a:pt x="1649249" y="901700"/>
                    </a:lnTo>
                    <a:lnTo>
                      <a:pt x="1651471" y="907733"/>
                    </a:lnTo>
                    <a:lnTo>
                      <a:pt x="1652741" y="915035"/>
                    </a:lnTo>
                    <a:lnTo>
                      <a:pt x="1654011" y="923608"/>
                    </a:lnTo>
                    <a:lnTo>
                      <a:pt x="1655280" y="933450"/>
                    </a:lnTo>
                    <a:lnTo>
                      <a:pt x="1655915" y="944245"/>
                    </a:lnTo>
                    <a:lnTo>
                      <a:pt x="1656233" y="956310"/>
                    </a:lnTo>
                    <a:lnTo>
                      <a:pt x="1656550" y="969645"/>
                    </a:lnTo>
                    <a:lnTo>
                      <a:pt x="1656550" y="1004570"/>
                    </a:lnTo>
                    <a:lnTo>
                      <a:pt x="1930193" y="1004570"/>
                    </a:lnTo>
                    <a:lnTo>
                      <a:pt x="1932097" y="981393"/>
                    </a:lnTo>
                    <a:lnTo>
                      <a:pt x="1932732" y="972503"/>
                    </a:lnTo>
                    <a:lnTo>
                      <a:pt x="1932732" y="964883"/>
                    </a:lnTo>
                    <a:lnTo>
                      <a:pt x="1932732" y="953453"/>
                    </a:lnTo>
                    <a:lnTo>
                      <a:pt x="1932097" y="942340"/>
                    </a:lnTo>
                    <a:lnTo>
                      <a:pt x="1930510" y="931545"/>
                    </a:lnTo>
                    <a:lnTo>
                      <a:pt x="1928923" y="920750"/>
                    </a:lnTo>
                    <a:lnTo>
                      <a:pt x="1926701" y="910590"/>
                    </a:lnTo>
                    <a:lnTo>
                      <a:pt x="1923844" y="900748"/>
                    </a:lnTo>
                    <a:lnTo>
                      <a:pt x="1920987" y="891223"/>
                    </a:lnTo>
                    <a:lnTo>
                      <a:pt x="1916860" y="881698"/>
                    </a:lnTo>
                    <a:lnTo>
                      <a:pt x="1912733" y="873125"/>
                    </a:lnTo>
                    <a:lnTo>
                      <a:pt x="1908288" y="864235"/>
                    </a:lnTo>
                    <a:lnTo>
                      <a:pt x="1903209" y="855980"/>
                    </a:lnTo>
                    <a:lnTo>
                      <a:pt x="1897495" y="847725"/>
                    </a:lnTo>
                    <a:lnTo>
                      <a:pt x="1891146" y="840105"/>
                    </a:lnTo>
                    <a:lnTo>
                      <a:pt x="1884480" y="832485"/>
                    </a:lnTo>
                    <a:lnTo>
                      <a:pt x="1877496" y="825500"/>
                    </a:lnTo>
                    <a:lnTo>
                      <a:pt x="1869877" y="818833"/>
                    </a:lnTo>
                    <a:lnTo>
                      <a:pt x="1861623" y="812165"/>
                    </a:lnTo>
                    <a:lnTo>
                      <a:pt x="1853370" y="806450"/>
                    </a:lnTo>
                    <a:lnTo>
                      <a:pt x="1844163" y="800418"/>
                    </a:lnTo>
                    <a:lnTo>
                      <a:pt x="1834322" y="795020"/>
                    </a:lnTo>
                    <a:lnTo>
                      <a:pt x="1824164" y="789623"/>
                    </a:lnTo>
                    <a:lnTo>
                      <a:pt x="1813688" y="784860"/>
                    </a:lnTo>
                    <a:lnTo>
                      <a:pt x="1802577" y="780098"/>
                    </a:lnTo>
                    <a:lnTo>
                      <a:pt x="1790832" y="775970"/>
                    </a:lnTo>
                    <a:lnTo>
                      <a:pt x="1779086" y="772160"/>
                    </a:lnTo>
                    <a:lnTo>
                      <a:pt x="1766388" y="768350"/>
                    </a:lnTo>
                    <a:lnTo>
                      <a:pt x="1753055" y="765175"/>
                    </a:lnTo>
                    <a:lnTo>
                      <a:pt x="1739405" y="762000"/>
                    </a:lnTo>
                    <a:lnTo>
                      <a:pt x="1725754" y="759778"/>
                    </a:lnTo>
                    <a:lnTo>
                      <a:pt x="1710834" y="757238"/>
                    </a:lnTo>
                    <a:lnTo>
                      <a:pt x="1695914" y="755015"/>
                    </a:lnTo>
                    <a:lnTo>
                      <a:pt x="1680359" y="753428"/>
                    </a:lnTo>
                    <a:lnTo>
                      <a:pt x="1680359" y="686118"/>
                    </a:lnTo>
                    <a:lnTo>
                      <a:pt x="1554331" y="686118"/>
                    </a:lnTo>
                    <a:close/>
                    <a:moveTo>
                      <a:pt x="1619408" y="0"/>
                    </a:moveTo>
                    <a:lnTo>
                      <a:pt x="2640012" y="871220"/>
                    </a:lnTo>
                    <a:lnTo>
                      <a:pt x="2113362" y="871220"/>
                    </a:lnTo>
                    <a:lnTo>
                      <a:pt x="2274944" y="1871663"/>
                    </a:lnTo>
                    <a:lnTo>
                      <a:pt x="963555" y="1871663"/>
                    </a:lnTo>
                    <a:lnTo>
                      <a:pt x="1103234" y="871220"/>
                    </a:lnTo>
                    <a:lnTo>
                      <a:pt x="598487" y="871220"/>
                    </a:lnTo>
                    <a:lnTo>
                      <a:pt x="161940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12" name="组合 7"/>
            <p:cNvGrpSpPr/>
            <p:nvPr/>
          </p:nvGrpSpPr>
          <p:grpSpPr>
            <a:xfrm>
              <a:off x="6461565" y="1778131"/>
              <a:ext cx="465264" cy="465265"/>
              <a:chOff x="6456517" y="1778131"/>
              <a:chExt cx="465264" cy="465265"/>
            </a:xfrm>
          </p:grpSpPr>
          <p:sp>
            <p:nvSpPr>
              <p:cNvPr id="47" name="椭圆 46"/>
              <p:cNvSpPr/>
              <p:nvPr/>
            </p:nvSpPr>
            <p:spPr>
              <a:xfrm flipH="1">
                <a:off x="6456517" y="1778131"/>
                <a:ext cx="465264" cy="465265"/>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121882" tIns="60941" rIns="121882" bIns="60941" numCol="1" anchor="t" anchorCtr="0" compatLnSpc="1"/>
              <a:lstStyle/>
              <a:p>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6" name="KSO_Shape"/>
              <p:cNvSpPr/>
              <p:nvPr/>
            </p:nvSpPr>
            <p:spPr bwMode="auto">
              <a:xfrm>
                <a:off x="6553927" y="1904372"/>
                <a:ext cx="280592" cy="212782"/>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13" name="组合 8"/>
            <p:cNvGrpSpPr/>
            <p:nvPr/>
          </p:nvGrpSpPr>
          <p:grpSpPr>
            <a:xfrm>
              <a:off x="6461565" y="3301417"/>
              <a:ext cx="465264" cy="465265"/>
              <a:chOff x="6457452" y="3301417"/>
              <a:chExt cx="465264" cy="465265"/>
            </a:xfrm>
          </p:grpSpPr>
          <p:sp>
            <p:nvSpPr>
              <p:cNvPr id="50" name="椭圆 49"/>
              <p:cNvSpPr/>
              <p:nvPr/>
            </p:nvSpPr>
            <p:spPr>
              <a:xfrm flipH="1">
                <a:off x="6457452" y="3301417"/>
                <a:ext cx="465264" cy="465265"/>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121882" tIns="60941" rIns="121882" bIns="60941" numCol="1" anchor="t" anchorCtr="0" compatLnSpc="1"/>
              <a:lstStyle/>
              <a:p>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7" name="KSO_Shape"/>
              <p:cNvSpPr/>
              <p:nvPr/>
            </p:nvSpPr>
            <p:spPr bwMode="auto">
              <a:xfrm>
                <a:off x="6553927" y="3450804"/>
                <a:ext cx="280594" cy="192206"/>
              </a:xfrm>
              <a:custGeom>
                <a:avLst/>
                <a:gdLst>
                  <a:gd name="T0" fmla="*/ 533764 w 2262188"/>
                  <a:gd name="T1" fmla="*/ 1493837 h 1547812"/>
                  <a:gd name="T2" fmla="*/ 547137 w 2262188"/>
                  <a:gd name="T3" fmla="*/ 1258660 h 1547812"/>
                  <a:gd name="T4" fmla="*/ 385081 w 2262188"/>
                  <a:gd name="T5" fmla="*/ 1488848 h 1547812"/>
                  <a:gd name="T6" fmla="*/ 417039 w 2262188"/>
                  <a:gd name="T7" fmla="*/ 1265237 h 1547812"/>
                  <a:gd name="T8" fmla="*/ 240931 w 2262188"/>
                  <a:gd name="T9" fmla="*/ 1479777 h 1547812"/>
                  <a:gd name="T10" fmla="*/ 283994 w 2262188"/>
                  <a:gd name="T11" fmla="*/ 1275669 h 1547812"/>
                  <a:gd name="T12" fmla="*/ 100407 w 2262188"/>
                  <a:gd name="T13" fmla="*/ 1280432 h 1547812"/>
                  <a:gd name="T14" fmla="*/ 145057 w 2262188"/>
                  <a:gd name="T15" fmla="*/ 1475241 h 1547812"/>
                  <a:gd name="T16" fmla="*/ 847904 w 2262188"/>
                  <a:gd name="T17" fmla="*/ 1322387 h 1547812"/>
                  <a:gd name="T18" fmla="*/ 15186 w 2262188"/>
                  <a:gd name="T19" fmla="*/ 1538060 h 1547812"/>
                  <a:gd name="T20" fmla="*/ 527304 w 2262188"/>
                  <a:gd name="T21" fmla="*/ 859744 h 1547812"/>
                  <a:gd name="T22" fmla="*/ 544745 w 2262188"/>
                  <a:gd name="T23" fmla="*/ 1093334 h 1547812"/>
                  <a:gd name="T24" fmla="*/ 535684 w 2262188"/>
                  <a:gd name="T25" fmla="*/ 857023 h 1547812"/>
                  <a:gd name="T26" fmla="*/ 394798 w 2262188"/>
                  <a:gd name="T27" fmla="*/ 1094014 h 1547812"/>
                  <a:gd name="T28" fmla="*/ 407936 w 2262188"/>
                  <a:gd name="T29" fmla="*/ 858837 h 1547812"/>
                  <a:gd name="T30" fmla="*/ 247117 w 2262188"/>
                  <a:gd name="T31" fmla="*/ 1089025 h 1547812"/>
                  <a:gd name="T32" fmla="*/ 278828 w 2262188"/>
                  <a:gd name="T33" fmla="*/ 865414 h 1547812"/>
                  <a:gd name="T34" fmla="*/ 102154 w 2262188"/>
                  <a:gd name="T35" fmla="*/ 1079953 h 1547812"/>
                  <a:gd name="T36" fmla="*/ 144963 w 2262188"/>
                  <a:gd name="T37" fmla="*/ 875846 h 1547812"/>
                  <a:gd name="T38" fmla="*/ 689708 w 2262188"/>
                  <a:gd name="T39" fmla="*/ 1045935 h 1547812"/>
                  <a:gd name="T40" fmla="*/ 12231 w 2262188"/>
                  <a:gd name="T41" fmla="*/ 814160 h 1547812"/>
                  <a:gd name="T42" fmla="*/ 519151 w 2262188"/>
                  <a:gd name="T43" fmla="*/ 682357 h 1547812"/>
                  <a:gd name="T44" fmla="*/ 558563 w 2262188"/>
                  <a:gd name="T45" fmla="*/ 469492 h 1547812"/>
                  <a:gd name="T46" fmla="*/ 376679 w 2262188"/>
                  <a:gd name="T47" fmla="*/ 671237 h 1547812"/>
                  <a:gd name="T48" fmla="*/ 421980 w 2262188"/>
                  <a:gd name="T49" fmla="*/ 668967 h 1547812"/>
                  <a:gd name="T50" fmla="*/ 240096 w 2262188"/>
                  <a:gd name="T51" fmla="*/ 471761 h 1547812"/>
                  <a:gd name="T52" fmla="*/ 281547 w 2262188"/>
                  <a:gd name="T53" fmla="*/ 680314 h 1547812"/>
                  <a:gd name="T54" fmla="*/ 107137 w 2262188"/>
                  <a:gd name="T55" fmla="*/ 462003 h 1547812"/>
                  <a:gd name="T56" fmla="*/ 135677 w 2262188"/>
                  <a:gd name="T57" fmla="*/ 688711 h 1547812"/>
                  <a:gd name="T58" fmla="*/ 733425 w 2262188"/>
                  <a:gd name="T59" fmla="*/ 400050 h 1547812"/>
                  <a:gd name="T60" fmla="*/ 4983 w 2262188"/>
                  <a:gd name="T61" fmla="*/ 724113 h 1547812"/>
                  <a:gd name="T62" fmla="*/ 1304533 w 2262188"/>
                  <a:gd name="T63" fmla="*/ 388484 h 1547812"/>
                  <a:gd name="T64" fmla="*/ 1151318 w 2262188"/>
                  <a:gd name="T65" fmla="*/ 606198 h 1547812"/>
                  <a:gd name="T66" fmla="*/ 1324281 w 2262188"/>
                  <a:gd name="T67" fmla="*/ 788987 h 1547812"/>
                  <a:gd name="T68" fmla="*/ 1530839 w 2262188"/>
                  <a:gd name="T69" fmla="*/ 996723 h 1547812"/>
                  <a:gd name="T70" fmla="*/ 1435731 w 2262188"/>
                  <a:gd name="T71" fmla="*/ 1033235 h 1547812"/>
                  <a:gd name="T72" fmla="*/ 1175605 w 2262188"/>
                  <a:gd name="T73" fmla="*/ 1040039 h 1547812"/>
                  <a:gd name="T74" fmla="*/ 1426198 w 2262188"/>
                  <a:gd name="T75" fmla="*/ 1168626 h 1547812"/>
                  <a:gd name="T76" fmla="*/ 1804130 w 2262188"/>
                  <a:gd name="T77" fmla="*/ 1049564 h 1547812"/>
                  <a:gd name="T78" fmla="*/ 1811621 w 2262188"/>
                  <a:gd name="T79" fmla="*/ 824593 h 1547812"/>
                  <a:gd name="T80" fmla="*/ 1472730 w 2262188"/>
                  <a:gd name="T81" fmla="*/ 618898 h 1547812"/>
                  <a:gd name="T82" fmla="*/ 1456387 w 2262188"/>
                  <a:gd name="T83" fmla="*/ 489403 h 1547812"/>
                  <a:gd name="T84" fmla="*/ 1803903 w 2262188"/>
                  <a:gd name="T85" fmla="*/ 592364 h 1547812"/>
                  <a:gd name="T86" fmla="*/ 1611873 w 2262188"/>
                  <a:gd name="T87" fmla="*/ 375103 h 1547812"/>
                  <a:gd name="T88" fmla="*/ 522331 w 2262188"/>
                  <a:gd name="T89" fmla="*/ 285711 h 1547812"/>
                  <a:gd name="T90" fmla="*/ 556775 w 2262188"/>
                  <a:gd name="T91" fmla="*/ 65584 h 1547812"/>
                  <a:gd name="T92" fmla="*/ 377982 w 2262188"/>
                  <a:gd name="T93" fmla="*/ 276179 h 1547812"/>
                  <a:gd name="T94" fmla="*/ 421717 w 2262188"/>
                  <a:gd name="T95" fmla="*/ 76477 h 1547812"/>
                  <a:gd name="T96" fmla="*/ 239298 w 2262188"/>
                  <a:gd name="T97" fmla="*/ 76477 h 1547812"/>
                  <a:gd name="T98" fmla="*/ 283487 w 2262188"/>
                  <a:gd name="T99" fmla="*/ 276179 h 1547812"/>
                  <a:gd name="T100" fmla="*/ 104240 w 2262188"/>
                  <a:gd name="T101" fmla="*/ 65584 h 1547812"/>
                  <a:gd name="T102" fmla="*/ 139137 w 2262188"/>
                  <a:gd name="T103" fmla="*/ 285711 h 1547812"/>
                  <a:gd name="T104" fmla="*/ 1570334 w 2262188"/>
                  <a:gd name="T105" fmla="*/ 8617 h 1547812"/>
                  <a:gd name="T106" fmla="*/ 2074244 w 2262188"/>
                  <a:gd name="T107" fmla="*/ 271009 h 1547812"/>
                  <a:gd name="T108" fmla="*/ 2261053 w 2262188"/>
                  <a:gd name="T109" fmla="*/ 814387 h 1547812"/>
                  <a:gd name="T110" fmla="*/ 2023172 w 2262188"/>
                  <a:gd name="T111" fmla="*/ 1332139 h 1547812"/>
                  <a:gd name="T112" fmla="*/ 1491343 w 2262188"/>
                  <a:gd name="T113" fmla="*/ 1544637 h 1547812"/>
                  <a:gd name="T114" fmla="*/ 959515 w 2262188"/>
                  <a:gd name="T115" fmla="*/ 1332139 h 1547812"/>
                  <a:gd name="T116" fmla="*/ 721633 w 2262188"/>
                  <a:gd name="T117" fmla="*/ 814387 h 1547812"/>
                  <a:gd name="T118" fmla="*/ 908670 w 2262188"/>
                  <a:gd name="T119" fmla="*/ 271009 h 1547812"/>
                  <a:gd name="T120" fmla="*/ 1412579 w 2262188"/>
                  <a:gd name="T121" fmla="*/ 8617 h 1547812"/>
                  <a:gd name="T122" fmla="*/ 840035 w 2262188"/>
                  <a:gd name="T123" fmla="*/ 237374 h 1547812"/>
                  <a:gd name="T124" fmla="*/ 4985 w 2262188"/>
                  <a:gd name="T125" fmla="*/ 21786 h 1547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62188" h="1547812">
                    <a:moveTo>
                      <a:pt x="536031" y="1256846"/>
                    </a:moveTo>
                    <a:lnTo>
                      <a:pt x="533764" y="1257300"/>
                    </a:lnTo>
                    <a:lnTo>
                      <a:pt x="531498" y="1257753"/>
                    </a:lnTo>
                    <a:lnTo>
                      <a:pt x="529458" y="1258660"/>
                    </a:lnTo>
                    <a:lnTo>
                      <a:pt x="527645" y="1259567"/>
                    </a:lnTo>
                    <a:lnTo>
                      <a:pt x="525831" y="1260701"/>
                    </a:lnTo>
                    <a:lnTo>
                      <a:pt x="524018" y="1262289"/>
                    </a:lnTo>
                    <a:lnTo>
                      <a:pt x="522432" y="1263876"/>
                    </a:lnTo>
                    <a:lnTo>
                      <a:pt x="520845" y="1265237"/>
                    </a:lnTo>
                    <a:lnTo>
                      <a:pt x="519485" y="1267051"/>
                    </a:lnTo>
                    <a:lnTo>
                      <a:pt x="518579" y="1269092"/>
                    </a:lnTo>
                    <a:lnTo>
                      <a:pt x="517446" y="1271360"/>
                    </a:lnTo>
                    <a:lnTo>
                      <a:pt x="516765" y="1273401"/>
                    </a:lnTo>
                    <a:lnTo>
                      <a:pt x="516312" y="1275669"/>
                    </a:lnTo>
                    <a:lnTo>
                      <a:pt x="515632" y="1277937"/>
                    </a:lnTo>
                    <a:lnTo>
                      <a:pt x="515632" y="1280432"/>
                    </a:lnTo>
                    <a:lnTo>
                      <a:pt x="515632" y="1470705"/>
                    </a:lnTo>
                    <a:lnTo>
                      <a:pt x="515632" y="1472973"/>
                    </a:lnTo>
                    <a:lnTo>
                      <a:pt x="516312" y="1475241"/>
                    </a:lnTo>
                    <a:lnTo>
                      <a:pt x="516765" y="1477509"/>
                    </a:lnTo>
                    <a:lnTo>
                      <a:pt x="517446" y="1479777"/>
                    </a:lnTo>
                    <a:lnTo>
                      <a:pt x="518579" y="1482044"/>
                    </a:lnTo>
                    <a:lnTo>
                      <a:pt x="519485" y="1483859"/>
                    </a:lnTo>
                    <a:lnTo>
                      <a:pt x="520845" y="1485446"/>
                    </a:lnTo>
                    <a:lnTo>
                      <a:pt x="522432" y="1487260"/>
                    </a:lnTo>
                    <a:lnTo>
                      <a:pt x="524018" y="1488848"/>
                    </a:lnTo>
                    <a:lnTo>
                      <a:pt x="525831" y="1490209"/>
                    </a:lnTo>
                    <a:lnTo>
                      <a:pt x="527645" y="1491569"/>
                    </a:lnTo>
                    <a:lnTo>
                      <a:pt x="529458" y="1492477"/>
                    </a:lnTo>
                    <a:lnTo>
                      <a:pt x="531498" y="1493384"/>
                    </a:lnTo>
                    <a:lnTo>
                      <a:pt x="533764" y="1493837"/>
                    </a:lnTo>
                    <a:lnTo>
                      <a:pt x="536031" y="1494064"/>
                    </a:lnTo>
                    <a:lnTo>
                      <a:pt x="538071" y="1494291"/>
                    </a:lnTo>
                    <a:lnTo>
                      <a:pt x="540564" y="1494064"/>
                    </a:lnTo>
                    <a:lnTo>
                      <a:pt x="542830" y="1493837"/>
                    </a:lnTo>
                    <a:lnTo>
                      <a:pt x="545097" y="1493384"/>
                    </a:lnTo>
                    <a:lnTo>
                      <a:pt x="547137" y="1492477"/>
                    </a:lnTo>
                    <a:lnTo>
                      <a:pt x="548950" y="1491569"/>
                    </a:lnTo>
                    <a:lnTo>
                      <a:pt x="550990" y="1490209"/>
                    </a:lnTo>
                    <a:lnTo>
                      <a:pt x="552576" y="1488848"/>
                    </a:lnTo>
                    <a:lnTo>
                      <a:pt x="554390" y="1487260"/>
                    </a:lnTo>
                    <a:lnTo>
                      <a:pt x="555750" y="1485446"/>
                    </a:lnTo>
                    <a:lnTo>
                      <a:pt x="556883" y="1483859"/>
                    </a:lnTo>
                    <a:lnTo>
                      <a:pt x="558243" y="1482044"/>
                    </a:lnTo>
                    <a:lnTo>
                      <a:pt x="558923" y="1479777"/>
                    </a:lnTo>
                    <a:lnTo>
                      <a:pt x="559829" y="1477509"/>
                    </a:lnTo>
                    <a:lnTo>
                      <a:pt x="560283" y="1475241"/>
                    </a:lnTo>
                    <a:lnTo>
                      <a:pt x="560736" y="1472973"/>
                    </a:lnTo>
                    <a:lnTo>
                      <a:pt x="560736" y="1470705"/>
                    </a:lnTo>
                    <a:lnTo>
                      <a:pt x="560736" y="1280432"/>
                    </a:lnTo>
                    <a:lnTo>
                      <a:pt x="560736" y="1277937"/>
                    </a:lnTo>
                    <a:lnTo>
                      <a:pt x="560283" y="1275669"/>
                    </a:lnTo>
                    <a:lnTo>
                      <a:pt x="559829" y="1273401"/>
                    </a:lnTo>
                    <a:lnTo>
                      <a:pt x="558923" y="1271360"/>
                    </a:lnTo>
                    <a:lnTo>
                      <a:pt x="558243" y="1269092"/>
                    </a:lnTo>
                    <a:lnTo>
                      <a:pt x="556883" y="1267051"/>
                    </a:lnTo>
                    <a:lnTo>
                      <a:pt x="555750" y="1265237"/>
                    </a:lnTo>
                    <a:lnTo>
                      <a:pt x="554390" y="1263876"/>
                    </a:lnTo>
                    <a:lnTo>
                      <a:pt x="552576" y="1262289"/>
                    </a:lnTo>
                    <a:lnTo>
                      <a:pt x="550990" y="1260701"/>
                    </a:lnTo>
                    <a:lnTo>
                      <a:pt x="548950" y="1259567"/>
                    </a:lnTo>
                    <a:lnTo>
                      <a:pt x="547137" y="1258660"/>
                    </a:lnTo>
                    <a:lnTo>
                      <a:pt x="545097" y="1257753"/>
                    </a:lnTo>
                    <a:lnTo>
                      <a:pt x="542830" y="1257300"/>
                    </a:lnTo>
                    <a:lnTo>
                      <a:pt x="540564" y="1256846"/>
                    </a:lnTo>
                    <a:lnTo>
                      <a:pt x="538071" y="1256846"/>
                    </a:lnTo>
                    <a:lnTo>
                      <a:pt x="536031" y="1256846"/>
                    </a:lnTo>
                    <a:close/>
                    <a:moveTo>
                      <a:pt x="397093" y="1256846"/>
                    </a:moveTo>
                    <a:lnTo>
                      <a:pt x="395054" y="1257300"/>
                    </a:lnTo>
                    <a:lnTo>
                      <a:pt x="392787" y="1257753"/>
                    </a:lnTo>
                    <a:lnTo>
                      <a:pt x="390747" y="1258660"/>
                    </a:lnTo>
                    <a:lnTo>
                      <a:pt x="388707" y="1259567"/>
                    </a:lnTo>
                    <a:lnTo>
                      <a:pt x="386894" y="1260701"/>
                    </a:lnTo>
                    <a:lnTo>
                      <a:pt x="385081" y="1262289"/>
                    </a:lnTo>
                    <a:lnTo>
                      <a:pt x="383494" y="1263876"/>
                    </a:lnTo>
                    <a:lnTo>
                      <a:pt x="382135" y="1265237"/>
                    </a:lnTo>
                    <a:lnTo>
                      <a:pt x="381001" y="1267051"/>
                    </a:lnTo>
                    <a:lnTo>
                      <a:pt x="379641" y="1269092"/>
                    </a:lnTo>
                    <a:lnTo>
                      <a:pt x="378508" y="1271360"/>
                    </a:lnTo>
                    <a:lnTo>
                      <a:pt x="378055" y="1273401"/>
                    </a:lnTo>
                    <a:lnTo>
                      <a:pt x="377375" y="1275669"/>
                    </a:lnTo>
                    <a:lnTo>
                      <a:pt x="376922" y="1277937"/>
                    </a:lnTo>
                    <a:lnTo>
                      <a:pt x="376922" y="1280432"/>
                    </a:lnTo>
                    <a:lnTo>
                      <a:pt x="376922" y="1470705"/>
                    </a:lnTo>
                    <a:lnTo>
                      <a:pt x="376922" y="1472973"/>
                    </a:lnTo>
                    <a:lnTo>
                      <a:pt x="377375" y="1475241"/>
                    </a:lnTo>
                    <a:lnTo>
                      <a:pt x="378055" y="1477509"/>
                    </a:lnTo>
                    <a:lnTo>
                      <a:pt x="378508" y="1479777"/>
                    </a:lnTo>
                    <a:lnTo>
                      <a:pt x="379641" y="1482044"/>
                    </a:lnTo>
                    <a:lnTo>
                      <a:pt x="381001" y="1483859"/>
                    </a:lnTo>
                    <a:lnTo>
                      <a:pt x="382135" y="1485446"/>
                    </a:lnTo>
                    <a:lnTo>
                      <a:pt x="383494" y="1487260"/>
                    </a:lnTo>
                    <a:lnTo>
                      <a:pt x="385081" y="1488848"/>
                    </a:lnTo>
                    <a:lnTo>
                      <a:pt x="386894" y="1490209"/>
                    </a:lnTo>
                    <a:lnTo>
                      <a:pt x="388707" y="1491569"/>
                    </a:lnTo>
                    <a:lnTo>
                      <a:pt x="390747" y="1492477"/>
                    </a:lnTo>
                    <a:lnTo>
                      <a:pt x="392787" y="1493384"/>
                    </a:lnTo>
                    <a:lnTo>
                      <a:pt x="395054" y="1493837"/>
                    </a:lnTo>
                    <a:lnTo>
                      <a:pt x="397093" y="1494064"/>
                    </a:lnTo>
                    <a:lnTo>
                      <a:pt x="399360" y="1494291"/>
                    </a:lnTo>
                    <a:lnTo>
                      <a:pt x="401853" y="1494064"/>
                    </a:lnTo>
                    <a:lnTo>
                      <a:pt x="404120" y="1493837"/>
                    </a:lnTo>
                    <a:lnTo>
                      <a:pt x="406160" y="1493384"/>
                    </a:lnTo>
                    <a:lnTo>
                      <a:pt x="408199" y="1492477"/>
                    </a:lnTo>
                    <a:lnTo>
                      <a:pt x="410239" y="1491569"/>
                    </a:lnTo>
                    <a:lnTo>
                      <a:pt x="412052" y="1490209"/>
                    </a:lnTo>
                    <a:lnTo>
                      <a:pt x="413866" y="1488848"/>
                    </a:lnTo>
                    <a:lnTo>
                      <a:pt x="415452" y="1487260"/>
                    </a:lnTo>
                    <a:lnTo>
                      <a:pt x="417039" y="1485446"/>
                    </a:lnTo>
                    <a:lnTo>
                      <a:pt x="418172" y="1483859"/>
                    </a:lnTo>
                    <a:lnTo>
                      <a:pt x="419305" y="1482044"/>
                    </a:lnTo>
                    <a:lnTo>
                      <a:pt x="420439" y="1479777"/>
                    </a:lnTo>
                    <a:lnTo>
                      <a:pt x="421119" y="1477509"/>
                    </a:lnTo>
                    <a:lnTo>
                      <a:pt x="421572" y="1475241"/>
                    </a:lnTo>
                    <a:lnTo>
                      <a:pt x="421799" y="1472973"/>
                    </a:lnTo>
                    <a:lnTo>
                      <a:pt x="422252" y="1470705"/>
                    </a:lnTo>
                    <a:lnTo>
                      <a:pt x="422252" y="1280432"/>
                    </a:lnTo>
                    <a:lnTo>
                      <a:pt x="421799" y="1277937"/>
                    </a:lnTo>
                    <a:lnTo>
                      <a:pt x="421572" y="1275669"/>
                    </a:lnTo>
                    <a:lnTo>
                      <a:pt x="421119" y="1273401"/>
                    </a:lnTo>
                    <a:lnTo>
                      <a:pt x="420439" y="1271360"/>
                    </a:lnTo>
                    <a:lnTo>
                      <a:pt x="419305" y="1269092"/>
                    </a:lnTo>
                    <a:lnTo>
                      <a:pt x="418172" y="1267051"/>
                    </a:lnTo>
                    <a:lnTo>
                      <a:pt x="417039" y="1265237"/>
                    </a:lnTo>
                    <a:lnTo>
                      <a:pt x="415452" y="1263876"/>
                    </a:lnTo>
                    <a:lnTo>
                      <a:pt x="413866" y="1262289"/>
                    </a:lnTo>
                    <a:lnTo>
                      <a:pt x="412052" y="1260701"/>
                    </a:lnTo>
                    <a:lnTo>
                      <a:pt x="410239" y="1259567"/>
                    </a:lnTo>
                    <a:lnTo>
                      <a:pt x="408199" y="1258660"/>
                    </a:lnTo>
                    <a:lnTo>
                      <a:pt x="406160" y="1257753"/>
                    </a:lnTo>
                    <a:lnTo>
                      <a:pt x="404120" y="1257300"/>
                    </a:lnTo>
                    <a:lnTo>
                      <a:pt x="401853" y="1256846"/>
                    </a:lnTo>
                    <a:lnTo>
                      <a:pt x="399360" y="1256846"/>
                    </a:lnTo>
                    <a:lnTo>
                      <a:pt x="397093" y="1256846"/>
                    </a:lnTo>
                    <a:close/>
                    <a:moveTo>
                      <a:pt x="259516" y="1256846"/>
                    </a:moveTo>
                    <a:lnTo>
                      <a:pt x="257250" y="1257300"/>
                    </a:lnTo>
                    <a:lnTo>
                      <a:pt x="255210" y="1257753"/>
                    </a:lnTo>
                    <a:lnTo>
                      <a:pt x="252943" y="1258660"/>
                    </a:lnTo>
                    <a:lnTo>
                      <a:pt x="250903" y="1259567"/>
                    </a:lnTo>
                    <a:lnTo>
                      <a:pt x="249090" y="1260701"/>
                    </a:lnTo>
                    <a:lnTo>
                      <a:pt x="247277" y="1262289"/>
                    </a:lnTo>
                    <a:lnTo>
                      <a:pt x="245917" y="1263876"/>
                    </a:lnTo>
                    <a:lnTo>
                      <a:pt x="244330" y="1265237"/>
                    </a:lnTo>
                    <a:lnTo>
                      <a:pt x="242970" y="1267051"/>
                    </a:lnTo>
                    <a:lnTo>
                      <a:pt x="242064" y="1269092"/>
                    </a:lnTo>
                    <a:lnTo>
                      <a:pt x="240931" y="1271360"/>
                    </a:lnTo>
                    <a:lnTo>
                      <a:pt x="240251" y="1273401"/>
                    </a:lnTo>
                    <a:lnTo>
                      <a:pt x="239571" y="1275669"/>
                    </a:lnTo>
                    <a:lnTo>
                      <a:pt x="239344" y="1277937"/>
                    </a:lnTo>
                    <a:lnTo>
                      <a:pt x="239117" y="1280432"/>
                    </a:lnTo>
                    <a:lnTo>
                      <a:pt x="239117" y="1470705"/>
                    </a:lnTo>
                    <a:lnTo>
                      <a:pt x="239344" y="1472973"/>
                    </a:lnTo>
                    <a:lnTo>
                      <a:pt x="239571" y="1475241"/>
                    </a:lnTo>
                    <a:lnTo>
                      <a:pt x="240251" y="1477509"/>
                    </a:lnTo>
                    <a:lnTo>
                      <a:pt x="240931" y="1479777"/>
                    </a:lnTo>
                    <a:lnTo>
                      <a:pt x="242064" y="1482044"/>
                    </a:lnTo>
                    <a:lnTo>
                      <a:pt x="242970" y="1483859"/>
                    </a:lnTo>
                    <a:lnTo>
                      <a:pt x="244330" y="1485446"/>
                    </a:lnTo>
                    <a:lnTo>
                      <a:pt x="245917" y="1487260"/>
                    </a:lnTo>
                    <a:lnTo>
                      <a:pt x="247277" y="1488848"/>
                    </a:lnTo>
                    <a:lnTo>
                      <a:pt x="249090" y="1490209"/>
                    </a:lnTo>
                    <a:lnTo>
                      <a:pt x="250903" y="1491569"/>
                    </a:lnTo>
                    <a:lnTo>
                      <a:pt x="252943" y="1492477"/>
                    </a:lnTo>
                    <a:lnTo>
                      <a:pt x="255210" y="1493384"/>
                    </a:lnTo>
                    <a:lnTo>
                      <a:pt x="257250" y="1493837"/>
                    </a:lnTo>
                    <a:lnTo>
                      <a:pt x="259516" y="1494064"/>
                    </a:lnTo>
                    <a:lnTo>
                      <a:pt x="261782" y="1494291"/>
                    </a:lnTo>
                    <a:lnTo>
                      <a:pt x="264049" y="1494064"/>
                    </a:lnTo>
                    <a:lnTo>
                      <a:pt x="266542" y="1493837"/>
                    </a:lnTo>
                    <a:lnTo>
                      <a:pt x="268582" y="1493384"/>
                    </a:lnTo>
                    <a:lnTo>
                      <a:pt x="270622" y="1492477"/>
                    </a:lnTo>
                    <a:lnTo>
                      <a:pt x="272662" y="1491569"/>
                    </a:lnTo>
                    <a:lnTo>
                      <a:pt x="274475" y="1490209"/>
                    </a:lnTo>
                    <a:lnTo>
                      <a:pt x="276288" y="1488848"/>
                    </a:lnTo>
                    <a:lnTo>
                      <a:pt x="277875" y="1487260"/>
                    </a:lnTo>
                    <a:lnTo>
                      <a:pt x="279008" y="1485446"/>
                    </a:lnTo>
                    <a:lnTo>
                      <a:pt x="280368" y="1483859"/>
                    </a:lnTo>
                    <a:lnTo>
                      <a:pt x="281728" y="1482044"/>
                    </a:lnTo>
                    <a:lnTo>
                      <a:pt x="282635" y="1479777"/>
                    </a:lnTo>
                    <a:lnTo>
                      <a:pt x="283541" y="1477509"/>
                    </a:lnTo>
                    <a:lnTo>
                      <a:pt x="283994" y="1475241"/>
                    </a:lnTo>
                    <a:lnTo>
                      <a:pt x="284221" y="1472973"/>
                    </a:lnTo>
                    <a:lnTo>
                      <a:pt x="284221" y="1470705"/>
                    </a:lnTo>
                    <a:lnTo>
                      <a:pt x="284221" y="1280432"/>
                    </a:lnTo>
                    <a:lnTo>
                      <a:pt x="284221" y="1277937"/>
                    </a:lnTo>
                    <a:lnTo>
                      <a:pt x="283994" y="1275669"/>
                    </a:lnTo>
                    <a:lnTo>
                      <a:pt x="283541" y="1273401"/>
                    </a:lnTo>
                    <a:lnTo>
                      <a:pt x="282635" y="1271360"/>
                    </a:lnTo>
                    <a:lnTo>
                      <a:pt x="281728" y="1269092"/>
                    </a:lnTo>
                    <a:lnTo>
                      <a:pt x="280368" y="1267051"/>
                    </a:lnTo>
                    <a:lnTo>
                      <a:pt x="279008" y="1265237"/>
                    </a:lnTo>
                    <a:lnTo>
                      <a:pt x="277875" y="1263876"/>
                    </a:lnTo>
                    <a:lnTo>
                      <a:pt x="276288" y="1262289"/>
                    </a:lnTo>
                    <a:lnTo>
                      <a:pt x="274475" y="1260701"/>
                    </a:lnTo>
                    <a:lnTo>
                      <a:pt x="272662" y="1259567"/>
                    </a:lnTo>
                    <a:lnTo>
                      <a:pt x="270622" y="1258660"/>
                    </a:lnTo>
                    <a:lnTo>
                      <a:pt x="268582" y="1257753"/>
                    </a:lnTo>
                    <a:lnTo>
                      <a:pt x="266542" y="1257300"/>
                    </a:lnTo>
                    <a:lnTo>
                      <a:pt x="264049" y="1256846"/>
                    </a:lnTo>
                    <a:lnTo>
                      <a:pt x="261782" y="1256846"/>
                    </a:lnTo>
                    <a:lnTo>
                      <a:pt x="259516" y="1256846"/>
                    </a:lnTo>
                    <a:close/>
                    <a:moveTo>
                      <a:pt x="120805" y="1256846"/>
                    </a:moveTo>
                    <a:lnTo>
                      <a:pt x="118539" y="1257300"/>
                    </a:lnTo>
                    <a:lnTo>
                      <a:pt x="116499" y="1257753"/>
                    </a:lnTo>
                    <a:lnTo>
                      <a:pt x="114006" y="1258660"/>
                    </a:lnTo>
                    <a:lnTo>
                      <a:pt x="112192" y="1259567"/>
                    </a:lnTo>
                    <a:lnTo>
                      <a:pt x="110606" y="1260701"/>
                    </a:lnTo>
                    <a:lnTo>
                      <a:pt x="108793" y="1262289"/>
                    </a:lnTo>
                    <a:lnTo>
                      <a:pt x="107206" y="1263876"/>
                    </a:lnTo>
                    <a:lnTo>
                      <a:pt x="105620" y="1265237"/>
                    </a:lnTo>
                    <a:lnTo>
                      <a:pt x="104260" y="1267051"/>
                    </a:lnTo>
                    <a:lnTo>
                      <a:pt x="103353" y="1269092"/>
                    </a:lnTo>
                    <a:lnTo>
                      <a:pt x="102220" y="1271360"/>
                    </a:lnTo>
                    <a:lnTo>
                      <a:pt x="101540" y="1273401"/>
                    </a:lnTo>
                    <a:lnTo>
                      <a:pt x="100860" y="1275669"/>
                    </a:lnTo>
                    <a:lnTo>
                      <a:pt x="100633" y="1277937"/>
                    </a:lnTo>
                    <a:lnTo>
                      <a:pt x="100407" y="1280432"/>
                    </a:lnTo>
                    <a:lnTo>
                      <a:pt x="100407" y="1470705"/>
                    </a:lnTo>
                    <a:lnTo>
                      <a:pt x="100633" y="1472973"/>
                    </a:lnTo>
                    <a:lnTo>
                      <a:pt x="100860" y="1475241"/>
                    </a:lnTo>
                    <a:lnTo>
                      <a:pt x="101540" y="1477509"/>
                    </a:lnTo>
                    <a:lnTo>
                      <a:pt x="102220" y="1479777"/>
                    </a:lnTo>
                    <a:lnTo>
                      <a:pt x="103353" y="1482044"/>
                    </a:lnTo>
                    <a:lnTo>
                      <a:pt x="104260" y="1483859"/>
                    </a:lnTo>
                    <a:lnTo>
                      <a:pt x="105620" y="1485446"/>
                    </a:lnTo>
                    <a:lnTo>
                      <a:pt x="107206" y="1487260"/>
                    </a:lnTo>
                    <a:lnTo>
                      <a:pt x="108793" y="1488848"/>
                    </a:lnTo>
                    <a:lnTo>
                      <a:pt x="110606" y="1490209"/>
                    </a:lnTo>
                    <a:lnTo>
                      <a:pt x="112192" y="1491569"/>
                    </a:lnTo>
                    <a:lnTo>
                      <a:pt x="114006" y="1492477"/>
                    </a:lnTo>
                    <a:lnTo>
                      <a:pt x="116499" y="1493384"/>
                    </a:lnTo>
                    <a:lnTo>
                      <a:pt x="118539" y="1493837"/>
                    </a:lnTo>
                    <a:lnTo>
                      <a:pt x="120805" y="1494064"/>
                    </a:lnTo>
                    <a:lnTo>
                      <a:pt x="123072" y="1494291"/>
                    </a:lnTo>
                    <a:lnTo>
                      <a:pt x="125338" y="1494064"/>
                    </a:lnTo>
                    <a:lnTo>
                      <a:pt x="127605" y="1493837"/>
                    </a:lnTo>
                    <a:lnTo>
                      <a:pt x="129871" y="1493384"/>
                    </a:lnTo>
                    <a:lnTo>
                      <a:pt x="131911" y="1492477"/>
                    </a:lnTo>
                    <a:lnTo>
                      <a:pt x="133724" y="1491569"/>
                    </a:lnTo>
                    <a:lnTo>
                      <a:pt x="135764" y="1490209"/>
                    </a:lnTo>
                    <a:lnTo>
                      <a:pt x="137351" y="1488848"/>
                    </a:lnTo>
                    <a:lnTo>
                      <a:pt x="139164" y="1487260"/>
                    </a:lnTo>
                    <a:lnTo>
                      <a:pt x="140297" y="1485446"/>
                    </a:lnTo>
                    <a:lnTo>
                      <a:pt x="141657" y="1483859"/>
                    </a:lnTo>
                    <a:lnTo>
                      <a:pt x="143017" y="1482044"/>
                    </a:lnTo>
                    <a:lnTo>
                      <a:pt x="143697" y="1479777"/>
                    </a:lnTo>
                    <a:lnTo>
                      <a:pt x="144604" y="1477509"/>
                    </a:lnTo>
                    <a:lnTo>
                      <a:pt x="145057" y="1475241"/>
                    </a:lnTo>
                    <a:lnTo>
                      <a:pt x="145510" y="1472973"/>
                    </a:lnTo>
                    <a:lnTo>
                      <a:pt x="145510" y="1470705"/>
                    </a:lnTo>
                    <a:lnTo>
                      <a:pt x="145510" y="1280432"/>
                    </a:lnTo>
                    <a:lnTo>
                      <a:pt x="145510" y="1277937"/>
                    </a:lnTo>
                    <a:lnTo>
                      <a:pt x="145057" y="1275669"/>
                    </a:lnTo>
                    <a:lnTo>
                      <a:pt x="144604" y="1273401"/>
                    </a:lnTo>
                    <a:lnTo>
                      <a:pt x="143697" y="1271360"/>
                    </a:lnTo>
                    <a:lnTo>
                      <a:pt x="143017" y="1269092"/>
                    </a:lnTo>
                    <a:lnTo>
                      <a:pt x="141657" y="1267051"/>
                    </a:lnTo>
                    <a:lnTo>
                      <a:pt x="140297" y="1265237"/>
                    </a:lnTo>
                    <a:lnTo>
                      <a:pt x="139164" y="1263876"/>
                    </a:lnTo>
                    <a:lnTo>
                      <a:pt x="137351" y="1262289"/>
                    </a:lnTo>
                    <a:lnTo>
                      <a:pt x="135764" y="1260701"/>
                    </a:lnTo>
                    <a:lnTo>
                      <a:pt x="133724" y="1259567"/>
                    </a:lnTo>
                    <a:lnTo>
                      <a:pt x="131911" y="1258660"/>
                    </a:lnTo>
                    <a:lnTo>
                      <a:pt x="129871" y="1257753"/>
                    </a:lnTo>
                    <a:lnTo>
                      <a:pt x="127605" y="1257300"/>
                    </a:lnTo>
                    <a:lnTo>
                      <a:pt x="125338" y="1256846"/>
                    </a:lnTo>
                    <a:lnTo>
                      <a:pt x="123072" y="1256846"/>
                    </a:lnTo>
                    <a:lnTo>
                      <a:pt x="120805" y="1256846"/>
                    </a:lnTo>
                    <a:close/>
                    <a:moveTo>
                      <a:pt x="41704" y="1201737"/>
                    </a:moveTo>
                    <a:lnTo>
                      <a:pt x="762229" y="1201737"/>
                    </a:lnTo>
                    <a:lnTo>
                      <a:pt x="770615" y="1215798"/>
                    </a:lnTo>
                    <a:lnTo>
                      <a:pt x="779455" y="1230085"/>
                    </a:lnTo>
                    <a:lnTo>
                      <a:pt x="788521" y="1243692"/>
                    </a:lnTo>
                    <a:lnTo>
                      <a:pt x="797814" y="1257300"/>
                    </a:lnTo>
                    <a:lnTo>
                      <a:pt x="807333" y="1270680"/>
                    </a:lnTo>
                    <a:lnTo>
                      <a:pt x="817079" y="1283834"/>
                    </a:lnTo>
                    <a:lnTo>
                      <a:pt x="827052" y="1296987"/>
                    </a:lnTo>
                    <a:lnTo>
                      <a:pt x="837478" y="1309687"/>
                    </a:lnTo>
                    <a:lnTo>
                      <a:pt x="847904" y="1322387"/>
                    </a:lnTo>
                    <a:lnTo>
                      <a:pt x="858783" y="1334860"/>
                    </a:lnTo>
                    <a:lnTo>
                      <a:pt x="869889" y="1347107"/>
                    </a:lnTo>
                    <a:lnTo>
                      <a:pt x="880995" y="1358900"/>
                    </a:lnTo>
                    <a:lnTo>
                      <a:pt x="892554" y="1370693"/>
                    </a:lnTo>
                    <a:lnTo>
                      <a:pt x="904113" y="1382485"/>
                    </a:lnTo>
                    <a:lnTo>
                      <a:pt x="916352" y="1393598"/>
                    </a:lnTo>
                    <a:lnTo>
                      <a:pt x="928365" y="1404484"/>
                    </a:lnTo>
                    <a:lnTo>
                      <a:pt x="940831" y="1415369"/>
                    </a:lnTo>
                    <a:lnTo>
                      <a:pt x="953070" y="1426255"/>
                    </a:lnTo>
                    <a:lnTo>
                      <a:pt x="965989" y="1436460"/>
                    </a:lnTo>
                    <a:lnTo>
                      <a:pt x="978908" y="1446666"/>
                    </a:lnTo>
                    <a:lnTo>
                      <a:pt x="992281" y="1456418"/>
                    </a:lnTo>
                    <a:lnTo>
                      <a:pt x="1005426" y="1466169"/>
                    </a:lnTo>
                    <a:lnTo>
                      <a:pt x="1019025" y="1475468"/>
                    </a:lnTo>
                    <a:lnTo>
                      <a:pt x="1032851" y="1484539"/>
                    </a:lnTo>
                    <a:lnTo>
                      <a:pt x="1046677" y="1493610"/>
                    </a:lnTo>
                    <a:lnTo>
                      <a:pt x="1060956" y="1502002"/>
                    </a:lnTo>
                    <a:lnTo>
                      <a:pt x="1075235" y="1510393"/>
                    </a:lnTo>
                    <a:lnTo>
                      <a:pt x="1089741" y="1518330"/>
                    </a:lnTo>
                    <a:lnTo>
                      <a:pt x="1104473" y="1526041"/>
                    </a:lnTo>
                    <a:lnTo>
                      <a:pt x="1119205" y="1533525"/>
                    </a:lnTo>
                    <a:lnTo>
                      <a:pt x="1134164" y="1540782"/>
                    </a:lnTo>
                    <a:lnTo>
                      <a:pt x="1149350" y="1547812"/>
                    </a:lnTo>
                    <a:lnTo>
                      <a:pt x="41704" y="1547812"/>
                    </a:lnTo>
                    <a:lnTo>
                      <a:pt x="37397" y="1547359"/>
                    </a:lnTo>
                    <a:lnTo>
                      <a:pt x="33091" y="1546905"/>
                    </a:lnTo>
                    <a:lnTo>
                      <a:pt x="29238" y="1545998"/>
                    </a:lnTo>
                    <a:lnTo>
                      <a:pt x="25385" y="1544410"/>
                    </a:lnTo>
                    <a:lnTo>
                      <a:pt x="21759" y="1542596"/>
                    </a:lnTo>
                    <a:lnTo>
                      <a:pt x="18359" y="1540555"/>
                    </a:lnTo>
                    <a:lnTo>
                      <a:pt x="15186" y="1538060"/>
                    </a:lnTo>
                    <a:lnTo>
                      <a:pt x="12239" y="1535339"/>
                    </a:lnTo>
                    <a:lnTo>
                      <a:pt x="9519" y="1532391"/>
                    </a:lnTo>
                    <a:lnTo>
                      <a:pt x="7026" y="1529443"/>
                    </a:lnTo>
                    <a:lnTo>
                      <a:pt x="4986" y="1525814"/>
                    </a:lnTo>
                    <a:lnTo>
                      <a:pt x="3173" y="1522185"/>
                    </a:lnTo>
                    <a:lnTo>
                      <a:pt x="2040" y="1518330"/>
                    </a:lnTo>
                    <a:lnTo>
                      <a:pt x="907" y="1514475"/>
                    </a:lnTo>
                    <a:lnTo>
                      <a:pt x="227" y="1510393"/>
                    </a:lnTo>
                    <a:lnTo>
                      <a:pt x="0" y="1505857"/>
                    </a:lnTo>
                    <a:lnTo>
                      <a:pt x="0" y="1243466"/>
                    </a:lnTo>
                    <a:lnTo>
                      <a:pt x="227" y="1238930"/>
                    </a:lnTo>
                    <a:lnTo>
                      <a:pt x="907" y="1234848"/>
                    </a:lnTo>
                    <a:lnTo>
                      <a:pt x="2040" y="1230992"/>
                    </a:lnTo>
                    <a:lnTo>
                      <a:pt x="3173" y="1227137"/>
                    </a:lnTo>
                    <a:lnTo>
                      <a:pt x="4986" y="1223509"/>
                    </a:lnTo>
                    <a:lnTo>
                      <a:pt x="7026" y="1220107"/>
                    </a:lnTo>
                    <a:lnTo>
                      <a:pt x="9519" y="1216932"/>
                    </a:lnTo>
                    <a:lnTo>
                      <a:pt x="12239" y="1213984"/>
                    </a:lnTo>
                    <a:lnTo>
                      <a:pt x="15186" y="1211262"/>
                    </a:lnTo>
                    <a:lnTo>
                      <a:pt x="18359" y="1208767"/>
                    </a:lnTo>
                    <a:lnTo>
                      <a:pt x="21759" y="1206726"/>
                    </a:lnTo>
                    <a:lnTo>
                      <a:pt x="25385" y="1204912"/>
                    </a:lnTo>
                    <a:lnTo>
                      <a:pt x="29238" y="1203778"/>
                    </a:lnTo>
                    <a:lnTo>
                      <a:pt x="33091" y="1202644"/>
                    </a:lnTo>
                    <a:lnTo>
                      <a:pt x="37397" y="1201964"/>
                    </a:lnTo>
                    <a:lnTo>
                      <a:pt x="41704" y="1201737"/>
                    </a:lnTo>
                    <a:close/>
                    <a:moveTo>
                      <a:pt x="535684" y="857023"/>
                    </a:moveTo>
                    <a:lnTo>
                      <a:pt x="533419" y="857476"/>
                    </a:lnTo>
                    <a:lnTo>
                      <a:pt x="531154" y="857930"/>
                    </a:lnTo>
                    <a:lnTo>
                      <a:pt x="529116" y="858837"/>
                    </a:lnTo>
                    <a:lnTo>
                      <a:pt x="527304" y="859744"/>
                    </a:lnTo>
                    <a:lnTo>
                      <a:pt x="525492" y="860878"/>
                    </a:lnTo>
                    <a:lnTo>
                      <a:pt x="523680" y="862466"/>
                    </a:lnTo>
                    <a:lnTo>
                      <a:pt x="522094" y="863826"/>
                    </a:lnTo>
                    <a:lnTo>
                      <a:pt x="520509" y="865414"/>
                    </a:lnTo>
                    <a:lnTo>
                      <a:pt x="519150" y="867228"/>
                    </a:lnTo>
                    <a:lnTo>
                      <a:pt x="518244" y="869269"/>
                    </a:lnTo>
                    <a:lnTo>
                      <a:pt x="517111" y="871310"/>
                    </a:lnTo>
                    <a:lnTo>
                      <a:pt x="516432" y="873351"/>
                    </a:lnTo>
                    <a:lnTo>
                      <a:pt x="515979" y="875846"/>
                    </a:lnTo>
                    <a:lnTo>
                      <a:pt x="515299" y="878114"/>
                    </a:lnTo>
                    <a:lnTo>
                      <a:pt x="515299" y="880609"/>
                    </a:lnTo>
                    <a:lnTo>
                      <a:pt x="515299" y="1070655"/>
                    </a:lnTo>
                    <a:lnTo>
                      <a:pt x="515299" y="1073150"/>
                    </a:lnTo>
                    <a:lnTo>
                      <a:pt x="515979" y="1075417"/>
                    </a:lnTo>
                    <a:lnTo>
                      <a:pt x="516432" y="1077685"/>
                    </a:lnTo>
                    <a:lnTo>
                      <a:pt x="517111" y="1079953"/>
                    </a:lnTo>
                    <a:lnTo>
                      <a:pt x="518244" y="1081994"/>
                    </a:lnTo>
                    <a:lnTo>
                      <a:pt x="519150" y="1083809"/>
                    </a:lnTo>
                    <a:lnTo>
                      <a:pt x="520509" y="1085623"/>
                    </a:lnTo>
                    <a:lnTo>
                      <a:pt x="522094" y="1087437"/>
                    </a:lnTo>
                    <a:lnTo>
                      <a:pt x="523680" y="1089025"/>
                    </a:lnTo>
                    <a:lnTo>
                      <a:pt x="525492" y="1090385"/>
                    </a:lnTo>
                    <a:lnTo>
                      <a:pt x="527304" y="1091519"/>
                    </a:lnTo>
                    <a:lnTo>
                      <a:pt x="529116" y="1092653"/>
                    </a:lnTo>
                    <a:lnTo>
                      <a:pt x="531154" y="1093334"/>
                    </a:lnTo>
                    <a:lnTo>
                      <a:pt x="533419" y="1094014"/>
                    </a:lnTo>
                    <a:lnTo>
                      <a:pt x="535684" y="1094241"/>
                    </a:lnTo>
                    <a:lnTo>
                      <a:pt x="537723" y="1094467"/>
                    </a:lnTo>
                    <a:lnTo>
                      <a:pt x="540215" y="1094241"/>
                    </a:lnTo>
                    <a:lnTo>
                      <a:pt x="542480" y="1094014"/>
                    </a:lnTo>
                    <a:lnTo>
                      <a:pt x="544745" y="1093334"/>
                    </a:lnTo>
                    <a:lnTo>
                      <a:pt x="546783" y="1092653"/>
                    </a:lnTo>
                    <a:lnTo>
                      <a:pt x="548595" y="1091519"/>
                    </a:lnTo>
                    <a:lnTo>
                      <a:pt x="550634" y="1090385"/>
                    </a:lnTo>
                    <a:lnTo>
                      <a:pt x="552219" y="1089025"/>
                    </a:lnTo>
                    <a:lnTo>
                      <a:pt x="554031" y="1087437"/>
                    </a:lnTo>
                    <a:lnTo>
                      <a:pt x="555390" y="1085623"/>
                    </a:lnTo>
                    <a:lnTo>
                      <a:pt x="556523" y="1083809"/>
                    </a:lnTo>
                    <a:lnTo>
                      <a:pt x="557882" y="1081994"/>
                    </a:lnTo>
                    <a:lnTo>
                      <a:pt x="558561" y="1079953"/>
                    </a:lnTo>
                    <a:lnTo>
                      <a:pt x="559468" y="1077685"/>
                    </a:lnTo>
                    <a:lnTo>
                      <a:pt x="559921" y="1075417"/>
                    </a:lnTo>
                    <a:lnTo>
                      <a:pt x="560374" y="1073150"/>
                    </a:lnTo>
                    <a:lnTo>
                      <a:pt x="560374" y="1070655"/>
                    </a:lnTo>
                    <a:lnTo>
                      <a:pt x="560374" y="880609"/>
                    </a:lnTo>
                    <a:lnTo>
                      <a:pt x="560374" y="878114"/>
                    </a:lnTo>
                    <a:lnTo>
                      <a:pt x="559921" y="875846"/>
                    </a:lnTo>
                    <a:lnTo>
                      <a:pt x="559468" y="873351"/>
                    </a:lnTo>
                    <a:lnTo>
                      <a:pt x="558561" y="871310"/>
                    </a:lnTo>
                    <a:lnTo>
                      <a:pt x="557882" y="869269"/>
                    </a:lnTo>
                    <a:lnTo>
                      <a:pt x="556523" y="867228"/>
                    </a:lnTo>
                    <a:lnTo>
                      <a:pt x="555390" y="865414"/>
                    </a:lnTo>
                    <a:lnTo>
                      <a:pt x="554031" y="863826"/>
                    </a:lnTo>
                    <a:lnTo>
                      <a:pt x="552219" y="862466"/>
                    </a:lnTo>
                    <a:lnTo>
                      <a:pt x="550634" y="860878"/>
                    </a:lnTo>
                    <a:lnTo>
                      <a:pt x="548595" y="859744"/>
                    </a:lnTo>
                    <a:lnTo>
                      <a:pt x="546783" y="858837"/>
                    </a:lnTo>
                    <a:lnTo>
                      <a:pt x="544745" y="857930"/>
                    </a:lnTo>
                    <a:lnTo>
                      <a:pt x="542480" y="857476"/>
                    </a:lnTo>
                    <a:lnTo>
                      <a:pt x="540215" y="857023"/>
                    </a:lnTo>
                    <a:lnTo>
                      <a:pt x="537723" y="857023"/>
                    </a:lnTo>
                    <a:lnTo>
                      <a:pt x="535684" y="857023"/>
                    </a:lnTo>
                    <a:close/>
                    <a:moveTo>
                      <a:pt x="396837" y="857023"/>
                    </a:moveTo>
                    <a:lnTo>
                      <a:pt x="394798" y="857476"/>
                    </a:lnTo>
                    <a:lnTo>
                      <a:pt x="392533" y="857930"/>
                    </a:lnTo>
                    <a:lnTo>
                      <a:pt x="390495" y="858837"/>
                    </a:lnTo>
                    <a:lnTo>
                      <a:pt x="388456" y="859744"/>
                    </a:lnTo>
                    <a:lnTo>
                      <a:pt x="386644" y="860878"/>
                    </a:lnTo>
                    <a:lnTo>
                      <a:pt x="384832" y="862466"/>
                    </a:lnTo>
                    <a:lnTo>
                      <a:pt x="383247" y="863826"/>
                    </a:lnTo>
                    <a:lnTo>
                      <a:pt x="381888" y="865414"/>
                    </a:lnTo>
                    <a:lnTo>
                      <a:pt x="380755" y="867228"/>
                    </a:lnTo>
                    <a:lnTo>
                      <a:pt x="379396" y="869269"/>
                    </a:lnTo>
                    <a:lnTo>
                      <a:pt x="378264" y="871310"/>
                    </a:lnTo>
                    <a:lnTo>
                      <a:pt x="377810" y="873351"/>
                    </a:lnTo>
                    <a:lnTo>
                      <a:pt x="377131" y="875846"/>
                    </a:lnTo>
                    <a:lnTo>
                      <a:pt x="376678" y="878114"/>
                    </a:lnTo>
                    <a:lnTo>
                      <a:pt x="376678" y="880609"/>
                    </a:lnTo>
                    <a:lnTo>
                      <a:pt x="376678" y="1070655"/>
                    </a:lnTo>
                    <a:lnTo>
                      <a:pt x="376678" y="1073150"/>
                    </a:lnTo>
                    <a:lnTo>
                      <a:pt x="377131" y="1075417"/>
                    </a:lnTo>
                    <a:lnTo>
                      <a:pt x="377810" y="1077685"/>
                    </a:lnTo>
                    <a:lnTo>
                      <a:pt x="378264" y="1079953"/>
                    </a:lnTo>
                    <a:lnTo>
                      <a:pt x="379396" y="1081994"/>
                    </a:lnTo>
                    <a:lnTo>
                      <a:pt x="380755" y="1083809"/>
                    </a:lnTo>
                    <a:lnTo>
                      <a:pt x="381888" y="1085623"/>
                    </a:lnTo>
                    <a:lnTo>
                      <a:pt x="383247" y="1087437"/>
                    </a:lnTo>
                    <a:lnTo>
                      <a:pt x="384832" y="1089025"/>
                    </a:lnTo>
                    <a:lnTo>
                      <a:pt x="386644" y="1090385"/>
                    </a:lnTo>
                    <a:lnTo>
                      <a:pt x="388456" y="1091519"/>
                    </a:lnTo>
                    <a:lnTo>
                      <a:pt x="390495" y="1092653"/>
                    </a:lnTo>
                    <a:lnTo>
                      <a:pt x="392533" y="1093334"/>
                    </a:lnTo>
                    <a:lnTo>
                      <a:pt x="394798" y="1094014"/>
                    </a:lnTo>
                    <a:lnTo>
                      <a:pt x="396837" y="1094241"/>
                    </a:lnTo>
                    <a:lnTo>
                      <a:pt x="399102" y="1094467"/>
                    </a:lnTo>
                    <a:lnTo>
                      <a:pt x="401594" y="1094241"/>
                    </a:lnTo>
                    <a:lnTo>
                      <a:pt x="403859" y="1094014"/>
                    </a:lnTo>
                    <a:lnTo>
                      <a:pt x="405897" y="1093334"/>
                    </a:lnTo>
                    <a:lnTo>
                      <a:pt x="407936" y="1092653"/>
                    </a:lnTo>
                    <a:lnTo>
                      <a:pt x="409974" y="1091519"/>
                    </a:lnTo>
                    <a:lnTo>
                      <a:pt x="411786" y="1090385"/>
                    </a:lnTo>
                    <a:lnTo>
                      <a:pt x="413598" y="1089025"/>
                    </a:lnTo>
                    <a:lnTo>
                      <a:pt x="415184" y="1087437"/>
                    </a:lnTo>
                    <a:lnTo>
                      <a:pt x="416769" y="1085623"/>
                    </a:lnTo>
                    <a:lnTo>
                      <a:pt x="417902" y="1083809"/>
                    </a:lnTo>
                    <a:lnTo>
                      <a:pt x="419034" y="1081994"/>
                    </a:lnTo>
                    <a:lnTo>
                      <a:pt x="420167" y="1079953"/>
                    </a:lnTo>
                    <a:lnTo>
                      <a:pt x="420846" y="1077685"/>
                    </a:lnTo>
                    <a:lnTo>
                      <a:pt x="421300" y="1075417"/>
                    </a:lnTo>
                    <a:lnTo>
                      <a:pt x="421526" y="1073150"/>
                    </a:lnTo>
                    <a:lnTo>
                      <a:pt x="421979" y="1070655"/>
                    </a:lnTo>
                    <a:lnTo>
                      <a:pt x="421979" y="880609"/>
                    </a:lnTo>
                    <a:lnTo>
                      <a:pt x="421526" y="878114"/>
                    </a:lnTo>
                    <a:lnTo>
                      <a:pt x="421300" y="875846"/>
                    </a:lnTo>
                    <a:lnTo>
                      <a:pt x="420846" y="873351"/>
                    </a:lnTo>
                    <a:lnTo>
                      <a:pt x="420167" y="871310"/>
                    </a:lnTo>
                    <a:lnTo>
                      <a:pt x="419034" y="869269"/>
                    </a:lnTo>
                    <a:lnTo>
                      <a:pt x="417902" y="867228"/>
                    </a:lnTo>
                    <a:lnTo>
                      <a:pt x="416769" y="865414"/>
                    </a:lnTo>
                    <a:lnTo>
                      <a:pt x="415184" y="863826"/>
                    </a:lnTo>
                    <a:lnTo>
                      <a:pt x="413598" y="862466"/>
                    </a:lnTo>
                    <a:lnTo>
                      <a:pt x="411786" y="860878"/>
                    </a:lnTo>
                    <a:lnTo>
                      <a:pt x="409974" y="859744"/>
                    </a:lnTo>
                    <a:lnTo>
                      <a:pt x="407936" y="858837"/>
                    </a:lnTo>
                    <a:lnTo>
                      <a:pt x="405897" y="857930"/>
                    </a:lnTo>
                    <a:lnTo>
                      <a:pt x="403859" y="857476"/>
                    </a:lnTo>
                    <a:lnTo>
                      <a:pt x="401594" y="857023"/>
                    </a:lnTo>
                    <a:lnTo>
                      <a:pt x="399102" y="857023"/>
                    </a:lnTo>
                    <a:lnTo>
                      <a:pt x="396837" y="857023"/>
                    </a:lnTo>
                    <a:close/>
                    <a:moveTo>
                      <a:pt x="259348" y="857023"/>
                    </a:moveTo>
                    <a:lnTo>
                      <a:pt x="257083" y="857476"/>
                    </a:lnTo>
                    <a:lnTo>
                      <a:pt x="255045" y="857930"/>
                    </a:lnTo>
                    <a:lnTo>
                      <a:pt x="252780" y="858837"/>
                    </a:lnTo>
                    <a:lnTo>
                      <a:pt x="250741" y="859744"/>
                    </a:lnTo>
                    <a:lnTo>
                      <a:pt x="248929" y="860878"/>
                    </a:lnTo>
                    <a:lnTo>
                      <a:pt x="247117" y="862466"/>
                    </a:lnTo>
                    <a:lnTo>
                      <a:pt x="245758" y="863826"/>
                    </a:lnTo>
                    <a:lnTo>
                      <a:pt x="244172" y="865414"/>
                    </a:lnTo>
                    <a:lnTo>
                      <a:pt x="242813" y="867228"/>
                    </a:lnTo>
                    <a:lnTo>
                      <a:pt x="241907" y="869269"/>
                    </a:lnTo>
                    <a:lnTo>
                      <a:pt x="240775" y="871310"/>
                    </a:lnTo>
                    <a:lnTo>
                      <a:pt x="240095" y="873351"/>
                    </a:lnTo>
                    <a:lnTo>
                      <a:pt x="239416" y="875846"/>
                    </a:lnTo>
                    <a:lnTo>
                      <a:pt x="239189" y="878114"/>
                    </a:lnTo>
                    <a:lnTo>
                      <a:pt x="238963" y="880609"/>
                    </a:lnTo>
                    <a:lnTo>
                      <a:pt x="238963" y="1070655"/>
                    </a:lnTo>
                    <a:lnTo>
                      <a:pt x="239189" y="1073150"/>
                    </a:lnTo>
                    <a:lnTo>
                      <a:pt x="239416" y="1075417"/>
                    </a:lnTo>
                    <a:lnTo>
                      <a:pt x="240095" y="1077685"/>
                    </a:lnTo>
                    <a:lnTo>
                      <a:pt x="240775" y="1079953"/>
                    </a:lnTo>
                    <a:lnTo>
                      <a:pt x="241907" y="1081994"/>
                    </a:lnTo>
                    <a:lnTo>
                      <a:pt x="242813" y="1083809"/>
                    </a:lnTo>
                    <a:lnTo>
                      <a:pt x="244172" y="1085623"/>
                    </a:lnTo>
                    <a:lnTo>
                      <a:pt x="245758" y="1087437"/>
                    </a:lnTo>
                    <a:lnTo>
                      <a:pt x="247117" y="1089025"/>
                    </a:lnTo>
                    <a:lnTo>
                      <a:pt x="248929" y="1090385"/>
                    </a:lnTo>
                    <a:lnTo>
                      <a:pt x="250741" y="1091519"/>
                    </a:lnTo>
                    <a:lnTo>
                      <a:pt x="252780" y="1092653"/>
                    </a:lnTo>
                    <a:lnTo>
                      <a:pt x="255045" y="1093334"/>
                    </a:lnTo>
                    <a:lnTo>
                      <a:pt x="257083" y="1094014"/>
                    </a:lnTo>
                    <a:lnTo>
                      <a:pt x="259348" y="1094241"/>
                    </a:lnTo>
                    <a:lnTo>
                      <a:pt x="261613" y="1094467"/>
                    </a:lnTo>
                    <a:lnTo>
                      <a:pt x="263878" y="1094241"/>
                    </a:lnTo>
                    <a:lnTo>
                      <a:pt x="266370" y="1094014"/>
                    </a:lnTo>
                    <a:lnTo>
                      <a:pt x="268409" y="1093334"/>
                    </a:lnTo>
                    <a:lnTo>
                      <a:pt x="270447" y="1092653"/>
                    </a:lnTo>
                    <a:lnTo>
                      <a:pt x="272486" y="1091519"/>
                    </a:lnTo>
                    <a:lnTo>
                      <a:pt x="274298" y="1090385"/>
                    </a:lnTo>
                    <a:lnTo>
                      <a:pt x="276110" y="1089025"/>
                    </a:lnTo>
                    <a:lnTo>
                      <a:pt x="277695" y="1087437"/>
                    </a:lnTo>
                    <a:lnTo>
                      <a:pt x="278828" y="1085623"/>
                    </a:lnTo>
                    <a:lnTo>
                      <a:pt x="280187" y="1083809"/>
                    </a:lnTo>
                    <a:lnTo>
                      <a:pt x="281546" y="1081994"/>
                    </a:lnTo>
                    <a:lnTo>
                      <a:pt x="282452" y="1079953"/>
                    </a:lnTo>
                    <a:lnTo>
                      <a:pt x="283358" y="1077685"/>
                    </a:lnTo>
                    <a:lnTo>
                      <a:pt x="283811" y="1075417"/>
                    </a:lnTo>
                    <a:lnTo>
                      <a:pt x="284037" y="1073150"/>
                    </a:lnTo>
                    <a:lnTo>
                      <a:pt x="284037" y="1070655"/>
                    </a:lnTo>
                    <a:lnTo>
                      <a:pt x="284037" y="880609"/>
                    </a:lnTo>
                    <a:lnTo>
                      <a:pt x="284037" y="878114"/>
                    </a:lnTo>
                    <a:lnTo>
                      <a:pt x="283811" y="875846"/>
                    </a:lnTo>
                    <a:lnTo>
                      <a:pt x="283358" y="873351"/>
                    </a:lnTo>
                    <a:lnTo>
                      <a:pt x="282452" y="871310"/>
                    </a:lnTo>
                    <a:lnTo>
                      <a:pt x="281546" y="869269"/>
                    </a:lnTo>
                    <a:lnTo>
                      <a:pt x="280187" y="867228"/>
                    </a:lnTo>
                    <a:lnTo>
                      <a:pt x="278828" y="865414"/>
                    </a:lnTo>
                    <a:lnTo>
                      <a:pt x="277695" y="863826"/>
                    </a:lnTo>
                    <a:lnTo>
                      <a:pt x="276110" y="862466"/>
                    </a:lnTo>
                    <a:lnTo>
                      <a:pt x="274298" y="860878"/>
                    </a:lnTo>
                    <a:lnTo>
                      <a:pt x="272486" y="859744"/>
                    </a:lnTo>
                    <a:lnTo>
                      <a:pt x="270447" y="858837"/>
                    </a:lnTo>
                    <a:lnTo>
                      <a:pt x="268409" y="857930"/>
                    </a:lnTo>
                    <a:lnTo>
                      <a:pt x="266370" y="857476"/>
                    </a:lnTo>
                    <a:lnTo>
                      <a:pt x="263878" y="857023"/>
                    </a:lnTo>
                    <a:lnTo>
                      <a:pt x="261613" y="857023"/>
                    </a:lnTo>
                    <a:lnTo>
                      <a:pt x="259348" y="857023"/>
                    </a:lnTo>
                    <a:close/>
                    <a:moveTo>
                      <a:pt x="120727" y="857023"/>
                    </a:moveTo>
                    <a:lnTo>
                      <a:pt x="118462" y="857476"/>
                    </a:lnTo>
                    <a:lnTo>
                      <a:pt x="116424" y="857930"/>
                    </a:lnTo>
                    <a:lnTo>
                      <a:pt x="113932" y="858837"/>
                    </a:lnTo>
                    <a:lnTo>
                      <a:pt x="112120" y="859744"/>
                    </a:lnTo>
                    <a:lnTo>
                      <a:pt x="110535" y="860878"/>
                    </a:lnTo>
                    <a:lnTo>
                      <a:pt x="108722" y="862466"/>
                    </a:lnTo>
                    <a:lnTo>
                      <a:pt x="107137" y="863826"/>
                    </a:lnTo>
                    <a:lnTo>
                      <a:pt x="105551" y="865414"/>
                    </a:lnTo>
                    <a:lnTo>
                      <a:pt x="104192" y="867228"/>
                    </a:lnTo>
                    <a:lnTo>
                      <a:pt x="103286" y="869269"/>
                    </a:lnTo>
                    <a:lnTo>
                      <a:pt x="102154" y="871310"/>
                    </a:lnTo>
                    <a:lnTo>
                      <a:pt x="101474" y="873351"/>
                    </a:lnTo>
                    <a:lnTo>
                      <a:pt x="100795" y="875846"/>
                    </a:lnTo>
                    <a:lnTo>
                      <a:pt x="100568" y="878114"/>
                    </a:lnTo>
                    <a:lnTo>
                      <a:pt x="100342" y="880609"/>
                    </a:lnTo>
                    <a:lnTo>
                      <a:pt x="100342" y="1070655"/>
                    </a:lnTo>
                    <a:lnTo>
                      <a:pt x="100568" y="1073150"/>
                    </a:lnTo>
                    <a:lnTo>
                      <a:pt x="100795" y="1075417"/>
                    </a:lnTo>
                    <a:lnTo>
                      <a:pt x="101474" y="1077685"/>
                    </a:lnTo>
                    <a:lnTo>
                      <a:pt x="102154" y="1079953"/>
                    </a:lnTo>
                    <a:lnTo>
                      <a:pt x="103286" y="1081994"/>
                    </a:lnTo>
                    <a:lnTo>
                      <a:pt x="104192" y="1083809"/>
                    </a:lnTo>
                    <a:lnTo>
                      <a:pt x="105551" y="1085623"/>
                    </a:lnTo>
                    <a:lnTo>
                      <a:pt x="107137" y="1087437"/>
                    </a:lnTo>
                    <a:lnTo>
                      <a:pt x="108722" y="1089025"/>
                    </a:lnTo>
                    <a:lnTo>
                      <a:pt x="110535" y="1090385"/>
                    </a:lnTo>
                    <a:lnTo>
                      <a:pt x="112120" y="1091519"/>
                    </a:lnTo>
                    <a:lnTo>
                      <a:pt x="113932" y="1092653"/>
                    </a:lnTo>
                    <a:lnTo>
                      <a:pt x="116424" y="1093334"/>
                    </a:lnTo>
                    <a:lnTo>
                      <a:pt x="118462" y="1094014"/>
                    </a:lnTo>
                    <a:lnTo>
                      <a:pt x="120727" y="1094241"/>
                    </a:lnTo>
                    <a:lnTo>
                      <a:pt x="122992" y="1094467"/>
                    </a:lnTo>
                    <a:lnTo>
                      <a:pt x="125257" y="1094241"/>
                    </a:lnTo>
                    <a:lnTo>
                      <a:pt x="127522" y="1094014"/>
                    </a:lnTo>
                    <a:lnTo>
                      <a:pt x="129787" y="1093334"/>
                    </a:lnTo>
                    <a:lnTo>
                      <a:pt x="131826" y="1092653"/>
                    </a:lnTo>
                    <a:lnTo>
                      <a:pt x="133638" y="1091519"/>
                    </a:lnTo>
                    <a:lnTo>
                      <a:pt x="135677" y="1090385"/>
                    </a:lnTo>
                    <a:lnTo>
                      <a:pt x="137262" y="1089025"/>
                    </a:lnTo>
                    <a:lnTo>
                      <a:pt x="139074" y="1087437"/>
                    </a:lnTo>
                    <a:lnTo>
                      <a:pt x="140207" y="1085623"/>
                    </a:lnTo>
                    <a:lnTo>
                      <a:pt x="141566" y="1083809"/>
                    </a:lnTo>
                    <a:lnTo>
                      <a:pt x="142925" y="1081994"/>
                    </a:lnTo>
                    <a:lnTo>
                      <a:pt x="143604" y="1079953"/>
                    </a:lnTo>
                    <a:lnTo>
                      <a:pt x="144510" y="1077685"/>
                    </a:lnTo>
                    <a:lnTo>
                      <a:pt x="144963" y="1075417"/>
                    </a:lnTo>
                    <a:lnTo>
                      <a:pt x="145416" y="1073150"/>
                    </a:lnTo>
                    <a:lnTo>
                      <a:pt x="145416" y="1070655"/>
                    </a:lnTo>
                    <a:lnTo>
                      <a:pt x="145416" y="880609"/>
                    </a:lnTo>
                    <a:lnTo>
                      <a:pt x="145416" y="878114"/>
                    </a:lnTo>
                    <a:lnTo>
                      <a:pt x="144963" y="875846"/>
                    </a:lnTo>
                    <a:lnTo>
                      <a:pt x="144510" y="873351"/>
                    </a:lnTo>
                    <a:lnTo>
                      <a:pt x="143604" y="871310"/>
                    </a:lnTo>
                    <a:lnTo>
                      <a:pt x="142925" y="869269"/>
                    </a:lnTo>
                    <a:lnTo>
                      <a:pt x="141566" y="867228"/>
                    </a:lnTo>
                    <a:lnTo>
                      <a:pt x="140207" y="865414"/>
                    </a:lnTo>
                    <a:lnTo>
                      <a:pt x="139074" y="863826"/>
                    </a:lnTo>
                    <a:lnTo>
                      <a:pt x="137262" y="862466"/>
                    </a:lnTo>
                    <a:lnTo>
                      <a:pt x="135677" y="860878"/>
                    </a:lnTo>
                    <a:lnTo>
                      <a:pt x="133638" y="859744"/>
                    </a:lnTo>
                    <a:lnTo>
                      <a:pt x="131826" y="858837"/>
                    </a:lnTo>
                    <a:lnTo>
                      <a:pt x="129787" y="857930"/>
                    </a:lnTo>
                    <a:lnTo>
                      <a:pt x="127522" y="857476"/>
                    </a:lnTo>
                    <a:lnTo>
                      <a:pt x="125257" y="857023"/>
                    </a:lnTo>
                    <a:lnTo>
                      <a:pt x="122992" y="857023"/>
                    </a:lnTo>
                    <a:lnTo>
                      <a:pt x="120727" y="857023"/>
                    </a:lnTo>
                    <a:close/>
                    <a:moveTo>
                      <a:pt x="41677" y="801687"/>
                    </a:moveTo>
                    <a:lnTo>
                      <a:pt x="646219" y="801687"/>
                    </a:lnTo>
                    <a:lnTo>
                      <a:pt x="646445" y="813480"/>
                    </a:lnTo>
                    <a:lnTo>
                      <a:pt x="647352" y="825046"/>
                    </a:lnTo>
                    <a:lnTo>
                      <a:pt x="648031" y="836612"/>
                    </a:lnTo>
                    <a:lnTo>
                      <a:pt x="648711" y="847951"/>
                    </a:lnTo>
                    <a:lnTo>
                      <a:pt x="649843" y="859291"/>
                    </a:lnTo>
                    <a:lnTo>
                      <a:pt x="651202" y="870857"/>
                    </a:lnTo>
                    <a:lnTo>
                      <a:pt x="653920" y="893309"/>
                    </a:lnTo>
                    <a:lnTo>
                      <a:pt x="657318" y="915760"/>
                    </a:lnTo>
                    <a:lnTo>
                      <a:pt x="661395" y="937985"/>
                    </a:lnTo>
                    <a:lnTo>
                      <a:pt x="665925" y="960210"/>
                    </a:lnTo>
                    <a:lnTo>
                      <a:pt x="670908" y="981982"/>
                    </a:lnTo>
                    <a:lnTo>
                      <a:pt x="676797" y="1003526"/>
                    </a:lnTo>
                    <a:lnTo>
                      <a:pt x="683139" y="1024844"/>
                    </a:lnTo>
                    <a:lnTo>
                      <a:pt x="689708" y="1045935"/>
                    </a:lnTo>
                    <a:lnTo>
                      <a:pt x="697183" y="1066800"/>
                    </a:lnTo>
                    <a:lnTo>
                      <a:pt x="705337" y="1087437"/>
                    </a:lnTo>
                    <a:lnTo>
                      <a:pt x="713491" y="1107848"/>
                    </a:lnTo>
                    <a:lnTo>
                      <a:pt x="722551" y="1128032"/>
                    </a:lnTo>
                    <a:lnTo>
                      <a:pt x="731838" y="1147762"/>
                    </a:lnTo>
                    <a:lnTo>
                      <a:pt x="41677" y="1147762"/>
                    </a:lnTo>
                    <a:lnTo>
                      <a:pt x="37373" y="1147535"/>
                    </a:lnTo>
                    <a:lnTo>
                      <a:pt x="33070" y="1147082"/>
                    </a:lnTo>
                    <a:lnTo>
                      <a:pt x="29219" y="1145948"/>
                    </a:lnTo>
                    <a:lnTo>
                      <a:pt x="25369" y="1144587"/>
                    </a:lnTo>
                    <a:lnTo>
                      <a:pt x="21745" y="1142773"/>
                    </a:lnTo>
                    <a:lnTo>
                      <a:pt x="18347" y="1140505"/>
                    </a:lnTo>
                    <a:lnTo>
                      <a:pt x="15176" y="1138237"/>
                    </a:lnTo>
                    <a:lnTo>
                      <a:pt x="12231" y="1135742"/>
                    </a:lnTo>
                    <a:lnTo>
                      <a:pt x="9513" y="1132567"/>
                    </a:lnTo>
                    <a:lnTo>
                      <a:pt x="7022" y="1129619"/>
                    </a:lnTo>
                    <a:lnTo>
                      <a:pt x="4983" y="1125991"/>
                    </a:lnTo>
                    <a:lnTo>
                      <a:pt x="3171" y="1122362"/>
                    </a:lnTo>
                    <a:lnTo>
                      <a:pt x="2039" y="1118507"/>
                    </a:lnTo>
                    <a:lnTo>
                      <a:pt x="906" y="1114651"/>
                    </a:lnTo>
                    <a:lnTo>
                      <a:pt x="226" y="1110342"/>
                    </a:lnTo>
                    <a:lnTo>
                      <a:pt x="0" y="1106034"/>
                    </a:lnTo>
                    <a:lnTo>
                      <a:pt x="0" y="843642"/>
                    </a:lnTo>
                    <a:lnTo>
                      <a:pt x="226" y="839334"/>
                    </a:lnTo>
                    <a:lnTo>
                      <a:pt x="906" y="835025"/>
                    </a:lnTo>
                    <a:lnTo>
                      <a:pt x="2039" y="831169"/>
                    </a:lnTo>
                    <a:lnTo>
                      <a:pt x="3171" y="827314"/>
                    </a:lnTo>
                    <a:lnTo>
                      <a:pt x="4983" y="823685"/>
                    </a:lnTo>
                    <a:lnTo>
                      <a:pt x="7022" y="820284"/>
                    </a:lnTo>
                    <a:lnTo>
                      <a:pt x="9513" y="816882"/>
                    </a:lnTo>
                    <a:lnTo>
                      <a:pt x="12231" y="814160"/>
                    </a:lnTo>
                    <a:lnTo>
                      <a:pt x="15176" y="811212"/>
                    </a:lnTo>
                    <a:lnTo>
                      <a:pt x="18347" y="808944"/>
                    </a:lnTo>
                    <a:lnTo>
                      <a:pt x="21745" y="806903"/>
                    </a:lnTo>
                    <a:lnTo>
                      <a:pt x="25369" y="805089"/>
                    </a:lnTo>
                    <a:lnTo>
                      <a:pt x="29219" y="803728"/>
                    </a:lnTo>
                    <a:lnTo>
                      <a:pt x="33070" y="802821"/>
                    </a:lnTo>
                    <a:lnTo>
                      <a:pt x="37373" y="801914"/>
                    </a:lnTo>
                    <a:lnTo>
                      <a:pt x="41677" y="801687"/>
                    </a:lnTo>
                    <a:close/>
                    <a:moveTo>
                      <a:pt x="535686" y="454968"/>
                    </a:moveTo>
                    <a:lnTo>
                      <a:pt x="533420" y="455649"/>
                    </a:lnTo>
                    <a:lnTo>
                      <a:pt x="531155" y="456103"/>
                    </a:lnTo>
                    <a:lnTo>
                      <a:pt x="529117" y="456784"/>
                    </a:lnTo>
                    <a:lnTo>
                      <a:pt x="527305" y="457918"/>
                    </a:lnTo>
                    <a:lnTo>
                      <a:pt x="525493" y="459280"/>
                    </a:lnTo>
                    <a:lnTo>
                      <a:pt x="523681" y="460415"/>
                    </a:lnTo>
                    <a:lnTo>
                      <a:pt x="522095" y="462003"/>
                    </a:lnTo>
                    <a:lnTo>
                      <a:pt x="520510" y="463592"/>
                    </a:lnTo>
                    <a:lnTo>
                      <a:pt x="519151" y="465634"/>
                    </a:lnTo>
                    <a:lnTo>
                      <a:pt x="518245" y="467450"/>
                    </a:lnTo>
                    <a:lnTo>
                      <a:pt x="517112" y="469492"/>
                    </a:lnTo>
                    <a:lnTo>
                      <a:pt x="516433" y="471761"/>
                    </a:lnTo>
                    <a:lnTo>
                      <a:pt x="515980" y="473804"/>
                    </a:lnTo>
                    <a:lnTo>
                      <a:pt x="515300" y="476527"/>
                    </a:lnTo>
                    <a:lnTo>
                      <a:pt x="515300" y="478796"/>
                    </a:lnTo>
                    <a:lnTo>
                      <a:pt x="515300" y="668967"/>
                    </a:lnTo>
                    <a:lnTo>
                      <a:pt x="515300" y="671237"/>
                    </a:lnTo>
                    <a:lnTo>
                      <a:pt x="515980" y="673960"/>
                    </a:lnTo>
                    <a:lnTo>
                      <a:pt x="516433" y="676002"/>
                    </a:lnTo>
                    <a:lnTo>
                      <a:pt x="517112" y="678272"/>
                    </a:lnTo>
                    <a:lnTo>
                      <a:pt x="518245" y="680314"/>
                    </a:lnTo>
                    <a:lnTo>
                      <a:pt x="519151" y="682357"/>
                    </a:lnTo>
                    <a:lnTo>
                      <a:pt x="520510" y="684172"/>
                    </a:lnTo>
                    <a:lnTo>
                      <a:pt x="522095" y="685761"/>
                    </a:lnTo>
                    <a:lnTo>
                      <a:pt x="523681" y="687349"/>
                    </a:lnTo>
                    <a:lnTo>
                      <a:pt x="525493" y="688711"/>
                    </a:lnTo>
                    <a:lnTo>
                      <a:pt x="527305" y="689845"/>
                    </a:lnTo>
                    <a:lnTo>
                      <a:pt x="529117" y="690980"/>
                    </a:lnTo>
                    <a:lnTo>
                      <a:pt x="531155" y="691661"/>
                    </a:lnTo>
                    <a:lnTo>
                      <a:pt x="533420" y="692115"/>
                    </a:lnTo>
                    <a:lnTo>
                      <a:pt x="535686" y="692796"/>
                    </a:lnTo>
                    <a:lnTo>
                      <a:pt x="537724" y="692796"/>
                    </a:lnTo>
                    <a:lnTo>
                      <a:pt x="540216" y="692796"/>
                    </a:lnTo>
                    <a:lnTo>
                      <a:pt x="542481" y="692115"/>
                    </a:lnTo>
                    <a:lnTo>
                      <a:pt x="544746" y="691661"/>
                    </a:lnTo>
                    <a:lnTo>
                      <a:pt x="546784" y="690980"/>
                    </a:lnTo>
                    <a:lnTo>
                      <a:pt x="548596" y="689845"/>
                    </a:lnTo>
                    <a:lnTo>
                      <a:pt x="550635" y="688711"/>
                    </a:lnTo>
                    <a:lnTo>
                      <a:pt x="552220" y="687349"/>
                    </a:lnTo>
                    <a:lnTo>
                      <a:pt x="554033" y="685761"/>
                    </a:lnTo>
                    <a:lnTo>
                      <a:pt x="555392" y="684172"/>
                    </a:lnTo>
                    <a:lnTo>
                      <a:pt x="556524" y="682357"/>
                    </a:lnTo>
                    <a:lnTo>
                      <a:pt x="557883" y="680314"/>
                    </a:lnTo>
                    <a:lnTo>
                      <a:pt x="558563" y="678272"/>
                    </a:lnTo>
                    <a:lnTo>
                      <a:pt x="559469" y="676002"/>
                    </a:lnTo>
                    <a:lnTo>
                      <a:pt x="559922" y="673960"/>
                    </a:lnTo>
                    <a:lnTo>
                      <a:pt x="560375" y="671237"/>
                    </a:lnTo>
                    <a:lnTo>
                      <a:pt x="560375" y="668967"/>
                    </a:lnTo>
                    <a:lnTo>
                      <a:pt x="560375" y="478796"/>
                    </a:lnTo>
                    <a:lnTo>
                      <a:pt x="560375" y="476527"/>
                    </a:lnTo>
                    <a:lnTo>
                      <a:pt x="559922" y="473804"/>
                    </a:lnTo>
                    <a:lnTo>
                      <a:pt x="559469" y="471761"/>
                    </a:lnTo>
                    <a:lnTo>
                      <a:pt x="558563" y="469492"/>
                    </a:lnTo>
                    <a:lnTo>
                      <a:pt x="557883" y="467450"/>
                    </a:lnTo>
                    <a:lnTo>
                      <a:pt x="556524" y="465634"/>
                    </a:lnTo>
                    <a:lnTo>
                      <a:pt x="555392" y="463592"/>
                    </a:lnTo>
                    <a:lnTo>
                      <a:pt x="554033" y="462003"/>
                    </a:lnTo>
                    <a:lnTo>
                      <a:pt x="552220" y="460415"/>
                    </a:lnTo>
                    <a:lnTo>
                      <a:pt x="550635" y="459280"/>
                    </a:lnTo>
                    <a:lnTo>
                      <a:pt x="548596" y="457918"/>
                    </a:lnTo>
                    <a:lnTo>
                      <a:pt x="546784" y="456784"/>
                    </a:lnTo>
                    <a:lnTo>
                      <a:pt x="544746" y="456103"/>
                    </a:lnTo>
                    <a:lnTo>
                      <a:pt x="542481" y="455649"/>
                    </a:lnTo>
                    <a:lnTo>
                      <a:pt x="540216" y="454968"/>
                    </a:lnTo>
                    <a:lnTo>
                      <a:pt x="537724" y="454968"/>
                    </a:lnTo>
                    <a:lnTo>
                      <a:pt x="535686" y="454968"/>
                    </a:lnTo>
                    <a:close/>
                    <a:moveTo>
                      <a:pt x="396838" y="454968"/>
                    </a:moveTo>
                    <a:lnTo>
                      <a:pt x="394799" y="455649"/>
                    </a:lnTo>
                    <a:lnTo>
                      <a:pt x="392534" y="456103"/>
                    </a:lnTo>
                    <a:lnTo>
                      <a:pt x="390496" y="456784"/>
                    </a:lnTo>
                    <a:lnTo>
                      <a:pt x="388457" y="457918"/>
                    </a:lnTo>
                    <a:lnTo>
                      <a:pt x="386645" y="459280"/>
                    </a:lnTo>
                    <a:lnTo>
                      <a:pt x="384833" y="460415"/>
                    </a:lnTo>
                    <a:lnTo>
                      <a:pt x="383247" y="462003"/>
                    </a:lnTo>
                    <a:lnTo>
                      <a:pt x="381888" y="463592"/>
                    </a:lnTo>
                    <a:lnTo>
                      <a:pt x="380756" y="465634"/>
                    </a:lnTo>
                    <a:lnTo>
                      <a:pt x="379397" y="467450"/>
                    </a:lnTo>
                    <a:lnTo>
                      <a:pt x="378264" y="469492"/>
                    </a:lnTo>
                    <a:lnTo>
                      <a:pt x="377811" y="471761"/>
                    </a:lnTo>
                    <a:lnTo>
                      <a:pt x="377132" y="473804"/>
                    </a:lnTo>
                    <a:lnTo>
                      <a:pt x="376679" y="476527"/>
                    </a:lnTo>
                    <a:lnTo>
                      <a:pt x="376679" y="478796"/>
                    </a:lnTo>
                    <a:lnTo>
                      <a:pt x="376679" y="668967"/>
                    </a:lnTo>
                    <a:lnTo>
                      <a:pt x="376679" y="671237"/>
                    </a:lnTo>
                    <a:lnTo>
                      <a:pt x="377132" y="673960"/>
                    </a:lnTo>
                    <a:lnTo>
                      <a:pt x="377811" y="676002"/>
                    </a:lnTo>
                    <a:lnTo>
                      <a:pt x="378264" y="678272"/>
                    </a:lnTo>
                    <a:lnTo>
                      <a:pt x="379397" y="680314"/>
                    </a:lnTo>
                    <a:lnTo>
                      <a:pt x="380756" y="682357"/>
                    </a:lnTo>
                    <a:lnTo>
                      <a:pt x="381888" y="684172"/>
                    </a:lnTo>
                    <a:lnTo>
                      <a:pt x="383247" y="685761"/>
                    </a:lnTo>
                    <a:lnTo>
                      <a:pt x="384833" y="687349"/>
                    </a:lnTo>
                    <a:lnTo>
                      <a:pt x="386645" y="688711"/>
                    </a:lnTo>
                    <a:lnTo>
                      <a:pt x="388457" y="689845"/>
                    </a:lnTo>
                    <a:lnTo>
                      <a:pt x="390496" y="690980"/>
                    </a:lnTo>
                    <a:lnTo>
                      <a:pt x="392534" y="691661"/>
                    </a:lnTo>
                    <a:lnTo>
                      <a:pt x="394799" y="692115"/>
                    </a:lnTo>
                    <a:lnTo>
                      <a:pt x="396838" y="692796"/>
                    </a:lnTo>
                    <a:lnTo>
                      <a:pt x="399103" y="692796"/>
                    </a:lnTo>
                    <a:lnTo>
                      <a:pt x="401595" y="692796"/>
                    </a:lnTo>
                    <a:lnTo>
                      <a:pt x="403859" y="692115"/>
                    </a:lnTo>
                    <a:lnTo>
                      <a:pt x="405898" y="691661"/>
                    </a:lnTo>
                    <a:lnTo>
                      <a:pt x="407937" y="690980"/>
                    </a:lnTo>
                    <a:lnTo>
                      <a:pt x="409975" y="689845"/>
                    </a:lnTo>
                    <a:lnTo>
                      <a:pt x="411787" y="688711"/>
                    </a:lnTo>
                    <a:lnTo>
                      <a:pt x="413599" y="687349"/>
                    </a:lnTo>
                    <a:lnTo>
                      <a:pt x="415185" y="685761"/>
                    </a:lnTo>
                    <a:lnTo>
                      <a:pt x="416770" y="684172"/>
                    </a:lnTo>
                    <a:lnTo>
                      <a:pt x="417903" y="682357"/>
                    </a:lnTo>
                    <a:lnTo>
                      <a:pt x="419035" y="680314"/>
                    </a:lnTo>
                    <a:lnTo>
                      <a:pt x="420168" y="678272"/>
                    </a:lnTo>
                    <a:lnTo>
                      <a:pt x="420847" y="676002"/>
                    </a:lnTo>
                    <a:lnTo>
                      <a:pt x="421300" y="673960"/>
                    </a:lnTo>
                    <a:lnTo>
                      <a:pt x="421527" y="671237"/>
                    </a:lnTo>
                    <a:lnTo>
                      <a:pt x="421980" y="668967"/>
                    </a:lnTo>
                    <a:lnTo>
                      <a:pt x="421980" y="478796"/>
                    </a:lnTo>
                    <a:lnTo>
                      <a:pt x="421527" y="476527"/>
                    </a:lnTo>
                    <a:lnTo>
                      <a:pt x="421300" y="473804"/>
                    </a:lnTo>
                    <a:lnTo>
                      <a:pt x="420847" y="471761"/>
                    </a:lnTo>
                    <a:lnTo>
                      <a:pt x="420168" y="469492"/>
                    </a:lnTo>
                    <a:lnTo>
                      <a:pt x="419035" y="467450"/>
                    </a:lnTo>
                    <a:lnTo>
                      <a:pt x="417903" y="465634"/>
                    </a:lnTo>
                    <a:lnTo>
                      <a:pt x="416770" y="463592"/>
                    </a:lnTo>
                    <a:lnTo>
                      <a:pt x="415185" y="462003"/>
                    </a:lnTo>
                    <a:lnTo>
                      <a:pt x="413599" y="460415"/>
                    </a:lnTo>
                    <a:lnTo>
                      <a:pt x="411787" y="459280"/>
                    </a:lnTo>
                    <a:lnTo>
                      <a:pt x="409975" y="457918"/>
                    </a:lnTo>
                    <a:lnTo>
                      <a:pt x="407937" y="456784"/>
                    </a:lnTo>
                    <a:lnTo>
                      <a:pt x="405898" y="456103"/>
                    </a:lnTo>
                    <a:lnTo>
                      <a:pt x="403859" y="455649"/>
                    </a:lnTo>
                    <a:lnTo>
                      <a:pt x="401595" y="454968"/>
                    </a:lnTo>
                    <a:lnTo>
                      <a:pt x="399103" y="454968"/>
                    </a:lnTo>
                    <a:lnTo>
                      <a:pt x="396838" y="454968"/>
                    </a:lnTo>
                    <a:close/>
                    <a:moveTo>
                      <a:pt x="259349" y="454968"/>
                    </a:moveTo>
                    <a:lnTo>
                      <a:pt x="257084" y="455649"/>
                    </a:lnTo>
                    <a:lnTo>
                      <a:pt x="255045" y="456103"/>
                    </a:lnTo>
                    <a:lnTo>
                      <a:pt x="252780" y="456784"/>
                    </a:lnTo>
                    <a:lnTo>
                      <a:pt x="250742" y="457918"/>
                    </a:lnTo>
                    <a:lnTo>
                      <a:pt x="248930" y="459280"/>
                    </a:lnTo>
                    <a:lnTo>
                      <a:pt x="247118" y="460415"/>
                    </a:lnTo>
                    <a:lnTo>
                      <a:pt x="245759" y="462003"/>
                    </a:lnTo>
                    <a:lnTo>
                      <a:pt x="244173" y="463592"/>
                    </a:lnTo>
                    <a:lnTo>
                      <a:pt x="242814" y="465634"/>
                    </a:lnTo>
                    <a:lnTo>
                      <a:pt x="241908" y="467450"/>
                    </a:lnTo>
                    <a:lnTo>
                      <a:pt x="240775" y="469492"/>
                    </a:lnTo>
                    <a:lnTo>
                      <a:pt x="240096" y="471761"/>
                    </a:lnTo>
                    <a:lnTo>
                      <a:pt x="239417" y="473804"/>
                    </a:lnTo>
                    <a:lnTo>
                      <a:pt x="239190" y="476527"/>
                    </a:lnTo>
                    <a:lnTo>
                      <a:pt x="238963" y="478796"/>
                    </a:lnTo>
                    <a:lnTo>
                      <a:pt x="238963" y="668967"/>
                    </a:lnTo>
                    <a:lnTo>
                      <a:pt x="239190" y="671237"/>
                    </a:lnTo>
                    <a:lnTo>
                      <a:pt x="239417" y="673960"/>
                    </a:lnTo>
                    <a:lnTo>
                      <a:pt x="240096" y="676002"/>
                    </a:lnTo>
                    <a:lnTo>
                      <a:pt x="240775" y="678272"/>
                    </a:lnTo>
                    <a:lnTo>
                      <a:pt x="241908" y="680314"/>
                    </a:lnTo>
                    <a:lnTo>
                      <a:pt x="242814" y="682357"/>
                    </a:lnTo>
                    <a:lnTo>
                      <a:pt x="244173" y="684172"/>
                    </a:lnTo>
                    <a:lnTo>
                      <a:pt x="245759" y="685761"/>
                    </a:lnTo>
                    <a:lnTo>
                      <a:pt x="247118" y="687349"/>
                    </a:lnTo>
                    <a:lnTo>
                      <a:pt x="248930" y="688711"/>
                    </a:lnTo>
                    <a:lnTo>
                      <a:pt x="250742" y="689845"/>
                    </a:lnTo>
                    <a:lnTo>
                      <a:pt x="252780" y="690980"/>
                    </a:lnTo>
                    <a:lnTo>
                      <a:pt x="255045" y="691661"/>
                    </a:lnTo>
                    <a:lnTo>
                      <a:pt x="257084" y="692115"/>
                    </a:lnTo>
                    <a:lnTo>
                      <a:pt x="259349" y="692796"/>
                    </a:lnTo>
                    <a:lnTo>
                      <a:pt x="261614" y="692796"/>
                    </a:lnTo>
                    <a:lnTo>
                      <a:pt x="263879" y="692796"/>
                    </a:lnTo>
                    <a:lnTo>
                      <a:pt x="266371" y="692115"/>
                    </a:lnTo>
                    <a:lnTo>
                      <a:pt x="268409" y="691661"/>
                    </a:lnTo>
                    <a:lnTo>
                      <a:pt x="270448" y="690980"/>
                    </a:lnTo>
                    <a:lnTo>
                      <a:pt x="272486" y="689845"/>
                    </a:lnTo>
                    <a:lnTo>
                      <a:pt x="274298" y="688711"/>
                    </a:lnTo>
                    <a:lnTo>
                      <a:pt x="276110" y="687349"/>
                    </a:lnTo>
                    <a:lnTo>
                      <a:pt x="277696" y="685761"/>
                    </a:lnTo>
                    <a:lnTo>
                      <a:pt x="278828" y="684172"/>
                    </a:lnTo>
                    <a:lnTo>
                      <a:pt x="280187" y="682357"/>
                    </a:lnTo>
                    <a:lnTo>
                      <a:pt x="281547" y="680314"/>
                    </a:lnTo>
                    <a:lnTo>
                      <a:pt x="282453" y="678272"/>
                    </a:lnTo>
                    <a:lnTo>
                      <a:pt x="283358" y="676002"/>
                    </a:lnTo>
                    <a:lnTo>
                      <a:pt x="283812" y="673960"/>
                    </a:lnTo>
                    <a:lnTo>
                      <a:pt x="284038" y="671237"/>
                    </a:lnTo>
                    <a:lnTo>
                      <a:pt x="284038" y="668967"/>
                    </a:lnTo>
                    <a:lnTo>
                      <a:pt x="284038" y="478796"/>
                    </a:lnTo>
                    <a:lnTo>
                      <a:pt x="284038" y="476527"/>
                    </a:lnTo>
                    <a:lnTo>
                      <a:pt x="283812" y="473804"/>
                    </a:lnTo>
                    <a:lnTo>
                      <a:pt x="283358" y="471761"/>
                    </a:lnTo>
                    <a:lnTo>
                      <a:pt x="282453" y="469492"/>
                    </a:lnTo>
                    <a:lnTo>
                      <a:pt x="281547" y="467450"/>
                    </a:lnTo>
                    <a:lnTo>
                      <a:pt x="280187" y="465634"/>
                    </a:lnTo>
                    <a:lnTo>
                      <a:pt x="278828" y="463592"/>
                    </a:lnTo>
                    <a:lnTo>
                      <a:pt x="277696" y="462003"/>
                    </a:lnTo>
                    <a:lnTo>
                      <a:pt x="276110" y="460415"/>
                    </a:lnTo>
                    <a:lnTo>
                      <a:pt x="274298" y="459280"/>
                    </a:lnTo>
                    <a:lnTo>
                      <a:pt x="272486" y="457918"/>
                    </a:lnTo>
                    <a:lnTo>
                      <a:pt x="270448" y="456784"/>
                    </a:lnTo>
                    <a:lnTo>
                      <a:pt x="268409" y="456103"/>
                    </a:lnTo>
                    <a:lnTo>
                      <a:pt x="266371" y="455649"/>
                    </a:lnTo>
                    <a:lnTo>
                      <a:pt x="263879" y="454968"/>
                    </a:lnTo>
                    <a:lnTo>
                      <a:pt x="261614" y="454968"/>
                    </a:lnTo>
                    <a:lnTo>
                      <a:pt x="259349" y="454968"/>
                    </a:lnTo>
                    <a:close/>
                    <a:moveTo>
                      <a:pt x="120728" y="454968"/>
                    </a:moveTo>
                    <a:lnTo>
                      <a:pt x="118463" y="455649"/>
                    </a:lnTo>
                    <a:lnTo>
                      <a:pt x="116424" y="456103"/>
                    </a:lnTo>
                    <a:lnTo>
                      <a:pt x="113932" y="456784"/>
                    </a:lnTo>
                    <a:lnTo>
                      <a:pt x="112120" y="457918"/>
                    </a:lnTo>
                    <a:lnTo>
                      <a:pt x="110535" y="459280"/>
                    </a:lnTo>
                    <a:lnTo>
                      <a:pt x="108723" y="460415"/>
                    </a:lnTo>
                    <a:lnTo>
                      <a:pt x="107137" y="462003"/>
                    </a:lnTo>
                    <a:lnTo>
                      <a:pt x="105552" y="463592"/>
                    </a:lnTo>
                    <a:lnTo>
                      <a:pt x="104193" y="465634"/>
                    </a:lnTo>
                    <a:lnTo>
                      <a:pt x="103286" y="467450"/>
                    </a:lnTo>
                    <a:lnTo>
                      <a:pt x="102154" y="469492"/>
                    </a:lnTo>
                    <a:lnTo>
                      <a:pt x="101475" y="471761"/>
                    </a:lnTo>
                    <a:lnTo>
                      <a:pt x="100795" y="473804"/>
                    </a:lnTo>
                    <a:lnTo>
                      <a:pt x="100569" y="476527"/>
                    </a:lnTo>
                    <a:lnTo>
                      <a:pt x="100342" y="478796"/>
                    </a:lnTo>
                    <a:lnTo>
                      <a:pt x="100342" y="668967"/>
                    </a:lnTo>
                    <a:lnTo>
                      <a:pt x="100569" y="671237"/>
                    </a:lnTo>
                    <a:lnTo>
                      <a:pt x="100795" y="673960"/>
                    </a:lnTo>
                    <a:lnTo>
                      <a:pt x="101475" y="676002"/>
                    </a:lnTo>
                    <a:lnTo>
                      <a:pt x="102154" y="678272"/>
                    </a:lnTo>
                    <a:lnTo>
                      <a:pt x="103286" y="680314"/>
                    </a:lnTo>
                    <a:lnTo>
                      <a:pt x="104193" y="682357"/>
                    </a:lnTo>
                    <a:lnTo>
                      <a:pt x="105552" y="684172"/>
                    </a:lnTo>
                    <a:lnTo>
                      <a:pt x="107137" y="685761"/>
                    </a:lnTo>
                    <a:lnTo>
                      <a:pt x="108723" y="687349"/>
                    </a:lnTo>
                    <a:lnTo>
                      <a:pt x="110535" y="688711"/>
                    </a:lnTo>
                    <a:lnTo>
                      <a:pt x="112120" y="689845"/>
                    </a:lnTo>
                    <a:lnTo>
                      <a:pt x="113932" y="690980"/>
                    </a:lnTo>
                    <a:lnTo>
                      <a:pt x="116424" y="691661"/>
                    </a:lnTo>
                    <a:lnTo>
                      <a:pt x="118463" y="692115"/>
                    </a:lnTo>
                    <a:lnTo>
                      <a:pt x="120728" y="692796"/>
                    </a:lnTo>
                    <a:lnTo>
                      <a:pt x="122992" y="692796"/>
                    </a:lnTo>
                    <a:lnTo>
                      <a:pt x="125258" y="692796"/>
                    </a:lnTo>
                    <a:lnTo>
                      <a:pt x="127523" y="692115"/>
                    </a:lnTo>
                    <a:lnTo>
                      <a:pt x="129788" y="691661"/>
                    </a:lnTo>
                    <a:lnTo>
                      <a:pt x="131826" y="690980"/>
                    </a:lnTo>
                    <a:lnTo>
                      <a:pt x="133638" y="689845"/>
                    </a:lnTo>
                    <a:lnTo>
                      <a:pt x="135677" y="688711"/>
                    </a:lnTo>
                    <a:lnTo>
                      <a:pt x="137262" y="687349"/>
                    </a:lnTo>
                    <a:lnTo>
                      <a:pt x="139074" y="685761"/>
                    </a:lnTo>
                    <a:lnTo>
                      <a:pt x="140207" y="684172"/>
                    </a:lnTo>
                    <a:lnTo>
                      <a:pt x="141566" y="682357"/>
                    </a:lnTo>
                    <a:lnTo>
                      <a:pt x="142925" y="680314"/>
                    </a:lnTo>
                    <a:lnTo>
                      <a:pt x="143605" y="678272"/>
                    </a:lnTo>
                    <a:lnTo>
                      <a:pt x="144511" y="676002"/>
                    </a:lnTo>
                    <a:lnTo>
                      <a:pt x="144964" y="673960"/>
                    </a:lnTo>
                    <a:lnTo>
                      <a:pt x="145417" y="671237"/>
                    </a:lnTo>
                    <a:lnTo>
                      <a:pt x="145417" y="668967"/>
                    </a:lnTo>
                    <a:lnTo>
                      <a:pt x="145417" y="478796"/>
                    </a:lnTo>
                    <a:lnTo>
                      <a:pt x="145417" y="476527"/>
                    </a:lnTo>
                    <a:lnTo>
                      <a:pt x="144964" y="473804"/>
                    </a:lnTo>
                    <a:lnTo>
                      <a:pt x="144511" y="471761"/>
                    </a:lnTo>
                    <a:lnTo>
                      <a:pt x="143605" y="469492"/>
                    </a:lnTo>
                    <a:lnTo>
                      <a:pt x="142925" y="467450"/>
                    </a:lnTo>
                    <a:lnTo>
                      <a:pt x="141566" y="465634"/>
                    </a:lnTo>
                    <a:lnTo>
                      <a:pt x="140207" y="463592"/>
                    </a:lnTo>
                    <a:lnTo>
                      <a:pt x="139074" y="462003"/>
                    </a:lnTo>
                    <a:lnTo>
                      <a:pt x="137262" y="460415"/>
                    </a:lnTo>
                    <a:lnTo>
                      <a:pt x="135677" y="459280"/>
                    </a:lnTo>
                    <a:lnTo>
                      <a:pt x="133638" y="457918"/>
                    </a:lnTo>
                    <a:lnTo>
                      <a:pt x="131826" y="456784"/>
                    </a:lnTo>
                    <a:lnTo>
                      <a:pt x="129788" y="456103"/>
                    </a:lnTo>
                    <a:lnTo>
                      <a:pt x="127523" y="455649"/>
                    </a:lnTo>
                    <a:lnTo>
                      <a:pt x="125258" y="454968"/>
                    </a:lnTo>
                    <a:lnTo>
                      <a:pt x="122992" y="454968"/>
                    </a:lnTo>
                    <a:lnTo>
                      <a:pt x="120728" y="454968"/>
                    </a:lnTo>
                    <a:close/>
                    <a:moveTo>
                      <a:pt x="37374" y="400050"/>
                    </a:moveTo>
                    <a:lnTo>
                      <a:pt x="41677" y="400050"/>
                    </a:lnTo>
                    <a:lnTo>
                      <a:pt x="733425" y="400050"/>
                    </a:lnTo>
                    <a:lnTo>
                      <a:pt x="723685" y="419793"/>
                    </a:lnTo>
                    <a:lnTo>
                      <a:pt x="714851" y="439764"/>
                    </a:lnTo>
                    <a:lnTo>
                      <a:pt x="706244" y="460188"/>
                    </a:lnTo>
                    <a:lnTo>
                      <a:pt x="698317" y="480839"/>
                    </a:lnTo>
                    <a:lnTo>
                      <a:pt x="691068" y="501717"/>
                    </a:lnTo>
                    <a:lnTo>
                      <a:pt x="684047" y="523049"/>
                    </a:lnTo>
                    <a:lnTo>
                      <a:pt x="677705" y="544380"/>
                    </a:lnTo>
                    <a:lnTo>
                      <a:pt x="671815" y="565939"/>
                    </a:lnTo>
                    <a:lnTo>
                      <a:pt x="666606" y="587725"/>
                    </a:lnTo>
                    <a:lnTo>
                      <a:pt x="661849" y="609964"/>
                    </a:lnTo>
                    <a:lnTo>
                      <a:pt x="657772" y="632204"/>
                    </a:lnTo>
                    <a:lnTo>
                      <a:pt x="654148" y="654444"/>
                    </a:lnTo>
                    <a:lnTo>
                      <a:pt x="651430" y="677364"/>
                    </a:lnTo>
                    <a:lnTo>
                      <a:pt x="650071" y="688711"/>
                    </a:lnTo>
                    <a:lnTo>
                      <a:pt x="649165" y="700057"/>
                    </a:lnTo>
                    <a:lnTo>
                      <a:pt x="648032" y="711631"/>
                    </a:lnTo>
                    <a:lnTo>
                      <a:pt x="647353" y="722978"/>
                    </a:lnTo>
                    <a:lnTo>
                      <a:pt x="646673" y="734551"/>
                    </a:lnTo>
                    <a:lnTo>
                      <a:pt x="646220" y="746125"/>
                    </a:lnTo>
                    <a:lnTo>
                      <a:pt x="41677" y="746125"/>
                    </a:lnTo>
                    <a:lnTo>
                      <a:pt x="37374" y="745898"/>
                    </a:lnTo>
                    <a:lnTo>
                      <a:pt x="33070" y="745444"/>
                    </a:lnTo>
                    <a:lnTo>
                      <a:pt x="29219" y="744310"/>
                    </a:lnTo>
                    <a:lnTo>
                      <a:pt x="25369" y="742721"/>
                    </a:lnTo>
                    <a:lnTo>
                      <a:pt x="21745" y="741360"/>
                    </a:lnTo>
                    <a:lnTo>
                      <a:pt x="18347" y="738863"/>
                    </a:lnTo>
                    <a:lnTo>
                      <a:pt x="15176" y="736594"/>
                    </a:lnTo>
                    <a:lnTo>
                      <a:pt x="12231" y="734098"/>
                    </a:lnTo>
                    <a:lnTo>
                      <a:pt x="9513" y="730921"/>
                    </a:lnTo>
                    <a:lnTo>
                      <a:pt x="7022" y="727743"/>
                    </a:lnTo>
                    <a:lnTo>
                      <a:pt x="4983" y="724113"/>
                    </a:lnTo>
                    <a:lnTo>
                      <a:pt x="3171" y="720708"/>
                    </a:lnTo>
                    <a:lnTo>
                      <a:pt x="2039" y="716851"/>
                    </a:lnTo>
                    <a:lnTo>
                      <a:pt x="906" y="712766"/>
                    </a:lnTo>
                    <a:lnTo>
                      <a:pt x="226" y="708681"/>
                    </a:lnTo>
                    <a:lnTo>
                      <a:pt x="0" y="704369"/>
                    </a:lnTo>
                    <a:lnTo>
                      <a:pt x="0" y="441579"/>
                    </a:lnTo>
                    <a:lnTo>
                      <a:pt x="226" y="437494"/>
                    </a:lnTo>
                    <a:lnTo>
                      <a:pt x="906" y="433409"/>
                    </a:lnTo>
                    <a:lnTo>
                      <a:pt x="2039" y="429325"/>
                    </a:lnTo>
                    <a:lnTo>
                      <a:pt x="3171" y="425467"/>
                    </a:lnTo>
                    <a:lnTo>
                      <a:pt x="4983" y="421836"/>
                    </a:lnTo>
                    <a:lnTo>
                      <a:pt x="7022" y="418432"/>
                    </a:lnTo>
                    <a:lnTo>
                      <a:pt x="9513" y="415028"/>
                    </a:lnTo>
                    <a:lnTo>
                      <a:pt x="12231" y="412305"/>
                    </a:lnTo>
                    <a:lnTo>
                      <a:pt x="15176" y="409354"/>
                    </a:lnTo>
                    <a:lnTo>
                      <a:pt x="18347" y="407085"/>
                    </a:lnTo>
                    <a:lnTo>
                      <a:pt x="21745" y="405043"/>
                    </a:lnTo>
                    <a:lnTo>
                      <a:pt x="25369" y="403227"/>
                    </a:lnTo>
                    <a:lnTo>
                      <a:pt x="29219" y="401866"/>
                    </a:lnTo>
                    <a:lnTo>
                      <a:pt x="33070" y="400958"/>
                    </a:lnTo>
                    <a:lnTo>
                      <a:pt x="37374" y="400050"/>
                    </a:lnTo>
                    <a:close/>
                    <a:moveTo>
                      <a:pt x="1426198" y="303439"/>
                    </a:moveTo>
                    <a:lnTo>
                      <a:pt x="1426198" y="366939"/>
                    </a:lnTo>
                    <a:lnTo>
                      <a:pt x="1409174" y="368753"/>
                    </a:lnTo>
                    <a:lnTo>
                      <a:pt x="1392604" y="370567"/>
                    </a:lnTo>
                    <a:lnTo>
                      <a:pt x="1376715" y="372835"/>
                    </a:lnTo>
                    <a:lnTo>
                      <a:pt x="1361280" y="375330"/>
                    </a:lnTo>
                    <a:lnTo>
                      <a:pt x="1346299" y="378278"/>
                    </a:lnTo>
                    <a:lnTo>
                      <a:pt x="1331772" y="381226"/>
                    </a:lnTo>
                    <a:lnTo>
                      <a:pt x="1317699" y="384628"/>
                    </a:lnTo>
                    <a:lnTo>
                      <a:pt x="1304533" y="388484"/>
                    </a:lnTo>
                    <a:lnTo>
                      <a:pt x="1291822" y="392339"/>
                    </a:lnTo>
                    <a:lnTo>
                      <a:pt x="1279565" y="396875"/>
                    </a:lnTo>
                    <a:lnTo>
                      <a:pt x="1267989" y="401410"/>
                    </a:lnTo>
                    <a:lnTo>
                      <a:pt x="1256866" y="406626"/>
                    </a:lnTo>
                    <a:lnTo>
                      <a:pt x="1246198" y="411842"/>
                    </a:lnTo>
                    <a:lnTo>
                      <a:pt x="1236211" y="417512"/>
                    </a:lnTo>
                    <a:lnTo>
                      <a:pt x="1226677" y="423182"/>
                    </a:lnTo>
                    <a:lnTo>
                      <a:pt x="1217598" y="429305"/>
                    </a:lnTo>
                    <a:lnTo>
                      <a:pt x="1209426" y="435655"/>
                    </a:lnTo>
                    <a:lnTo>
                      <a:pt x="1201482" y="442685"/>
                    </a:lnTo>
                    <a:lnTo>
                      <a:pt x="1194218" y="449716"/>
                    </a:lnTo>
                    <a:lnTo>
                      <a:pt x="1187182" y="457200"/>
                    </a:lnTo>
                    <a:lnTo>
                      <a:pt x="1181053" y="464910"/>
                    </a:lnTo>
                    <a:lnTo>
                      <a:pt x="1175378" y="472848"/>
                    </a:lnTo>
                    <a:lnTo>
                      <a:pt x="1172655" y="476703"/>
                    </a:lnTo>
                    <a:lnTo>
                      <a:pt x="1170158" y="481012"/>
                    </a:lnTo>
                    <a:lnTo>
                      <a:pt x="1167888" y="485321"/>
                    </a:lnTo>
                    <a:lnTo>
                      <a:pt x="1165391" y="489630"/>
                    </a:lnTo>
                    <a:lnTo>
                      <a:pt x="1161532" y="498475"/>
                    </a:lnTo>
                    <a:lnTo>
                      <a:pt x="1158127" y="507773"/>
                    </a:lnTo>
                    <a:lnTo>
                      <a:pt x="1154950" y="517298"/>
                    </a:lnTo>
                    <a:lnTo>
                      <a:pt x="1152680" y="527050"/>
                    </a:lnTo>
                    <a:lnTo>
                      <a:pt x="1150637" y="537028"/>
                    </a:lnTo>
                    <a:lnTo>
                      <a:pt x="1149275" y="547460"/>
                    </a:lnTo>
                    <a:lnTo>
                      <a:pt x="1148367" y="557893"/>
                    </a:lnTo>
                    <a:lnTo>
                      <a:pt x="1148140" y="569005"/>
                    </a:lnTo>
                    <a:lnTo>
                      <a:pt x="1148140" y="576489"/>
                    </a:lnTo>
                    <a:lnTo>
                      <a:pt x="1148821" y="584200"/>
                    </a:lnTo>
                    <a:lnTo>
                      <a:pt x="1149275" y="591457"/>
                    </a:lnTo>
                    <a:lnTo>
                      <a:pt x="1150183" y="598941"/>
                    </a:lnTo>
                    <a:lnTo>
                      <a:pt x="1151318" y="606198"/>
                    </a:lnTo>
                    <a:lnTo>
                      <a:pt x="1152907" y="613455"/>
                    </a:lnTo>
                    <a:lnTo>
                      <a:pt x="1154496" y="620485"/>
                    </a:lnTo>
                    <a:lnTo>
                      <a:pt x="1156539" y="627289"/>
                    </a:lnTo>
                    <a:lnTo>
                      <a:pt x="1158581" y="634093"/>
                    </a:lnTo>
                    <a:lnTo>
                      <a:pt x="1161078" y="640669"/>
                    </a:lnTo>
                    <a:lnTo>
                      <a:pt x="1163802" y="647473"/>
                    </a:lnTo>
                    <a:lnTo>
                      <a:pt x="1166753" y="653823"/>
                    </a:lnTo>
                    <a:lnTo>
                      <a:pt x="1169931" y="660400"/>
                    </a:lnTo>
                    <a:lnTo>
                      <a:pt x="1173562" y="666750"/>
                    </a:lnTo>
                    <a:lnTo>
                      <a:pt x="1177194" y="672873"/>
                    </a:lnTo>
                    <a:lnTo>
                      <a:pt x="1181053" y="679223"/>
                    </a:lnTo>
                    <a:lnTo>
                      <a:pt x="1185366" y="685119"/>
                    </a:lnTo>
                    <a:lnTo>
                      <a:pt x="1189451" y="691016"/>
                    </a:lnTo>
                    <a:lnTo>
                      <a:pt x="1193991" y="696685"/>
                    </a:lnTo>
                    <a:lnTo>
                      <a:pt x="1198304" y="702128"/>
                    </a:lnTo>
                    <a:lnTo>
                      <a:pt x="1202844" y="707344"/>
                    </a:lnTo>
                    <a:lnTo>
                      <a:pt x="1207610" y="712334"/>
                    </a:lnTo>
                    <a:lnTo>
                      <a:pt x="1212150" y="717550"/>
                    </a:lnTo>
                    <a:lnTo>
                      <a:pt x="1217144" y="722312"/>
                    </a:lnTo>
                    <a:lnTo>
                      <a:pt x="1222138" y="726848"/>
                    </a:lnTo>
                    <a:lnTo>
                      <a:pt x="1226904" y="731610"/>
                    </a:lnTo>
                    <a:lnTo>
                      <a:pt x="1232125" y="735693"/>
                    </a:lnTo>
                    <a:lnTo>
                      <a:pt x="1237346" y="739775"/>
                    </a:lnTo>
                    <a:lnTo>
                      <a:pt x="1242793" y="743630"/>
                    </a:lnTo>
                    <a:lnTo>
                      <a:pt x="1248014" y="747485"/>
                    </a:lnTo>
                    <a:lnTo>
                      <a:pt x="1253462" y="751114"/>
                    </a:lnTo>
                    <a:lnTo>
                      <a:pt x="1259136" y="754516"/>
                    </a:lnTo>
                    <a:lnTo>
                      <a:pt x="1271620" y="761773"/>
                    </a:lnTo>
                    <a:lnTo>
                      <a:pt x="1286602" y="769937"/>
                    </a:lnTo>
                    <a:lnTo>
                      <a:pt x="1304080" y="779009"/>
                    </a:lnTo>
                    <a:lnTo>
                      <a:pt x="1324281" y="788987"/>
                    </a:lnTo>
                    <a:lnTo>
                      <a:pt x="1346980" y="799873"/>
                    </a:lnTo>
                    <a:lnTo>
                      <a:pt x="1371948" y="811666"/>
                    </a:lnTo>
                    <a:lnTo>
                      <a:pt x="1399641" y="824593"/>
                    </a:lnTo>
                    <a:lnTo>
                      <a:pt x="1429603" y="838200"/>
                    </a:lnTo>
                    <a:lnTo>
                      <a:pt x="1438909" y="842735"/>
                    </a:lnTo>
                    <a:lnTo>
                      <a:pt x="1447308" y="846818"/>
                    </a:lnTo>
                    <a:lnTo>
                      <a:pt x="1455706" y="850900"/>
                    </a:lnTo>
                    <a:lnTo>
                      <a:pt x="1463424" y="854982"/>
                    </a:lnTo>
                    <a:lnTo>
                      <a:pt x="1470687" y="859064"/>
                    </a:lnTo>
                    <a:lnTo>
                      <a:pt x="1477270" y="863146"/>
                    </a:lnTo>
                    <a:lnTo>
                      <a:pt x="1483626" y="867228"/>
                    </a:lnTo>
                    <a:lnTo>
                      <a:pt x="1489300" y="871084"/>
                    </a:lnTo>
                    <a:lnTo>
                      <a:pt x="1494748" y="874939"/>
                    </a:lnTo>
                    <a:lnTo>
                      <a:pt x="1499288" y="878794"/>
                    </a:lnTo>
                    <a:lnTo>
                      <a:pt x="1503600" y="882650"/>
                    </a:lnTo>
                    <a:lnTo>
                      <a:pt x="1507459" y="886278"/>
                    </a:lnTo>
                    <a:lnTo>
                      <a:pt x="1510864" y="890134"/>
                    </a:lnTo>
                    <a:lnTo>
                      <a:pt x="1513815" y="893762"/>
                    </a:lnTo>
                    <a:lnTo>
                      <a:pt x="1516085" y="897391"/>
                    </a:lnTo>
                    <a:lnTo>
                      <a:pt x="1517900" y="901019"/>
                    </a:lnTo>
                    <a:lnTo>
                      <a:pt x="1519489" y="904875"/>
                    </a:lnTo>
                    <a:lnTo>
                      <a:pt x="1520624" y="908957"/>
                    </a:lnTo>
                    <a:lnTo>
                      <a:pt x="1522213" y="913039"/>
                    </a:lnTo>
                    <a:lnTo>
                      <a:pt x="1523575" y="917801"/>
                    </a:lnTo>
                    <a:lnTo>
                      <a:pt x="1524483" y="922564"/>
                    </a:lnTo>
                    <a:lnTo>
                      <a:pt x="1525618" y="928007"/>
                    </a:lnTo>
                    <a:lnTo>
                      <a:pt x="1527434" y="939346"/>
                    </a:lnTo>
                    <a:lnTo>
                      <a:pt x="1529023" y="951819"/>
                    </a:lnTo>
                    <a:lnTo>
                      <a:pt x="1529931" y="965653"/>
                    </a:lnTo>
                    <a:lnTo>
                      <a:pt x="1530612" y="980621"/>
                    </a:lnTo>
                    <a:lnTo>
                      <a:pt x="1530839" y="996723"/>
                    </a:lnTo>
                    <a:lnTo>
                      <a:pt x="1530612" y="1003073"/>
                    </a:lnTo>
                    <a:lnTo>
                      <a:pt x="1529704" y="1008969"/>
                    </a:lnTo>
                    <a:lnTo>
                      <a:pt x="1528796" y="1014639"/>
                    </a:lnTo>
                    <a:lnTo>
                      <a:pt x="1527434" y="1019855"/>
                    </a:lnTo>
                    <a:lnTo>
                      <a:pt x="1525391" y="1024618"/>
                    </a:lnTo>
                    <a:lnTo>
                      <a:pt x="1523121" y="1029153"/>
                    </a:lnTo>
                    <a:lnTo>
                      <a:pt x="1520170" y="1033235"/>
                    </a:lnTo>
                    <a:lnTo>
                      <a:pt x="1516993" y="1036637"/>
                    </a:lnTo>
                    <a:lnTo>
                      <a:pt x="1513588" y="1040039"/>
                    </a:lnTo>
                    <a:lnTo>
                      <a:pt x="1509275" y="1042534"/>
                    </a:lnTo>
                    <a:lnTo>
                      <a:pt x="1504962" y="1044801"/>
                    </a:lnTo>
                    <a:lnTo>
                      <a:pt x="1499969" y="1046843"/>
                    </a:lnTo>
                    <a:lnTo>
                      <a:pt x="1494748" y="1048430"/>
                    </a:lnTo>
                    <a:lnTo>
                      <a:pt x="1488619" y="1049564"/>
                    </a:lnTo>
                    <a:lnTo>
                      <a:pt x="1482491" y="1050018"/>
                    </a:lnTo>
                    <a:lnTo>
                      <a:pt x="1475908" y="1050244"/>
                    </a:lnTo>
                    <a:lnTo>
                      <a:pt x="1471595" y="1050244"/>
                    </a:lnTo>
                    <a:lnTo>
                      <a:pt x="1467964" y="1050018"/>
                    </a:lnTo>
                    <a:lnTo>
                      <a:pt x="1464332" y="1049564"/>
                    </a:lnTo>
                    <a:lnTo>
                      <a:pt x="1461154" y="1048884"/>
                    </a:lnTo>
                    <a:lnTo>
                      <a:pt x="1457749" y="1048430"/>
                    </a:lnTo>
                    <a:lnTo>
                      <a:pt x="1454571" y="1047523"/>
                    </a:lnTo>
                    <a:lnTo>
                      <a:pt x="1451848" y="1046389"/>
                    </a:lnTo>
                    <a:lnTo>
                      <a:pt x="1449124" y="1045255"/>
                    </a:lnTo>
                    <a:lnTo>
                      <a:pt x="1446854" y="1044121"/>
                    </a:lnTo>
                    <a:lnTo>
                      <a:pt x="1444584" y="1042534"/>
                    </a:lnTo>
                    <a:lnTo>
                      <a:pt x="1442541" y="1040946"/>
                    </a:lnTo>
                    <a:lnTo>
                      <a:pt x="1440498" y="1039132"/>
                    </a:lnTo>
                    <a:lnTo>
                      <a:pt x="1438909" y="1037318"/>
                    </a:lnTo>
                    <a:lnTo>
                      <a:pt x="1437320" y="1035276"/>
                    </a:lnTo>
                    <a:lnTo>
                      <a:pt x="1435731" y="1033235"/>
                    </a:lnTo>
                    <a:lnTo>
                      <a:pt x="1434824" y="1030968"/>
                    </a:lnTo>
                    <a:lnTo>
                      <a:pt x="1433689" y="1028019"/>
                    </a:lnTo>
                    <a:lnTo>
                      <a:pt x="1432781" y="1025071"/>
                    </a:lnTo>
                    <a:lnTo>
                      <a:pt x="1431873" y="1021443"/>
                    </a:lnTo>
                    <a:lnTo>
                      <a:pt x="1431192" y="1017134"/>
                    </a:lnTo>
                    <a:lnTo>
                      <a:pt x="1429603" y="1007609"/>
                    </a:lnTo>
                    <a:lnTo>
                      <a:pt x="1428241" y="996043"/>
                    </a:lnTo>
                    <a:lnTo>
                      <a:pt x="1427560" y="982662"/>
                    </a:lnTo>
                    <a:lnTo>
                      <a:pt x="1426652" y="967468"/>
                    </a:lnTo>
                    <a:lnTo>
                      <a:pt x="1426425" y="950459"/>
                    </a:lnTo>
                    <a:lnTo>
                      <a:pt x="1426198" y="931182"/>
                    </a:lnTo>
                    <a:lnTo>
                      <a:pt x="1426198" y="882650"/>
                    </a:lnTo>
                    <a:lnTo>
                      <a:pt x="1152226" y="882650"/>
                    </a:lnTo>
                    <a:lnTo>
                      <a:pt x="1152226" y="921203"/>
                    </a:lnTo>
                    <a:lnTo>
                      <a:pt x="1152226" y="929594"/>
                    </a:lnTo>
                    <a:lnTo>
                      <a:pt x="1152680" y="937759"/>
                    </a:lnTo>
                    <a:lnTo>
                      <a:pt x="1153134" y="945469"/>
                    </a:lnTo>
                    <a:lnTo>
                      <a:pt x="1153588" y="953180"/>
                    </a:lnTo>
                    <a:lnTo>
                      <a:pt x="1154496" y="961118"/>
                    </a:lnTo>
                    <a:lnTo>
                      <a:pt x="1155177" y="968601"/>
                    </a:lnTo>
                    <a:lnTo>
                      <a:pt x="1156312" y="975632"/>
                    </a:lnTo>
                    <a:lnTo>
                      <a:pt x="1157446" y="982889"/>
                    </a:lnTo>
                    <a:lnTo>
                      <a:pt x="1158808" y="989919"/>
                    </a:lnTo>
                    <a:lnTo>
                      <a:pt x="1160397" y="996723"/>
                    </a:lnTo>
                    <a:lnTo>
                      <a:pt x="1161986" y="1003300"/>
                    </a:lnTo>
                    <a:lnTo>
                      <a:pt x="1164029" y="1009876"/>
                    </a:lnTo>
                    <a:lnTo>
                      <a:pt x="1165845" y="1016226"/>
                    </a:lnTo>
                    <a:lnTo>
                      <a:pt x="1168115" y="1022350"/>
                    </a:lnTo>
                    <a:lnTo>
                      <a:pt x="1170385" y="1028246"/>
                    </a:lnTo>
                    <a:lnTo>
                      <a:pt x="1172655" y="1034369"/>
                    </a:lnTo>
                    <a:lnTo>
                      <a:pt x="1175605" y="1040039"/>
                    </a:lnTo>
                    <a:lnTo>
                      <a:pt x="1178102" y="1045709"/>
                    </a:lnTo>
                    <a:lnTo>
                      <a:pt x="1181280" y="1050925"/>
                    </a:lnTo>
                    <a:lnTo>
                      <a:pt x="1184458" y="1056368"/>
                    </a:lnTo>
                    <a:lnTo>
                      <a:pt x="1187636" y="1061357"/>
                    </a:lnTo>
                    <a:lnTo>
                      <a:pt x="1191040" y="1066573"/>
                    </a:lnTo>
                    <a:lnTo>
                      <a:pt x="1194672" y="1071109"/>
                    </a:lnTo>
                    <a:lnTo>
                      <a:pt x="1198531" y="1075871"/>
                    </a:lnTo>
                    <a:lnTo>
                      <a:pt x="1202390" y="1080407"/>
                    </a:lnTo>
                    <a:lnTo>
                      <a:pt x="1206475" y="1084716"/>
                    </a:lnTo>
                    <a:lnTo>
                      <a:pt x="1210788" y="1089025"/>
                    </a:lnTo>
                    <a:lnTo>
                      <a:pt x="1215101" y="1092880"/>
                    </a:lnTo>
                    <a:lnTo>
                      <a:pt x="1219641" y="1096735"/>
                    </a:lnTo>
                    <a:lnTo>
                      <a:pt x="1224407" y="1100591"/>
                    </a:lnTo>
                    <a:lnTo>
                      <a:pt x="1229174" y="1104219"/>
                    </a:lnTo>
                    <a:lnTo>
                      <a:pt x="1234395" y="1107394"/>
                    </a:lnTo>
                    <a:lnTo>
                      <a:pt x="1244836" y="1113971"/>
                    </a:lnTo>
                    <a:lnTo>
                      <a:pt x="1255277" y="1120094"/>
                    </a:lnTo>
                    <a:lnTo>
                      <a:pt x="1266173" y="1125764"/>
                    </a:lnTo>
                    <a:lnTo>
                      <a:pt x="1277068" y="1131207"/>
                    </a:lnTo>
                    <a:lnTo>
                      <a:pt x="1288417" y="1136423"/>
                    </a:lnTo>
                    <a:lnTo>
                      <a:pt x="1299767" y="1140959"/>
                    </a:lnTo>
                    <a:lnTo>
                      <a:pt x="1311343" y="1145494"/>
                    </a:lnTo>
                    <a:lnTo>
                      <a:pt x="1323146" y="1149576"/>
                    </a:lnTo>
                    <a:lnTo>
                      <a:pt x="1335404" y="1153205"/>
                    </a:lnTo>
                    <a:lnTo>
                      <a:pt x="1347661" y="1156607"/>
                    </a:lnTo>
                    <a:lnTo>
                      <a:pt x="1360372" y="1159328"/>
                    </a:lnTo>
                    <a:lnTo>
                      <a:pt x="1373083" y="1161823"/>
                    </a:lnTo>
                    <a:lnTo>
                      <a:pt x="1386022" y="1164318"/>
                    </a:lnTo>
                    <a:lnTo>
                      <a:pt x="1399187" y="1166132"/>
                    </a:lnTo>
                    <a:lnTo>
                      <a:pt x="1412579" y="1167493"/>
                    </a:lnTo>
                    <a:lnTo>
                      <a:pt x="1426198" y="1168626"/>
                    </a:lnTo>
                    <a:lnTo>
                      <a:pt x="1426198" y="1245734"/>
                    </a:lnTo>
                    <a:lnTo>
                      <a:pt x="1552402" y="1245734"/>
                    </a:lnTo>
                    <a:lnTo>
                      <a:pt x="1552402" y="1171121"/>
                    </a:lnTo>
                    <a:lnTo>
                      <a:pt x="1569880" y="1169080"/>
                    </a:lnTo>
                    <a:lnTo>
                      <a:pt x="1586450" y="1166812"/>
                    </a:lnTo>
                    <a:lnTo>
                      <a:pt x="1602793" y="1164318"/>
                    </a:lnTo>
                    <a:lnTo>
                      <a:pt x="1618455" y="1161143"/>
                    </a:lnTo>
                    <a:lnTo>
                      <a:pt x="1633890" y="1157741"/>
                    </a:lnTo>
                    <a:lnTo>
                      <a:pt x="1648191" y="1153885"/>
                    </a:lnTo>
                    <a:lnTo>
                      <a:pt x="1662491" y="1149803"/>
                    </a:lnTo>
                    <a:lnTo>
                      <a:pt x="1675883" y="1145494"/>
                    </a:lnTo>
                    <a:lnTo>
                      <a:pt x="1688821" y="1140505"/>
                    </a:lnTo>
                    <a:lnTo>
                      <a:pt x="1701078" y="1135289"/>
                    </a:lnTo>
                    <a:lnTo>
                      <a:pt x="1713109" y="1129619"/>
                    </a:lnTo>
                    <a:lnTo>
                      <a:pt x="1724458" y="1123723"/>
                    </a:lnTo>
                    <a:lnTo>
                      <a:pt x="1734899" y="1117600"/>
                    </a:lnTo>
                    <a:lnTo>
                      <a:pt x="1745341" y="1110796"/>
                    </a:lnTo>
                    <a:lnTo>
                      <a:pt x="1754874" y="1103993"/>
                    </a:lnTo>
                    <a:lnTo>
                      <a:pt x="1759414" y="1100137"/>
                    </a:lnTo>
                    <a:lnTo>
                      <a:pt x="1763954" y="1096509"/>
                    </a:lnTo>
                    <a:lnTo>
                      <a:pt x="1768266" y="1092653"/>
                    </a:lnTo>
                    <a:lnTo>
                      <a:pt x="1772352" y="1088571"/>
                    </a:lnTo>
                    <a:lnTo>
                      <a:pt x="1776438" y="1084489"/>
                    </a:lnTo>
                    <a:lnTo>
                      <a:pt x="1780524" y="1080634"/>
                    </a:lnTo>
                    <a:lnTo>
                      <a:pt x="1784382" y="1076325"/>
                    </a:lnTo>
                    <a:lnTo>
                      <a:pt x="1788014" y="1072243"/>
                    </a:lnTo>
                    <a:lnTo>
                      <a:pt x="1791419" y="1067707"/>
                    </a:lnTo>
                    <a:lnTo>
                      <a:pt x="1794824" y="1063398"/>
                    </a:lnTo>
                    <a:lnTo>
                      <a:pt x="1798001" y="1058862"/>
                    </a:lnTo>
                    <a:lnTo>
                      <a:pt x="1801179" y="1054100"/>
                    </a:lnTo>
                    <a:lnTo>
                      <a:pt x="1804130" y="1049564"/>
                    </a:lnTo>
                    <a:lnTo>
                      <a:pt x="1807081" y="1044575"/>
                    </a:lnTo>
                    <a:lnTo>
                      <a:pt x="1809578" y="1039585"/>
                    </a:lnTo>
                    <a:lnTo>
                      <a:pt x="1812075" y="1034823"/>
                    </a:lnTo>
                    <a:lnTo>
                      <a:pt x="1814798" y="1029607"/>
                    </a:lnTo>
                    <a:lnTo>
                      <a:pt x="1816841" y="1024391"/>
                    </a:lnTo>
                    <a:lnTo>
                      <a:pt x="1819111" y="1019401"/>
                    </a:lnTo>
                    <a:lnTo>
                      <a:pt x="1820927" y="1013959"/>
                    </a:lnTo>
                    <a:lnTo>
                      <a:pt x="1822970" y="1008516"/>
                    </a:lnTo>
                    <a:lnTo>
                      <a:pt x="1824559" y="1003073"/>
                    </a:lnTo>
                    <a:lnTo>
                      <a:pt x="1826148" y="997403"/>
                    </a:lnTo>
                    <a:lnTo>
                      <a:pt x="1827737" y="991734"/>
                    </a:lnTo>
                    <a:lnTo>
                      <a:pt x="1830234" y="980168"/>
                    </a:lnTo>
                    <a:lnTo>
                      <a:pt x="1832049" y="967921"/>
                    </a:lnTo>
                    <a:lnTo>
                      <a:pt x="1833411" y="955675"/>
                    </a:lnTo>
                    <a:lnTo>
                      <a:pt x="1834319" y="942975"/>
                    </a:lnTo>
                    <a:lnTo>
                      <a:pt x="1834546" y="929821"/>
                    </a:lnTo>
                    <a:lnTo>
                      <a:pt x="1834319" y="921657"/>
                    </a:lnTo>
                    <a:lnTo>
                      <a:pt x="1834092" y="913493"/>
                    </a:lnTo>
                    <a:lnTo>
                      <a:pt x="1833638" y="905555"/>
                    </a:lnTo>
                    <a:lnTo>
                      <a:pt x="1832730" y="897844"/>
                    </a:lnTo>
                    <a:lnTo>
                      <a:pt x="1832049" y="890360"/>
                    </a:lnTo>
                    <a:lnTo>
                      <a:pt x="1830688" y="883103"/>
                    </a:lnTo>
                    <a:lnTo>
                      <a:pt x="1829553" y="875846"/>
                    </a:lnTo>
                    <a:lnTo>
                      <a:pt x="1827964" y="869043"/>
                    </a:lnTo>
                    <a:lnTo>
                      <a:pt x="1826375" y="862012"/>
                    </a:lnTo>
                    <a:lnTo>
                      <a:pt x="1824332" y="855209"/>
                    </a:lnTo>
                    <a:lnTo>
                      <a:pt x="1822289" y="848859"/>
                    </a:lnTo>
                    <a:lnTo>
                      <a:pt x="1820019" y="842735"/>
                    </a:lnTo>
                    <a:lnTo>
                      <a:pt x="1817295" y="836385"/>
                    </a:lnTo>
                    <a:lnTo>
                      <a:pt x="1814571" y="830489"/>
                    </a:lnTo>
                    <a:lnTo>
                      <a:pt x="1811621" y="824593"/>
                    </a:lnTo>
                    <a:lnTo>
                      <a:pt x="1808670" y="818923"/>
                    </a:lnTo>
                    <a:lnTo>
                      <a:pt x="1805265" y="813480"/>
                    </a:lnTo>
                    <a:lnTo>
                      <a:pt x="1801860" y="808037"/>
                    </a:lnTo>
                    <a:lnTo>
                      <a:pt x="1798228" y="803048"/>
                    </a:lnTo>
                    <a:lnTo>
                      <a:pt x="1794597" y="798059"/>
                    </a:lnTo>
                    <a:lnTo>
                      <a:pt x="1790965" y="793069"/>
                    </a:lnTo>
                    <a:lnTo>
                      <a:pt x="1787106" y="788534"/>
                    </a:lnTo>
                    <a:lnTo>
                      <a:pt x="1783247" y="783771"/>
                    </a:lnTo>
                    <a:lnTo>
                      <a:pt x="1779389" y="779462"/>
                    </a:lnTo>
                    <a:lnTo>
                      <a:pt x="1775303" y="775380"/>
                    </a:lnTo>
                    <a:lnTo>
                      <a:pt x="1771217" y="771298"/>
                    </a:lnTo>
                    <a:lnTo>
                      <a:pt x="1766904" y="767443"/>
                    </a:lnTo>
                    <a:lnTo>
                      <a:pt x="1762592" y="763587"/>
                    </a:lnTo>
                    <a:lnTo>
                      <a:pt x="1758279" y="759959"/>
                    </a:lnTo>
                    <a:lnTo>
                      <a:pt x="1753512" y="756557"/>
                    </a:lnTo>
                    <a:lnTo>
                      <a:pt x="1748972" y="753155"/>
                    </a:lnTo>
                    <a:lnTo>
                      <a:pt x="1744206" y="749980"/>
                    </a:lnTo>
                    <a:lnTo>
                      <a:pt x="1733764" y="743630"/>
                    </a:lnTo>
                    <a:lnTo>
                      <a:pt x="1721053" y="736600"/>
                    </a:lnTo>
                    <a:lnTo>
                      <a:pt x="1706526" y="728889"/>
                    </a:lnTo>
                    <a:lnTo>
                      <a:pt x="1689729" y="720498"/>
                    </a:lnTo>
                    <a:lnTo>
                      <a:pt x="1670889" y="711426"/>
                    </a:lnTo>
                    <a:lnTo>
                      <a:pt x="1650006" y="701675"/>
                    </a:lnTo>
                    <a:lnTo>
                      <a:pt x="1627081" y="691243"/>
                    </a:lnTo>
                    <a:lnTo>
                      <a:pt x="1602112" y="680130"/>
                    </a:lnTo>
                    <a:lnTo>
                      <a:pt x="1572831" y="666976"/>
                    </a:lnTo>
                    <a:lnTo>
                      <a:pt x="1546501" y="655184"/>
                    </a:lnTo>
                    <a:lnTo>
                      <a:pt x="1523575" y="644525"/>
                    </a:lnTo>
                    <a:lnTo>
                      <a:pt x="1503600" y="634773"/>
                    </a:lnTo>
                    <a:lnTo>
                      <a:pt x="1486576" y="626382"/>
                    </a:lnTo>
                    <a:lnTo>
                      <a:pt x="1472730" y="618898"/>
                    </a:lnTo>
                    <a:lnTo>
                      <a:pt x="1461835" y="612548"/>
                    </a:lnTo>
                    <a:lnTo>
                      <a:pt x="1457522" y="609826"/>
                    </a:lnTo>
                    <a:lnTo>
                      <a:pt x="1454117" y="607332"/>
                    </a:lnTo>
                    <a:lnTo>
                      <a:pt x="1450940" y="604837"/>
                    </a:lnTo>
                    <a:lnTo>
                      <a:pt x="1447989" y="602343"/>
                    </a:lnTo>
                    <a:lnTo>
                      <a:pt x="1445265" y="599168"/>
                    </a:lnTo>
                    <a:lnTo>
                      <a:pt x="1442768" y="596219"/>
                    </a:lnTo>
                    <a:lnTo>
                      <a:pt x="1440498" y="593044"/>
                    </a:lnTo>
                    <a:lnTo>
                      <a:pt x="1438455" y="589416"/>
                    </a:lnTo>
                    <a:lnTo>
                      <a:pt x="1436639" y="585560"/>
                    </a:lnTo>
                    <a:lnTo>
                      <a:pt x="1434824" y="581705"/>
                    </a:lnTo>
                    <a:lnTo>
                      <a:pt x="1433235" y="577623"/>
                    </a:lnTo>
                    <a:lnTo>
                      <a:pt x="1431873" y="572860"/>
                    </a:lnTo>
                    <a:lnTo>
                      <a:pt x="1430965" y="568325"/>
                    </a:lnTo>
                    <a:lnTo>
                      <a:pt x="1429830" y="563562"/>
                    </a:lnTo>
                    <a:lnTo>
                      <a:pt x="1429149" y="558573"/>
                    </a:lnTo>
                    <a:lnTo>
                      <a:pt x="1428468" y="553130"/>
                    </a:lnTo>
                    <a:lnTo>
                      <a:pt x="1428241" y="547687"/>
                    </a:lnTo>
                    <a:lnTo>
                      <a:pt x="1428241" y="542018"/>
                    </a:lnTo>
                    <a:lnTo>
                      <a:pt x="1428468" y="535214"/>
                    </a:lnTo>
                    <a:lnTo>
                      <a:pt x="1429149" y="528864"/>
                    </a:lnTo>
                    <a:lnTo>
                      <a:pt x="1430057" y="522967"/>
                    </a:lnTo>
                    <a:lnTo>
                      <a:pt x="1431419" y="517525"/>
                    </a:lnTo>
                    <a:lnTo>
                      <a:pt x="1433235" y="512309"/>
                    </a:lnTo>
                    <a:lnTo>
                      <a:pt x="1435278" y="508000"/>
                    </a:lnTo>
                    <a:lnTo>
                      <a:pt x="1437774" y="503464"/>
                    </a:lnTo>
                    <a:lnTo>
                      <a:pt x="1440952" y="499835"/>
                    </a:lnTo>
                    <a:lnTo>
                      <a:pt x="1444130" y="496660"/>
                    </a:lnTo>
                    <a:lnTo>
                      <a:pt x="1447989" y="493712"/>
                    </a:lnTo>
                    <a:lnTo>
                      <a:pt x="1452074" y="491444"/>
                    </a:lnTo>
                    <a:lnTo>
                      <a:pt x="1456387" y="489403"/>
                    </a:lnTo>
                    <a:lnTo>
                      <a:pt x="1461381" y="487816"/>
                    </a:lnTo>
                    <a:lnTo>
                      <a:pt x="1466829" y="486682"/>
                    </a:lnTo>
                    <a:lnTo>
                      <a:pt x="1472503" y="486228"/>
                    </a:lnTo>
                    <a:lnTo>
                      <a:pt x="1478405" y="486001"/>
                    </a:lnTo>
                    <a:lnTo>
                      <a:pt x="1485895" y="486228"/>
                    </a:lnTo>
                    <a:lnTo>
                      <a:pt x="1492932" y="487135"/>
                    </a:lnTo>
                    <a:lnTo>
                      <a:pt x="1495883" y="487589"/>
                    </a:lnTo>
                    <a:lnTo>
                      <a:pt x="1498834" y="488269"/>
                    </a:lnTo>
                    <a:lnTo>
                      <a:pt x="1501557" y="489176"/>
                    </a:lnTo>
                    <a:lnTo>
                      <a:pt x="1504281" y="489857"/>
                    </a:lnTo>
                    <a:lnTo>
                      <a:pt x="1506778" y="491217"/>
                    </a:lnTo>
                    <a:lnTo>
                      <a:pt x="1509048" y="492125"/>
                    </a:lnTo>
                    <a:lnTo>
                      <a:pt x="1511091" y="493485"/>
                    </a:lnTo>
                    <a:lnTo>
                      <a:pt x="1512907" y="495073"/>
                    </a:lnTo>
                    <a:lnTo>
                      <a:pt x="1514723" y="496660"/>
                    </a:lnTo>
                    <a:lnTo>
                      <a:pt x="1516312" y="498475"/>
                    </a:lnTo>
                    <a:lnTo>
                      <a:pt x="1517900" y="500289"/>
                    </a:lnTo>
                    <a:lnTo>
                      <a:pt x="1519262" y="502103"/>
                    </a:lnTo>
                    <a:lnTo>
                      <a:pt x="1520170" y="504371"/>
                    </a:lnTo>
                    <a:lnTo>
                      <a:pt x="1521532" y="506639"/>
                    </a:lnTo>
                    <a:lnTo>
                      <a:pt x="1522213" y="509587"/>
                    </a:lnTo>
                    <a:lnTo>
                      <a:pt x="1523348" y="512535"/>
                    </a:lnTo>
                    <a:lnTo>
                      <a:pt x="1524937" y="519339"/>
                    </a:lnTo>
                    <a:lnTo>
                      <a:pt x="1526299" y="527503"/>
                    </a:lnTo>
                    <a:lnTo>
                      <a:pt x="1527434" y="536575"/>
                    </a:lnTo>
                    <a:lnTo>
                      <a:pt x="1527888" y="546780"/>
                    </a:lnTo>
                    <a:lnTo>
                      <a:pt x="1528569" y="558573"/>
                    </a:lnTo>
                    <a:lnTo>
                      <a:pt x="1528796" y="570819"/>
                    </a:lnTo>
                    <a:lnTo>
                      <a:pt x="1528796" y="603930"/>
                    </a:lnTo>
                    <a:lnTo>
                      <a:pt x="1802541" y="603930"/>
                    </a:lnTo>
                    <a:lnTo>
                      <a:pt x="1803903" y="592364"/>
                    </a:lnTo>
                    <a:lnTo>
                      <a:pt x="1804584" y="581932"/>
                    </a:lnTo>
                    <a:lnTo>
                      <a:pt x="1805265" y="573541"/>
                    </a:lnTo>
                    <a:lnTo>
                      <a:pt x="1805492" y="566510"/>
                    </a:lnTo>
                    <a:lnTo>
                      <a:pt x="1805265" y="555625"/>
                    </a:lnTo>
                    <a:lnTo>
                      <a:pt x="1804357" y="544966"/>
                    </a:lnTo>
                    <a:lnTo>
                      <a:pt x="1803222" y="534987"/>
                    </a:lnTo>
                    <a:lnTo>
                      <a:pt x="1801406" y="525009"/>
                    </a:lnTo>
                    <a:lnTo>
                      <a:pt x="1799363" y="515257"/>
                    </a:lnTo>
                    <a:lnTo>
                      <a:pt x="1796413" y="505959"/>
                    </a:lnTo>
                    <a:lnTo>
                      <a:pt x="1793235" y="496887"/>
                    </a:lnTo>
                    <a:lnTo>
                      <a:pt x="1789603" y="488042"/>
                    </a:lnTo>
                    <a:lnTo>
                      <a:pt x="1785290" y="479651"/>
                    </a:lnTo>
                    <a:lnTo>
                      <a:pt x="1780751" y="471260"/>
                    </a:lnTo>
                    <a:lnTo>
                      <a:pt x="1775530" y="463550"/>
                    </a:lnTo>
                    <a:lnTo>
                      <a:pt x="1769855" y="456066"/>
                    </a:lnTo>
                    <a:lnTo>
                      <a:pt x="1763727" y="448582"/>
                    </a:lnTo>
                    <a:lnTo>
                      <a:pt x="1757144" y="441551"/>
                    </a:lnTo>
                    <a:lnTo>
                      <a:pt x="1749880" y="434975"/>
                    </a:lnTo>
                    <a:lnTo>
                      <a:pt x="1742163" y="428851"/>
                    </a:lnTo>
                    <a:lnTo>
                      <a:pt x="1734218" y="422501"/>
                    </a:lnTo>
                    <a:lnTo>
                      <a:pt x="1725366" y="416832"/>
                    </a:lnTo>
                    <a:lnTo>
                      <a:pt x="1716286" y="411162"/>
                    </a:lnTo>
                    <a:lnTo>
                      <a:pt x="1706753" y="406173"/>
                    </a:lnTo>
                    <a:lnTo>
                      <a:pt x="1696766" y="401184"/>
                    </a:lnTo>
                    <a:lnTo>
                      <a:pt x="1685870" y="396421"/>
                    </a:lnTo>
                    <a:lnTo>
                      <a:pt x="1674748" y="392339"/>
                    </a:lnTo>
                    <a:lnTo>
                      <a:pt x="1663172" y="388257"/>
                    </a:lnTo>
                    <a:lnTo>
                      <a:pt x="1651141" y="384628"/>
                    </a:lnTo>
                    <a:lnTo>
                      <a:pt x="1638430" y="381000"/>
                    </a:lnTo>
                    <a:lnTo>
                      <a:pt x="1625492" y="378051"/>
                    </a:lnTo>
                    <a:lnTo>
                      <a:pt x="1611873" y="375103"/>
                    </a:lnTo>
                    <a:lnTo>
                      <a:pt x="1597573" y="372835"/>
                    </a:lnTo>
                    <a:lnTo>
                      <a:pt x="1583273" y="370567"/>
                    </a:lnTo>
                    <a:lnTo>
                      <a:pt x="1568064" y="368753"/>
                    </a:lnTo>
                    <a:lnTo>
                      <a:pt x="1552402" y="366939"/>
                    </a:lnTo>
                    <a:lnTo>
                      <a:pt x="1552402" y="303439"/>
                    </a:lnTo>
                    <a:lnTo>
                      <a:pt x="1426198" y="303439"/>
                    </a:lnTo>
                    <a:close/>
                    <a:moveTo>
                      <a:pt x="535927" y="54918"/>
                    </a:moveTo>
                    <a:lnTo>
                      <a:pt x="533661" y="55599"/>
                    </a:lnTo>
                    <a:lnTo>
                      <a:pt x="531395" y="56053"/>
                    </a:lnTo>
                    <a:lnTo>
                      <a:pt x="529356" y="56734"/>
                    </a:lnTo>
                    <a:lnTo>
                      <a:pt x="527543" y="57868"/>
                    </a:lnTo>
                    <a:lnTo>
                      <a:pt x="525730" y="59003"/>
                    </a:lnTo>
                    <a:lnTo>
                      <a:pt x="523918" y="60365"/>
                    </a:lnTo>
                    <a:lnTo>
                      <a:pt x="522331" y="61953"/>
                    </a:lnTo>
                    <a:lnTo>
                      <a:pt x="520745" y="63542"/>
                    </a:lnTo>
                    <a:lnTo>
                      <a:pt x="519385" y="65584"/>
                    </a:lnTo>
                    <a:lnTo>
                      <a:pt x="518479" y="67400"/>
                    </a:lnTo>
                    <a:lnTo>
                      <a:pt x="517346" y="69442"/>
                    </a:lnTo>
                    <a:lnTo>
                      <a:pt x="516666" y="71711"/>
                    </a:lnTo>
                    <a:lnTo>
                      <a:pt x="516213" y="73754"/>
                    </a:lnTo>
                    <a:lnTo>
                      <a:pt x="515533" y="76477"/>
                    </a:lnTo>
                    <a:lnTo>
                      <a:pt x="515533" y="78746"/>
                    </a:lnTo>
                    <a:lnTo>
                      <a:pt x="515533" y="268917"/>
                    </a:lnTo>
                    <a:lnTo>
                      <a:pt x="515533" y="271414"/>
                    </a:lnTo>
                    <a:lnTo>
                      <a:pt x="516213" y="273910"/>
                    </a:lnTo>
                    <a:lnTo>
                      <a:pt x="516666" y="276179"/>
                    </a:lnTo>
                    <a:lnTo>
                      <a:pt x="517346" y="278222"/>
                    </a:lnTo>
                    <a:lnTo>
                      <a:pt x="518479" y="280264"/>
                    </a:lnTo>
                    <a:lnTo>
                      <a:pt x="519385" y="282307"/>
                    </a:lnTo>
                    <a:lnTo>
                      <a:pt x="520745" y="284122"/>
                    </a:lnTo>
                    <a:lnTo>
                      <a:pt x="522331" y="285711"/>
                    </a:lnTo>
                    <a:lnTo>
                      <a:pt x="523918" y="287299"/>
                    </a:lnTo>
                    <a:lnTo>
                      <a:pt x="525730" y="288888"/>
                    </a:lnTo>
                    <a:lnTo>
                      <a:pt x="527543" y="289795"/>
                    </a:lnTo>
                    <a:lnTo>
                      <a:pt x="529356" y="290930"/>
                    </a:lnTo>
                    <a:lnTo>
                      <a:pt x="531395" y="291611"/>
                    </a:lnTo>
                    <a:lnTo>
                      <a:pt x="533661" y="292065"/>
                    </a:lnTo>
                    <a:lnTo>
                      <a:pt x="535927" y="292746"/>
                    </a:lnTo>
                    <a:lnTo>
                      <a:pt x="537967" y="292746"/>
                    </a:lnTo>
                    <a:lnTo>
                      <a:pt x="540460" y="292746"/>
                    </a:lnTo>
                    <a:lnTo>
                      <a:pt x="542726" y="292065"/>
                    </a:lnTo>
                    <a:lnTo>
                      <a:pt x="544992" y="291611"/>
                    </a:lnTo>
                    <a:lnTo>
                      <a:pt x="547031" y="290930"/>
                    </a:lnTo>
                    <a:lnTo>
                      <a:pt x="548844" y="289795"/>
                    </a:lnTo>
                    <a:lnTo>
                      <a:pt x="550884" y="288888"/>
                    </a:lnTo>
                    <a:lnTo>
                      <a:pt x="552470" y="287299"/>
                    </a:lnTo>
                    <a:lnTo>
                      <a:pt x="554283" y="285711"/>
                    </a:lnTo>
                    <a:lnTo>
                      <a:pt x="555642" y="284122"/>
                    </a:lnTo>
                    <a:lnTo>
                      <a:pt x="556775" y="282307"/>
                    </a:lnTo>
                    <a:lnTo>
                      <a:pt x="558135" y="280264"/>
                    </a:lnTo>
                    <a:lnTo>
                      <a:pt x="558815" y="278222"/>
                    </a:lnTo>
                    <a:lnTo>
                      <a:pt x="559721" y="276179"/>
                    </a:lnTo>
                    <a:lnTo>
                      <a:pt x="560174" y="273910"/>
                    </a:lnTo>
                    <a:lnTo>
                      <a:pt x="560628" y="271414"/>
                    </a:lnTo>
                    <a:lnTo>
                      <a:pt x="560628" y="268917"/>
                    </a:lnTo>
                    <a:lnTo>
                      <a:pt x="560628" y="78746"/>
                    </a:lnTo>
                    <a:lnTo>
                      <a:pt x="560628" y="76477"/>
                    </a:lnTo>
                    <a:lnTo>
                      <a:pt x="560174" y="73754"/>
                    </a:lnTo>
                    <a:lnTo>
                      <a:pt x="559721" y="71711"/>
                    </a:lnTo>
                    <a:lnTo>
                      <a:pt x="558815" y="69442"/>
                    </a:lnTo>
                    <a:lnTo>
                      <a:pt x="558135" y="67400"/>
                    </a:lnTo>
                    <a:lnTo>
                      <a:pt x="556775" y="65584"/>
                    </a:lnTo>
                    <a:lnTo>
                      <a:pt x="555642" y="63542"/>
                    </a:lnTo>
                    <a:lnTo>
                      <a:pt x="554283" y="61953"/>
                    </a:lnTo>
                    <a:lnTo>
                      <a:pt x="552470" y="60365"/>
                    </a:lnTo>
                    <a:lnTo>
                      <a:pt x="550884" y="59003"/>
                    </a:lnTo>
                    <a:lnTo>
                      <a:pt x="548844" y="57868"/>
                    </a:lnTo>
                    <a:lnTo>
                      <a:pt x="547031" y="56734"/>
                    </a:lnTo>
                    <a:lnTo>
                      <a:pt x="544992" y="56053"/>
                    </a:lnTo>
                    <a:lnTo>
                      <a:pt x="542726" y="55599"/>
                    </a:lnTo>
                    <a:lnTo>
                      <a:pt x="540460" y="54918"/>
                    </a:lnTo>
                    <a:lnTo>
                      <a:pt x="537967" y="54918"/>
                    </a:lnTo>
                    <a:lnTo>
                      <a:pt x="535927" y="54918"/>
                    </a:lnTo>
                    <a:close/>
                    <a:moveTo>
                      <a:pt x="397017" y="54918"/>
                    </a:moveTo>
                    <a:lnTo>
                      <a:pt x="394977" y="55599"/>
                    </a:lnTo>
                    <a:lnTo>
                      <a:pt x="392711" y="56053"/>
                    </a:lnTo>
                    <a:lnTo>
                      <a:pt x="390672" y="56734"/>
                    </a:lnTo>
                    <a:lnTo>
                      <a:pt x="388633" y="57868"/>
                    </a:lnTo>
                    <a:lnTo>
                      <a:pt x="386820" y="59003"/>
                    </a:lnTo>
                    <a:lnTo>
                      <a:pt x="385007" y="60365"/>
                    </a:lnTo>
                    <a:lnTo>
                      <a:pt x="383420" y="61953"/>
                    </a:lnTo>
                    <a:lnTo>
                      <a:pt x="382061" y="63542"/>
                    </a:lnTo>
                    <a:lnTo>
                      <a:pt x="380928" y="65584"/>
                    </a:lnTo>
                    <a:lnTo>
                      <a:pt x="379568" y="67400"/>
                    </a:lnTo>
                    <a:lnTo>
                      <a:pt x="378435" y="69442"/>
                    </a:lnTo>
                    <a:lnTo>
                      <a:pt x="377982" y="71711"/>
                    </a:lnTo>
                    <a:lnTo>
                      <a:pt x="377302" y="73754"/>
                    </a:lnTo>
                    <a:lnTo>
                      <a:pt x="376849" y="76477"/>
                    </a:lnTo>
                    <a:lnTo>
                      <a:pt x="376849" y="78746"/>
                    </a:lnTo>
                    <a:lnTo>
                      <a:pt x="376849" y="268917"/>
                    </a:lnTo>
                    <a:lnTo>
                      <a:pt x="376849" y="271414"/>
                    </a:lnTo>
                    <a:lnTo>
                      <a:pt x="377302" y="273910"/>
                    </a:lnTo>
                    <a:lnTo>
                      <a:pt x="377982" y="276179"/>
                    </a:lnTo>
                    <a:lnTo>
                      <a:pt x="378435" y="278222"/>
                    </a:lnTo>
                    <a:lnTo>
                      <a:pt x="379568" y="280264"/>
                    </a:lnTo>
                    <a:lnTo>
                      <a:pt x="380928" y="282307"/>
                    </a:lnTo>
                    <a:lnTo>
                      <a:pt x="382061" y="284122"/>
                    </a:lnTo>
                    <a:lnTo>
                      <a:pt x="383420" y="285711"/>
                    </a:lnTo>
                    <a:lnTo>
                      <a:pt x="385007" y="287299"/>
                    </a:lnTo>
                    <a:lnTo>
                      <a:pt x="386820" y="288888"/>
                    </a:lnTo>
                    <a:lnTo>
                      <a:pt x="388633" y="289795"/>
                    </a:lnTo>
                    <a:lnTo>
                      <a:pt x="390672" y="290930"/>
                    </a:lnTo>
                    <a:lnTo>
                      <a:pt x="392711" y="291611"/>
                    </a:lnTo>
                    <a:lnTo>
                      <a:pt x="394977" y="292065"/>
                    </a:lnTo>
                    <a:lnTo>
                      <a:pt x="397017" y="292746"/>
                    </a:lnTo>
                    <a:lnTo>
                      <a:pt x="399283" y="292746"/>
                    </a:lnTo>
                    <a:lnTo>
                      <a:pt x="401776" y="292746"/>
                    </a:lnTo>
                    <a:lnTo>
                      <a:pt x="404042" y="292065"/>
                    </a:lnTo>
                    <a:lnTo>
                      <a:pt x="406081" y="291611"/>
                    </a:lnTo>
                    <a:lnTo>
                      <a:pt x="408121" y="290930"/>
                    </a:lnTo>
                    <a:lnTo>
                      <a:pt x="410160" y="289795"/>
                    </a:lnTo>
                    <a:lnTo>
                      <a:pt x="411973" y="288888"/>
                    </a:lnTo>
                    <a:lnTo>
                      <a:pt x="413786" y="287299"/>
                    </a:lnTo>
                    <a:lnTo>
                      <a:pt x="415372" y="285711"/>
                    </a:lnTo>
                    <a:lnTo>
                      <a:pt x="416959" y="284122"/>
                    </a:lnTo>
                    <a:lnTo>
                      <a:pt x="418092" y="282307"/>
                    </a:lnTo>
                    <a:lnTo>
                      <a:pt x="419225" y="280264"/>
                    </a:lnTo>
                    <a:lnTo>
                      <a:pt x="420358" y="278222"/>
                    </a:lnTo>
                    <a:lnTo>
                      <a:pt x="421037" y="276179"/>
                    </a:lnTo>
                    <a:lnTo>
                      <a:pt x="421491" y="273910"/>
                    </a:lnTo>
                    <a:lnTo>
                      <a:pt x="421717" y="271414"/>
                    </a:lnTo>
                    <a:lnTo>
                      <a:pt x="422170" y="268917"/>
                    </a:lnTo>
                    <a:lnTo>
                      <a:pt x="422170" y="78746"/>
                    </a:lnTo>
                    <a:lnTo>
                      <a:pt x="421717" y="76477"/>
                    </a:lnTo>
                    <a:lnTo>
                      <a:pt x="421491" y="73754"/>
                    </a:lnTo>
                    <a:lnTo>
                      <a:pt x="421037" y="71711"/>
                    </a:lnTo>
                    <a:lnTo>
                      <a:pt x="420358" y="69442"/>
                    </a:lnTo>
                    <a:lnTo>
                      <a:pt x="419225" y="67400"/>
                    </a:lnTo>
                    <a:lnTo>
                      <a:pt x="418092" y="65584"/>
                    </a:lnTo>
                    <a:lnTo>
                      <a:pt x="416959" y="63542"/>
                    </a:lnTo>
                    <a:lnTo>
                      <a:pt x="415372" y="61953"/>
                    </a:lnTo>
                    <a:lnTo>
                      <a:pt x="413786" y="60365"/>
                    </a:lnTo>
                    <a:lnTo>
                      <a:pt x="411973" y="59003"/>
                    </a:lnTo>
                    <a:lnTo>
                      <a:pt x="410160" y="57868"/>
                    </a:lnTo>
                    <a:lnTo>
                      <a:pt x="408121" y="56734"/>
                    </a:lnTo>
                    <a:lnTo>
                      <a:pt x="406081" y="56053"/>
                    </a:lnTo>
                    <a:lnTo>
                      <a:pt x="404042" y="55599"/>
                    </a:lnTo>
                    <a:lnTo>
                      <a:pt x="401776" y="54918"/>
                    </a:lnTo>
                    <a:lnTo>
                      <a:pt x="399283" y="54918"/>
                    </a:lnTo>
                    <a:lnTo>
                      <a:pt x="397017" y="54918"/>
                    </a:lnTo>
                    <a:close/>
                    <a:moveTo>
                      <a:pt x="259466" y="54918"/>
                    </a:moveTo>
                    <a:lnTo>
                      <a:pt x="257200" y="55599"/>
                    </a:lnTo>
                    <a:lnTo>
                      <a:pt x="255161" y="56053"/>
                    </a:lnTo>
                    <a:lnTo>
                      <a:pt x="252895" y="56734"/>
                    </a:lnTo>
                    <a:lnTo>
                      <a:pt x="250855" y="57868"/>
                    </a:lnTo>
                    <a:lnTo>
                      <a:pt x="249042" y="59003"/>
                    </a:lnTo>
                    <a:lnTo>
                      <a:pt x="247229" y="60365"/>
                    </a:lnTo>
                    <a:lnTo>
                      <a:pt x="245870" y="61953"/>
                    </a:lnTo>
                    <a:lnTo>
                      <a:pt x="244283" y="63542"/>
                    </a:lnTo>
                    <a:lnTo>
                      <a:pt x="242924" y="65584"/>
                    </a:lnTo>
                    <a:lnTo>
                      <a:pt x="242017" y="67400"/>
                    </a:lnTo>
                    <a:lnTo>
                      <a:pt x="240884" y="69442"/>
                    </a:lnTo>
                    <a:lnTo>
                      <a:pt x="240204" y="71711"/>
                    </a:lnTo>
                    <a:lnTo>
                      <a:pt x="239524" y="73754"/>
                    </a:lnTo>
                    <a:lnTo>
                      <a:pt x="239298" y="76477"/>
                    </a:lnTo>
                    <a:lnTo>
                      <a:pt x="239071" y="78746"/>
                    </a:lnTo>
                    <a:lnTo>
                      <a:pt x="239071" y="268917"/>
                    </a:lnTo>
                    <a:lnTo>
                      <a:pt x="239298" y="271414"/>
                    </a:lnTo>
                    <a:lnTo>
                      <a:pt x="239524" y="273910"/>
                    </a:lnTo>
                    <a:lnTo>
                      <a:pt x="240204" y="276179"/>
                    </a:lnTo>
                    <a:lnTo>
                      <a:pt x="240884" y="278222"/>
                    </a:lnTo>
                    <a:lnTo>
                      <a:pt x="242017" y="280264"/>
                    </a:lnTo>
                    <a:lnTo>
                      <a:pt x="242924" y="282307"/>
                    </a:lnTo>
                    <a:lnTo>
                      <a:pt x="244283" y="284122"/>
                    </a:lnTo>
                    <a:lnTo>
                      <a:pt x="245870" y="285711"/>
                    </a:lnTo>
                    <a:lnTo>
                      <a:pt x="247229" y="287299"/>
                    </a:lnTo>
                    <a:lnTo>
                      <a:pt x="249042" y="288888"/>
                    </a:lnTo>
                    <a:lnTo>
                      <a:pt x="250855" y="289795"/>
                    </a:lnTo>
                    <a:lnTo>
                      <a:pt x="252895" y="290930"/>
                    </a:lnTo>
                    <a:lnTo>
                      <a:pt x="255161" y="291611"/>
                    </a:lnTo>
                    <a:lnTo>
                      <a:pt x="257200" y="292065"/>
                    </a:lnTo>
                    <a:lnTo>
                      <a:pt x="259466" y="292746"/>
                    </a:lnTo>
                    <a:lnTo>
                      <a:pt x="261732" y="292746"/>
                    </a:lnTo>
                    <a:lnTo>
                      <a:pt x="263998" y="292746"/>
                    </a:lnTo>
                    <a:lnTo>
                      <a:pt x="266491" y="292065"/>
                    </a:lnTo>
                    <a:lnTo>
                      <a:pt x="268530" y="291611"/>
                    </a:lnTo>
                    <a:lnTo>
                      <a:pt x="270570" y="290930"/>
                    </a:lnTo>
                    <a:lnTo>
                      <a:pt x="272609" y="289795"/>
                    </a:lnTo>
                    <a:lnTo>
                      <a:pt x="274422" y="288888"/>
                    </a:lnTo>
                    <a:lnTo>
                      <a:pt x="276235" y="287299"/>
                    </a:lnTo>
                    <a:lnTo>
                      <a:pt x="277821" y="285711"/>
                    </a:lnTo>
                    <a:lnTo>
                      <a:pt x="278954" y="284122"/>
                    </a:lnTo>
                    <a:lnTo>
                      <a:pt x="280314" y="282307"/>
                    </a:lnTo>
                    <a:lnTo>
                      <a:pt x="281674" y="280264"/>
                    </a:lnTo>
                    <a:lnTo>
                      <a:pt x="282580" y="278222"/>
                    </a:lnTo>
                    <a:lnTo>
                      <a:pt x="283487" y="276179"/>
                    </a:lnTo>
                    <a:lnTo>
                      <a:pt x="283940" y="273910"/>
                    </a:lnTo>
                    <a:lnTo>
                      <a:pt x="284166" y="271414"/>
                    </a:lnTo>
                    <a:lnTo>
                      <a:pt x="284166" y="268917"/>
                    </a:lnTo>
                    <a:lnTo>
                      <a:pt x="284166" y="78746"/>
                    </a:lnTo>
                    <a:lnTo>
                      <a:pt x="284166" y="76477"/>
                    </a:lnTo>
                    <a:lnTo>
                      <a:pt x="283940" y="73754"/>
                    </a:lnTo>
                    <a:lnTo>
                      <a:pt x="283487" y="71711"/>
                    </a:lnTo>
                    <a:lnTo>
                      <a:pt x="282580" y="69442"/>
                    </a:lnTo>
                    <a:lnTo>
                      <a:pt x="281674" y="67400"/>
                    </a:lnTo>
                    <a:lnTo>
                      <a:pt x="280314" y="65584"/>
                    </a:lnTo>
                    <a:lnTo>
                      <a:pt x="278954" y="63542"/>
                    </a:lnTo>
                    <a:lnTo>
                      <a:pt x="277821" y="61953"/>
                    </a:lnTo>
                    <a:lnTo>
                      <a:pt x="276235" y="60365"/>
                    </a:lnTo>
                    <a:lnTo>
                      <a:pt x="274422" y="59003"/>
                    </a:lnTo>
                    <a:lnTo>
                      <a:pt x="272609" y="57868"/>
                    </a:lnTo>
                    <a:lnTo>
                      <a:pt x="270570" y="56734"/>
                    </a:lnTo>
                    <a:lnTo>
                      <a:pt x="268530" y="56053"/>
                    </a:lnTo>
                    <a:lnTo>
                      <a:pt x="266491" y="55599"/>
                    </a:lnTo>
                    <a:lnTo>
                      <a:pt x="263998" y="54918"/>
                    </a:lnTo>
                    <a:lnTo>
                      <a:pt x="261732" y="54918"/>
                    </a:lnTo>
                    <a:lnTo>
                      <a:pt x="259466" y="54918"/>
                    </a:lnTo>
                    <a:close/>
                    <a:moveTo>
                      <a:pt x="120782" y="54918"/>
                    </a:moveTo>
                    <a:lnTo>
                      <a:pt x="118516" y="55599"/>
                    </a:lnTo>
                    <a:lnTo>
                      <a:pt x="116476" y="56053"/>
                    </a:lnTo>
                    <a:lnTo>
                      <a:pt x="113984" y="56734"/>
                    </a:lnTo>
                    <a:lnTo>
                      <a:pt x="112171" y="57868"/>
                    </a:lnTo>
                    <a:lnTo>
                      <a:pt x="110585" y="59003"/>
                    </a:lnTo>
                    <a:lnTo>
                      <a:pt x="108772" y="60365"/>
                    </a:lnTo>
                    <a:lnTo>
                      <a:pt x="107185" y="61953"/>
                    </a:lnTo>
                    <a:lnTo>
                      <a:pt x="105599" y="63542"/>
                    </a:lnTo>
                    <a:lnTo>
                      <a:pt x="104240" y="65584"/>
                    </a:lnTo>
                    <a:lnTo>
                      <a:pt x="103333" y="67400"/>
                    </a:lnTo>
                    <a:lnTo>
                      <a:pt x="102200" y="69442"/>
                    </a:lnTo>
                    <a:lnTo>
                      <a:pt x="101520" y="71711"/>
                    </a:lnTo>
                    <a:lnTo>
                      <a:pt x="100841" y="73754"/>
                    </a:lnTo>
                    <a:lnTo>
                      <a:pt x="100614" y="76477"/>
                    </a:lnTo>
                    <a:lnTo>
                      <a:pt x="100387" y="78746"/>
                    </a:lnTo>
                    <a:lnTo>
                      <a:pt x="100387" y="268917"/>
                    </a:lnTo>
                    <a:lnTo>
                      <a:pt x="100614" y="271414"/>
                    </a:lnTo>
                    <a:lnTo>
                      <a:pt x="100841" y="273910"/>
                    </a:lnTo>
                    <a:lnTo>
                      <a:pt x="101520" y="276179"/>
                    </a:lnTo>
                    <a:lnTo>
                      <a:pt x="102200" y="278222"/>
                    </a:lnTo>
                    <a:lnTo>
                      <a:pt x="103333" y="280264"/>
                    </a:lnTo>
                    <a:lnTo>
                      <a:pt x="104240" y="282307"/>
                    </a:lnTo>
                    <a:lnTo>
                      <a:pt x="105599" y="284122"/>
                    </a:lnTo>
                    <a:lnTo>
                      <a:pt x="107185" y="285711"/>
                    </a:lnTo>
                    <a:lnTo>
                      <a:pt x="108772" y="287299"/>
                    </a:lnTo>
                    <a:lnTo>
                      <a:pt x="110585" y="288888"/>
                    </a:lnTo>
                    <a:lnTo>
                      <a:pt x="112171" y="289795"/>
                    </a:lnTo>
                    <a:lnTo>
                      <a:pt x="113984" y="290930"/>
                    </a:lnTo>
                    <a:lnTo>
                      <a:pt x="116476" y="291611"/>
                    </a:lnTo>
                    <a:lnTo>
                      <a:pt x="118516" y="292065"/>
                    </a:lnTo>
                    <a:lnTo>
                      <a:pt x="120782" y="292746"/>
                    </a:lnTo>
                    <a:lnTo>
                      <a:pt x="123048" y="292746"/>
                    </a:lnTo>
                    <a:lnTo>
                      <a:pt x="125314" y="292746"/>
                    </a:lnTo>
                    <a:lnTo>
                      <a:pt x="127580" y="292065"/>
                    </a:lnTo>
                    <a:lnTo>
                      <a:pt x="129846" y="291611"/>
                    </a:lnTo>
                    <a:lnTo>
                      <a:pt x="131886" y="290930"/>
                    </a:lnTo>
                    <a:lnTo>
                      <a:pt x="133699" y="289795"/>
                    </a:lnTo>
                    <a:lnTo>
                      <a:pt x="135738" y="288888"/>
                    </a:lnTo>
                    <a:lnTo>
                      <a:pt x="137325" y="287299"/>
                    </a:lnTo>
                    <a:lnTo>
                      <a:pt x="139137" y="285711"/>
                    </a:lnTo>
                    <a:lnTo>
                      <a:pt x="140270" y="284122"/>
                    </a:lnTo>
                    <a:lnTo>
                      <a:pt x="141630" y="282307"/>
                    </a:lnTo>
                    <a:lnTo>
                      <a:pt x="142990" y="280264"/>
                    </a:lnTo>
                    <a:lnTo>
                      <a:pt x="143669" y="278222"/>
                    </a:lnTo>
                    <a:lnTo>
                      <a:pt x="144576" y="276179"/>
                    </a:lnTo>
                    <a:lnTo>
                      <a:pt x="145029" y="273910"/>
                    </a:lnTo>
                    <a:lnTo>
                      <a:pt x="145482" y="271414"/>
                    </a:lnTo>
                    <a:lnTo>
                      <a:pt x="145482" y="268917"/>
                    </a:lnTo>
                    <a:lnTo>
                      <a:pt x="145482" y="78746"/>
                    </a:lnTo>
                    <a:lnTo>
                      <a:pt x="145482" y="76477"/>
                    </a:lnTo>
                    <a:lnTo>
                      <a:pt x="145029" y="73754"/>
                    </a:lnTo>
                    <a:lnTo>
                      <a:pt x="144576" y="71711"/>
                    </a:lnTo>
                    <a:lnTo>
                      <a:pt x="143669" y="69442"/>
                    </a:lnTo>
                    <a:lnTo>
                      <a:pt x="142990" y="67400"/>
                    </a:lnTo>
                    <a:lnTo>
                      <a:pt x="141630" y="65584"/>
                    </a:lnTo>
                    <a:lnTo>
                      <a:pt x="140270" y="63542"/>
                    </a:lnTo>
                    <a:lnTo>
                      <a:pt x="139137" y="61953"/>
                    </a:lnTo>
                    <a:lnTo>
                      <a:pt x="137325" y="60365"/>
                    </a:lnTo>
                    <a:lnTo>
                      <a:pt x="135738" y="59003"/>
                    </a:lnTo>
                    <a:lnTo>
                      <a:pt x="133699" y="57868"/>
                    </a:lnTo>
                    <a:lnTo>
                      <a:pt x="131886" y="56734"/>
                    </a:lnTo>
                    <a:lnTo>
                      <a:pt x="129846" y="56053"/>
                    </a:lnTo>
                    <a:lnTo>
                      <a:pt x="127580" y="55599"/>
                    </a:lnTo>
                    <a:lnTo>
                      <a:pt x="125314" y="54918"/>
                    </a:lnTo>
                    <a:lnTo>
                      <a:pt x="123048" y="54918"/>
                    </a:lnTo>
                    <a:lnTo>
                      <a:pt x="120782" y="54918"/>
                    </a:lnTo>
                    <a:close/>
                    <a:moveTo>
                      <a:pt x="1491343" y="4762"/>
                    </a:moveTo>
                    <a:lnTo>
                      <a:pt x="1511091" y="4989"/>
                    </a:lnTo>
                    <a:lnTo>
                      <a:pt x="1531066" y="5896"/>
                    </a:lnTo>
                    <a:lnTo>
                      <a:pt x="1550586" y="7030"/>
                    </a:lnTo>
                    <a:lnTo>
                      <a:pt x="1570334" y="8617"/>
                    </a:lnTo>
                    <a:lnTo>
                      <a:pt x="1589628" y="11112"/>
                    </a:lnTo>
                    <a:lnTo>
                      <a:pt x="1608695" y="13607"/>
                    </a:lnTo>
                    <a:lnTo>
                      <a:pt x="1627762" y="17009"/>
                    </a:lnTo>
                    <a:lnTo>
                      <a:pt x="1646602" y="20637"/>
                    </a:lnTo>
                    <a:lnTo>
                      <a:pt x="1665442" y="24492"/>
                    </a:lnTo>
                    <a:lnTo>
                      <a:pt x="1683827" y="29028"/>
                    </a:lnTo>
                    <a:lnTo>
                      <a:pt x="1702440" y="34017"/>
                    </a:lnTo>
                    <a:lnTo>
                      <a:pt x="1720599" y="39460"/>
                    </a:lnTo>
                    <a:lnTo>
                      <a:pt x="1738531" y="45357"/>
                    </a:lnTo>
                    <a:lnTo>
                      <a:pt x="1756463" y="51480"/>
                    </a:lnTo>
                    <a:lnTo>
                      <a:pt x="1773941" y="58284"/>
                    </a:lnTo>
                    <a:lnTo>
                      <a:pt x="1791192" y="65314"/>
                    </a:lnTo>
                    <a:lnTo>
                      <a:pt x="1808670" y="72798"/>
                    </a:lnTo>
                    <a:lnTo>
                      <a:pt x="1825694" y="80735"/>
                    </a:lnTo>
                    <a:lnTo>
                      <a:pt x="1842037" y="89126"/>
                    </a:lnTo>
                    <a:lnTo>
                      <a:pt x="1858607" y="97744"/>
                    </a:lnTo>
                    <a:lnTo>
                      <a:pt x="1874950" y="106589"/>
                    </a:lnTo>
                    <a:lnTo>
                      <a:pt x="1890839" y="116114"/>
                    </a:lnTo>
                    <a:lnTo>
                      <a:pt x="1906728" y="126092"/>
                    </a:lnTo>
                    <a:lnTo>
                      <a:pt x="1922390" y="136298"/>
                    </a:lnTo>
                    <a:lnTo>
                      <a:pt x="1937598" y="146957"/>
                    </a:lnTo>
                    <a:lnTo>
                      <a:pt x="1952579" y="157842"/>
                    </a:lnTo>
                    <a:lnTo>
                      <a:pt x="1967333" y="169182"/>
                    </a:lnTo>
                    <a:lnTo>
                      <a:pt x="1981633" y="180748"/>
                    </a:lnTo>
                    <a:lnTo>
                      <a:pt x="1995706" y="192541"/>
                    </a:lnTo>
                    <a:lnTo>
                      <a:pt x="2009553" y="204560"/>
                    </a:lnTo>
                    <a:lnTo>
                      <a:pt x="2023172" y="217260"/>
                    </a:lnTo>
                    <a:lnTo>
                      <a:pt x="2036337" y="230187"/>
                    </a:lnTo>
                    <a:lnTo>
                      <a:pt x="2049048" y="243567"/>
                    </a:lnTo>
                    <a:lnTo>
                      <a:pt x="2061759" y="256948"/>
                    </a:lnTo>
                    <a:lnTo>
                      <a:pt x="2074244" y="271009"/>
                    </a:lnTo>
                    <a:lnTo>
                      <a:pt x="2086047" y="284842"/>
                    </a:lnTo>
                    <a:lnTo>
                      <a:pt x="2097623" y="299357"/>
                    </a:lnTo>
                    <a:lnTo>
                      <a:pt x="2108973" y="314098"/>
                    </a:lnTo>
                    <a:lnTo>
                      <a:pt x="2119868" y="329066"/>
                    </a:lnTo>
                    <a:lnTo>
                      <a:pt x="2130536" y="344260"/>
                    </a:lnTo>
                    <a:lnTo>
                      <a:pt x="2140524" y="359682"/>
                    </a:lnTo>
                    <a:lnTo>
                      <a:pt x="2150511" y="375330"/>
                    </a:lnTo>
                    <a:lnTo>
                      <a:pt x="2159817" y="391432"/>
                    </a:lnTo>
                    <a:lnTo>
                      <a:pt x="2168897" y="407534"/>
                    </a:lnTo>
                    <a:lnTo>
                      <a:pt x="2177749" y="424089"/>
                    </a:lnTo>
                    <a:lnTo>
                      <a:pt x="2185921" y="440871"/>
                    </a:lnTo>
                    <a:lnTo>
                      <a:pt x="2194092" y="457880"/>
                    </a:lnTo>
                    <a:lnTo>
                      <a:pt x="2201356" y="474889"/>
                    </a:lnTo>
                    <a:lnTo>
                      <a:pt x="2208619" y="492351"/>
                    </a:lnTo>
                    <a:lnTo>
                      <a:pt x="2215429" y="510041"/>
                    </a:lnTo>
                    <a:lnTo>
                      <a:pt x="2221558" y="527730"/>
                    </a:lnTo>
                    <a:lnTo>
                      <a:pt x="2227459" y="545873"/>
                    </a:lnTo>
                    <a:lnTo>
                      <a:pt x="2232680" y="563789"/>
                    </a:lnTo>
                    <a:lnTo>
                      <a:pt x="2237901" y="582159"/>
                    </a:lnTo>
                    <a:lnTo>
                      <a:pt x="2242213" y="600755"/>
                    </a:lnTo>
                    <a:lnTo>
                      <a:pt x="2246299" y="619578"/>
                    </a:lnTo>
                    <a:lnTo>
                      <a:pt x="2249931" y="638401"/>
                    </a:lnTo>
                    <a:lnTo>
                      <a:pt x="2253109" y="657451"/>
                    </a:lnTo>
                    <a:lnTo>
                      <a:pt x="2255833" y="676501"/>
                    </a:lnTo>
                    <a:lnTo>
                      <a:pt x="2258102" y="696005"/>
                    </a:lnTo>
                    <a:lnTo>
                      <a:pt x="2259918" y="715509"/>
                    </a:lnTo>
                    <a:lnTo>
                      <a:pt x="2261053" y="735239"/>
                    </a:lnTo>
                    <a:lnTo>
                      <a:pt x="2261961" y="754743"/>
                    </a:lnTo>
                    <a:lnTo>
                      <a:pt x="2262188" y="774473"/>
                    </a:lnTo>
                    <a:lnTo>
                      <a:pt x="2261961" y="794657"/>
                    </a:lnTo>
                    <a:lnTo>
                      <a:pt x="2261053" y="814387"/>
                    </a:lnTo>
                    <a:lnTo>
                      <a:pt x="2259918" y="833891"/>
                    </a:lnTo>
                    <a:lnTo>
                      <a:pt x="2258102" y="853394"/>
                    </a:lnTo>
                    <a:lnTo>
                      <a:pt x="2255833" y="872898"/>
                    </a:lnTo>
                    <a:lnTo>
                      <a:pt x="2253109" y="891948"/>
                    </a:lnTo>
                    <a:lnTo>
                      <a:pt x="2249931" y="910998"/>
                    </a:lnTo>
                    <a:lnTo>
                      <a:pt x="2246299" y="929821"/>
                    </a:lnTo>
                    <a:lnTo>
                      <a:pt x="2242213" y="948644"/>
                    </a:lnTo>
                    <a:lnTo>
                      <a:pt x="2237901" y="967241"/>
                    </a:lnTo>
                    <a:lnTo>
                      <a:pt x="2232680" y="985610"/>
                    </a:lnTo>
                    <a:lnTo>
                      <a:pt x="2227459" y="1003526"/>
                    </a:lnTo>
                    <a:lnTo>
                      <a:pt x="2221558" y="1021669"/>
                    </a:lnTo>
                    <a:lnTo>
                      <a:pt x="2215429" y="1039359"/>
                    </a:lnTo>
                    <a:lnTo>
                      <a:pt x="2208619" y="1057048"/>
                    </a:lnTo>
                    <a:lnTo>
                      <a:pt x="2201356" y="1074510"/>
                    </a:lnTo>
                    <a:lnTo>
                      <a:pt x="2194092" y="1091519"/>
                    </a:lnTo>
                    <a:lnTo>
                      <a:pt x="2185921" y="1108528"/>
                    </a:lnTo>
                    <a:lnTo>
                      <a:pt x="2177749" y="1125310"/>
                    </a:lnTo>
                    <a:lnTo>
                      <a:pt x="2168897" y="1141866"/>
                    </a:lnTo>
                    <a:lnTo>
                      <a:pt x="2159817" y="1157968"/>
                    </a:lnTo>
                    <a:lnTo>
                      <a:pt x="2150511" y="1174069"/>
                    </a:lnTo>
                    <a:lnTo>
                      <a:pt x="2140524" y="1189718"/>
                    </a:lnTo>
                    <a:lnTo>
                      <a:pt x="2130536" y="1205139"/>
                    </a:lnTo>
                    <a:lnTo>
                      <a:pt x="2119868" y="1220560"/>
                    </a:lnTo>
                    <a:lnTo>
                      <a:pt x="2108973" y="1235301"/>
                    </a:lnTo>
                    <a:lnTo>
                      <a:pt x="2097623" y="1250043"/>
                    </a:lnTo>
                    <a:lnTo>
                      <a:pt x="2086047" y="1264557"/>
                    </a:lnTo>
                    <a:lnTo>
                      <a:pt x="2074244" y="1278391"/>
                    </a:lnTo>
                    <a:lnTo>
                      <a:pt x="2061759" y="1292451"/>
                    </a:lnTo>
                    <a:lnTo>
                      <a:pt x="2049048" y="1305832"/>
                    </a:lnTo>
                    <a:lnTo>
                      <a:pt x="2036337" y="1319212"/>
                    </a:lnTo>
                    <a:lnTo>
                      <a:pt x="2023172" y="1332139"/>
                    </a:lnTo>
                    <a:lnTo>
                      <a:pt x="2009553" y="1344385"/>
                    </a:lnTo>
                    <a:lnTo>
                      <a:pt x="1995706" y="1356859"/>
                    </a:lnTo>
                    <a:lnTo>
                      <a:pt x="1981633" y="1368651"/>
                    </a:lnTo>
                    <a:lnTo>
                      <a:pt x="1967333" y="1380444"/>
                    </a:lnTo>
                    <a:lnTo>
                      <a:pt x="1952579" y="1391784"/>
                    </a:lnTo>
                    <a:lnTo>
                      <a:pt x="1937598" y="1402443"/>
                    </a:lnTo>
                    <a:lnTo>
                      <a:pt x="1922390" y="1413101"/>
                    </a:lnTo>
                    <a:lnTo>
                      <a:pt x="1906728" y="1423307"/>
                    </a:lnTo>
                    <a:lnTo>
                      <a:pt x="1890839" y="1433285"/>
                    </a:lnTo>
                    <a:lnTo>
                      <a:pt x="1874950" y="1442584"/>
                    </a:lnTo>
                    <a:lnTo>
                      <a:pt x="1858607" y="1451882"/>
                    </a:lnTo>
                    <a:lnTo>
                      <a:pt x="1842037" y="1460273"/>
                    </a:lnTo>
                    <a:lnTo>
                      <a:pt x="1825694" y="1468891"/>
                    </a:lnTo>
                    <a:lnTo>
                      <a:pt x="1808670" y="1476601"/>
                    </a:lnTo>
                    <a:lnTo>
                      <a:pt x="1791192" y="1484085"/>
                    </a:lnTo>
                    <a:lnTo>
                      <a:pt x="1773941" y="1491116"/>
                    </a:lnTo>
                    <a:lnTo>
                      <a:pt x="1756463" y="1497919"/>
                    </a:lnTo>
                    <a:lnTo>
                      <a:pt x="1738531" y="1504043"/>
                    </a:lnTo>
                    <a:lnTo>
                      <a:pt x="1720599" y="1509939"/>
                    </a:lnTo>
                    <a:lnTo>
                      <a:pt x="1702440" y="1515382"/>
                    </a:lnTo>
                    <a:lnTo>
                      <a:pt x="1683827" y="1520371"/>
                    </a:lnTo>
                    <a:lnTo>
                      <a:pt x="1665442" y="1524907"/>
                    </a:lnTo>
                    <a:lnTo>
                      <a:pt x="1646602" y="1528762"/>
                    </a:lnTo>
                    <a:lnTo>
                      <a:pt x="1627762" y="1532391"/>
                    </a:lnTo>
                    <a:lnTo>
                      <a:pt x="1608695" y="1535793"/>
                    </a:lnTo>
                    <a:lnTo>
                      <a:pt x="1589628" y="1538514"/>
                    </a:lnTo>
                    <a:lnTo>
                      <a:pt x="1570334" y="1540782"/>
                    </a:lnTo>
                    <a:lnTo>
                      <a:pt x="1550586" y="1542369"/>
                    </a:lnTo>
                    <a:lnTo>
                      <a:pt x="1531066" y="1543503"/>
                    </a:lnTo>
                    <a:lnTo>
                      <a:pt x="1511091" y="1544410"/>
                    </a:lnTo>
                    <a:lnTo>
                      <a:pt x="1491343" y="1544637"/>
                    </a:lnTo>
                    <a:lnTo>
                      <a:pt x="1471368" y="1544410"/>
                    </a:lnTo>
                    <a:lnTo>
                      <a:pt x="1451848" y="1543503"/>
                    </a:lnTo>
                    <a:lnTo>
                      <a:pt x="1432100" y="1542369"/>
                    </a:lnTo>
                    <a:lnTo>
                      <a:pt x="1412579" y="1540782"/>
                    </a:lnTo>
                    <a:lnTo>
                      <a:pt x="1393285" y="1538514"/>
                    </a:lnTo>
                    <a:lnTo>
                      <a:pt x="1373991" y="1535793"/>
                    </a:lnTo>
                    <a:lnTo>
                      <a:pt x="1354924" y="1532391"/>
                    </a:lnTo>
                    <a:lnTo>
                      <a:pt x="1336085" y="1528762"/>
                    </a:lnTo>
                    <a:lnTo>
                      <a:pt x="1317245" y="1524907"/>
                    </a:lnTo>
                    <a:lnTo>
                      <a:pt x="1298632" y="1520371"/>
                    </a:lnTo>
                    <a:lnTo>
                      <a:pt x="1280473" y="1515382"/>
                    </a:lnTo>
                    <a:lnTo>
                      <a:pt x="1262087" y="1509939"/>
                    </a:lnTo>
                    <a:lnTo>
                      <a:pt x="1244155" y="1504043"/>
                    </a:lnTo>
                    <a:lnTo>
                      <a:pt x="1226450" y="1497919"/>
                    </a:lnTo>
                    <a:lnTo>
                      <a:pt x="1208972" y="1491116"/>
                    </a:lnTo>
                    <a:lnTo>
                      <a:pt x="1191267" y="1484085"/>
                    </a:lnTo>
                    <a:lnTo>
                      <a:pt x="1174243" y="1476601"/>
                    </a:lnTo>
                    <a:lnTo>
                      <a:pt x="1157219" y="1468891"/>
                    </a:lnTo>
                    <a:lnTo>
                      <a:pt x="1140422" y="1460273"/>
                    </a:lnTo>
                    <a:lnTo>
                      <a:pt x="1123852" y="1451882"/>
                    </a:lnTo>
                    <a:lnTo>
                      <a:pt x="1107736" y="1442584"/>
                    </a:lnTo>
                    <a:lnTo>
                      <a:pt x="1091620" y="1433285"/>
                    </a:lnTo>
                    <a:lnTo>
                      <a:pt x="1075958" y="1423307"/>
                    </a:lnTo>
                    <a:lnTo>
                      <a:pt x="1060523" y="1413101"/>
                    </a:lnTo>
                    <a:lnTo>
                      <a:pt x="1045315" y="1402443"/>
                    </a:lnTo>
                    <a:lnTo>
                      <a:pt x="1030334" y="1391784"/>
                    </a:lnTo>
                    <a:lnTo>
                      <a:pt x="1015580" y="1380444"/>
                    </a:lnTo>
                    <a:lnTo>
                      <a:pt x="1001053" y="1368651"/>
                    </a:lnTo>
                    <a:lnTo>
                      <a:pt x="986753" y="1356859"/>
                    </a:lnTo>
                    <a:lnTo>
                      <a:pt x="973134" y="1344385"/>
                    </a:lnTo>
                    <a:lnTo>
                      <a:pt x="959515" y="1332139"/>
                    </a:lnTo>
                    <a:lnTo>
                      <a:pt x="946349" y="1319212"/>
                    </a:lnTo>
                    <a:lnTo>
                      <a:pt x="933411" y="1305832"/>
                    </a:lnTo>
                    <a:lnTo>
                      <a:pt x="920700" y="1292451"/>
                    </a:lnTo>
                    <a:lnTo>
                      <a:pt x="908670" y="1278391"/>
                    </a:lnTo>
                    <a:lnTo>
                      <a:pt x="896866" y="1264557"/>
                    </a:lnTo>
                    <a:lnTo>
                      <a:pt x="885063" y="1250043"/>
                    </a:lnTo>
                    <a:lnTo>
                      <a:pt x="873714" y="1235301"/>
                    </a:lnTo>
                    <a:lnTo>
                      <a:pt x="863045" y="1220560"/>
                    </a:lnTo>
                    <a:lnTo>
                      <a:pt x="852377" y="1205139"/>
                    </a:lnTo>
                    <a:lnTo>
                      <a:pt x="841936" y="1189718"/>
                    </a:lnTo>
                    <a:lnTo>
                      <a:pt x="832175" y="1174069"/>
                    </a:lnTo>
                    <a:lnTo>
                      <a:pt x="822642" y="1157968"/>
                    </a:lnTo>
                    <a:lnTo>
                      <a:pt x="813562" y="1141866"/>
                    </a:lnTo>
                    <a:lnTo>
                      <a:pt x="804937" y="1125310"/>
                    </a:lnTo>
                    <a:lnTo>
                      <a:pt x="796538" y="1108528"/>
                    </a:lnTo>
                    <a:lnTo>
                      <a:pt x="788821" y="1091519"/>
                    </a:lnTo>
                    <a:lnTo>
                      <a:pt x="781103" y="1074510"/>
                    </a:lnTo>
                    <a:lnTo>
                      <a:pt x="774067" y="1057048"/>
                    </a:lnTo>
                    <a:lnTo>
                      <a:pt x="767484" y="1039359"/>
                    </a:lnTo>
                    <a:lnTo>
                      <a:pt x="761129" y="1021669"/>
                    </a:lnTo>
                    <a:lnTo>
                      <a:pt x="755227" y="1003526"/>
                    </a:lnTo>
                    <a:lnTo>
                      <a:pt x="749779" y="985610"/>
                    </a:lnTo>
                    <a:lnTo>
                      <a:pt x="745013" y="967241"/>
                    </a:lnTo>
                    <a:lnTo>
                      <a:pt x="740246" y="948644"/>
                    </a:lnTo>
                    <a:lnTo>
                      <a:pt x="736160" y="929821"/>
                    </a:lnTo>
                    <a:lnTo>
                      <a:pt x="732528" y="910998"/>
                    </a:lnTo>
                    <a:lnTo>
                      <a:pt x="729578" y="891948"/>
                    </a:lnTo>
                    <a:lnTo>
                      <a:pt x="726854" y="872898"/>
                    </a:lnTo>
                    <a:lnTo>
                      <a:pt x="724584" y="853394"/>
                    </a:lnTo>
                    <a:lnTo>
                      <a:pt x="722995" y="833891"/>
                    </a:lnTo>
                    <a:lnTo>
                      <a:pt x="721633" y="814387"/>
                    </a:lnTo>
                    <a:lnTo>
                      <a:pt x="720952" y="794657"/>
                    </a:lnTo>
                    <a:lnTo>
                      <a:pt x="720725" y="774473"/>
                    </a:lnTo>
                    <a:lnTo>
                      <a:pt x="720952" y="754743"/>
                    </a:lnTo>
                    <a:lnTo>
                      <a:pt x="721633" y="735239"/>
                    </a:lnTo>
                    <a:lnTo>
                      <a:pt x="722995" y="715509"/>
                    </a:lnTo>
                    <a:lnTo>
                      <a:pt x="724584" y="696005"/>
                    </a:lnTo>
                    <a:lnTo>
                      <a:pt x="726854" y="676501"/>
                    </a:lnTo>
                    <a:lnTo>
                      <a:pt x="729578" y="657451"/>
                    </a:lnTo>
                    <a:lnTo>
                      <a:pt x="732528" y="638401"/>
                    </a:lnTo>
                    <a:lnTo>
                      <a:pt x="736160" y="619578"/>
                    </a:lnTo>
                    <a:lnTo>
                      <a:pt x="740246" y="600755"/>
                    </a:lnTo>
                    <a:lnTo>
                      <a:pt x="745013" y="582159"/>
                    </a:lnTo>
                    <a:lnTo>
                      <a:pt x="749779" y="563789"/>
                    </a:lnTo>
                    <a:lnTo>
                      <a:pt x="755227" y="545873"/>
                    </a:lnTo>
                    <a:lnTo>
                      <a:pt x="761129" y="527730"/>
                    </a:lnTo>
                    <a:lnTo>
                      <a:pt x="767484" y="510041"/>
                    </a:lnTo>
                    <a:lnTo>
                      <a:pt x="774067" y="492351"/>
                    </a:lnTo>
                    <a:lnTo>
                      <a:pt x="781103" y="474889"/>
                    </a:lnTo>
                    <a:lnTo>
                      <a:pt x="788821" y="457880"/>
                    </a:lnTo>
                    <a:lnTo>
                      <a:pt x="796538" y="440871"/>
                    </a:lnTo>
                    <a:lnTo>
                      <a:pt x="804937" y="424089"/>
                    </a:lnTo>
                    <a:lnTo>
                      <a:pt x="813562" y="407534"/>
                    </a:lnTo>
                    <a:lnTo>
                      <a:pt x="822642" y="391432"/>
                    </a:lnTo>
                    <a:lnTo>
                      <a:pt x="832175" y="375330"/>
                    </a:lnTo>
                    <a:lnTo>
                      <a:pt x="841936" y="359682"/>
                    </a:lnTo>
                    <a:lnTo>
                      <a:pt x="852377" y="344260"/>
                    </a:lnTo>
                    <a:lnTo>
                      <a:pt x="863045" y="329066"/>
                    </a:lnTo>
                    <a:lnTo>
                      <a:pt x="873714" y="314098"/>
                    </a:lnTo>
                    <a:lnTo>
                      <a:pt x="885063" y="299357"/>
                    </a:lnTo>
                    <a:lnTo>
                      <a:pt x="896866" y="284842"/>
                    </a:lnTo>
                    <a:lnTo>
                      <a:pt x="908670" y="271009"/>
                    </a:lnTo>
                    <a:lnTo>
                      <a:pt x="920700" y="256948"/>
                    </a:lnTo>
                    <a:lnTo>
                      <a:pt x="933411" y="243567"/>
                    </a:lnTo>
                    <a:lnTo>
                      <a:pt x="946349" y="230187"/>
                    </a:lnTo>
                    <a:lnTo>
                      <a:pt x="959515" y="217260"/>
                    </a:lnTo>
                    <a:lnTo>
                      <a:pt x="973134" y="204560"/>
                    </a:lnTo>
                    <a:lnTo>
                      <a:pt x="986753" y="192541"/>
                    </a:lnTo>
                    <a:lnTo>
                      <a:pt x="1001053" y="180748"/>
                    </a:lnTo>
                    <a:lnTo>
                      <a:pt x="1015580" y="169182"/>
                    </a:lnTo>
                    <a:lnTo>
                      <a:pt x="1030334" y="157842"/>
                    </a:lnTo>
                    <a:lnTo>
                      <a:pt x="1045315" y="146957"/>
                    </a:lnTo>
                    <a:lnTo>
                      <a:pt x="1060523" y="136298"/>
                    </a:lnTo>
                    <a:lnTo>
                      <a:pt x="1075958" y="126092"/>
                    </a:lnTo>
                    <a:lnTo>
                      <a:pt x="1091620" y="116114"/>
                    </a:lnTo>
                    <a:lnTo>
                      <a:pt x="1107736" y="106589"/>
                    </a:lnTo>
                    <a:lnTo>
                      <a:pt x="1123852" y="97744"/>
                    </a:lnTo>
                    <a:lnTo>
                      <a:pt x="1140422" y="89126"/>
                    </a:lnTo>
                    <a:lnTo>
                      <a:pt x="1157219" y="80735"/>
                    </a:lnTo>
                    <a:lnTo>
                      <a:pt x="1174243" y="72798"/>
                    </a:lnTo>
                    <a:lnTo>
                      <a:pt x="1191267" y="65314"/>
                    </a:lnTo>
                    <a:lnTo>
                      <a:pt x="1208972" y="58284"/>
                    </a:lnTo>
                    <a:lnTo>
                      <a:pt x="1226450" y="51480"/>
                    </a:lnTo>
                    <a:lnTo>
                      <a:pt x="1244155" y="45357"/>
                    </a:lnTo>
                    <a:lnTo>
                      <a:pt x="1262087" y="39460"/>
                    </a:lnTo>
                    <a:lnTo>
                      <a:pt x="1280473" y="34017"/>
                    </a:lnTo>
                    <a:lnTo>
                      <a:pt x="1298632" y="29028"/>
                    </a:lnTo>
                    <a:lnTo>
                      <a:pt x="1317245" y="24492"/>
                    </a:lnTo>
                    <a:lnTo>
                      <a:pt x="1336085" y="20637"/>
                    </a:lnTo>
                    <a:lnTo>
                      <a:pt x="1354924" y="17009"/>
                    </a:lnTo>
                    <a:lnTo>
                      <a:pt x="1373991" y="13607"/>
                    </a:lnTo>
                    <a:lnTo>
                      <a:pt x="1393285" y="11112"/>
                    </a:lnTo>
                    <a:lnTo>
                      <a:pt x="1412579" y="8617"/>
                    </a:lnTo>
                    <a:lnTo>
                      <a:pt x="1432100" y="7030"/>
                    </a:lnTo>
                    <a:lnTo>
                      <a:pt x="1451848" y="5896"/>
                    </a:lnTo>
                    <a:lnTo>
                      <a:pt x="1471368" y="4989"/>
                    </a:lnTo>
                    <a:lnTo>
                      <a:pt x="1491343" y="4762"/>
                    </a:lnTo>
                    <a:close/>
                    <a:moveTo>
                      <a:pt x="37390" y="0"/>
                    </a:moveTo>
                    <a:lnTo>
                      <a:pt x="41696" y="0"/>
                    </a:lnTo>
                    <a:lnTo>
                      <a:pt x="1155700" y="0"/>
                    </a:lnTo>
                    <a:lnTo>
                      <a:pt x="1140291" y="6808"/>
                    </a:lnTo>
                    <a:lnTo>
                      <a:pt x="1125108" y="13843"/>
                    </a:lnTo>
                    <a:lnTo>
                      <a:pt x="1110152" y="21105"/>
                    </a:lnTo>
                    <a:lnTo>
                      <a:pt x="1095422" y="28821"/>
                    </a:lnTo>
                    <a:lnTo>
                      <a:pt x="1080693" y="36990"/>
                    </a:lnTo>
                    <a:lnTo>
                      <a:pt x="1066417" y="45160"/>
                    </a:lnTo>
                    <a:lnTo>
                      <a:pt x="1051914" y="53784"/>
                    </a:lnTo>
                    <a:lnTo>
                      <a:pt x="1037864" y="62407"/>
                    </a:lnTo>
                    <a:lnTo>
                      <a:pt x="1023814" y="71711"/>
                    </a:lnTo>
                    <a:lnTo>
                      <a:pt x="1010218" y="81016"/>
                    </a:lnTo>
                    <a:lnTo>
                      <a:pt x="996848" y="90547"/>
                    </a:lnTo>
                    <a:lnTo>
                      <a:pt x="983478" y="100305"/>
                    </a:lnTo>
                    <a:lnTo>
                      <a:pt x="970335" y="110517"/>
                    </a:lnTo>
                    <a:lnTo>
                      <a:pt x="957418" y="120956"/>
                    </a:lnTo>
                    <a:lnTo>
                      <a:pt x="944502" y="131622"/>
                    </a:lnTo>
                    <a:lnTo>
                      <a:pt x="932038" y="142515"/>
                    </a:lnTo>
                    <a:lnTo>
                      <a:pt x="919801" y="153635"/>
                    </a:lnTo>
                    <a:lnTo>
                      <a:pt x="907565" y="164981"/>
                    </a:lnTo>
                    <a:lnTo>
                      <a:pt x="895781" y="176328"/>
                    </a:lnTo>
                    <a:lnTo>
                      <a:pt x="884224" y="188129"/>
                    </a:lnTo>
                    <a:lnTo>
                      <a:pt x="872894" y="200156"/>
                    </a:lnTo>
                    <a:lnTo>
                      <a:pt x="861790" y="212411"/>
                    </a:lnTo>
                    <a:lnTo>
                      <a:pt x="850686" y="224892"/>
                    </a:lnTo>
                    <a:lnTo>
                      <a:pt x="840035" y="237374"/>
                    </a:lnTo>
                    <a:lnTo>
                      <a:pt x="829611" y="250309"/>
                    </a:lnTo>
                    <a:lnTo>
                      <a:pt x="819414" y="263471"/>
                    </a:lnTo>
                    <a:lnTo>
                      <a:pt x="809443" y="276633"/>
                    </a:lnTo>
                    <a:lnTo>
                      <a:pt x="799926" y="290249"/>
                    </a:lnTo>
                    <a:lnTo>
                      <a:pt x="790408" y="304092"/>
                    </a:lnTo>
                    <a:lnTo>
                      <a:pt x="781117" y="317708"/>
                    </a:lnTo>
                    <a:lnTo>
                      <a:pt x="772280" y="331778"/>
                    </a:lnTo>
                    <a:lnTo>
                      <a:pt x="763442" y="346075"/>
                    </a:lnTo>
                    <a:lnTo>
                      <a:pt x="41696" y="346075"/>
                    </a:lnTo>
                    <a:lnTo>
                      <a:pt x="37390" y="345848"/>
                    </a:lnTo>
                    <a:lnTo>
                      <a:pt x="33085" y="345394"/>
                    </a:lnTo>
                    <a:lnTo>
                      <a:pt x="29232" y="344260"/>
                    </a:lnTo>
                    <a:lnTo>
                      <a:pt x="25380" y="342671"/>
                    </a:lnTo>
                    <a:lnTo>
                      <a:pt x="21755" y="341083"/>
                    </a:lnTo>
                    <a:lnTo>
                      <a:pt x="18355" y="339040"/>
                    </a:lnTo>
                    <a:lnTo>
                      <a:pt x="15183" y="336544"/>
                    </a:lnTo>
                    <a:lnTo>
                      <a:pt x="12237" y="333821"/>
                    </a:lnTo>
                    <a:lnTo>
                      <a:pt x="9517" y="330871"/>
                    </a:lnTo>
                    <a:lnTo>
                      <a:pt x="7025" y="327693"/>
                    </a:lnTo>
                    <a:lnTo>
                      <a:pt x="4985" y="324063"/>
                    </a:lnTo>
                    <a:lnTo>
                      <a:pt x="3173" y="320432"/>
                    </a:lnTo>
                    <a:lnTo>
                      <a:pt x="2040" y="316801"/>
                    </a:lnTo>
                    <a:lnTo>
                      <a:pt x="907" y="312716"/>
                    </a:lnTo>
                    <a:lnTo>
                      <a:pt x="227" y="308631"/>
                    </a:lnTo>
                    <a:lnTo>
                      <a:pt x="0" y="304319"/>
                    </a:lnTo>
                    <a:lnTo>
                      <a:pt x="0" y="41529"/>
                    </a:lnTo>
                    <a:lnTo>
                      <a:pt x="227" y="37444"/>
                    </a:lnTo>
                    <a:lnTo>
                      <a:pt x="907" y="33359"/>
                    </a:lnTo>
                    <a:lnTo>
                      <a:pt x="2040" y="29275"/>
                    </a:lnTo>
                    <a:lnTo>
                      <a:pt x="3173" y="25417"/>
                    </a:lnTo>
                    <a:lnTo>
                      <a:pt x="4985" y="21786"/>
                    </a:lnTo>
                    <a:lnTo>
                      <a:pt x="7025" y="18382"/>
                    </a:lnTo>
                    <a:lnTo>
                      <a:pt x="9517" y="14978"/>
                    </a:lnTo>
                    <a:lnTo>
                      <a:pt x="12237" y="12255"/>
                    </a:lnTo>
                    <a:lnTo>
                      <a:pt x="15183" y="9531"/>
                    </a:lnTo>
                    <a:lnTo>
                      <a:pt x="18355" y="7035"/>
                    </a:lnTo>
                    <a:lnTo>
                      <a:pt x="21755" y="4993"/>
                    </a:lnTo>
                    <a:lnTo>
                      <a:pt x="25380" y="3177"/>
                    </a:lnTo>
                    <a:lnTo>
                      <a:pt x="29232" y="1815"/>
                    </a:lnTo>
                    <a:lnTo>
                      <a:pt x="33085" y="908"/>
                    </a:lnTo>
                    <a:lnTo>
                      <a:pt x="3739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sp>
        <p:nvSpPr>
          <p:cNvPr id="42" name="矩形 41"/>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4" name="组合 43"/>
          <p:cNvGrpSpPr/>
          <p:nvPr/>
        </p:nvGrpSpPr>
        <p:grpSpPr>
          <a:xfrm>
            <a:off x="1935444" y="393958"/>
            <a:ext cx="3705496" cy="592217"/>
            <a:chOff x="330188" y="329522"/>
            <a:chExt cx="3705496" cy="592217"/>
          </a:xfrm>
        </p:grpSpPr>
        <p:sp>
          <p:nvSpPr>
            <p:cNvPr id="46"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48" name="矩形 47"/>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1" name="矩形 50"/>
          <p:cNvSpPr/>
          <p:nvPr/>
        </p:nvSpPr>
        <p:spPr>
          <a:xfrm>
            <a:off x="486854" y="399268"/>
            <a:ext cx="665567" cy="584775"/>
          </a:xfrm>
          <a:prstGeom prst="rect">
            <a:avLst/>
          </a:prstGeom>
        </p:spPr>
        <p:txBody>
          <a:bodyPr wrap="none">
            <a:spAutoFit/>
          </a:bodyPr>
          <a:lstStyle/>
          <a:p>
            <a:r>
              <a:rPr lang="en-US" altLang="zh-CN" sz="3200" dirty="0">
                <a:solidFill>
                  <a:srgbClr val="18478F"/>
                </a:solidFill>
                <a:latin typeface="微软雅黑" panose="020B0503020204020204" pitchFamily="34" charset="-122"/>
                <a:ea typeface="微软雅黑" panose="020B0503020204020204" pitchFamily="34" charset="-122"/>
                <a:cs typeface="+mn-ea"/>
                <a:sym typeface="+mn-lt"/>
              </a:rPr>
              <a:t>01</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49"/>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42"/>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43"/>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1000"/>
                                        <p:tgtEl>
                                          <p:spTgt spid="4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2" presetClass="entr" presetSubtype="1"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0-#ppt_h/2"/>
                                          </p:val>
                                        </p:tav>
                                        <p:tav tm="100000">
                                          <p:val>
                                            <p:strVal val="#ppt_y"/>
                                          </p:val>
                                        </p:tav>
                                      </p:tavLst>
                                    </p:anim>
                                  </p:childTnLst>
                                </p:cTn>
                              </p:par>
                            </p:childTnLst>
                          </p:cTn>
                        </p:par>
                        <p:par>
                          <p:cTn id="35" fill="hold">
                            <p:stCondLst>
                              <p:cond delay="1500"/>
                            </p:stCondLst>
                            <p:childTnLst>
                              <p:par>
                                <p:cTn id="36" presetID="50" presetClass="entr" presetSubtype="0" decel="10000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strVal val="#ppt_w+.3"/>
                                          </p:val>
                                        </p:tav>
                                        <p:tav tm="100000">
                                          <p:val>
                                            <p:strVal val="#ppt_w"/>
                                          </p:val>
                                        </p:tav>
                                      </p:tavLst>
                                    </p:anim>
                                    <p:anim calcmode="lin" valueType="num">
                                      <p:cBhvr>
                                        <p:cTn id="39" dur="500" fill="hold"/>
                                        <p:tgtEl>
                                          <p:spTgt spid="4"/>
                                        </p:tgtEl>
                                        <p:attrNameLst>
                                          <p:attrName>ppt_h</p:attrName>
                                        </p:attrNameLst>
                                      </p:cBhvr>
                                      <p:tavLst>
                                        <p:tav tm="0">
                                          <p:val>
                                            <p:strVal val="#ppt_h"/>
                                          </p:val>
                                        </p:tav>
                                        <p:tav tm="100000">
                                          <p:val>
                                            <p:strVal val="#ppt_h"/>
                                          </p:val>
                                        </p:tav>
                                      </p:tavLst>
                                    </p:anim>
                                    <p:animEffect transition="in" filter="fade">
                                      <p:cBhvr>
                                        <p:cTn id="40" dur="500"/>
                                        <p:tgtEl>
                                          <p:spTgt spid="4"/>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ppt_w+.3"/>
                                          </p:val>
                                        </p:tav>
                                        <p:tav tm="100000">
                                          <p:val>
                                            <p:strVal val="#ppt_w"/>
                                          </p:val>
                                        </p:tav>
                                      </p:tavLst>
                                    </p:anim>
                                    <p:anim calcmode="lin" valueType="num">
                                      <p:cBhvr>
                                        <p:cTn id="44" dur="500" fill="hold"/>
                                        <p:tgtEl>
                                          <p:spTgt spid="26"/>
                                        </p:tgtEl>
                                        <p:attrNameLst>
                                          <p:attrName>ppt_h</p:attrName>
                                        </p:attrNameLst>
                                      </p:cBhvr>
                                      <p:tavLst>
                                        <p:tav tm="0">
                                          <p:val>
                                            <p:strVal val="#ppt_h"/>
                                          </p:val>
                                        </p:tav>
                                        <p:tav tm="100000">
                                          <p:val>
                                            <p:strVal val="#ppt_h"/>
                                          </p:val>
                                        </p:tav>
                                      </p:tavLst>
                                    </p:anim>
                                    <p:animEffect transition="in" filter="fade">
                                      <p:cBhvr>
                                        <p:cTn id="45" dur="500"/>
                                        <p:tgtEl>
                                          <p:spTgt spid="26"/>
                                        </p:tgtEl>
                                      </p:cBhvr>
                                    </p:animEffect>
                                  </p:childTnLst>
                                </p:cTn>
                              </p:par>
                            </p:childTnLst>
                          </p:cTn>
                        </p:par>
                        <p:par>
                          <p:cTn id="46" fill="hold">
                            <p:stCondLst>
                              <p:cond delay="2000"/>
                            </p:stCondLst>
                            <p:childTnLst>
                              <p:par>
                                <p:cTn id="47" presetID="2" presetClass="entr" presetSubtype="4"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26" grpId="0"/>
      <p:bldP spid="42" grpId="0" animBg="1"/>
      <p:bldP spid="42" grpId="1" animBg="1"/>
      <p:bldP spid="43" grpId="0" animBg="1"/>
      <p:bldP spid="43" grpId="1" animBg="1"/>
      <p:bldP spid="49" grpId="0" animBg="1"/>
      <p:bldP spid="49" grpId="1" animBg="1"/>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5365750" y="1640806"/>
            <a:ext cx="1414463" cy="1225550"/>
          </a:xfrm>
          <a:custGeom>
            <a:avLst/>
            <a:gdLst>
              <a:gd name="T0" fmla="*/ 314 w 375"/>
              <a:gd name="T1" fmla="*/ 326 h 326"/>
              <a:gd name="T2" fmla="*/ 375 w 375"/>
              <a:gd name="T3" fmla="*/ 187 h 326"/>
              <a:gd name="T4" fmla="*/ 188 w 375"/>
              <a:gd name="T5" fmla="*/ 0 h 326"/>
              <a:gd name="T6" fmla="*/ 0 w 375"/>
              <a:gd name="T7" fmla="*/ 187 h 326"/>
              <a:gd name="T8" fmla="*/ 61 w 375"/>
              <a:gd name="T9" fmla="*/ 326 h 326"/>
              <a:gd name="T10" fmla="*/ 188 w 375"/>
              <a:gd name="T11" fmla="*/ 278 h 326"/>
              <a:gd name="T12" fmla="*/ 314 w 375"/>
              <a:gd name="T13" fmla="*/ 326 h 326"/>
            </a:gdLst>
            <a:ahLst/>
            <a:cxnLst>
              <a:cxn ang="0">
                <a:pos x="T0" y="T1"/>
              </a:cxn>
              <a:cxn ang="0">
                <a:pos x="T2" y="T3"/>
              </a:cxn>
              <a:cxn ang="0">
                <a:pos x="T4" y="T5"/>
              </a:cxn>
              <a:cxn ang="0">
                <a:pos x="T6" y="T7"/>
              </a:cxn>
              <a:cxn ang="0">
                <a:pos x="T8" y="T9"/>
              </a:cxn>
              <a:cxn ang="0">
                <a:pos x="T10" y="T11"/>
              </a:cxn>
              <a:cxn ang="0">
                <a:pos x="T12" y="T13"/>
              </a:cxn>
            </a:cxnLst>
            <a:rect l="0" t="0" r="r" b="b"/>
            <a:pathLst>
              <a:path w="375" h="326">
                <a:moveTo>
                  <a:pt x="314" y="326"/>
                </a:moveTo>
                <a:cubicBezTo>
                  <a:pt x="352" y="292"/>
                  <a:pt x="375" y="243"/>
                  <a:pt x="375" y="187"/>
                </a:cubicBezTo>
                <a:cubicBezTo>
                  <a:pt x="375" y="84"/>
                  <a:pt x="291" y="0"/>
                  <a:pt x="188" y="0"/>
                </a:cubicBezTo>
                <a:cubicBezTo>
                  <a:pt x="84" y="0"/>
                  <a:pt x="0" y="84"/>
                  <a:pt x="0" y="187"/>
                </a:cubicBezTo>
                <a:cubicBezTo>
                  <a:pt x="0" y="243"/>
                  <a:pt x="24" y="292"/>
                  <a:pt x="61" y="326"/>
                </a:cubicBezTo>
                <a:cubicBezTo>
                  <a:pt x="95" y="296"/>
                  <a:pt x="139" y="278"/>
                  <a:pt x="188" y="278"/>
                </a:cubicBezTo>
                <a:cubicBezTo>
                  <a:pt x="236" y="278"/>
                  <a:pt x="281" y="296"/>
                  <a:pt x="314" y="326"/>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1" name="Freeform 6"/>
          <p:cNvSpPr/>
          <p:nvPr/>
        </p:nvSpPr>
        <p:spPr bwMode="auto">
          <a:xfrm>
            <a:off x="5365750" y="2866356"/>
            <a:ext cx="1414463" cy="1044575"/>
          </a:xfrm>
          <a:custGeom>
            <a:avLst/>
            <a:gdLst>
              <a:gd name="T0" fmla="*/ 375 w 375"/>
              <a:gd name="T1" fmla="*/ 139 h 278"/>
              <a:gd name="T2" fmla="*/ 314 w 375"/>
              <a:gd name="T3" fmla="*/ 0 h 278"/>
              <a:gd name="T4" fmla="*/ 188 w 375"/>
              <a:gd name="T5" fmla="*/ 49 h 278"/>
              <a:gd name="T6" fmla="*/ 61 w 375"/>
              <a:gd name="T7" fmla="*/ 0 h 278"/>
              <a:gd name="T8" fmla="*/ 0 w 375"/>
              <a:gd name="T9" fmla="*/ 139 h 278"/>
              <a:gd name="T10" fmla="*/ 61 w 375"/>
              <a:gd name="T11" fmla="*/ 278 h 278"/>
              <a:gd name="T12" fmla="*/ 188 w 375"/>
              <a:gd name="T13" fmla="*/ 230 h 278"/>
              <a:gd name="T14" fmla="*/ 314 w 375"/>
              <a:gd name="T15" fmla="*/ 278 h 278"/>
              <a:gd name="T16" fmla="*/ 375 w 375"/>
              <a:gd name="T17"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278">
                <a:moveTo>
                  <a:pt x="375" y="139"/>
                </a:moveTo>
                <a:cubicBezTo>
                  <a:pt x="375" y="84"/>
                  <a:pt x="352" y="35"/>
                  <a:pt x="314" y="0"/>
                </a:cubicBezTo>
                <a:cubicBezTo>
                  <a:pt x="281" y="31"/>
                  <a:pt x="236" y="49"/>
                  <a:pt x="188" y="49"/>
                </a:cubicBezTo>
                <a:cubicBezTo>
                  <a:pt x="139" y="49"/>
                  <a:pt x="95" y="31"/>
                  <a:pt x="61" y="0"/>
                </a:cubicBezTo>
                <a:cubicBezTo>
                  <a:pt x="24" y="35"/>
                  <a:pt x="0" y="84"/>
                  <a:pt x="0" y="139"/>
                </a:cubicBezTo>
                <a:cubicBezTo>
                  <a:pt x="0" y="195"/>
                  <a:pt x="24" y="244"/>
                  <a:pt x="61" y="278"/>
                </a:cubicBezTo>
                <a:cubicBezTo>
                  <a:pt x="95" y="248"/>
                  <a:pt x="139" y="230"/>
                  <a:pt x="188" y="230"/>
                </a:cubicBezTo>
                <a:cubicBezTo>
                  <a:pt x="236" y="230"/>
                  <a:pt x="281" y="248"/>
                  <a:pt x="314" y="278"/>
                </a:cubicBezTo>
                <a:cubicBezTo>
                  <a:pt x="352" y="244"/>
                  <a:pt x="375" y="195"/>
                  <a:pt x="375" y="139"/>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2" name="Freeform 7"/>
          <p:cNvSpPr/>
          <p:nvPr/>
        </p:nvSpPr>
        <p:spPr bwMode="auto">
          <a:xfrm>
            <a:off x="5595938" y="2685381"/>
            <a:ext cx="954088" cy="365125"/>
          </a:xfrm>
          <a:custGeom>
            <a:avLst/>
            <a:gdLst>
              <a:gd name="T0" fmla="*/ 253 w 253"/>
              <a:gd name="T1" fmla="*/ 48 h 97"/>
              <a:gd name="T2" fmla="*/ 127 w 253"/>
              <a:gd name="T3" fmla="*/ 0 h 97"/>
              <a:gd name="T4" fmla="*/ 0 w 253"/>
              <a:gd name="T5" fmla="*/ 48 h 97"/>
              <a:gd name="T6" fmla="*/ 127 w 253"/>
              <a:gd name="T7" fmla="*/ 97 h 97"/>
              <a:gd name="T8" fmla="*/ 253 w 253"/>
              <a:gd name="T9" fmla="*/ 48 h 97"/>
            </a:gdLst>
            <a:ahLst/>
            <a:cxnLst>
              <a:cxn ang="0">
                <a:pos x="T0" y="T1"/>
              </a:cxn>
              <a:cxn ang="0">
                <a:pos x="T2" y="T3"/>
              </a:cxn>
              <a:cxn ang="0">
                <a:pos x="T4" y="T5"/>
              </a:cxn>
              <a:cxn ang="0">
                <a:pos x="T6" y="T7"/>
              </a:cxn>
              <a:cxn ang="0">
                <a:pos x="T8" y="T9"/>
              </a:cxn>
            </a:cxnLst>
            <a:rect l="0" t="0" r="r" b="b"/>
            <a:pathLst>
              <a:path w="253" h="97">
                <a:moveTo>
                  <a:pt x="253" y="48"/>
                </a:moveTo>
                <a:cubicBezTo>
                  <a:pt x="220" y="18"/>
                  <a:pt x="175" y="0"/>
                  <a:pt x="127" y="0"/>
                </a:cubicBezTo>
                <a:cubicBezTo>
                  <a:pt x="78" y="0"/>
                  <a:pt x="34" y="18"/>
                  <a:pt x="0" y="48"/>
                </a:cubicBezTo>
                <a:cubicBezTo>
                  <a:pt x="34" y="79"/>
                  <a:pt x="78" y="97"/>
                  <a:pt x="127" y="97"/>
                </a:cubicBezTo>
                <a:cubicBezTo>
                  <a:pt x="175" y="97"/>
                  <a:pt x="220" y="79"/>
                  <a:pt x="253" y="48"/>
                </a:cubicBezTo>
              </a:path>
            </a:pathLst>
          </a:custGeom>
          <a:solidFill>
            <a:srgbClr val="18478F"/>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3" name="Freeform 8"/>
          <p:cNvSpPr/>
          <p:nvPr/>
        </p:nvSpPr>
        <p:spPr bwMode="auto">
          <a:xfrm>
            <a:off x="5365750" y="3910931"/>
            <a:ext cx="1414463" cy="1046162"/>
          </a:xfrm>
          <a:custGeom>
            <a:avLst/>
            <a:gdLst>
              <a:gd name="T0" fmla="*/ 61 w 375"/>
              <a:gd name="T1" fmla="*/ 0 h 278"/>
              <a:gd name="T2" fmla="*/ 0 w 375"/>
              <a:gd name="T3" fmla="*/ 139 h 278"/>
              <a:gd name="T4" fmla="*/ 61 w 375"/>
              <a:gd name="T5" fmla="*/ 278 h 278"/>
              <a:gd name="T6" fmla="*/ 188 w 375"/>
              <a:gd name="T7" fmla="*/ 230 h 278"/>
              <a:gd name="T8" fmla="*/ 314 w 375"/>
              <a:gd name="T9" fmla="*/ 278 h 278"/>
              <a:gd name="T10" fmla="*/ 375 w 375"/>
              <a:gd name="T11" fmla="*/ 139 h 278"/>
              <a:gd name="T12" fmla="*/ 314 w 375"/>
              <a:gd name="T13" fmla="*/ 0 h 278"/>
              <a:gd name="T14" fmla="*/ 188 w 375"/>
              <a:gd name="T15" fmla="*/ 49 h 278"/>
              <a:gd name="T16" fmla="*/ 61 w 375"/>
              <a:gd name="T1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278">
                <a:moveTo>
                  <a:pt x="61" y="0"/>
                </a:moveTo>
                <a:cubicBezTo>
                  <a:pt x="24" y="35"/>
                  <a:pt x="0" y="84"/>
                  <a:pt x="0" y="139"/>
                </a:cubicBezTo>
                <a:cubicBezTo>
                  <a:pt x="0" y="195"/>
                  <a:pt x="24" y="244"/>
                  <a:pt x="61" y="278"/>
                </a:cubicBezTo>
                <a:cubicBezTo>
                  <a:pt x="95" y="248"/>
                  <a:pt x="139" y="230"/>
                  <a:pt x="188" y="230"/>
                </a:cubicBezTo>
                <a:cubicBezTo>
                  <a:pt x="236" y="230"/>
                  <a:pt x="281" y="248"/>
                  <a:pt x="314" y="278"/>
                </a:cubicBezTo>
                <a:cubicBezTo>
                  <a:pt x="352" y="244"/>
                  <a:pt x="375" y="195"/>
                  <a:pt x="375" y="139"/>
                </a:cubicBezTo>
                <a:cubicBezTo>
                  <a:pt x="375" y="84"/>
                  <a:pt x="352" y="35"/>
                  <a:pt x="314" y="0"/>
                </a:cubicBezTo>
                <a:cubicBezTo>
                  <a:pt x="281" y="31"/>
                  <a:pt x="236" y="49"/>
                  <a:pt x="188" y="49"/>
                </a:cubicBezTo>
                <a:cubicBezTo>
                  <a:pt x="139" y="49"/>
                  <a:pt x="95" y="31"/>
                  <a:pt x="61" y="0"/>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4" name="Freeform 9"/>
          <p:cNvSpPr/>
          <p:nvPr/>
        </p:nvSpPr>
        <p:spPr bwMode="auto">
          <a:xfrm>
            <a:off x="5595938" y="3731543"/>
            <a:ext cx="954088" cy="363537"/>
          </a:xfrm>
          <a:custGeom>
            <a:avLst/>
            <a:gdLst>
              <a:gd name="T0" fmla="*/ 0 w 253"/>
              <a:gd name="T1" fmla="*/ 48 h 97"/>
              <a:gd name="T2" fmla="*/ 127 w 253"/>
              <a:gd name="T3" fmla="*/ 97 h 97"/>
              <a:gd name="T4" fmla="*/ 253 w 253"/>
              <a:gd name="T5" fmla="*/ 48 h 97"/>
              <a:gd name="T6" fmla="*/ 127 w 253"/>
              <a:gd name="T7" fmla="*/ 0 h 97"/>
              <a:gd name="T8" fmla="*/ 0 w 253"/>
              <a:gd name="T9" fmla="*/ 48 h 97"/>
            </a:gdLst>
            <a:ahLst/>
            <a:cxnLst>
              <a:cxn ang="0">
                <a:pos x="T0" y="T1"/>
              </a:cxn>
              <a:cxn ang="0">
                <a:pos x="T2" y="T3"/>
              </a:cxn>
              <a:cxn ang="0">
                <a:pos x="T4" y="T5"/>
              </a:cxn>
              <a:cxn ang="0">
                <a:pos x="T6" y="T7"/>
              </a:cxn>
              <a:cxn ang="0">
                <a:pos x="T8" y="T9"/>
              </a:cxn>
            </a:cxnLst>
            <a:rect l="0" t="0" r="r" b="b"/>
            <a:pathLst>
              <a:path w="253" h="97">
                <a:moveTo>
                  <a:pt x="0" y="48"/>
                </a:moveTo>
                <a:cubicBezTo>
                  <a:pt x="34" y="79"/>
                  <a:pt x="78" y="97"/>
                  <a:pt x="127" y="97"/>
                </a:cubicBezTo>
                <a:cubicBezTo>
                  <a:pt x="175" y="97"/>
                  <a:pt x="220" y="79"/>
                  <a:pt x="253" y="48"/>
                </a:cubicBezTo>
                <a:cubicBezTo>
                  <a:pt x="220" y="18"/>
                  <a:pt x="175" y="0"/>
                  <a:pt x="127" y="0"/>
                </a:cubicBezTo>
                <a:cubicBezTo>
                  <a:pt x="78" y="0"/>
                  <a:pt x="34" y="18"/>
                  <a:pt x="0" y="48"/>
                </a:cubicBezTo>
              </a:path>
            </a:pathLst>
          </a:custGeom>
          <a:solidFill>
            <a:srgbClr val="18478F"/>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9" name="Freeform 10"/>
          <p:cNvSpPr/>
          <p:nvPr/>
        </p:nvSpPr>
        <p:spPr bwMode="auto">
          <a:xfrm>
            <a:off x="5365750" y="4957093"/>
            <a:ext cx="1414463" cy="1228725"/>
          </a:xfrm>
          <a:custGeom>
            <a:avLst/>
            <a:gdLst>
              <a:gd name="T0" fmla="*/ 61 w 375"/>
              <a:gd name="T1" fmla="*/ 0 h 327"/>
              <a:gd name="T2" fmla="*/ 0 w 375"/>
              <a:gd name="T3" fmla="*/ 139 h 327"/>
              <a:gd name="T4" fmla="*/ 188 w 375"/>
              <a:gd name="T5" fmla="*/ 327 h 327"/>
              <a:gd name="T6" fmla="*/ 375 w 375"/>
              <a:gd name="T7" fmla="*/ 139 h 327"/>
              <a:gd name="T8" fmla="*/ 314 w 375"/>
              <a:gd name="T9" fmla="*/ 0 h 327"/>
              <a:gd name="T10" fmla="*/ 188 w 375"/>
              <a:gd name="T11" fmla="*/ 49 h 327"/>
              <a:gd name="T12" fmla="*/ 61 w 375"/>
              <a:gd name="T13" fmla="*/ 0 h 327"/>
            </a:gdLst>
            <a:ahLst/>
            <a:cxnLst>
              <a:cxn ang="0">
                <a:pos x="T0" y="T1"/>
              </a:cxn>
              <a:cxn ang="0">
                <a:pos x="T2" y="T3"/>
              </a:cxn>
              <a:cxn ang="0">
                <a:pos x="T4" y="T5"/>
              </a:cxn>
              <a:cxn ang="0">
                <a:pos x="T6" y="T7"/>
              </a:cxn>
              <a:cxn ang="0">
                <a:pos x="T8" y="T9"/>
              </a:cxn>
              <a:cxn ang="0">
                <a:pos x="T10" y="T11"/>
              </a:cxn>
              <a:cxn ang="0">
                <a:pos x="T12" y="T13"/>
              </a:cxn>
            </a:cxnLst>
            <a:rect l="0" t="0" r="r" b="b"/>
            <a:pathLst>
              <a:path w="375" h="327">
                <a:moveTo>
                  <a:pt x="61" y="0"/>
                </a:moveTo>
                <a:cubicBezTo>
                  <a:pt x="24" y="35"/>
                  <a:pt x="0" y="84"/>
                  <a:pt x="0" y="139"/>
                </a:cubicBezTo>
                <a:cubicBezTo>
                  <a:pt x="0" y="243"/>
                  <a:pt x="84" y="327"/>
                  <a:pt x="188" y="327"/>
                </a:cubicBezTo>
                <a:cubicBezTo>
                  <a:pt x="291" y="327"/>
                  <a:pt x="375" y="243"/>
                  <a:pt x="375" y="139"/>
                </a:cubicBezTo>
                <a:cubicBezTo>
                  <a:pt x="375" y="84"/>
                  <a:pt x="352" y="35"/>
                  <a:pt x="314" y="0"/>
                </a:cubicBezTo>
                <a:cubicBezTo>
                  <a:pt x="281" y="31"/>
                  <a:pt x="236" y="49"/>
                  <a:pt x="188" y="49"/>
                </a:cubicBezTo>
                <a:cubicBezTo>
                  <a:pt x="139" y="49"/>
                  <a:pt x="95" y="31"/>
                  <a:pt x="61" y="0"/>
                </a:cubicBezTo>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0" name="Freeform 11"/>
          <p:cNvSpPr/>
          <p:nvPr/>
        </p:nvSpPr>
        <p:spPr bwMode="auto">
          <a:xfrm>
            <a:off x="5595938" y="4776118"/>
            <a:ext cx="954088" cy="365125"/>
          </a:xfrm>
          <a:custGeom>
            <a:avLst/>
            <a:gdLst>
              <a:gd name="T0" fmla="*/ 0 w 253"/>
              <a:gd name="T1" fmla="*/ 48 h 97"/>
              <a:gd name="T2" fmla="*/ 127 w 253"/>
              <a:gd name="T3" fmla="*/ 97 h 97"/>
              <a:gd name="T4" fmla="*/ 253 w 253"/>
              <a:gd name="T5" fmla="*/ 48 h 97"/>
              <a:gd name="T6" fmla="*/ 127 w 253"/>
              <a:gd name="T7" fmla="*/ 0 h 97"/>
              <a:gd name="T8" fmla="*/ 0 w 253"/>
              <a:gd name="T9" fmla="*/ 48 h 97"/>
            </a:gdLst>
            <a:ahLst/>
            <a:cxnLst>
              <a:cxn ang="0">
                <a:pos x="T0" y="T1"/>
              </a:cxn>
              <a:cxn ang="0">
                <a:pos x="T2" y="T3"/>
              </a:cxn>
              <a:cxn ang="0">
                <a:pos x="T4" y="T5"/>
              </a:cxn>
              <a:cxn ang="0">
                <a:pos x="T6" y="T7"/>
              </a:cxn>
              <a:cxn ang="0">
                <a:pos x="T8" y="T9"/>
              </a:cxn>
            </a:cxnLst>
            <a:rect l="0" t="0" r="r" b="b"/>
            <a:pathLst>
              <a:path w="253" h="97">
                <a:moveTo>
                  <a:pt x="0" y="48"/>
                </a:moveTo>
                <a:cubicBezTo>
                  <a:pt x="34" y="79"/>
                  <a:pt x="78" y="97"/>
                  <a:pt x="127" y="97"/>
                </a:cubicBezTo>
                <a:cubicBezTo>
                  <a:pt x="175" y="97"/>
                  <a:pt x="220" y="79"/>
                  <a:pt x="253" y="48"/>
                </a:cubicBezTo>
                <a:cubicBezTo>
                  <a:pt x="220" y="18"/>
                  <a:pt x="175" y="0"/>
                  <a:pt x="127" y="0"/>
                </a:cubicBezTo>
                <a:cubicBezTo>
                  <a:pt x="78" y="0"/>
                  <a:pt x="34" y="18"/>
                  <a:pt x="0" y="48"/>
                </a:cubicBezTo>
              </a:path>
            </a:pathLst>
          </a:custGeom>
          <a:solidFill>
            <a:srgbClr val="18478F"/>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nvGrpSpPr>
          <p:cNvPr id="21" name="组合 20"/>
          <p:cNvGrpSpPr/>
          <p:nvPr/>
        </p:nvGrpSpPr>
        <p:grpSpPr>
          <a:xfrm>
            <a:off x="5850201" y="2005768"/>
            <a:ext cx="445559" cy="428489"/>
            <a:chOff x="9791183" y="5224434"/>
            <a:chExt cx="645684" cy="620945"/>
          </a:xfrm>
          <a:solidFill>
            <a:srgbClr val="18478F"/>
          </a:solidFill>
        </p:grpSpPr>
        <p:sp>
          <p:nvSpPr>
            <p:cNvPr id="22"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3"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28" name="组合 27"/>
          <p:cNvGrpSpPr/>
          <p:nvPr/>
        </p:nvGrpSpPr>
        <p:grpSpPr>
          <a:xfrm>
            <a:off x="5781429" y="4238516"/>
            <a:ext cx="561428" cy="426575"/>
            <a:chOff x="4268086" y="4221191"/>
            <a:chExt cx="509646" cy="387231"/>
          </a:xfrm>
          <a:solidFill>
            <a:srgbClr val="18478F"/>
          </a:solidFill>
        </p:grpSpPr>
        <p:sp>
          <p:nvSpPr>
            <p:cNvPr id="29"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0"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31" name="组合 30"/>
          <p:cNvGrpSpPr/>
          <p:nvPr/>
        </p:nvGrpSpPr>
        <p:grpSpPr>
          <a:xfrm>
            <a:off x="5913472" y="5475272"/>
            <a:ext cx="364772" cy="361011"/>
            <a:chOff x="6967126" y="4092464"/>
            <a:chExt cx="453105" cy="448433"/>
          </a:xfrm>
          <a:solidFill>
            <a:srgbClr val="18478F"/>
          </a:solidFill>
        </p:grpSpPr>
        <p:sp>
          <p:nvSpPr>
            <p:cNvPr id="32"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3"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34" name="组合 33"/>
          <p:cNvGrpSpPr/>
          <p:nvPr/>
        </p:nvGrpSpPr>
        <p:grpSpPr>
          <a:xfrm>
            <a:off x="5875340" y="3260152"/>
            <a:ext cx="375609" cy="359225"/>
            <a:chOff x="1004888" y="993775"/>
            <a:chExt cx="2438400" cy="2332038"/>
          </a:xfrm>
          <a:solidFill>
            <a:srgbClr val="18478F"/>
          </a:solidFill>
        </p:grpSpPr>
        <p:sp>
          <p:nvSpPr>
            <p:cNvPr id="35"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6" name="任意多边形 35"/>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grpSp>
      <p:sp>
        <p:nvSpPr>
          <p:cNvPr id="3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477135" y="2836959"/>
            <a:ext cx="2731577" cy="1015663"/>
          </a:xfrm>
          <a:prstGeom prst="rect">
            <a:avLst/>
          </a:prstGeom>
        </p:spPr>
        <p:txBody>
          <a:bodyPr wrap="square">
            <a:spAutoFit/>
          </a:bodyPr>
          <a:lstStyle/>
          <a:p>
            <a:pPr fontAlgn="base">
              <a:lnSpc>
                <a:spcPct val="150000"/>
              </a:lnSpc>
              <a:spcBef>
                <a:spcPct val="0"/>
              </a:spcBef>
              <a:spcAft>
                <a:spcPct val="0"/>
              </a:spcAft>
            </a:pP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a:p>
            <a:pPr fontAlgn="base">
              <a:lnSpc>
                <a:spcPct val="1500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8"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689792" y="1912235"/>
            <a:ext cx="2979036" cy="1015663"/>
          </a:xfrm>
          <a:prstGeom prst="rect">
            <a:avLst/>
          </a:prstGeom>
        </p:spPr>
        <p:txBody>
          <a:bodyPr wrap="square">
            <a:spAutoFit/>
          </a:bodyPr>
          <a:lstStyle/>
          <a:p>
            <a:pPr algn="r" fontAlgn="base">
              <a:lnSpc>
                <a:spcPct val="150000"/>
              </a:lnSpc>
              <a:spcBef>
                <a:spcPct val="0"/>
              </a:spcBef>
              <a:spcAft>
                <a:spcPct val="0"/>
              </a:spcAft>
            </a:pPr>
            <a:r>
              <a:rPr lang="zh-CN" altLang="en-US" sz="1600" dirty="0" smtClean="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sz="1600" dirty="0" smtClean="0">
              <a:solidFill>
                <a:srgbClr val="18478F"/>
              </a:solidFill>
              <a:latin typeface="微软雅黑" panose="020B0503020204020204" pitchFamily="34" charset="-122"/>
              <a:ea typeface="微软雅黑" panose="020B0503020204020204" pitchFamily="34" charset="-122"/>
              <a:cs typeface="+mn-ea"/>
              <a:sym typeface="+mn-lt"/>
            </a:endParaRPr>
          </a:p>
          <a:p>
            <a:pPr algn="r" fontAlgn="base">
              <a:lnSpc>
                <a:spcPct val="150000"/>
              </a:lnSpc>
              <a:spcBef>
                <a:spcPct val="0"/>
              </a:spcBef>
              <a:spcAft>
                <a:spcPct val="0"/>
              </a:spcAft>
            </a:pP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此处</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添加详细文本描述，建议与标题相关并符合整体语言</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风格</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477135" y="4952306"/>
            <a:ext cx="2731577" cy="1015663"/>
          </a:xfrm>
          <a:prstGeom prst="rect">
            <a:avLst/>
          </a:prstGeom>
        </p:spPr>
        <p:txBody>
          <a:bodyPr wrap="square">
            <a:spAutoFit/>
          </a:bodyPr>
          <a:lstStyle/>
          <a:p>
            <a:pPr fontAlgn="base">
              <a:lnSpc>
                <a:spcPct val="150000"/>
              </a:lnSpc>
              <a:spcBef>
                <a:spcPct val="0"/>
              </a:spcBef>
              <a:spcAft>
                <a:spcPct val="0"/>
              </a:spcAft>
            </a:pP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a:p>
            <a:pPr fontAlgn="base">
              <a:lnSpc>
                <a:spcPct val="1500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0"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861478" y="3883121"/>
            <a:ext cx="2807349" cy="1015663"/>
          </a:xfrm>
          <a:prstGeom prst="rect">
            <a:avLst/>
          </a:prstGeom>
        </p:spPr>
        <p:txBody>
          <a:bodyPr wrap="square">
            <a:spAutoFit/>
          </a:bodyPr>
          <a:lstStyle/>
          <a:p>
            <a:pPr algn="r" fontAlgn="base">
              <a:lnSpc>
                <a:spcPct val="150000"/>
              </a:lnSpc>
              <a:spcBef>
                <a:spcPct val="0"/>
              </a:spcBef>
              <a:spcAft>
                <a:spcPct val="0"/>
              </a:spcAft>
            </a:pP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a:p>
            <a:pPr algn="r" fontAlgn="base">
              <a:lnSpc>
                <a:spcPct val="1500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椭圆 1"/>
          <p:cNvSpPr/>
          <p:nvPr/>
        </p:nvSpPr>
        <p:spPr>
          <a:xfrm>
            <a:off x="4937841" y="2190967"/>
            <a:ext cx="158895" cy="158895"/>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41" name="椭圆 40"/>
          <p:cNvSpPr/>
          <p:nvPr/>
        </p:nvSpPr>
        <p:spPr>
          <a:xfrm>
            <a:off x="7049226" y="3229748"/>
            <a:ext cx="158895" cy="158895"/>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42" name="椭圆 41"/>
          <p:cNvSpPr/>
          <p:nvPr/>
        </p:nvSpPr>
        <p:spPr>
          <a:xfrm>
            <a:off x="4937841" y="4334321"/>
            <a:ext cx="158895" cy="158895"/>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43" name="椭圆 42"/>
          <p:cNvSpPr/>
          <p:nvPr/>
        </p:nvSpPr>
        <p:spPr>
          <a:xfrm>
            <a:off x="7049226" y="5373102"/>
            <a:ext cx="158895" cy="158895"/>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1" name="矩形 50"/>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2" name="矩形 51"/>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53" name="组合 52"/>
          <p:cNvGrpSpPr/>
          <p:nvPr/>
        </p:nvGrpSpPr>
        <p:grpSpPr>
          <a:xfrm>
            <a:off x="1935444" y="393958"/>
            <a:ext cx="3705496" cy="592217"/>
            <a:chOff x="330188" y="329522"/>
            <a:chExt cx="3705496" cy="592217"/>
          </a:xfrm>
        </p:grpSpPr>
        <p:sp>
          <p:nvSpPr>
            <p:cNvPr id="54"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55" name="矩形 54"/>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56" name="圆角矩形 55"/>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7" name="矩形 56"/>
          <p:cNvSpPr/>
          <p:nvPr/>
        </p:nvSpPr>
        <p:spPr>
          <a:xfrm>
            <a:off x="486854" y="399268"/>
            <a:ext cx="665567" cy="584775"/>
          </a:xfrm>
          <a:prstGeom prst="rect">
            <a:avLst/>
          </a:prstGeom>
        </p:spPr>
        <p:txBody>
          <a:bodyPr wrap="none">
            <a:spAutoFit/>
          </a:bodyPr>
          <a:lstStyle/>
          <a:p>
            <a:r>
              <a:rPr lang="en-US" altLang="zh-CN" sz="3200" dirty="0">
                <a:solidFill>
                  <a:srgbClr val="18478F"/>
                </a:solidFill>
                <a:latin typeface="微软雅黑" panose="020B0503020204020204" pitchFamily="34" charset="-122"/>
                <a:ea typeface="微软雅黑" panose="020B0503020204020204" pitchFamily="34" charset="-122"/>
                <a:cs typeface="+mn-ea"/>
                <a:sym typeface="+mn-lt"/>
              </a:rPr>
              <a:t>01</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56"/>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51"/>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52"/>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53"/>
                                        </p:tgtEl>
                                        <p:attrNameLst>
                                          <p:attrName>style.visibility</p:attrName>
                                        </p:attrNameLst>
                                      </p:cBhvr>
                                      <p:to>
                                        <p:strVal val="visible"/>
                                      </p:to>
                                    </p:set>
                                    <p:animEffect transition="in" filter="wipe(left)">
                                      <p:cBhvr>
                                        <p:cTn id="25" dur="1000"/>
                                        <p:tgtEl>
                                          <p:spTgt spid="53"/>
                                        </p:tgtEl>
                                      </p:cBhvr>
                                    </p:animEffect>
                                  </p:childTnLst>
                                </p:cTn>
                              </p:par>
                              <p:par>
                                <p:cTn id="26" presetID="2" presetClass="entr" presetSubtype="4" fill="hold" grpId="0" nodeType="withEffect">
                                  <p:stCondLst>
                                    <p:cond delay="20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ppt_x"/>
                                          </p:val>
                                        </p:tav>
                                        <p:tav tm="100000">
                                          <p:val>
                                            <p:strVal val="#ppt_x"/>
                                          </p:val>
                                        </p:tav>
                                      </p:tavLst>
                                    </p:anim>
                                    <p:anim calcmode="lin" valueType="num">
                                      <p:cBhvr additive="base">
                                        <p:cTn id="29" dur="10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25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000" fill="hold"/>
                                        <p:tgtEl>
                                          <p:spTgt spid="11"/>
                                        </p:tgtEl>
                                        <p:attrNameLst>
                                          <p:attrName>ppt_x</p:attrName>
                                        </p:attrNameLst>
                                      </p:cBhvr>
                                      <p:tavLst>
                                        <p:tav tm="0">
                                          <p:val>
                                            <p:strVal val="#ppt_x"/>
                                          </p:val>
                                        </p:tav>
                                        <p:tav tm="100000">
                                          <p:val>
                                            <p:strVal val="#ppt_x"/>
                                          </p:val>
                                        </p:tav>
                                      </p:tavLst>
                                    </p:anim>
                                    <p:anim calcmode="lin" valueType="num">
                                      <p:cBhvr additive="base">
                                        <p:cTn id="33" dur="10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5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75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ppt_x"/>
                                          </p:val>
                                        </p:tav>
                                        <p:tav tm="100000">
                                          <p:val>
                                            <p:strVal val="#ppt_x"/>
                                          </p:val>
                                        </p:tav>
                                      </p:tavLst>
                                    </p:anim>
                                    <p:anim calcmode="lin" valueType="num">
                                      <p:cBhvr additive="base">
                                        <p:cTn id="41" dur="1000" fill="hold"/>
                                        <p:tgtEl>
                                          <p:spTgt spid="19"/>
                                        </p:tgtEl>
                                        <p:attrNameLst>
                                          <p:attrName>ppt_y</p:attrName>
                                        </p:attrNameLst>
                                      </p:cBhvr>
                                      <p:tavLst>
                                        <p:tav tm="0">
                                          <p:val>
                                            <p:strVal val="1+#ppt_h/2"/>
                                          </p:val>
                                        </p:tav>
                                        <p:tav tm="100000">
                                          <p:val>
                                            <p:strVal val="#ppt_y"/>
                                          </p:val>
                                        </p:tav>
                                      </p:tavLst>
                                    </p:anim>
                                  </p:childTnLst>
                                </p:cTn>
                              </p:par>
                              <p:par>
                                <p:cTn id="42" presetID="53" presetClass="entr" presetSubtype="16" fill="hold" grpId="0" nodeType="withEffect">
                                  <p:stCondLst>
                                    <p:cond delay="300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300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grpId="0" nodeType="withEffect">
                                  <p:stCondLst>
                                    <p:cond delay="300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par>
                                <p:cTn id="57" presetID="53" presetClass="entr" presetSubtype="16" fill="hold" nodeType="withEffect">
                                  <p:stCondLst>
                                    <p:cond delay="325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par>
                                <p:cTn id="62" presetID="53" presetClass="entr" presetSubtype="16" fill="hold" nodeType="withEffect">
                                  <p:stCondLst>
                                    <p:cond delay="325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par>
                                <p:cTn id="67" presetID="53" presetClass="entr" presetSubtype="16" fill="hold" nodeType="withEffect">
                                  <p:stCondLst>
                                    <p:cond delay="325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par>
                                <p:cTn id="72" presetID="53" presetClass="entr" presetSubtype="16" fill="hold" nodeType="withEffect">
                                  <p:stCondLst>
                                    <p:cond delay="325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par>
                                <p:cTn id="77" presetID="53" presetClass="entr" presetSubtype="16" fill="hold" grpId="0" nodeType="withEffect">
                                  <p:stCondLst>
                                    <p:cond delay="325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animEffect transition="in" filter="fade">
                                      <p:cBhvr>
                                        <p:cTn id="81" dur="500"/>
                                        <p:tgtEl>
                                          <p:spTgt spid="41"/>
                                        </p:tgtEl>
                                      </p:cBhvr>
                                    </p:animEffect>
                                  </p:childTnLst>
                                </p:cTn>
                              </p:par>
                              <p:par>
                                <p:cTn id="82" presetID="53" presetClass="entr" presetSubtype="16" fill="hold" grpId="0" nodeType="withEffect">
                                  <p:stCondLst>
                                    <p:cond delay="325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par>
                                <p:cTn id="87" presetID="53" presetClass="entr" presetSubtype="16" fill="hold" grpId="0" nodeType="withEffect">
                                  <p:stCondLst>
                                    <p:cond delay="3250"/>
                                  </p:stCondLst>
                                  <p:childTnLst>
                                    <p:set>
                                      <p:cBhvr>
                                        <p:cTn id="88" dur="1" fill="hold">
                                          <p:stCondLst>
                                            <p:cond delay="0"/>
                                          </p:stCondLst>
                                        </p:cTn>
                                        <p:tgtEl>
                                          <p:spTgt spid="2"/>
                                        </p:tgtEl>
                                        <p:attrNameLst>
                                          <p:attrName>style.visibility</p:attrName>
                                        </p:attrNameLst>
                                      </p:cBhvr>
                                      <p:to>
                                        <p:strVal val="visible"/>
                                      </p:to>
                                    </p:set>
                                    <p:anim calcmode="lin" valueType="num">
                                      <p:cBhvr>
                                        <p:cTn id="89" dur="500" fill="hold"/>
                                        <p:tgtEl>
                                          <p:spTgt spid="2"/>
                                        </p:tgtEl>
                                        <p:attrNameLst>
                                          <p:attrName>ppt_w</p:attrName>
                                        </p:attrNameLst>
                                      </p:cBhvr>
                                      <p:tavLst>
                                        <p:tav tm="0">
                                          <p:val>
                                            <p:fltVal val="0"/>
                                          </p:val>
                                        </p:tav>
                                        <p:tav tm="100000">
                                          <p:val>
                                            <p:strVal val="#ppt_w"/>
                                          </p:val>
                                        </p:tav>
                                      </p:tavLst>
                                    </p:anim>
                                    <p:anim calcmode="lin" valueType="num">
                                      <p:cBhvr>
                                        <p:cTn id="90" dur="500" fill="hold"/>
                                        <p:tgtEl>
                                          <p:spTgt spid="2"/>
                                        </p:tgtEl>
                                        <p:attrNameLst>
                                          <p:attrName>ppt_h</p:attrName>
                                        </p:attrNameLst>
                                      </p:cBhvr>
                                      <p:tavLst>
                                        <p:tav tm="0">
                                          <p:val>
                                            <p:fltVal val="0"/>
                                          </p:val>
                                        </p:tav>
                                        <p:tav tm="100000">
                                          <p:val>
                                            <p:strVal val="#ppt_h"/>
                                          </p:val>
                                        </p:tav>
                                      </p:tavLst>
                                    </p:anim>
                                    <p:animEffect transition="in" filter="fade">
                                      <p:cBhvr>
                                        <p:cTn id="91" dur="500"/>
                                        <p:tgtEl>
                                          <p:spTgt spid="2"/>
                                        </p:tgtEl>
                                      </p:cBhvr>
                                    </p:animEffect>
                                  </p:childTnLst>
                                </p:cTn>
                              </p:par>
                              <p:par>
                                <p:cTn id="92" presetID="53" presetClass="entr" presetSubtype="16" fill="hold" grpId="0" nodeType="withEffect">
                                  <p:stCondLst>
                                    <p:cond delay="3250"/>
                                  </p:stCondLst>
                                  <p:childTnLst>
                                    <p:set>
                                      <p:cBhvr>
                                        <p:cTn id="93" dur="1" fill="hold">
                                          <p:stCondLst>
                                            <p:cond delay="0"/>
                                          </p:stCondLst>
                                        </p:cTn>
                                        <p:tgtEl>
                                          <p:spTgt spid="42"/>
                                        </p:tgtEl>
                                        <p:attrNameLst>
                                          <p:attrName>style.visibility</p:attrName>
                                        </p:attrNameLst>
                                      </p:cBhvr>
                                      <p:to>
                                        <p:strVal val="visible"/>
                                      </p:to>
                                    </p:set>
                                    <p:anim calcmode="lin" valueType="num">
                                      <p:cBhvr>
                                        <p:cTn id="94" dur="500" fill="hold"/>
                                        <p:tgtEl>
                                          <p:spTgt spid="42"/>
                                        </p:tgtEl>
                                        <p:attrNameLst>
                                          <p:attrName>ppt_w</p:attrName>
                                        </p:attrNameLst>
                                      </p:cBhvr>
                                      <p:tavLst>
                                        <p:tav tm="0">
                                          <p:val>
                                            <p:fltVal val="0"/>
                                          </p:val>
                                        </p:tav>
                                        <p:tav tm="100000">
                                          <p:val>
                                            <p:strVal val="#ppt_w"/>
                                          </p:val>
                                        </p:tav>
                                      </p:tavLst>
                                    </p:anim>
                                    <p:anim calcmode="lin" valueType="num">
                                      <p:cBhvr>
                                        <p:cTn id="95" dur="500" fill="hold"/>
                                        <p:tgtEl>
                                          <p:spTgt spid="42"/>
                                        </p:tgtEl>
                                        <p:attrNameLst>
                                          <p:attrName>ppt_h</p:attrName>
                                        </p:attrNameLst>
                                      </p:cBhvr>
                                      <p:tavLst>
                                        <p:tav tm="0">
                                          <p:val>
                                            <p:fltVal val="0"/>
                                          </p:val>
                                        </p:tav>
                                        <p:tav tm="100000">
                                          <p:val>
                                            <p:strVal val="#ppt_h"/>
                                          </p:val>
                                        </p:tav>
                                      </p:tavLst>
                                    </p:anim>
                                    <p:animEffect transition="in" filter="fade">
                                      <p:cBhvr>
                                        <p:cTn id="96" dur="500"/>
                                        <p:tgtEl>
                                          <p:spTgt spid="42"/>
                                        </p:tgtEl>
                                      </p:cBhvr>
                                    </p:animEffect>
                                  </p:childTnLst>
                                </p:cTn>
                              </p:par>
                              <p:par>
                                <p:cTn id="97" presetID="22" presetClass="entr" presetSubtype="2" fill="hold" grpId="0" nodeType="withEffect">
                                  <p:stCondLst>
                                    <p:cond delay="3500"/>
                                  </p:stCondLst>
                                  <p:childTnLst>
                                    <p:set>
                                      <p:cBhvr>
                                        <p:cTn id="98" dur="1" fill="hold">
                                          <p:stCondLst>
                                            <p:cond delay="0"/>
                                          </p:stCondLst>
                                        </p:cTn>
                                        <p:tgtEl>
                                          <p:spTgt spid="38"/>
                                        </p:tgtEl>
                                        <p:attrNameLst>
                                          <p:attrName>style.visibility</p:attrName>
                                        </p:attrNameLst>
                                      </p:cBhvr>
                                      <p:to>
                                        <p:strVal val="visible"/>
                                      </p:to>
                                    </p:set>
                                    <p:animEffect transition="in" filter="wipe(right)">
                                      <p:cBhvr>
                                        <p:cTn id="99" dur="500"/>
                                        <p:tgtEl>
                                          <p:spTgt spid="38"/>
                                        </p:tgtEl>
                                      </p:cBhvr>
                                    </p:animEffect>
                                  </p:childTnLst>
                                </p:cTn>
                              </p:par>
                              <p:par>
                                <p:cTn id="100" presetID="22" presetClass="entr" presetSubtype="2" fill="hold" grpId="0" nodeType="withEffect">
                                  <p:stCondLst>
                                    <p:cond delay="3500"/>
                                  </p:stCondLst>
                                  <p:childTnLst>
                                    <p:set>
                                      <p:cBhvr>
                                        <p:cTn id="101" dur="1" fill="hold">
                                          <p:stCondLst>
                                            <p:cond delay="0"/>
                                          </p:stCondLst>
                                        </p:cTn>
                                        <p:tgtEl>
                                          <p:spTgt spid="40"/>
                                        </p:tgtEl>
                                        <p:attrNameLst>
                                          <p:attrName>style.visibility</p:attrName>
                                        </p:attrNameLst>
                                      </p:cBhvr>
                                      <p:to>
                                        <p:strVal val="visible"/>
                                      </p:to>
                                    </p:set>
                                    <p:animEffect transition="in" filter="wipe(right)">
                                      <p:cBhvr>
                                        <p:cTn id="102" dur="500"/>
                                        <p:tgtEl>
                                          <p:spTgt spid="40"/>
                                        </p:tgtEl>
                                      </p:cBhvr>
                                    </p:animEffect>
                                  </p:childTnLst>
                                </p:cTn>
                              </p:par>
                              <p:par>
                                <p:cTn id="103" presetID="22" presetClass="entr" presetSubtype="8" fill="hold" grpId="0" nodeType="withEffect">
                                  <p:stCondLst>
                                    <p:cond delay="3500"/>
                                  </p:stCondLst>
                                  <p:childTnLst>
                                    <p:set>
                                      <p:cBhvr>
                                        <p:cTn id="104" dur="1" fill="hold">
                                          <p:stCondLst>
                                            <p:cond delay="0"/>
                                          </p:stCondLst>
                                        </p:cTn>
                                        <p:tgtEl>
                                          <p:spTgt spid="37"/>
                                        </p:tgtEl>
                                        <p:attrNameLst>
                                          <p:attrName>style.visibility</p:attrName>
                                        </p:attrNameLst>
                                      </p:cBhvr>
                                      <p:to>
                                        <p:strVal val="visible"/>
                                      </p:to>
                                    </p:set>
                                    <p:animEffect transition="in" filter="wipe(left)">
                                      <p:cBhvr>
                                        <p:cTn id="105" dur="500"/>
                                        <p:tgtEl>
                                          <p:spTgt spid="37"/>
                                        </p:tgtEl>
                                      </p:cBhvr>
                                    </p:animEffect>
                                  </p:childTnLst>
                                </p:cTn>
                              </p:par>
                              <p:par>
                                <p:cTn id="106" presetID="22" presetClass="entr" presetSubtype="8" fill="hold" grpId="0" nodeType="withEffect">
                                  <p:stCondLst>
                                    <p:cond delay="3500"/>
                                  </p:stCondLst>
                                  <p:childTnLst>
                                    <p:set>
                                      <p:cBhvr>
                                        <p:cTn id="107" dur="1" fill="hold">
                                          <p:stCondLst>
                                            <p:cond delay="0"/>
                                          </p:stCondLst>
                                        </p:cTn>
                                        <p:tgtEl>
                                          <p:spTgt spid="39"/>
                                        </p:tgtEl>
                                        <p:attrNameLst>
                                          <p:attrName>style.visibility</p:attrName>
                                        </p:attrNameLst>
                                      </p:cBhvr>
                                      <p:to>
                                        <p:strVal val="visible"/>
                                      </p:to>
                                    </p:set>
                                    <p:animEffect transition="in" filter="wipe(left)">
                                      <p:cBhvr>
                                        <p:cTn id="10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9" grpId="0" animBg="1"/>
      <p:bldP spid="20" grpId="0" animBg="1"/>
      <p:bldP spid="37" grpId="0"/>
      <p:bldP spid="38" grpId="0"/>
      <p:bldP spid="39" grpId="0"/>
      <p:bldP spid="40" grpId="0"/>
      <p:bldP spid="2" grpId="0" animBg="1"/>
      <p:bldP spid="41" grpId="0" animBg="1"/>
      <p:bldP spid="42" grpId="0" animBg="1"/>
      <p:bldP spid="43" grpId="0" animBg="1"/>
      <p:bldP spid="51" grpId="0" animBg="1"/>
      <p:bldP spid="51" grpId="1" animBg="1"/>
      <p:bldP spid="52" grpId="0" animBg="1"/>
      <p:bldP spid="52" grpId="1" animBg="1"/>
      <p:bldP spid="56" grpId="0" animBg="1"/>
      <p:bldP spid="56" grpId="1" animBg="1"/>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844223" y="1630170"/>
            <a:ext cx="5167324" cy="4710027"/>
            <a:chOff x="2256504" y="1355618"/>
            <a:chExt cx="5167324" cy="4710027"/>
          </a:xfrm>
        </p:grpSpPr>
        <p:grpSp>
          <p:nvGrpSpPr>
            <p:cNvPr id="9" name="组合 8"/>
            <p:cNvGrpSpPr/>
            <p:nvPr/>
          </p:nvGrpSpPr>
          <p:grpSpPr>
            <a:xfrm>
              <a:off x="4020386" y="5660148"/>
              <a:ext cx="3403442" cy="109703"/>
              <a:chOff x="4020597" y="1674310"/>
              <a:chExt cx="3403442" cy="109703"/>
            </a:xfrm>
          </p:grpSpPr>
          <p:cxnSp>
            <p:nvCxnSpPr>
              <p:cNvPr id="56" name="直接连接符 55"/>
              <p:cNvCxnSpPr/>
              <p:nvPr/>
            </p:nvCxnSpPr>
            <p:spPr>
              <a:xfrm>
                <a:off x="4020597" y="1675424"/>
                <a:ext cx="3386044" cy="43551"/>
              </a:xfrm>
              <a:prstGeom prst="line">
                <a:avLst/>
              </a:prstGeom>
              <a:noFill/>
              <a:ln w="19050" cap="flat" cmpd="sng" algn="ctr">
                <a:solidFill>
                  <a:sysClr val="window" lastClr="FFFFFF">
                    <a:lumMod val="50000"/>
                  </a:sysClr>
                </a:solidFill>
                <a:prstDash val="sysDot"/>
                <a:miter lim="800000"/>
              </a:ln>
              <a:effectLst/>
            </p:spPr>
          </p:cxnSp>
          <p:sp>
            <p:nvSpPr>
              <p:cNvPr id="57" name="椭圆 56"/>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0" name="组合 9"/>
            <p:cNvGrpSpPr/>
            <p:nvPr/>
          </p:nvGrpSpPr>
          <p:grpSpPr>
            <a:xfrm>
              <a:off x="5185514" y="4663198"/>
              <a:ext cx="2238314" cy="109703"/>
              <a:chOff x="5185725" y="1674310"/>
              <a:chExt cx="2238314" cy="109703"/>
            </a:xfrm>
          </p:grpSpPr>
          <p:cxnSp>
            <p:nvCxnSpPr>
              <p:cNvPr id="54" name="直接连接符 53"/>
              <p:cNvCxnSpPr/>
              <p:nvPr/>
            </p:nvCxnSpPr>
            <p:spPr>
              <a:xfrm>
                <a:off x="5185725" y="1718973"/>
                <a:ext cx="2121855" cy="0"/>
              </a:xfrm>
              <a:prstGeom prst="line">
                <a:avLst/>
              </a:prstGeom>
              <a:noFill/>
              <a:ln w="19050" cap="flat" cmpd="sng" algn="ctr">
                <a:solidFill>
                  <a:sysClr val="window" lastClr="FFFFFF">
                    <a:lumMod val="50000"/>
                  </a:sysClr>
                </a:solidFill>
                <a:prstDash val="sysDot"/>
                <a:miter lim="800000"/>
              </a:ln>
              <a:effectLst/>
            </p:spPr>
          </p:cxnSp>
          <p:sp>
            <p:nvSpPr>
              <p:cNvPr id="55" name="椭圆 54"/>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1" name="组合 10"/>
            <p:cNvGrpSpPr/>
            <p:nvPr/>
          </p:nvGrpSpPr>
          <p:grpSpPr>
            <a:xfrm>
              <a:off x="5605970" y="3666248"/>
              <a:ext cx="1817858" cy="109703"/>
              <a:chOff x="5606181" y="1674310"/>
              <a:chExt cx="1817858" cy="109703"/>
            </a:xfrm>
          </p:grpSpPr>
          <p:cxnSp>
            <p:nvCxnSpPr>
              <p:cNvPr id="52" name="直接连接符 51"/>
              <p:cNvCxnSpPr/>
              <p:nvPr/>
            </p:nvCxnSpPr>
            <p:spPr>
              <a:xfrm flipV="1">
                <a:off x="5606181" y="1718973"/>
                <a:ext cx="1701399" cy="5094"/>
              </a:xfrm>
              <a:prstGeom prst="line">
                <a:avLst/>
              </a:prstGeom>
              <a:noFill/>
              <a:ln w="19050" cap="flat" cmpd="sng" algn="ctr">
                <a:solidFill>
                  <a:sysClr val="window" lastClr="FFFFFF">
                    <a:lumMod val="50000"/>
                  </a:sysClr>
                </a:solidFill>
                <a:prstDash val="sysDot"/>
                <a:miter lim="800000"/>
              </a:ln>
              <a:effectLst/>
            </p:spPr>
          </p:cxnSp>
          <p:sp>
            <p:nvSpPr>
              <p:cNvPr id="53" name="椭圆 52"/>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 name="组合 11"/>
            <p:cNvGrpSpPr/>
            <p:nvPr/>
          </p:nvGrpSpPr>
          <p:grpSpPr>
            <a:xfrm>
              <a:off x="5149222" y="2669299"/>
              <a:ext cx="2274606" cy="109703"/>
              <a:chOff x="5149433" y="1674310"/>
              <a:chExt cx="2274606" cy="109703"/>
            </a:xfrm>
          </p:grpSpPr>
          <p:cxnSp>
            <p:nvCxnSpPr>
              <p:cNvPr id="50" name="直接连接符 49"/>
              <p:cNvCxnSpPr/>
              <p:nvPr/>
            </p:nvCxnSpPr>
            <p:spPr>
              <a:xfrm flipV="1">
                <a:off x="5149433" y="1718973"/>
                <a:ext cx="2158147" cy="6462"/>
              </a:xfrm>
              <a:prstGeom prst="line">
                <a:avLst/>
              </a:prstGeom>
              <a:noFill/>
              <a:ln w="19050" cap="flat" cmpd="sng" algn="ctr">
                <a:solidFill>
                  <a:sysClr val="window" lastClr="FFFFFF">
                    <a:lumMod val="50000"/>
                  </a:sysClr>
                </a:solidFill>
                <a:prstDash val="sysDot"/>
                <a:miter lim="800000"/>
              </a:ln>
              <a:effectLst/>
            </p:spPr>
          </p:cxnSp>
          <p:sp>
            <p:nvSpPr>
              <p:cNvPr id="51" name="椭圆 50"/>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 name="组合 12"/>
            <p:cNvGrpSpPr/>
            <p:nvPr/>
          </p:nvGrpSpPr>
          <p:grpSpPr>
            <a:xfrm>
              <a:off x="3904572" y="1672349"/>
              <a:ext cx="3519256" cy="109703"/>
              <a:chOff x="3904783" y="1674310"/>
              <a:chExt cx="3519256" cy="109703"/>
            </a:xfrm>
          </p:grpSpPr>
          <p:cxnSp>
            <p:nvCxnSpPr>
              <p:cNvPr id="48" name="直接连接符 47"/>
              <p:cNvCxnSpPr/>
              <p:nvPr/>
            </p:nvCxnSpPr>
            <p:spPr>
              <a:xfrm flipV="1">
                <a:off x="3904783" y="1718973"/>
                <a:ext cx="3402797" cy="10188"/>
              </a:xfrm>
              <a:prstGeom prst="line">
                <a:avLst/>
              </a:prstGeom>
              <a:noFill/>
              <a:ln w="19050" cap="flat" cmpd="sng" algn="ctr">
                <a:solidFill>
                  <a:sysClr val="window" lastClr="FFFFFF">
                    <a:lumMod val="50000"/>
                  </a:sysClr>
                </a:solidFill>
                <a:prstDash val="sysDot"/>
                <a:miter lim="800000"/>
              </a:ln>
              <a:effectLst/>
            </p:spPr>
          </p:cxnSp>
          <p:sp>
            <p:nvSpPr>
              <p:cNvPr id="49" name="椭圆 48"/>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4" name="任意多边形 13"/>
            <p:cNvSpPr/>
            <p:nvPr/>
          </p:nvSpPr>
          <p:spPr>
            <a:xfrm>
              <a:off x="3202547" y="1632858"/>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12700" cap="flat" cmpd="sng" algn="ctr">
              <a:noFill/>
              <a:prstDash val="solid"/>
              <a:miter lim="800000"/>
            </a:ln>
            <a:effectLst>
              <a:innerShdw blurRad="76200" dist="38100" dir="13500000">
                <a:prstClr val="black">
                  <a:alpha val="50000"/>
                </a:prstClr>
              </a:innerShdw>
            </a:effectLst>
          </p:spPr>
          <p:txBody>
            <a:bodyPr rtlCol="0" anchor="ctr"/>
            <a:lstStyle/>
            <a:p>
              <a:pPr algn="ct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nvGrpSpPr>
            <p:cNvPr id="15" name="组合 14"/>
            <p:cNvGrpSpPr/>
            <p:nvPr/>
          </p:nvGrpSpPr>
          <p:grpSpPr>
            <a:xfrm>
              <a:off x="4310718" y="2346371"/>
              <a:ext cx="819955" cy="726710"/>
              <a:chOff x="3295850" y="2263222"/>
              <a:chExt cx="2643765" cy="2343151"/>
            </a:xfrm>
          </p:grpSpPr>
          <p:sp>
            <p:nvSpPr>
              <p:cNvPr id="4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4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6" name="组合 15"/>
            <p:cNvGrpSpPr/>
            <p:nvPr/>
          </p:nvGrpSpPr>
          <p:grpSpPr>
            <a:xfrm>
              <a:off x="4775537" y="3334124"/>
              <a:ext cx="819955" cy="726710"/>
              <a:chOff x="3295850" y="2263222"/>
              <a:chExt cx="2643765" cy="2343151"/>
            </a:xfrm>
          </p:grpSpPr>
          <p:sp>
            <p:nvSpPr>
              <p:cNvPr id="41"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4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7" name="组合 16"/>
            <p:cNvGrpSpPr/>
            <p:nvPr/>
          </p:nvGrpSpPr>
          <p:grpSpPr>
            <a:xfrm>
              <a:off x="4329267" y="4349464"/>
              <a:ext cx="819955" cy="726710"/>
              <a:chOff x="3295850" y="2263222"/>
              <a:chExt cx="2643765" cy="2343151"/>
            </a:xfrm>
          </p:grpSpPr>
          <p:sp>
            <p:nvSpPr>
              <p:cNvPr id="3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3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8" name="组合 17"/>
            <p:cNvGrpSpPr/>
            <p:nvPr/>
          </p:nvGrpSpPr>
          <p:grpSpPr>
            <a:xfrm>
              <a:off x="3156467" y="1355618"/>
              <a:ext cx="819955" cy="726710"/>
              <a:chOff x="3295850" y="2263221"/>
              <a:chExt cx="2643765" cy="2343151"/>
            </a:xfrm>
          </p:grpSpPr>
          <p:sp>
            <p:nvSpPr>
              <p:cNvPr id="33" name="Freeform 5"/>
              <p:cNvSpPr/>
              <p:nvPr/>
            </p:nvSpPr>
            <p:spPr bwMode="auto">
              <a:xfrm rot="10800000">
                <a:off x="3295850" y="2263221"/>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3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9" name="组合 18"/>
            <p:cNvGrpSpPr/>
            <p:nvPr/>
          </p:nvGrpSpPr>
          <p:grpSpPr>
            <a:xfrm>
              <a:off x="3128624" y="5338935"/>
              <a:ext cx="819955" cy="726710"/>
              <a:chOff x="3295850" y="2263222"/>
              <a:chExt cx="2643765" cy="2343151"/>
            </a:xfrm>
          </p:grpSpPr>
          <p:sp>
            <p:nvSpPr>
              <p:cNvPr id="29"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31"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20" name="Freeform 5"/>
            <p:cNvSpPr/>
            <p:nvPr/>
          </p:nvSpPr>
          <p:spPr bwMode="auto">
            <a:xfrm rot="10800000">
              <a:off x="2256504" y="275537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1" name="文本框 88"/>
            <p:cNvSpPr txBox="1"/>
            <p:nvPr/>
          </p:nvSpPr>
          <p:spPr>
            <a:xfrm>
              <a:off x="3127543" y="1467551"/>
              <a:ext cx="876300" cy="523220"/>
            </a:xfrm>
            <a:prstGeom prst="rect">
              <a:avLst/>
            </a:prstGeom>
            <a:noFill/>
          </p:spPr>
          <p:txBody>
            <a:bodyPr wrap="square" rtlCol="0">
              <a:spAutoFit/>
            </a:bodyPr>
            <a:lstStyle/>
            <a:p>
              <a:pPr algn="ctr" defTabSz="121920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01</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2" name="文本框 89"/>
            <p:cNvSpPr txBox="1"/>
            <p:nvPr/>
          </p:nvSpPr>
          <p:spPr>
            <a:xfrm>
              <a:off x="3099701" y="5440679"/>
              <a:ext cx="876300" cy="523220"/>
            </a:xfrm>
            <a:prstGeom prst="rect">
              <a:avLst/>
            </a:prstGeom>
            <a:noFill/>
          </p:spPr>
          <p:txBody>
            <a:bodyPr wrap="square" rtlCol="0">
              <a:spAutoFit/>
            </a:bodyPr>
            <a:lstStyle/>
            <a:p>
              <a:pPr algn="ctr" defTabSz="121920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05</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3" name="文本框 90"/>
            <p:cNvSpPr txBox="1"/>
            <p:nvPr/>
          </p:nvSpPr>
          <p:spPr>
            <a:xfrm>
              <a:off x="4296907" y="4454837"/>
              <a:ext cx="876300" cy="523220"/>
            </a:xfrm>
            <a:prstGeom prst="rect">
              <a:avLst/>
            </a:prstGeom>
            <a:noFill/>
          </p:spPr>
          <p:txBody>
            <a:bodyPr wrap="square" rtlCol="0">
              <a:spAutoFit/>
            </a:bodyPr>
            <a:lstStyle/>
            <a:p>
              <a:pPr algn="ctr" defTabSz="121920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04</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4" name="文本框 91"/>
            <p:cNvSpPr txBox="1"/>
            <p:nvPr/>
          </p:nvSpPr>
          <p:spPr>
            <a:xfrm>
              <a:off x="4296907" y="2450735"/>
              <a:ext cx="876300" cy="523220"/>
            </a:xfrm>
            <a:prstGeom prst="rect">
              <a:avLst/>
            </a:prstGeom>
            <a:noFill/>
          </p:spPr>
          <p:txBody>
            <a:bodyPr wrap="square" rtlCol="0">
              <a:spAutoFit/>
            </a:bodyPr>
            <a:lstStyle/>
            <a:p>
              <a:pPr algn="ctr" defTabSz="121920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02</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5" name="文本框 92"/>
            <p:cNvSpPr txBox="1"/>
            <p:nvPr/>
          </p:nvSpPr>
          <p:spPr>
            <a:xfrm>
              <a:off x="4752203" y="3439987"/>
              <a:ext cx="876300" cy="523220"/>
            </a:xfrm>
            <a:prstGeom prst="rect">
              <a:avLst/>
            </a:prstGeom>
            <a:noFill/>
          </p:spPr>
          <p:txBody>
            <a:bodyPr wrap="square" rtlCol="0">
              <a:spAutoFit/>
            </a:bodyPr>
            <a:lstStyle/>
            <a:p>
              <a:pPr algn="ctr" defTabSz="121920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03</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6" name="Freeform 48"/>
            <p:cNvSpPr>
              <a:spLocks noEditPoints="1"/>
            </p:cNvSpPr>
            <p:nvPr/>
          </p:nvSpPr>
          <p:spPr bwMode="auto">
            <a:xfrm>
              <a:off x="3026825" y="3015833"/>
              <a:ext cx="601794" cy="65451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1847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7" name="文本框 116"/>
            <p:cNvSpPr txBox="1"/>
            <p:nvPr/>
          </p:nvSpPr>
          <p:spPr>
            <a:xfrm>
              <a:off x="2453099" y="3670960"/>
              <a:ext cx="1795688" cy="584775"/>
            </a:xfrm>
            <a:prstGeom prst="rect">
              <a:avLst/>
            </a:prstGeom>
            <a:noFill/>
          </p:spPr>
          <p:txBody>
            <a:bodyPr wrap="square" rtlCol="0">
              <a:spAutoFit/>
            </a:bodyPr>
            <a:lstStyle/>
            <a:p>
              <a:pPr algn="ctr" defTabSz="1219200">
                <a:defRPr/>
              </a:pPr>
              <a:r>
                <a:rPr lang="en-US" altLang="zh-CN" sz="1600" u="sng" kern="0" dirty="0">
                  <a:solidFill>
                    <a:srgbClr val="18478F"/>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cs typeface="+mn-ea"/>
                  <a:sym typeface="+mn-lt"/>
                </a:rPr>
                <a:t>YOUR TITTLE HERE</a:t>
              </a:r>
              <a:endParaRPr lang="zh-CN" altLang="en-US" sz="1600" u="sng" kern="0" dirty="0">
                <a:solidFill>
                  <a:srgbClr val="18478F"/>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cs typeface="+mn-ea"/>
                <a:sym typeface="+mn-lt"/>
              </a:endParaRPr>
            </a:p>
          </p:txBody>
        </p:sp>
      </p:grpSp>
      <p:sp>
        <p:nvSpPr>
          <p:cNvPr id="58" name="Freeform 5"/>
          <p:cNvSpPr/>
          <p:nvPr/>
        </p:nvSpPr>
        <p:spPr bwMode="auto">
          <a:xfrm rot="10800000">
            <a:off x="7163785" y="1638398"/>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9" name="Freeform 5"/>
          <p:cNvSpPr/>
          <p:nvPr/>
        </p:nvSpPr>
        <p:spPr bwMode="auto">
          <a:xfrm rot="10800000">
            <a:off x="7163785" y="2645850"/>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0" name="Freeform 5"/>
          <p:cNvSpPr/>
          <p:nvPr/>
        </p:nvSpPr>
        <p:spPr bwMode="auto">
          <a:xfrm rot="10800000">
            <a:off x="7163785" y="3624657"/>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1" name="Freeform 5"/>
          <p:cNvSpPr/>
          <p:nvPr/>
        </p:nvSpPr>
        <p:spPr bwMode="auto">
          <a:xfrm rot="10800000">
            <a:off x="7163785" y="4627645"/>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2" name="Freeform 5"/>
          <p:cNvSpPr/>
          <p:nvPr/>
        </p:nvSpPr>
        <p:spPr bwMode="auto">
          <a:xfrm rot="10800000">
            <a:off x="7163785" y="5621103"/>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grpSp>
        <p:nvGrpSpPr>
          <p:cNvPr id="63" name="组合 62"/>
          <p:cNvGrpSpPr/>
          <p:nvPr/>
        </p:nvGrpSpPr>
        <p:grpSpPr>
          <a:xfrm>
            <a:off x="8046752" y="1645632"/>
            <a:ext cx="2301029" cy="732012"/>
            <a:chOff x="3451161" y="3865165"/>
            <a:chExt cx="2301029" cy="732013"/>
          </a:xfrm>
        </p:grpSpPr>
        <p:sp>
          <p:nvSpPr>
            <p:cNvPr id="64" name="文本框 128"/>
            <p:cNvSpPr txBox="1"/>
            <p:nvPr/>
          </p:nvSpPr>
          <p:spPr>
            <a:xfrm>
              <a:off x="3451161" y="3865165"/>
              <a:ext cx="1725052" cy="338555"/>
            </a:xfrm>
            <a:prstGeom prst="rect">
              <a:avLst/>
            </a:prstGeom>
            <a:noFill/>
          </p:spPr>
          <p:txBody>
            <a:bodyPr wrap="square" rtlCol="0">
              <a:spAutoFit/>
            </a:bodyPr>
            <a:lstStyle/>
            <a:p>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在此添加标题</a:t>
              </a:r>
            </a:p>
          </p:txBody>
        </p:sp>
        <p:sp>
          <p:nvSpPr>
            <p:cNvPr id="65" name="文本框 129"/>
            <p:cNvSpPr txBox="1"/>
            <p:nvPr/>
          </p:nvSpPr>
          <p:spPr>
            <a:xfrm>
              <a:off x="3457192" y="4135512"/>
              <a:ext cx="2294998" cy="461666"/>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此处添加文本内容此处添加文本内容此处添加文本信息内容</a:t>
              </a:r>
            </a:p>
          </p:txBody>
        </p:sp>
      </p:grpSp>
      <p:grpSp>
        <p:nvGrpSpPr>
          <p:cNvPr id="66" name="组合 65"/>
          <p:cNvGrpSpPr/>
          <p:nvPr/>
        </p:nvGrpSpPr>
        <p:grpSpPr>
          <a:xfrm>
            <a:off x="8046752" y="2650812"/>
            <a:ext cx="2301029" cy="732012"/>
            <a:chOff x="3451161" y="3865165"/>
            <a:chExt cx="2301029" cy="732013"/>
          </a:xfrm>
        </p:grpSpPr>
        <p:sp>
          <p:nvSpPr>
            <p:cNvPr id="67" name="文本框 131"/>
            <p:cNvSpPr txBox="1"/>
            <p:nvPr/>
          </p:nvSpPr>
          <p:spPr>
            <a:xfrm>
              <a:off x="3451161" y="3865165"/>
              <a:ext cx="1725052" cy="338555"/>
            </a:xfrm>
            <a:prstGeom prst="rect">
              <a:avLst/>
            </a:prstGeom>
            <a:noFill/>
          </p:spPr>
          <p:txBody>
            <a:bodyPr wrap="square" rtlCol="0">
              <a:spAutoFit/>
            </a:bodyPr>
            <a:lstStyle/>
            <a:p>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在此添加标题</a:t>
              </a:r>
            </a:p>
          </p:txBody>
        </p:sp>
        <p:sp>
          <p:nvSpPr>
            <p:cNvPr id="68" name="文本框 132"/>
            <p:cNvSpPr txBox="1"/>
            <p:nvPr/>
          </p:nvSpPr>
          <p:spPr>
            <a:xfrm>
              <a:off x="3457192" y="4135512"/>
              <a:ext cx="2294998" cy="461666"/>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此处添加文本内容此处添加文本内容此处添加文本信息内容</a:t>
              </a:r>
            </a:p>
          </p:txBody>
        </p:sp>
      </p:grpSp>
      <p:grpSp>
        <p:nvGrpSpPr>
          <p:cNvPr id="69" name="组合 68"/>
          <p:cNvGrpSpPr/>
          <p:nvPr/>
        </p:nvGrpSpPr>
        <p:grpSpPr>
          <a:xfrm>
            <a:off x="8046752" y="3630216"/>
            <a:ext cx="2301029" cy="732012"/>
            <a:chOff x="3451161" y="3865165"/>
            <a:chExt cx="2301029" cy="732013"/>
          </a:xfrm>
        </p:grpSpPr>
        <p:sp>
          <p:nvSpPr>
            <p:cNvPr id="70" name="文本框 134"/>
            <p:cNvSpPr txBox="1"/>
            <p:nvPr/>
          </p:nvSpPr>
          <p:spPr>
            <a:xfrm>
              <a:off x="3451161" y="3865165"/>
              <a:ext cx="1725052" cy="338555"/>
            </a:xfrm>
            <a:prstGeom prst="rect">
              <a:avLst/>
            </a:prstGeom>
            <a:noFill/>
          </p:spPr>
          <p:txBody>
            <a:bodyPr wrap="square" rtlCol="0">
              <a:spAutoFit/>
            </a:bodyPr>
            <a:lstStyle/>
            <a:p>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在此添加标题</a:t>
              </a:r>
            </a:p>
          </p:txBody>
        </p:sp>
        <p:sp>
          <p:nvSpPr>
            <p:cNvPr id="71" name="文本框 135"/>
            <p:cNvSpPr txBox="1"/>
            <p:nvPr/>
          </p:nvSpPr>
          <p:spPr>
            <a:xfrm>
              <a:off x="3457192" y="4135512"/>
              <a:ext cx="2294998" cy="461666"/>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此处添加文本内容此处添加文本内容此处添加文本信息内容</a:t>
              </a:r>
            </a:p>
          </p:txBody>
        </p:sp>
      </p:grpSp>
      <p:grpSp>
        <p:nvGrpSpPr>
          <p:cNvPr id="72" name="组合 71"/>
          <p:cNvGrpSpPr/>
          <p:nvPr/>
        </p:nvGrpSpPr>
        <p:grpSpPr>
          <a:xfrm>
            <a:off x="8046752" y="4635396"/>
            <a:ext cx="2301029" cy="732012"/>
            <a:chOff x="3451161" y="3865165"/>
            <a:chExt cx="2301029" cy="732013"/>
          </a:xfrm>
        </p:grpSpPr>
        <p:sp>
          <p:nvSpPr>
            <p:cNvPr id="73" name="文本框 137"/>
            <p:cNvSpPr txBox="1"/>
            <p:nvPr/>
          </p:nvSpPr>
          <p:spPr>
            <a:xfrm>
              <a:off x="3451161" y="3865165"/>
              <a:ext cx="1725052" cy="338555"/>
            </a:xfrm>
            <a:prstGeom prst="rect">
              <a:avLst/>
            </a:prstGeom>
            <a:noFill/>
          </p:spPr>
          <p:txBody>
            <a:bodyPr wrap="square" rtlCol="0">
              <a:spAutoFit/>
            </a:bodyPr>
            <a:lstStyle/>
            <a:p>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在此添加标题</a:t>
              </a:r>
            </a:p>
          </p:txBody>
        </p:sp>
        <p:sp>
          <p:nvSpPr>
            <p:cNvPr id="74" name="文本框 138"/>
            <p:cNvSpPr txBox="1"/>
            <p:nvPr/>
          </p:nvSpPr>
          <p:spPr>
            <a:xfrm>
              <a:off x="3457192" y="4135512"/>
              <a:ext cx="2294998" cy="461666"/>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此处添加文本内容此处添加文本内容此处添加文本信息内容</a:t>
              </a:r>
            </a:p>
          </p:txBody>
        </p:sp>
      </p:grpSp>
      <p:grpSp>
        <p:nvGrpSpPr>
          <p:cNvPr id="75" name="组合 74"/>
          <p:cNvGrpSpPr/>
          <p:nvPr/>
        </p:nvGrpSpPr>
        <p:grpSpPr>
          <a:xfrm>
            <a:off x="8046752" y="5634168"/>
            <a:ext cx="2301029" cy="732012"/>
            <a:chOff x="3451161" y="3865165"/>
            <a:chExt cx="2301029" cy="732013"/>
          </a:xfrm>
        </p:grpSpPr>
        <p:sp>
          <p:nvSpPr>
            <p:cNvPr id="76" name="文本框 140"/>
            <p:cNvSpPr txBox="1"/>
            <p:nvPr/>
          </p:nvSpPr>
          <p:spPr>
            <a:xfrm>
              <a:off x="3451161" y="3865165"/>
              <a:ext cx="1725052" cy="338555"/>
            </a:xfrm>
            <a:prstGeom prst="rect">
              <a:avLst/>
            </a:prstGeom>
            <a:noFill/>
          </p:spPr>
          <p:txBody>
            <a:bodyPr wrap="square" rtlCol="0">
              <a:spAutoFit/>
            </a:bodyPr>
            <a:lstStyle/>
            <a:p>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在此添加标题</a:t>
              </a:r>
            </a:p>
          </p:txBody>
        </p:sp>
        <p:sp>
          <p:nvSpPr>
            <p:cNvPr id="77" name="文本框 141"/>
            <p:cNvSpPr txBox="1"/>
            <p:nvPr/>
          </p:nvSpPr>
          <p:spPr>
            <a:xfrm>
              <a:off x="3457192" y="4135512"/>
              <a:ext cx="2294998" cy="461666"/>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此处添加文本内容此处添加文本内容此处添加文本信息内容</a:t>
              </a:r>
            </a:p>
          </p:txBody>
        </p:sp>
      </p:grpSp>
      <p:grpSp>
        <p:nvGrpSpPr>
          <p:cNvPr id="78" name="Group 8"/>
          <p:cNvGrpSpPr>
            <a:grpSpLocks noChangeAspect="1"/>
          </p:cNvGrpSpPr>
          <p:nvPr/>
        </p:nvGrpSpPr>
        <p:grpSpPr bwMode="auto">
          <a:xfrm>
            <a:off x="7403711" y="1826772"/>
            <a:ext cx="330983" cy="362665"/>
            <a:chOff x="3437" y="2282"/>
            <a:chExt cx="679" cy="744"/>
          </a:xfrm>
          <a:solidFill>
            <a:srgbClr val="005A9E"/>
          </a:solidFill>
        </p:grpSpPr>
        <p:sp>
          <p:nvSpPr>
            <p:cNvPr id="79"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80"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81" name="Group 13"/>
          <p:cNvGrpSpPr>
            <a:grpSpLocks noChangeAspect="1"/>
          </p:cNvGrpSpPr>
          <p:nvPr/>
        </p:nvGrpSpPr>
        <p:grpSpPr bwMode="auto">
          <a:xfrm>
            <a:off x="7387730" y="2815089"/>
            <a:ext cx="362945" cy="367231"/>
            <a:chOff x="2426" y="2781"/>
            <a:chExt cx="593" cy="600"/>
          </a:xfrm>
          <a:solidFill>
            <a:schemeClr val="bg1">
              <a:lumMod val="65000"/>
            </a:schemeClr>
          </a:solidFill>
        </p:grpSpPr>
        <p:sp>
          <p:nvSpPr>
            <p:cNvPr id="8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1847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8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84" name="Group 18"/>
          <p:cNvGrpSpPr>
            <a:grpSpLocks noChangeAspect="1"/>
          </p:cNvGrpSpPr>
          <p:nvPr/>
        </p:nvGrpSpPr>
        <p:grpSpPr bwMode="auto">
          <a:xfrm>
            <a:off x="7380691" y="3813645"/>
            <a:ext cx="377023" cy="351316"/>
            <a:chOff x="3802" y="2858"/>
            <a:chExt cx="616" cy="574"/>
          </a:xfrm>
          <a:solidFill>
            <a:srgbClr val="005A9E"/>
          </a:solidFill>
        </p:grpSpPr>
        <p:sp>
          <p:nvSpPr>
            <p:cNvPr id="8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8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8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8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8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90" name="Group 26"/>
          <p:cNvGrpSpPr>
            <a:grpSpLocks noChangeAspect="1"/>
          </p:cNvGrpSpPr>
          <p:nvPr/>
        </p:nvGrpSpPr>
        <p:grpSpPr bwMode="auto">
          <a:xfrm>
            <a:off x="7325256" y="4858966"/>
            <a:ext cx="487893" cy="241877"/>
            <a:chOff x="5676" y="2597"/>
            <a:chExt cx="1061" cy="526"/>
          </a:xfrm>
          <a:solidFill>
            <a:srgbClr val="18478F"/>
          </a:solidFill>
        </p:grpSpPr>
        <p:sp>
          <p:nvSpPr>
            <p:cNvPr id="91"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3"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6"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8"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1"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3"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grpSp>
      <p:sp>
        <p:nvSpPr>
          <p:cNvPr id="106" name="Freeform 108"/>
          <p:cNvSpPr>
            <a:spLocks noEditPoints="1"/>
          </p:cNvSpPr>
          <p:nvPr/>
        </p:nvSpPr>
        <p:spPr bwMode="auto">
          <a:xfrm>
            <a:off x="7385212" y="5785853"/>
            <a:ext cx="367976" cy="369300"/>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005A9E"/>
          </a:solidFill>
          <a:ln>
            <a:noFill/>
          </a:ln>
        </p:spPr>
        <p:txBody>
          <a:bodyPr vert="horz" wrap="square" lIns="91439" tIns="45719" rIns="91439" bIns="45719" numCol="1" anchor="t" anchorCtr="0" compatLnSpc="1"/>
          <a:lstStyle/>
          <a:p>
            <a:pPr defTabSz="121920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7" name="矩形 106"/>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08" name="矩形 107"/>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109" name="组合 108"/>
          <p:cNvGrpSpPr/>
          <p:nvPr/>
        </p:nvGrpSpPr>
        <p:grpSpPr>
          <a:xfrm>
            <a:off x="1935444" y="393958"/>
            <a:ext cx="3705496" cy="592217"/>
            <a:chOff x="330188" y="329522"/>
            <a:chExt cx="3705496" cy="592217"/>
          </a:xfrm>
        </p:grpSpPr>
        <p:sp>
          <p:nvSpPr>
            <p:cNvPr id="110"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111" name="矩形 110"/>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12" name="圆角矩形 111"/>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13" name="矩形 112"/>
          <p:cNvSpPr/>
          <p:nvPr/>
        </p:nvSpPr>
        <p:spPr>
          <a:xfrm>
            <a:off x="486854" y="399268"/>
            <a:ext cx="665567" cy="584775"/>
          </a:xfrm>
          <a:prstGeom prst="rect">
            <a:avLst/>
          </a:prstGeom>
        </p:spPr>
        <p:txBody>
          <a:bodyPr wrap="none">
            <a:spAutoFit/>
          </a:bodyPr>
          <a:lstStyle/>
          <a:p>
            <a:r>
              <a:rPr lang="en-US" altLang="zh-CN" sz="3200" dirty="0">
                <a:solidFill>
                  <a:srgbClr val="18478F"/>
                </a:solidFill>
                <a:latin typeface="微软雅黑" panose="020B0503020204020204" pitchFamily="34" charset="-122"/>
                <a:ea typeface="微软雅黑" panose="020B0503020204020204" pitchFamily="34" charset="-122"/>
                <a:cs typeface="+mn-ea"/>
                <a:sym typeface="+mn-lt"/>
              </a:rPr>
              <a:t>01</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13"/>
                                        </p:tgtEl>
                                        <p:attrNameLst>
                                          <p:attrName>style.visibility</p:attrName>
                                        </p:attrNameLst>
                                      </p:cBhvr>
                                      <p:to>
                                        <p:strVal val="visible"/>
                                      </p:to>
                                    </p:set>
                                    <p:animEffect transition="in" filter="fade">
                                      <p:cBhvr>
                                        <p:cTn id="10" dur="500"/>
                                        <p:tgtEl>
                                          <p:spTgt spid="113"/>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112"/>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500"/>
                                        <p:tgtEl>
                                          <p:spTgt spid="107"/>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107"/>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108"/>
                                        </p:tgtEl>
                                        <p:attrNameLst>
                                          <p:attrName>style.visibility</p:attrName>
                                        </p:attrNameLst>
                                      </p:cBhvr>
                                      <p:to>
                                        <p:strVal val="visible"/>
                                      </p:to>
                                    </p:set>
                                    <p:animEffect transition="in" filter="fade">
                                      <p:cBhvr>
                                        <p:cTn id="20" dur="500"/>
                                        <p:tgtEl>
                                          <p:spTgt spid="108"/>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108"/>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109"/>
                                        </p:tgtEl>
                                        <p:attrNameLst>
                                          <p:attrName>style.visibility</p:attrName>
                                        </p:attrNameLst>
                                      </p:cBhvr>
                                      <p:to>
                                        <p:strVal val="visible"/>
                                      </p:to>
                                    </p:set>
                                    <p:animEffect transition="in" filter="wipe(left)">
                                      <p:cBhvr>
                                        <p:cTn id="25" dur="1000"/>
                                        <p:tgtEl>
                                          <p:spTgt spid="109"/>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par>
                                <p:cTn id="34" presetID="10" presetClass="entr" presetSubtype="0"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ntr" presetSubtype="0"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par>
                                <p:cTn id="47" presetID="10" presetClass="entr" presetSubtype="0" fill="hold"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par>
                                <p:cTn id="57" presetID="10" presetClass="entr" presetSubtype="0" fill="hold"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par>
                                <p:cTn id="64" presetID="10" presetClass="entr" presetSubtype="0"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0" presetClass="entr" presetSubtype="0" fill="hold" nodeType="with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fade">
                                      <p:cBhvr>
                                        <p:cTn id="69" dur="500"/>
                                        <p:tgtEl>
                                          <p:spTgt spid="90"/>
                                        </p:tgtEl>
                                      </p:cBhvr>
                                    </p:animEffect>
                                  </p:childTnLst>
                                </p:cTn>
                              </p:par>
                            </p:childTnLst>
                          </p:cTn>
                        </p:par>
                        <p:par>
                          <p:cTn id="70" fill="hold">
                            <p:stCondLst>
                              <p:cond delay="3000"/>
                            </p:stCondLst>
                            <p:childTnLst>
                              <p:par>
                                <p:cTn id="71" presetID="10"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500"/>
                                        <p:tgtEl>
                                          <p:spTgt spid="62"/>
                                        </p:tgtEl>
                                      </p:cBhvr>
                                    </p:animEffect>
                                  </p:childTnLst>
                                </p:cTn>
                              </p:par>
                              <p:par>
                                <p:cTn id="74" presetID="10" presetClass="entr" presetSubtype="0" fill="hold" nodeType="with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fade">
                                      <p:cBhvr>
                                        <p:cTn id="76" dur="500"/>
                                        <p:tgtEl>
                                          <p:spTgt spid="7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fade">
                                      <p:cBhvr>
                                        <p:cTn id="7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106" grpId="0" animBg="1"/>
      <p:bldP spid="107" grpId="0" animBg="1"/>
      <p:bldP spid="107" grpId="1" animBg="1"/>
      <p:bldP spid="108" grpId="0" animBg="1"/>
      <p:bldP spid="108" grpId="1" animBg="1"/>
      <p:bldP spid="112" grpId="0" animBg="1"/>
      <p:bldP spid="112" grpId="1" animBg="1"/>
      <p:bldP spid="1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1336406" y="3526853"/>
            <a:ext cx="9537763" cy="2036659"/>
            <a:chOff x="1351882" y="4081062"/>
            <a:chExt cx="9540707" cy="2036659"/>
          </a:xfrm>
        </p:grpSpPr>
        <p:grpSp>
          <p:nvGrpSpPr>
            <p:cNvPr id="3" name="Group 3"/>
            <p:cNvGrpSpPr/>
            <p:nvPr/>
          </p:nvGrpSpPr>
          <p:grpSpPr>
            <a:xfrm>
              <a:off x="1604688" y="4265735"/>
              <a:ext cx="9287901" cy="1851986"/>
              <a:chOff x="774273" y="3145321"/>
              <a:chExt cx="7823700" cy="1560029"/>
            </a:xfrm>
          </p:grpSpPr>
          <p:grpSp>
            <p:nvGrpSpPr>
              <p:cNvPr id="4" name="Group 4"/>
              <p:cNvGrpSpPr/>
              <p:nvPr/>
            </p:nvGrpSpPr>
            <p:grpSpPr>
              <a:xfrm>
                <a:off x="774273" y="4208962"/>
                <a:ext cx="1401958" cy="447873"/>
                <a:chOff x="2193925" y="3784600"/>
                <a:chExt cx="1182688" cy="377825"/>
              </a:xfrm>
              <a:solidFill>
                <a:schemeClr val="tx1">
                  <a:lumMod val="65000"/>
                  <a:lumOff val="35000"/>
                </a:schemeClr>
              </a:solidFill>
            </p:grpSpPr>
            <p:sp>
              <p:nvSpPr>
                <p:cNvPr id="22" name="Oval 11"/>
                <p:cNvSpPr>
                  <a:spLocks noChangeArrowheads="1"/>
                </p:cNvSpPr>
                <p:nvPr/>
              </p:nvSpPr>
              <p:spPr bwMode="auto">
                <a:xfrm>
                  <a:off x="2708275" y="3894138"/>
                  <a:ext cx="165100" cy="165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3200" dirty="0">
                    <a:latin typeface="微软雅黑" panose="020B0503020204020204" pitchFamily="34" charset="-122"/>
                    <a:ea typeface="微软雅黑" panose="020B0503020204020204" pitchFamily="34" charset="-122"/>
                  </a:endParaRPr>
                </a:p>
              </p:txBody>
            </p:sp>
            <p:sp>
              <p:nvSpPr>
                <p:cNvPr id="23" name="Freeform 12"/>
                <p:cNvSpPr>
                  <a:spLocks noEditPoints="1"/>
                </p:cNvSpPr>
                <p:nvPr/>
              </p:nvSpPr>
              <p:spPr bwMode="auto">
                <a:xfrm>
                  <a:off x="2603500" y="3784600"/>
                  <a:ext cx="379413" cy="377825"/>
                </a:xfrm>
                <a:custGeom>
                  <a:avLst/>
                  <a:gdLst>
                    <a:gd name="T0" fmla="*/ 50 w 101"/>
                    <a:gd name="T1" fmla="*/ 0 h 100"/>
                    <a:gd name="T2" fmla="*/ 101 w 101"/>
                    <a:gd name="T3" fmla="*/ 50 h 100"/>
                    <a:gd name="T4" fmla="*/ 50 w 101"/>
                    <a:gd name="T5" fmla="*/ 100 h 100"/>
                    <a:gd name="T6" fmla="*/ 0 w 101"/>
                    <a:gd name="T7" fmla="*/ 50 h 100"/>
                    <a:gd name="T8" fmla="*/ 50 w 101"/>
                    <a:gd name="T9" fmla="*/ 0 h 100"/>
                    <a:gd name="T10" fmla="*/ 50 w 101"/>
                    <a:gd name="T11" fmla="*/ 77 h 100"/>
                    <a:gd name="T12" fmla="*/ 78 w 101"/>
                    <a:gd name="T13" fmla="*/ 50 h 100"/>
                    <a:gd name="T14" fmla="*/ 50 w 101"/>
                    <a:gd name="T15" fmla="*/ 23 h 100"/>
                    <a:gd name="T16" fmla="*/ 23 w 101"/>
                    <a:gd name="T17" fmla="*/ 50 h 100"/>
                    <a:gd name="T18" fmla="*/ 50 w 101"/>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78" y="0"/>
                        <a:pt x="101" y="23"/>
                        <a:pt x="101" y="50"/>
                      </a:cubicBezTo>
                      <a:cubicBezTo>
                        <a:pt x="101" y="78"/>
                        <a:pt x="78" y="100"/>
                        <a:pt x="50" y="100"/>
                      </a:cubicBezTo>
                      <a:cubicBezTo>
                        <a:pt x="23" y="100"/>
                        <a:pt x="0" y="78"/>
                        <a:pt x="0" y="50"/>
                      </a:cubicBezTo>
                      <a:cubicBezTo>
                        <a:pt x="0" y="23"/>
                        <a:pt x="23" y="0"/>
                        <a:pt x="50" y="0"/>
                      </a:cubicBezTo>
                      <a:close/>
                      <a:moveTo>
                        <a:pt x="50" y="77"/>
                      </a:moveTo>
                      <a:cubicBezTo>
                        <a:pt x="65" y="77"/>
                        <a:pt x="78" y="65"/>
                        <a:pt x="78" y="50"/>
                      </a:cubicBezTo>
                      <a:cubicBezTo>
                        <a:pt x="78" y="35"/>
                        <a:pt x="65" y="23"/>
                        <a:pt x="50" y="23"/>
                      </a:cubicBezTo>
                      <a:cubicBezTo>
                        <a:pt x="35" y="23"/>
                        <a:pt x="23" y="35"/>
                        <a:pt x="23" y="50"/>
                      </a:cubicBezTo>
                      <a:cubicBezTo>
                        <a:pt x="23" y="65"/>
                        <a:pt x="35" y="77"/>
                        <a:pt x="5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3200" dirty="0">
                    <a:latin typeface="微软雅黑" panose="020B0503020204020204" pitchFamily="34" charset="-122"/>
                    <a:ea typeface="微软雅黑" panose="020B0503020204020204" pitchFamily="34" charset="-122"/>
                  </a:endParaRPr>
                </a:p>
              </p:txBody>
            </p:sp>
            <p:sp>
              <p:nvSpPr>
                <p:cNvPr id="24" name="Oval 13"/>
                <p:cNvSpPr>
                  <a:spLocks noChangeArrowheads="1"/>
                </p:cNvSpPr>
                <p:nvPr/>
              </p:nvSpPr>
              <p:spPr bwMode="auto">
                <a:xfrm>
                  <a:off x="3106738" y="3894138"/>
                  <a:ext cx="165100" cy="165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3200" dirty="0">
                    <a:latin typeface="微软雅黑" panose="020B0503020204020204" pitchFamily="34" charset="-122"/>
                    <a:ea typeface="微软雅黑" panose="020B0503020204020204" pitchFamily="34" charset="-122"/>
                  </a:endParaRPr>
                </a:p>
              </p:txBody>
            </p:sp>
            <p:sp>
              <p:nvSpPr>
                <p:cNvPr id="25" name="Freeform 14"/>
                <p:cNvSpPr>
                  <a:spLocks noEditPoints="1"/>
                </p:cNvSpPr>
                <p:nvPr/>
              </p:nvSpPr>
              <p:spPr bwMode="auto">
                <a:xfrm>
                  <a:off x="3001963" y="3784600"/>
                  <a:ext cx="374650" cy="377825"/>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 name="T10" fmla="*/ 50 w 100"/>
                    <a:gd name="T11" fmla="*/ 77 h 100"/>
                    <a:gd name="T12" fmla="*/ 77 w 100"/>
                    <a:gd name="T13" fmla="*/ 50 h 100"/>
                    <a:gd name="T14" fmla="*/ 50 w 100"/>
                    <a:gd name="T15" fmla="*/ 23 h 100"/>
                    <a:gd name="T16" fmla="*/ 23 w 100"/>
                    <a:gd name="T17" fmla="*/ 50 h 100"/>
                    <a:gd name="T18" fmla="*/ 50 w 100"/>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0"/>
                      </a:moveTo>
                      <a:cubicBezTo>
                        <a:pt x="78" y="0"/>
                        <a:pt x="100" y="23"/>
                        <a:pt x="100" y="50"/>
                      </a:cubicBezTo>
                      <a:cubicBezTo>
                        <a:pt x="100" y="78"/>
                        <a:pt x="78" y="100"/>
                        <a:pt x="50" y="100"/>
                      </a:cubicBezTo>
                      <a:cubicBezTo>
                        <a:pt x="22" y="100"/>
                        <a:pt x="0" y="78"/>
                        <a:pt x="0" y="50"/>
                      </a:cubicBezTo>
                      <a:cubicBezTo>
                        <a:pt x="0" y="23"/>
                        <a:pt x="22" y="0"/>
                        <a:pt x="50" y="0"/>
                      </a:cubicBezTo>
                      <a:close/>
                      <a:moveTo>
                        <a:pt x="50" y="77"/>
                      </a:moveTo>
                      <a:cubicBezTo>
                        <a:pt x="65" y="77"/>
                        <a:pt x="77" y="65"/>
                        <a:pt x="77" y="50"/>
                      </a:cubicBezTo>
                      <a:cubicBezTo>
                        <a:pt x="77" y="35"/>
                        <a:pt x="65" y="23"/>
                        <a:pt x="50" y="23"/>
                      </a:cubicBezTo>
                      <a:cubicBezTo>
                        <a:pt x="35" y="23"/>
                        <a:pt x="23" y="35"/>
                        <a:pt x="23" y="50"/>
                      </a:cubicBezTo>
                      <a:cubicBezTo>
                        <a:pt x="23" y="65"/>
                        <a:pt x="35" y="77"/>
                        <a:pt x="5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3200" dirty="0">
                    <a:latin typeface="微软雅黑" panose="020B0503020204020204" pitchFamily="34" charset="-122"/>
                    <a:ea typeface="微软雅黑" panose="020B0503020204020204" pitchFamily="34" charset="-122"/>
                  </a:endParaRPr>
                </a:p>
              </p:txBody>
            </p:sp>
            <p:sp>
              <p:nvSpPr>
                <p:cNvPr id="26" name="Oval 15"/>
                <p:cNvSpPr>
                  <a:spLocks noChangeArrowheads="1"/>
                </p:cNvSpPr>
                <p:nvPr/>
              </p:nvSpPr>
              <p:spPr bwMode="auto">
                <a:xfrm>
                  <a:off x="2303463" y="3894138"/>
                  <a:ext cx="165100" cy="165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3200" dirty="0">
                    <a:latin typeface="微软雅黑" panose="020B0503020204020204" pitchFamily="34" charset="-122"/>
                    <a:ea typeface="微软雅黑" panose="020B0503020204020204" pitchFamily="34" charset="-122"/>
                  </a:endParaRPr>
                </a:p>
              </p:txBody>
            </p:sp>
            <p:sp>
              <p:nvSpPr>
                <p:cNvPr id="27" name="Freeform 16"/>
                <p:cNvSpPr>
                  <a:spLocks noEditPoints="1"/>
                </p:cNvSpPr>
                <p:nvPr/>
              </p:nvSpPr>
              <p:spPr bwMode="auto">
                <a:xfrm>
                  <a:off x="2193925" y="3784600"/>
                  <a:ext cx="379413" cy="377825"/>
                </a:xfrm>
                <a:custGeom>
                  <a:avLst/>
                  <a:gdLst>
                    <a:gd name="T0" fmla="*/ 51 w 101"/>
                    <a:gd name="T1" fmla="*/ 0 h 100"/>
                    <a:gd name="T2" fmla="*/ 101 w 101"/>
                    <a:gd name="T3" fmla="*/ 50 h 100"/>
                    <a:gd name="T4" fmla="*/ 51 w 101"/>
                    <a:gd name="T5" fmla="*/ 100 h 100"/>
                    <a:gd name="T6" fmla="*/ 0 w 101"/>
                    <a:gd name="T7" fmla="*/ 50 h 100"/>
                    <a:gd name="T8" fmla="*/ 51 w 101"/>
                    <a:gd name="T9" fmla="*/ 0 h 100"/>
                    <a:gd name="T10" fmla="*/ 51 w 101"/>
                    <a:gd name="T11" fmla="*/ 77 h 100"/>
                    <a:gd name="T12" fmla="*/ 78 w 101"/>
                    <a:gd name="T13" fmla="*/ 50 h 100"/>
                    <a:gd name="T14" fmla="*/ 51 w 101"/>
                    <a:gd name="T15" fmla="*/ 23 h 100"/>
                    <a:gd name="T16" fmla="*/ 24 w 101"/>
                    <a:gd name="T17" fmla="*/ 50 h 100"/>
                    <a:gd name="T18" fmla="*/ 51 w 101"/>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1" y="0"/>
                      </a:moveTo>
                      <a:cubicBezTo>
                        <a:pt x="78" y="0"/>
                        <a:pt x="101" y="23"/>
                        <a:pt x="101" y="50"/>
                      </a:cubicBezTo>
                      <a:cubicBezTo>
                        <a:pt x="101" y="78"/>
                        <a:pt x="78" y="100"/>
                        <a:pt x="51" y="100"/>
                      </a:cubicBezTo>
                      <a:cubicBezTo>
                        <a:pt x="23" y="100"/>
                        <a:pt x="0" y="78"/>
                        <a:pt x="0" y="50"/>
                      </a:cubicBezTo>
                      <a:cubicBezTo>
                        <a:pt x="0" y="23"/>
                        <a:pt x="23" y="0"/>
                        <a:pt x="51" y="0"/>
                      </a:cubicBezTo>
                      <a:close/>
                      <a:moveTo>
                        <a:pt x="51" y="77"/>
                      </a:moveTo>
                      <a:cubicBezTo>
                        <a:pt x="66" y="77"/>
                        <a:pt x="78" y="65"/>
                        <a:pt x="78" y="50"/>
                      </a:cubicBezTo>
                      <a:cubicBezTo>
                        <a:pt x="78" y="35"/>
                        <a:pt x="66" y="23"/>
                        <a:pt x="51" y="23"/>
                      </a:cubicBezTo>
                      <a:cubicBezTo>
                        <a:pt x="36" y="23"/>
                        <a:pt x="24" y="35"/>
                        <a:pt x="24" y="50"/>
                      </a:cubicBezTo>
                      <a:cubicBezTo>
                        <a:pt x="24" y="65"/>
                        <a:pt x="36" y="77"/>
                        <a:pt x="51"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3200" dirty="0">
                    <a:latin typeface="微软雅黑" panose="020B0503020204020204" pitchFamily="34" charset="-122"/>
                    <a:ea typeface="微软雅黑" panose="020B0503020204020204" pitchFamily="34" charset="-122"/>
                  </a:endParaRPr>
                </a:p>
              </p:txBody>
            </p:sp>
          </p:grpSp>
          <p:grpSp>
            <p:nvGrpSpPr>
              <p:cNvPr id="5" name="Group 6"/>
              <p:cNvGrpSpPr/>
              <p:nvPr/>
            </p:nvGrpSpPr>
            <p:grpSpPr>
              <a:xfrm>
                <a:off x="6352958" y="3145321"/>
                <a:ext cx="2245015" cy="1560029"/>
                <a:chOff x="5256213" y="2846388"/>
                <a:chExt cx="1893888" cy="1316037"/>
              </a:xfrm>
              <a:solidFill>
                <a:schemeClr val="tx1">
                  <a:lumMod val="65000"/>
                  <a:lumOff val="35000"/>
                </a:schemeClr>
              </a:solidFill>
            </p:grpSpPr>
            <p:sp>
              <p:nvSpPr>
                <p:cNvPr id="12" name="Freeform 5"/>
                <p:cNvSpPr>
                  <a:spLocks noEditPoints="1"/>
                </p:cNvSpPr>
                <p:nvPr/>
              </p:nvSpPr>
              <p:spPr bwMode="auto">
                <a:xfrm>
                  <a:off x="6443663" y="3179763"/>
                  <a:ext cx="706438" cy="857250"/>
                </a:xfrm>
                <a:custGeom>
                  <a:avLst/>
                  <a:gdLst>
                    <a:gd name="T0" fmla="*/ 7 w 188"/>
                    <a:gd name="T1" fmla="*/ 165 h 227"/>
                    <a:gd name="T2" fmla="*/ 32 w 188"/>
                    <a:gd name="T3" fmla="*/ 134 h 227"/>
                    <a:gd name="T4" fmla="*/ 39 w 188"/>
                    <a:gd name="T5" fmla="*/ 125 h 227"/>
                    <a:gd name="T6" fmla="*/ 46 w 188"/>
                    <a:gd name="T7" fmla="*/ 15 h 227"/>
                    <a:gd name="T8" fmla="*/ 50 w 188"/>
                    <a:gd name="T9" fmla="*/ 0 h 227"/>
                    <a:gd name="T10" fmla="*/ 152 w 188"/>
                    <a:gd name="T11" fmla="*/ 5 h 227"/>
                    <a:gd name="T12" fmla="*/ 168 w 188"/>
                    <a:gd name="T13" fmla="*/ 11 h 227"/>
                    <a:gd name="T14" fmla="*/ 172 w 188"/>
                    <a:gd name="T15" fmla="*/ 24 h 227"/>
                    <a:gd name="T16" fmla="*/ 165 w 188"/>
                    <a:gd name="T17" fmla="*/ 25 h 227"/>
                    <a:gd name="T18" fmla="*/ 179 w 188"/>
                    <a:gd name="T19" fmla="*/ 84 h 227"/>
                    <a:gd name="T20" fmla="*/ 185 w 188"/>
                    <a:gd name="T21" fmla="*/ 88 h 227"/>
                    <a:gd name="T22" fmla="*/ 185 w 188"/>
                    <a:gd name="T23" fmla="*/ 134 h 227"/>
                    <a:gd name="T24" fmla="*/ 181 w 188"/>
                    <a:gd name="T25" fmla="*/ 154 h 227"/>
                    <a:gd name="T26" fmla="*/ 181 w 188"/>
                    <a:gd name="T27" fmla="*/ 159 h 227"/>
                    <a:gd name="T28" fmla="*/ 188 w 188"/>
                    <a:gd name="T29" fmla="*/ 165 h 227"/>
                    <a:gd name="T30" fmla="*/ 187 w 188"/>
                    <a:gd name="T31" fmla="*/ 191 h 227"/>
                    <a:gd name="T32" fmla="*/ 180 w 188"/>
                    <a:gd name="T33" fmla="*/ 202 h 227"/>
                    <a:gd name="T34" fmla="*/ 166 w 188"/>
                    <a:gd name="T35" fmla="*/ 202 h 227"/>
                    <a:gd name="T36" fmla="*/ 162 w 188"/>
                    <a:gd name="T37" fmla="*/ 202 h 227"/>
                    <a:gd name="T38" fmla="*/ 163 w 188"/>
                    <a:gd name="T39" fmla="*/ 221 h 227"/>
                    <a:gd name="T40" fmla="*/ 163 w 188"/>
                    <a:gd name="T41" fmla="*/ 221 h 227"/>
                    <a:gd name="T42" fmla="*/ 161 w 188"/>
                    <a:gd name="T43" fmla="*/ 225 h 227"/>
                    <a:gd name="T44" fmla="*/ 155 w 188"/>
                    <a:gd name="T45" fmla="*/ 227 h 227"/>
                    <a:gd name="T46" fmla="*/ 155 w 188"/>
                    <a:gd name="T47" fmla="*/ 227 h 227"/>
                    <a:gd name="T48" fmla="*/ 131 w 188"/>
                    <a:gd name="T49" fmla="*/ 227 h 227"/>
                    <a:gd name="T50" fmla="*/ 131 w 188"/>
                    <a:gd name="T51" fmla="*/ 227 h 227"/>
                    <a:gd name="T52" fmla="*/ 130 w 188"/>
                    <a:gd name="T53" fmla="*/ 227 h 227"/>
                    <a:gd name="T54" fmla="*/ 128 w 188"/>
                    <a:gd name="T55" fmla="*/ 225 h 227"/>
                    <a:gd name="T56" fmla="*/ 127 w 188"/>
                    <a:gd name="T57" fmla="*/ 220 h 227"/>
                    <a:gd name="T58" fmla="*/ 127 w 188"/>
                    <a:gd name="T59" fmla="*/ 219 h 227"/>
                    <a:gd name="T60" fmla="*/ 127 w 188"/>
                    <a:gd name="T61" fmla="*/ 202 h 227"/>
                    <a:gd name="T62" fmla="*/ 117 w 188"/>
                    <a:gd name="T63" fmla="*/ 202 h 227"/>
                    <a:gd name="T64" fmla="*/ 110 w 188"/>
                    <a:gd name="T65" fmla="*/ 172 h 227"/>
                    <a:gd name="T66" fmla="*/ 85 w 188"/>
                    <a:gd name="T67" fmla="*/ 146 h 227"/>
                    <a:gd name="T68" fmla="*/ 43 w 188"/>
                    <a:gd name="T69" fmla="*/ 144 h 227"/>
                    <a:gd name="T70" fmla="*/ 16 w 188"/>
                    <a:gd name="T71" fmla="*/ 170 h 227"/>
                    <a:gd name="T72" fmla="*/ 6 w 188"/>
                    <a:gd name="T73" fmla="*/ 215 h 227"/>
                    <a:gd name="T74" fmla="*/ 0 w 188"/>
                    <a:gd name="T75" fmla="*/ 215 h 227"/>
                    <a:gd name="T76" fmla="*/ 7 w 188"/>
                    <a:gd name="T77" fmla="*/ 165 h 227"/>
                    <a:gd name="T78" fmla="*/ 147 w 188"/>
                    <a:gd name="T79" fmla="*/ 15 h 227"/>
                    <a:gd name="T80" fmla="*/ 133 w 188"/>
                    <a:gd name="T81" fmla="*/ 14 h 227"/>
                    <a:gd name="T82" fmla="*/ 135 w 188"/>
                    <a:gd name="T83" fmla="*/ 112 h 227"/>
                    <a:gd name="T84" fmla="*/ 161 w 188"/>
                    <a:gd name="T85" fmla="*/ 112 h 227"/>
                    <a:gd name="T86" fmla="*/ 161 w 188"/>
                    <a:gd name="T87" fmla="*/ 80 h 227"/>
                    <a:gd name="T88" fmla="*/ 147 w 188"/>
                    <a:gd name="T89" fmla="*/ 15 h 227"/>
                    <a:gd name="T90" fmla="*/ 132 w 188"/>
                    <a:gd name="T91" fmla="*/ 219 h 227"/>
                    <a:gd name="T92" fmla="*/ 132 w 188"/>
                    <a:gd name="T93" fmla="*/ 220 h 227"/>
                    <a:gd name="T94" fmla="*/ 132 w 188"/>
                    <a:gd name="T95" fmla="*/ 222 h 227"/>
                    <a:gd name="T96" fmla="*/ 141 w 188"/>
                    <a:gd name="T97" fmla="*/ 222 h 227"/>
                    <a:gd name="T98" fmla="*/ 155 w 188"/>
                    <a:gd name="T99" fmla="*/ 222 h 227"/>
                    <a:gd name="T100" fmla="*/ 157 w 188"/>
                    <a:gd name="T101" fmla="*/ 222 h 227"/>
                    <a:gd name="T102" fmla="*/ 158 w 188"/>
                    <a:gd name="T103" fmla="*/ 221 h 227"/>
                    <a:gd name="T104" fmla="*/ 158 w 188"/>
                    <a:gd name="T105" fmla="*/ 221 h 227"/>
                    <a:gd name="T106" fmla="*/ 157 w 188"/>
                    <a:gd name="T107" fmla="*/ 202 h 227"/>
                    <a:gd name="T108" fmla="*/ 132 w 188"/>
                    <a:gd name="T109" fmla="*/ 202 h 227"/>
                    <a:gd name="T110" fmla="*/ 132 w 188"/>
                    <a:gd name="T111" fmla="*/ 219 h 227"/>
                    <a:gd name="T112" fmla="*/ 131 w 188"/>
                    <a:gd name="T113" fmla="*/ 81 h 227"/>
                    <a:gd name="T114" fmla="*/ 129 w 188"/>
                    <a:gd name="T115" fmla="*/ 15 h 227"/>
                    <a:gd name="T116" fmla="*/ 79 w 188"/>
                    <a:gd name="T117" fmla="*/ 13 h 227"/>
                    <a:gd name="T118" fmla="*/ 78 w 188"/>
                    <a:gd name="T119" fmla="*/ 65 h 227"/>
                    <a:gd name="T120" fmla="*/ 131 w 188"/>
                    <a:gd name="T121" fmla="*/ 8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 h="227">
                      <a:moveTo>
                        <a:pt x="7" y="165"/>
                      </a:moveTo>
                      <a:cubicBezTo>
                        <a:pt x="11" y="154"/>
                        <a:pt x="25" y="139"/>
                        <a:pt x="32" y="134"/>
                      </a:cubicBezTo>
                      <a:cubicBezTo>
                        <a:pt x="39" y="128"/>
                        <a:pt x="39" y="125"/>
                        <a:pt x="39" y="125"/>
                      </a:cubicBezTo>
                      <a:cubicBezTo>
                        <a:pt x="39" y="125"/>
                        <a:pt x="44" y="30"/>
                        <a:pt x="46" y="15"/>
                      </a:cubicBezTo>
                      <a:cubicBezTo>
                        <a:pt x="48" y="0"/>
                        <a:pt x="50" y="0"/>
                        <a:pt x="50" y="0"/>
                      </a:cubicBezTo>
                      <a:cubicBezTo>
                        <a:pt x="50" y="0"/>
                        <a:pt x="137" y="4"/>
                        <a:pt x="152" y="5"/>
                      </a:cubicBezTo>
                      <a:cubicBezTo>
                        <a:pt x="166" y="5"/>
                        <a:pt x="165" y="8"/>
                        <a:pt x="168" y="11"/>
                      </a:cubicBezTo>
                      <a:cubicBezTo>
                        <a:pt x="171" y="13"/>
                        <a:pt x="172" y="22"/>
                        <a:pt x="172" y="24"/>
                      </a:cubicBezTo>
                      <a:cubicBezTo>
                        <a:pt x="172" y="26"/>
                        <a:pt x="165" y="25"/>
                        <a:pt x="165" y="25"/>
                      </a:cubicBezTo>
                      <a:cubicBezTo>
                        <a:pt x="165" y="25"/>
                        <a:pt x="179" y="82"/>
                        <a:pt x="179" y="84"/>
                      </a:cubicBezTo>
                      <a:cubicBezTo>
                        <a:pt x="179" y="86"/>
                        <a:pt x="185" y="88"/>
                        <a:pt x="185" y="88"/>
                      </a:cubicBezTo>
                      <a:cubicBezTo>
                        <a:pt x="185" y="88"/>
                        <a:pt x="184" y="113"/>
                        <a:pt x="185" y="134"/>
                      </a:cubicBezTo>
                      <a:cubicBezTo>
                        <a:pt x="185" y="155"/>
                        <a:pt x="181" y="154"/>
                        <a:pt x="181" y="154"/>
                      </a:cubicBezTo>
                      <a:cubicBezTo>
                        <a:pt x="181" y="154"/>
                        <a:pt x="177" y="159"/>
                        <a:pt x="181" y="159"/>
                      </a:cubicBezTo>
                      <a:cubicBezTo>
                        <a:pt x="186" y="159"/>
                        <a:pt x="188" y="165"/>
                        <a:pt x="188" y="165"/>
                      </a:cubicBezTo>
                      <a:cubicBezTo>
                        <a:pt x="188" y="165"/>
                        <a:pt x="187" y="181"/>
                        <a:pt x="187" y="191"/>
                      </a:cubicBezTo>
                      <a:cubicBezTo>
                        <a:pt x="187" y="202"/>
                        <a:pt x="180" y="202"/>
                        <a:pt x="180" y="202"/>
                      </a:cubicBezTo>
                      <a:cubicBezTo>
                        <a:pt x="166" y="202"/>
                        <a:pt x="166" y="202"/>
                        <a:pt x="166" y="202"/>
                      </a:cubicBezTo>
                      <a:cubicBezTo>
                        <a:pt x="162" y="202"/>
                        <a:pt x="162" y="202"/>
                        <a:pt x="162" y="202"/>
                      </a:cubicBezTo>
                      <a:cubicBezTo>
                        <a:pt x="163" y="221"/>
                        <a:pt x="163" y="221"/>
                        <a:pt x="163" y="221"/>
                      </a:cubicBezTo>
                      <a:cubicBezTo>
                        <a:pt x="163" y="221"/>
                        <a:pt x="163" y="221"/>
                        <a:pt x="163" y="221"/>
                      </a:cubicBezTo>
                      <a:cubicBezTo>
                        <a:pt x="163" y="222"/>
                        <a:pt x="162" y="223"/>
                        <a:pt x="161" y="225"/>
                      </a:cubicBezTo>
                      <a:cubicBezTo>
                        <a:pt x="160" y="226"/>
                        <a:pt x="158" y="227"/>
                        <a:pt x="155" y="227"/>
                      </a:cubicBezTo>
                      <a:cubicBezTo>
                        <a:pt x="155" y="227"/>
                        <a:pt x="155" y="227"/>
                        <a:pt x="155" y="227"/>
                      </a:cubicBezTo>
                      <a:cubicBezTo>
                        <a:pt x="151" y="227"/>
                        <a:pt x="131" y="227"/>
                        <a:pt x="131" y="227"/>
                      </a:cubicBezTo>
                      <a:cubicBezTo>
                        <a:pt x="131" y="227"/>
                        <a:pt x="131" y="227"/>
                        <a:pt x="131" y="227"/>
                      </a:cubicBezTo>
                      <a:cubicBezTo>
                        <a:pt x="130" y="227"/>
                        <a:pt x="130" y="227"/>
                        <a:pt x="130" y="227"/>
                      </a:cubicBezTo>
                      <a:cubicBezTo>
                        <a:pt x="130" y="227"/>
                        <a:pt x="129" y="226"/>
                        <a:pt x="128" y="225"/>
                      </a:cubicBezTo>
                      <a:cubicBezTo>
                        <a:pt x="127" y="224"/>
                        <a:pt x="127" y="222"/>
                        <a:pt x="127" y="220"/>
                      </a:cubicBezTo>
                      <a:cubicBezTo>
                        <a:pt x="127" y="219"/>
                        <a:pt x="127" y="219"/>
                        <a:pt x="127" y="219"/>
                      </a:cubicBezTo>
                      <a:cubicBezTo>
                        <a:pt x="127" y="216"/>
                        <a:pt x="127" y="207"/>
                        <a:pt x="127" y="202"/>
                      </a:cubicBezTo>
                      <a:cubicBezTo>
                        <a:pt x="117" y="202"/>
                        <a:pt x="117" y="202"/>
                        <a:pt x="117" y="202"/>
                      </a:cubicBezTo>
                      <a:cubicBezTo>
                        <a:pt x="117" y="202"/>
                        <a:pt x="114" y="193"/>
                        <a:pt x="110" y="172"/>
                      </a:cubicBezTo>
                      <a:cubicBezTo>
                        <a:pt x="106" y="152"/>
                        <a:pt x="85" y="146"/>
                        <a:pt x="85" y="146"/>
                      </a:cubicBezTo>
                      <a:cubicBezTo>
                        <a:pt x="43" y="144"/>
                        <a:pt x="43" y="144"/>
                        <a:pt x="43" y="144"/>
                      </a:cubicBezTo>
                      <a:cubicBezTo>
                        <a:pt x="43" y="144"/>
                        <a:pt x="27" y="149"/>
                        <a:pt x="16" y="170"/>
                      </a:cubicBezTo>
                      <a:cubicBezTo>
                        <a:pt x="6" y="190"/>
                        <a:pt x="6" y="215"/>
                        <a:pt x="6" y="215"/>
                      </a:cubicBezTo>
                      <a:cubicBezTo>
                        <a:pt x="0" y="215"/>
                        <a:pt x="0" y="215"/>
                        <a:pt x="0" y="215"/>
                      </a:cubicBezTo>
                      <a:cubicBezTo>
                        <a:pt x="0" y="215"/>
                        <a:pt x="4" y="177"/>
                        <a:pt x="7" y="165"/>
                      </a:cubicBezTo>
                      <a:close/>
                      <a:moveTo>
                        <a:pt x="147" y="15"/>
                      </a:moveTo>
                      <a:cubicBezTo>
                        <a:pt x="133" y="14"/>
                        <a:pt x="133" y="14"/>
                        <a:pt x="133" y="14"/>
                      </a:cubicBezTo>
                      <a:cubicBezTo>
                        <a:pt x="135" y="112"/>
                        <a:pt x="135" y="112"/>
                        <a:pt x="135" y="112"/>
                      </a:cubicBezTo>
                      <a:cubicBezTo>
                        <a:pt x="161" y="112"/>
                        <a:pt x="161" y="112"/>
                        <a:pt x="161" y="112"/>
                      </a:cubicBezTo>
                      <a:cubicBezTo>
                        <a:pt x="161" y="112"/>
                        <a:pt x="161" y="90"/>
                        <a:pt x="161" y="80"/>
                      </a:cubicBezTo>
                      <a:cubicBezTo>
                        <a:pt x="161" y="69"/>
                        <a:pt x="147" y="15"/>
                        <a:pt x="147" y="15"/>
                      </a:cubicBezTo>
                      <a:close/>
                      <a:moveTo>
                        <a:pt x="132" y="219"/>
                      </a:moveTo>
                      <a:cubicBezTo>
                        <a:pt x="132" y="219"/>
                        <a:pt x="132" y="219"/>
                        <a:pt x="132" y="220"/>
                      </a:cubicBezTo>
                      <a:cubicBezTo>
                        <a:pt x="132" y="221"/>
                        <a:pt x="132" y="221"/>
                        <a:pt x="132" y="222"/>
                      </a:cubicBezTo>
                      <a:cubicBezTo>
                        <a:pt x="134" y="222"/>
                        <a:pt x="137" y="222"/>
                        <a:pt x="141" y="222"/>
                      </a:cubicBezTo>
                      <a:cubicBezTo>
                        <a:pt x="147" y="222"/>
                        <a:pt x="153" y="222"/>
                        <a:pt x="155" y="222"/>
                      </a:cubicBezTo>
                      <a:cubicBezTo>
                        <a:pt x="157" y="222"/>
                        <a:pt x="157" y="222"/>
                        <a:pt x="157" y="222"/>
                      </a:cubicBezTo>
                      <a:cubicBezTo>
                        <a:pt x="157" y="221"/>
                        <a:pt x="158" y="221"/>
                        <a:pt x="158" y="221"/>
                      </a:cubicBezTo>
                      <a:cubicBezTo>
                        <a:pt x="158" y="221"/>
                        <a:pt x="158" y="221"/>
                        <a:pt x="158" y="221"/>
                      </a:cubicBezTo>
                      <a:cubicBezTo>
                        <a:pt x="157" y="202"/>
                        <a:pt x="157" y="202"/>
                        <a:pt x="157" y="202"/>
                      </a:cubicBezTo>
                      <a:cubicBezTo>
                        <a:pt x="132" y="202"/>
                        <a:pt x="132" y="202"/>
                        <a:pt x="132" y="202"/>
                      </a:cubicBezTo>
                      <a:cubicBezTo>
                        <a:pt x="132" y="207"/>
                        <a:pt x="132" y="216"/>
                        <a:pt x="132" y="219"/>
                      </a:cubicBezTo>
                      <a:close/>
                      <a:moveTo>
                        <a:pt x="131" y="81"/>
                      </a:moveTo>
                      <a:cubicBezTo>
                        <a:pt x="129" y="15"/>
                        <a:pt x="129" y="15"/>
                        <a:pt x="129" y="15"/>
                      </a:cubicBezTo>
                      <a:cubicBezTo>
                        <a:pt x="79" y="13"/>
                        <a:pt x="79" y="13"/>
                        <a:pt x="79" y="13"/>
                      </a:cubicBezTo>
                      <a:cubicBezTo>
                        <a:pt x="78" y="65"/>
                        <a:pt x="78" y="65"/>
                        <a:pt x="78" y="65"/>
                      </a:cubicBezTo>
                      <a:lnTo>
                        <a:pt x="131"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3200" dirty="0">
                    <a:latin typeface="微软雅黑" panose="020B0503020204020204" pitchFamily="34" charset="-122"/>
                    <a:ea typeface="微软雅黑" panose="020B0503020204020204" pitchFamily="34" charset="-122"/>
                  </a:endParaRPr>
                </a:p>
              </p:txBody>
            </p:sp>
            <p:sp>
              <p:nvSpPr>
                <p:cNvPr id="13" name="Freeform 6"/>
                <p:cNvSpPr>
                  <a:spLocks noEditPoints="1"/>
                </p:cNvSpPr>
                <p:nvPr/>
              </p:nvSpPr>
              <p:spPr bwMode="auto">
                <a:xfrm>
                  <a:off x="6488113" y="3784600"/>
                  <a:ext cx="376238" cy="377825"/>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 name="T10" fmla="*/ 50 w 100"/>
                    <a:gd name="T11" fmla="*/ 77 h 100"/>
                    <a:gd name="T12" fmla="*/ 77 w 100"/>
                    <a:gd name="T13" fmla="*/ 50 h 100"/>
                    <a:gd name="T14" fmla="*/ 50 w 100"/>
                    <a:gd name="T15" fmla="*/ 23 h 100"/>
                    <a:gd name="T16" fmla="*/ 23 w 100"/>
                    <a:gd name="T17" fmla="*/ 50 h 100"/>
                    <a:gd name="T18" fmla="*/ 50 w 100"/>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0"/>
                      </a:moveTo>
                      <a:cubicBezTo>
                        <a:pt x="78" y="0"/>
                        <a:pt x="100" y="23"/>
                        <a:pt x="100" y="50"/>
                      </a:cubicBezTo>
                      <a:cubicBezTo>
                        <a:pt x="100" y="78"/>
                        <a:pt x="78" y="100"/>
                        <a:pt x="50" y="100"/>
                      </a:cubicBezTo>
                      <a:cubicBezTo>
                        <a:pt x="23" y="100"/>
                        <a:pt x="0" y="78"/>
                        <a:pt x="0" y="50"/>
                      </a:cubicBezTo>
                      <a:cubicBezTo>
                        <a:pt x="0" y="23"/>
                        <a:pt x="23" y="0"/>
                        <a:pt x="50" y="0"/>
                      </a:cubicBezTo>
                      <a:close/>
                      <a:moveTo>
                        <a:pt x="50" y="77"/>
                      </a:moveTo>
                      <a:cubicBezTo>
                        <a:pt x="65" y="77"/>
                        <a:pt x="77" y="65"/>
                        <a:pt x="77" y="50"/>
                      </a:cubicBezTo>
                      <a:cubicBezTo>
                        <a:pt x="77" y="35"/>
                        <a:pt x="65" y="23"/>
                        <a:pt x="50" y="23"/>
                      </a:cubicBezTo>
                      <a:cubicBezTo>
                        <a:pt x="35" y="23"/>
                        <a:pt x="23" y="35"/>
                        <a:pt x="23" y="50"/>
                      </a:cubicBezTo>
                      <a:cubicBezTo>
                        <a:pt x="23" y="65"/>
                        <a:pt x="35" y="77"/>
                        <a:pt x="5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3200" dirty="0">
                    <a:latin typeface="微软雅黑" panose="020B0503020204020204" pitchFamily="34" charset="-122"/>
                    <a:ea typeface="微软雅黑" panose="020B0503020204020204" pitchFamily="34" charset="-122"/>
                  </a:endParaRPr>
                </a:p>
              </p:txBody>
            </p:sp>
            <p:sp>
              <p:nvSpPr>
                <p:cNvPr id="14" name="Oval 7"/>
                <p:cNvSpPr>
                  <a:spLocks noChangeArrowheads="1"/>
                </p:cNvSpPr>
                <p:nvPr/>
              </p:nvSpPr>
              <p:spPr bwMode="auto">
                <a:xfrm>
                  <a:off x="6592888" y="3894138"/>
                  <a:ext cx="165100" cy="165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3200" dirty="0">
                    <a:latin typeface="微软雅黑" panose="020B0503020204020204" pitchFamily="34" charset="-122"/>
                    <a:ea typeface="微软雅黑" panose="020B0503020204020204" pitchFamily="34" charset="-122"/>
                  </a:endParaRPr>
                </a:p>
              </p:txBody>
            </p:sp>
            <p:sp>
              <p:nvSpPr>
                <p:cNvPr id="15" name="Oval 8"/>
                <p:cNvSpPr>
                  <a:spLocks noChangeArrowheads="1"/>
                </p:cNvSpPr>
                <p:nvPr/>
              </p:nvSpPr>
              <p:spPr bwMode="auto">
                <a:xfrm>
                  <a:off x="5399088" y="3894138"/>
                  <a:ext cx="160338" cy="165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3200" dirty="0">
                    <a:latin typeface="微软雅黑" panose="020B0503020204020204" pitchFamily="34" charset="-122"/>
                    <a:ea typeface="微软雅黑" panose="020B0503020204020204" pitchFamily="34" charset="-122"/>
                  </a:endParaRPr>
                </a:p>
              </p:txBody>
            </p:sp>
            <p:sp>
              <p:nvSpPr>
                <p:cNvPr id="16" name="Freeform 9"/>
                <p:cNvSpPr/>
                <p:nvPr/>
              </p:nvSpPr>
              <p:spPr bwMode="auto">
                <a:xfrm>
                  <a:off x="6477000" y="3152775"/>
                  <a:ext cx="123825" cy="615950"/>
                </a:xfrm>
                <a:custGeom>
                  <a:avLst/>
                  <a:gdLst>
                    <a:gd name="T0" fmla="*/ 2 w 33"/>
                    <a:gd name="T1" fmla="*/ 35 h 163"/>
                    <a:gd name="T2" fmla="*/ 4 w 33"/>
                    <a:gd name="T3" fmla="*/ 36 h 163"/>
                    <a:gd name="T4" fmla="*/ 5 w 33"/>
                    <a:gd name="T5" fmla="*/ 8 h 163"/>
                    <a:gd name="T6" fmla="*/ 15 w 33"/>
                    <a:gd name="T7" fmla="*/ 7 h 163"/>
                    <a:gd name="T8" fmla="*/ 16 w 33"/>
                    <a:gd name="T9" fmla="*/ 36 h 163"/>
                    <a:gd name="T10" fmla="*/ 19 w 33"/>
                    <a:gd name="T11" fmla="*/ 37 h 163"/>
                    <a:gd name="T12" fmla="*/ 33 w 33"/>
                    <a:gd name="T13" fmla="*/ 38 h 163"/>
                    <a:gd name="T14" fmla="*/ 27 w 33"/>
                    <a:gd name="T15" fmla="*/ 133 h 163"/>
                    <a:gd name="T16" fmla="*/ 10 w 33"/>
                    <a:gd name="T17" fmla="*/ 150 h 163"/>
                    <a:gd name="T18" fmla="*/ 0 w 33"/>
                    <a:gd name="T19" fmla="*/ 163 h 163"/>
                    <a:gd name="T20" fmla="*/ 2 w 33"/>
                    <a:gd name="T21" fmla="*/ 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63">
                      <a:moveTo>
                        <a:pt x="2" y="35"/>
                      </a:moveTo>
                      <a:cubicBezTo>
                        <a:pt x="4" y="36"/>
                        <a:pt x="4" y="36"/>
                        <a:pt x="4" y="36"/>
                      </a:cubicBezTo>
                      <a:cubicBezTo>
                        <a:pt x="5" y="8"/>
                        <a:pt x="5" y="8"/>
                        <a:pt x="5" y="8"/>
                      </a:cubicBezTo>
                      <a:cubicBezTo>
                        <a:pt x="5" y="8"/>
                        <a:pt x="10" y="0"/>
                        <a:pt x="15" y="7"/>
                      </a:cubicBezTo>
                      <a:cubicBezTo>
                        <a:pt x="16" y="36"/>
                        <a:pt x="16" y="36"/>
                        <a:pt x="16" y="36"/>
                      </a:cubicBezTo>
                      <a:cubicBezTo>
                        <a:pt x="19" y="37"/>
                        <a:pt x="19" y="37"/>
                        <a:pt x="19" y="37"/>
                      </a:cubicBezTo>
                      <a:cubicBezTo>
                        <a:pt x="33" y="38"/>
                        <a:pt x="33" y="38"/>
                        <a:pt x="33" y="38"/>
                      </a:cubicBezTo>
                      <a:cubicBezTo>
                        <a:pt x="27" y="133"/>
                        <a:pt x="27" y="133"/>
                        <a:pt x="27" y="133"/>
                      </a:cubicBezTo>
                      <a:cubicBezTo>
                        <a:pt x="27" y="133"/>
                        <a:pt x="19" y="139"/>
                        <a:pt x="10" y="150"/>
                      </a:cubicBezTo>
                      <a:cubicBezTo>
                        <a:pt x="1" y="160"/>
                        <a:pt x="0" y="163"/>
                        <a:pt x="0" y="163"/>
                      </a:cubicBezTo>
                      <a:lnTo>
                        <a:pt x="2"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3200" dirty="0">
                    <a:latin typeface="微软雅黑" panose="020B0503020204020204" pitchFamily="34" charset="-122"/>
                    <a:ea typeface="微软雅黑" panose="020B0503020204020204" pitchFamily="34" charset="-122"/>
                  </a:endParaRPr>
                </a:p>
              </p:txBody>
            </p:sp>
            <p:sp>
              <p:nvSpPr>
                <p:cNvPr id="17" name="Freeform 10"/>
                <p:cNvSpPr>
                  <a:spLocks noEditPoints="1"/>
                </p:cNvSpPr>
                <p:nvPr/>
              </p:nvSpPr>
              <p:spPr bwMode="auto">
                <a:xfrm>
                  <a:off x="5289550" y="3784600"/>
                  <a:ext cx="379413" cy="377825"/>
                </a:xfrm>
                <a:custGeom>
                  <a:avLst/>
                  <a:gdLst>
                    <a:gd name="T0" fmla="*/ 51 w 101"/>
                    <a:gd name="T1" fmla="*/ 0 h 100"/>
                    <a:gd name="T2" fmla="*/ 101 w 101"/>
                    <a:gd name="T3" fmla="*/ 50 h 100"/>
                    <a:gd name="T4" fmla="*/ 51 w 101"/>
                    <a:gd name="T5" fmla="*/ 100 h 100"/>
                    <a:gd name="T6" fmla="*/ 0 w 101"/>
                    <a:gd name="T7" fmla="*/ 50 h 100"/>
                    <a:gd name="T8" fmla="*/ 51 w 101"/>
                    <a:gd name="T9" fmla="*/ 0 h 100"/>
                    <a:gd name="T10" fmla="*/ 51 w 101"/>
                    <a:gd name="T11" fmla="*/ 77 h 100"/>
                    <a:gd name="T12" fmla="*/ 78 w 101"/>
                    <a:gd name="T13" fmla="*/ 50 h 100"/>
                    <a:gd name="T14" fmla="*/ 51 w 101"/>
                    <a:gd name="T15" fmla="*/ 23 h 100"/>
                    <a:gd name="T16" fmla="*/ 23 w 101"/>
                    <a:gd name="T17" fmla="*/ 50 h 100"/>
                    <a:gd name="T18" fmla="*/ 51 w 101"/>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1" y="0"/>
                      </a:moveTo>
                      <a:cubicBezTo>
                        <a:pt x="78" y="0"/>
                        <a:pt x="101" y="23"/>
                        <a:pt x="101" y="50"/>
                      </a:cubicBezTo>
                      <a:cubicBezTo>
                        <a:pt x="101" y="78"/>
                        <a:pt x="78" y="100"/>
                        <a:pt x="51" y="100"/>
                      </a:cubicBezTo>
                      <a:cubicBezTo>
                        <a:pt x="23" y="100"/>
                        <a:pt x="0" y="78"/>
                        <a:pt x="0" y="50"/>
                      </a:cubicBezTo>
                      <a:cubicBezTo>
                        <a:pt x="0" y="23"/>
                        <a:pt x="23" y="0"/>
                        <a:pt x="51" y="0"/>
                      </a:cubicBezTo>
                      <a:close/>
                      <a:moveTo>
                        <a:pt x="51" y="77"/>
                      </a:moveTo>
                      <a:cubicBezTo>
                        <a:pt x="66" y="77"/>
                        <a:pt x="78" y="65"/>
                        <a:pt x="78" y="50"/>
                      </a:cubicBezTo>
                      <a:cubicBezTo>
                        <a:pt x="78" y="35"/>
                        <a:pt x="66" y="23"/>
                        <a:pt x="51" y="23"/>
                      </a:cubicBezTo>
                      <a:cubicBezTo>
                        <a:pt x="36" y="23"/>
                        <a:pt x="23" y="35"/>
                        <a:pt x="23" y="50"/>
                      </a:cubicBezTo>
                      <a:cubicBezTo>
                        <a:pt x="23" y="65"/>
                        <a:pt x="36" y="77"/>
                        <a:pt x="51"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3200" dirty="0">
                    <a:latin typeface="微软雅黑" panose="020B0503020204020204" pitchFamily="34" charset="-122"/>
                    <a:ea typeface="微软雅黑" panose="020B0503020204020204" pitchFamily="34" charset="-122"/>
                  </a:endParaRPr>
                </a:p>
              </p:txBody>
            </p:sp>
            <p:sp>
              <p:nvSpPr>
                <p:cNvPr id="18" name="Oval 17"/>
                <p:cNvSpPr>
                  <a:spLocks noChangeArrowheads="1"/>
                </p:cNvSpPr>
                <p:nvPr/>
              </p:nvSpPr>
              <p:spPr bwMode="auto">
                <a:xfrm>
                  <a:off x="5800725" y="3894138"/>
                  <a:ext cx="165100" cy="165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3200" dirty="0">
                    <a:latin typeface="微软雅黑" panose="020B0503020204020204" pitchFamily="34" charset="-122"/>
                    <a:ea typeface="微软雅黑" panose="020B0503020204020204" pitchFamily="34" charset="-122"/>
                  </a:endParaRPr>
                </a:p>
              </p:txBody>
            </p:sp>
            <p:sp>
              <p:nvSpPr>
                <p:cNvPr id="19" name="Freeform 18"/>
                <p:cNvSpPr>
                  <a:spLocks noEditPoints="1"/>
                </p:cNvSpPr>
                <p:nvPr/>
              </p:nvSpPr>
              <p:spPr bwMode="auto">
                <a:xfrm>
                  <a:off x="5695950" y="3784600"/>
                  <a:ext cx="379413" cy="377825"/>
                </a:xfrm>
                <a:custGeom>
                  <a:avLst/>
                  <a:gdLst>
                    <a:gd name="T0" fmla="*/ 50 w 101"/>
                    <a:gd name="T1" fmla="*/ 0 h 100"/>
                    <a:gd name="T2" fmla="*/ 101 w 101"/>
                    <a:gd name="T3" fmla="*/ 50 h 100"/>
                    <a:gd name="T4" fmla="*/ 50 w 101"/>
                    <a:gd name="T5" fmla="*/ 100 h 100"/>
                    <a:gd name="T6" fmla="*/ 0 w 101"/>
                    <a:gd name="T7" fmla="*/ 50 h 100"/>
                    <a:gd name="T8" fmla="*/ 50 w 101"/>
                    <a:gd name="T9" fmla="*/ 0 h 100"/>
                    <a:gd name="T10" fmla="*/ 50 w 101"/>
                    <a:gd name="T11" fmla="*/ 77 h 100"/>
                    <a:gd name="T12" fmla="*/ 78 w 101"/>
                    <a:gd name="T13" fmla="*/ 50 h 100"/>
                    <a:gd name="T14" fmla="*/ 50 w 101"/>
                    <a:gd name="T15" fmla="*/ 23 h 100"/>
                    <a:gd name="T16" fmla="*/ 23 w 101"/>
                    <a:gd name="T17" fmla="*/ 50 h 100"/>
                    <a:gd name="T18" fmla="*/ 50 w 101"/>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78" y="0"/>
                        <a:pt x="101" y="23"/>
                        <a:pt x="101" y="50"/>
                      </a:cubicBezTo>
                      <a:cubicBezTo>
                        <a:pt x="101" y="78"/>
                        <a:pt x="78" y="100"/>
                        <a:pt x="50" y="100"/>
                      </a:cubicBezTo>
                      <a:cubicBezTo>
                        <a:pt x="23" y="100"/>
                        <a:pt x="0" y="78"/>
                        <a:pt x="0" y="50"/>
                      </a:cubicBezTo>
                      <a:cubicBezTo>
                        <a:pt x="0" y="23"/>
                        <a:pt x="23" y="0"/>
                        <a:pt x="50" y="0"/>
                      </a:cubicBezTo>
                      <a:close/>
                      <a:moveTo>
                        <a:pt x="50" y="77"/>
                      </a:moveTo>
                      <a:cubicBezTo>
                        <a:pt x="65" y="77"/>
                        <a:pt x="78" y="65"/>
                        <a:pt x="78" y="50"/>
                      </a:cubicBezTo>
                      <a:cubicBezTo>
                        <a:pt x="78" y="35"/>
                        <a:pt x="65" y="23"/>
                        <a:pt x="50" y="23"/>
                      </a:cubicBezTo>
                      <a:cubicBezTo>
                        <a:pt x="35" y="23"/>
                        <a:pt x="23" y="35"/>
                        <a:pt x="23" y="50"/>
                      </a:cubicBezTo>
                      <a:cubicBezTo>
                        <a:pt x="23" y="65"/>
                        <a:pt x="35" y="77"/>
                        <a:pt x="5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3200" dirty="0">
                    <a:latin typeface="微软雅黑" panose="020B0503020204020204" pitchFamily="34" charset="-122"/>
                    <a:ea typeface="微软雅黑" panose="020B0503020204020204" pitchFamily="34" charset="-122"/>
                  </a:endParaRPr>
                </a:p>
              </p:txBody>
            </p:sp>
            <p:sp>
              <p:nvSpPr>
                <p:cNvPr id="20" name="Freeform 19"/>
                <p:cNvSpPr/>
                <p:nvPr/>
              </p:nvSpPr>
              <p:spPr bwMode="auto">
                <a:xfrm>
                  <a:off x="5256213" y="3757613"/>
                  <a:ext cx="1176338" cy="234950"/>
                </a:xfrm>
                <a:custGeom>
                  <a:avLst/>
                  <a:gdLst>
                    <a:gd name="T0" fmla="*/ 8 w 313"/>
                    <a:gd name="T1" fmla="*/ 0 h 62"/>
                    <a:gd name="T2" fmla="*/ 304 w 313"/>
                    <a:gd name="T3" fmla="*/ 0 h 62"/>
                    <a:gd name="T4" fmla="*/ 313 w 313"/>
                    <a:gd name="T5" fmla="*/ 9 h 62"/>
                    <a:gd name="T6" fmla="*/ 313 w 313"/>
                    <a:gd name="T7" fmla="*/ 54 h 62"/>
                    <a:gd name="T8" fmla="*/ 304 w 313"/>
                    <a:gd name="T9" fmla="*/ 62 h 62"/>
                    <a:gd name="T10" fmla="*/ 223 w 313"/>
                    <a:gd name="T11" fmla="*/ 62 h 62"/>
                    <a:gd name="T12" fmla="*/ 224 w 313"/>
                    <a:gd name="T13" fmla="*/ 58 h 62"/>
                    <a:gd name="T14" fmla="*/ 167 w 313"/>
                    <a:gd name="T15" fmla="*/ 2 h 62"/>
                    <a:gd name="T16" fmla="*/ 113 w 313"/>
                    <a:gd name="T17" fmla="*/ 43 h 62"/>
                    <a:gd name="T18" fmla="*/ 59 w 313"/>
                    <a:gd name="T19" fmla="*/ 2 h 62"/>
                    <a:gd name="T20" fmla="*/ 3 w 313"/>
                    <a:gd name="T21" fmla="*/ 58 h 62"/>
                    <a:gd name="T22" fmla="*/ 3 w 313"/>
                    <a:gd name="T23" fmla="*/ 60 h 62"/>
                    <a:gd name="T24" fmla="*/ 0 w 313"/>
                    <a:gd name="T25" fmla="*/ 54 h 62"/>
                    <a:gd name="T26" fmla="*/ 0 w 313"/>
                    <a:gd name="T27" fmla="*/ 9 h 62"/>
                    <a:gd name="T28" fmla="*/ 8 w 313"/>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3" h="62">
                      <a:moveTo>
                        <a:pt x="8" y="0"/>
                      </a:moveTo>
                      <a:cubicBezTo>
                        <a:pt x="304" y="0"/>
                        <a:pt x="304" y="0"/>
                        <a:pt x="304" y="0"/>
                      </a:cubicBezTo>
                      <a:cubicBezTo>
                        <a:pt x="309" y="0"/>
                        <a:pt x="313" y="4"/>
                        <a:pt x="313" y="9"/>
                      </a:cubicBezTo>
                      <a:cubicBezTo>
                        <a:pt x="313" y="54"/>
                        <a:pt x="313" y="54"/>
                        <a:pt x="313" y="54"/>
                      </a:cubicBezTo>
                      <a:cubicBezTo>
                        <a:pt x="313" y="58"/>
                        <a:pt x="309" y="62"/>
                        <a:pt x="304" y="62"/>
                      </a:cubicBezTo>
                      <a:cubicBezTo>
                        <a:pt x="223" y="62"/>
                        <a:pt x="223" y="62"/>
                        <a:pt x="223" y="62"/>
                      </a:cubicBezTo>
                      <a:cubicBezTo>
                        <a:pt x="224" y="60"/>
                        <a:pt x="224" y="59"/>
                        <a:pt x="224" y="58"/>
                      </a:cubicBezTo>
                      <a:cubicBezTo>
                        <a:pt x="224" y="27"/>
                        <a:pt x="198" y="2"/>
                        <a:pt x="167" y="2"/>
                      </a:cubicBezTo>
                      <a:cubicBezTo>
                        <a:pt x="141" y="2"/>
                        <a:pt x="120" y="19"/>
                        <a:pt x="113" y="43"/>
                      </a:cubicBezTo>
                      <a:cubicBezTo>
                        <a:pt x="107" y="19"/>
                        <a:pt x="85" y="2"/>
                        <a:pt x="59" y="2"/>
                      </a:cubicBezTo>
                      <a:cubicBezTo>
                        <a:pt x="28" y="2"/>
                        <a:pt x="3" y="27"/>
                        <a:pt x="3" y="58"/>
                      </a:cubicBezTo>
                      <a:cubicBezTo>
                        <a:pt x="3" y="58"/>
                        <a:pt x="3" y="59"/>
                        <a:pt x="3" y="60"/>
                      </a:cubicBezTo>
                      <a:cubicBezTo>
                        <a:pt x="1" y="58"/>
                        <a:pt x="0" y="56"/>
                        <a:pt x="0" y="54"/>
                      </a:cubicBezTo>
                      <a:cubicBezTo>
                        <a:pt x="0" y="9"/>
                        <a:pt x="0" y="9"/>
                        <a:pt x="0" y="9"/>
                      </a:cubicBezTo>
                      <a:cubicBezTo>
                        <a:pt x="0" y="4"/>
                        <a:pt x="4"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3200" dirty="0">
                    <a:latin typeface="微软雅黑" panose="020B0503020204020204" pitchFamily="34" charset="-122"/>
                    <a:ea typeface="微软雅黑" panose="020B0503020204020204" pitchFamily="34" charset="-122"/>
                  </a:endParaRPr>
                </a:p>
              </p:txBody>
            </p:sp>
            <p:sp>
              <p:nvSpPr>
                <p:cNvPr id="21" name="Freeform 21"/>
                <p:cNvSpPr/>
                <p:nvPr/>
              </p:nvSpPr>
              <p:spPr bwMode="auto">
                <a:xfrm>
                  <a:off x="6573838" y="2846388"/>
                  <a:ext cx="290513" cy="333375"/>
                </a:xfrm>
                <a:custGeom>
                  <a:avLst/>
                  <a:gdLst>
                    <a:gd name="T0" fmla="*/ 77 w 77"/>
                    <a:gd name="T1" fmla="*/ 88 h 88"/>
                    <a:gd name="T2" fmla="*/ 34 w 77"/>
                    <a:gd name="T3" fmla="*/ 23 h 88"/>
                    <a:gd name="T4" fmla="*/ 0 w 77"/>
                    <a:gd name="T5" fmla="*/ 0 h 88"/>
                    <a:gd name="T6" fmla="*/ 12 w 77"/>
                    <a:gd name="T7" fmla="*/ 85 h 88"/>
                    <a:gd name="T8" fmla="*/ 77 w 77"/>
                    <a:gd name="T9" fmla="*/ 88 h 88"/>
                  </a:gdLst>
                  <a:ahLst/>
                  <a:cxnLst>
                    <a:cxn ang="0">
                      <a:pos x="T0" y="T1"/>
                    </a:cxn>
                    <a:cxn ang="0">
                      <a:pos x="T2" y="T3"/>
                    </a:cxn>
                    <a:cxn ang="0">
                      <a:pos x="T4" y="T5"/>
                    </a:cxn>
                    <a:cxn ang="0">
                      <a:pos x="T6" y="T7"/>
                    </a:cxn>
                    <a:cxn ang="0">
                      <a:pos x="T8" y="T9"/>
                    </a:cxn>
                  </a:cxnLst>
                  <a:rect l="0" t="0" r="r" b="b"/>
                  <a:pathLst>
                    <a:path w="77" h="88">
                      <a:moveTo>
                        <a:pt x="77" y="88"/>
                      </a:moveTo>
                      <a:cubicBezTo>
                        <a:pt x="77" y="88"/>
                        <a:pt x="49" y="40"/>
                        <a:pt x="34" y="23"/>
                      </a:cubicBezTo>
                      <a:cubicBezTo>
                        <a:pt x="20" y="7"/>
                        <a:pt x="0" y="0"/>
                        <a:pt x="0" y="0"/>
                      </a:cubicBezTo>
                      <a:cubicBezTo>
                        <a:pt x="12" y="85"/>
                        <a:pt x="12" y="85"/>
                        <a:pt x="12" y="85"/>
                      </a:cubicBezTo>
                      <a:lnTo>
                        <a:pt x="77"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3200" dirty="0">
                    <a:latin typeface="微软雅黑" panose="020B0503020204020204" pitchFamily="34" charset="-122"/>
                    <a:ea typeface="微软雅黑" panose="020B0503020204020204" pitchFamily="34" charset="-122"/>
                  </a:endParaRPr>
                </a:p>
              </p:txBody>
            </p:sp>
          </p:grpSp>
        </p:grpSp>
        <p:grpSp>
          <p:nvGrpSpPr>
            <p:cNvPr id="10" name="组合 4"/>
            <p:cNvGrpSpPr/>
            <p:nvPr/>
          </p:nvGrpSpPr>
          <p:grpSpPr>
            <a:xfrm>
              <a:off x="1351882" y="4081062"/>
              <a:ext cx="8420739" cy="1411187"/>
              <a:chOff x="1351882" y="4081062"/>
              <a:chExt cx="8420739" cy="1411187"/>
            </a:xfrm>
          </p:grpSpPr>
          <p:sp>
            <p:nvSpPr>
              <p:cNvPr id="6" name="Rectangle 28"/>
              <p:cNvSpPr/>
              <p:nvPr/>
            </p:nvSpPr>
            <p:spPr>
              <a:xfrm flipH="1">
                <a:off x="1351882" y="4081062"/>
                <a:ext cx="2304000" cy="1411187"/>
              </a:xfrm>
              <a:prstGeom prst="rect">
                <a:avLst/>
              </a:prstGeom>
              <a:solidFill>
                <a:srgbClr val="18478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微软雅黑" panose="020B0503020204020204" pitchFamily="34" charset="-122"/>
                  <a:ea typeface="微软雅黑" panose="020B0503020204020204" pitchFamily="34" charset="-122"/>
                </a:endParaRPr>
              </a:p>
            </p:txBody>
          </p:sp>
          <p:sp>
            <p:nvSpPr>
              <p:cNvPr id="7" name="Rectangle 29"/>
              <p:cNvSpPr/>
              <p:nvPr/>
            </p:nvSpPr>
            <p:spPr>
              <a:xfrm flipH="1">
                <a:off x="3726795" y="4081062"/>
                <a:ext cx="1800000" cy="1411187"/>
              </a:xfrm>
              <a:prstGeom prst="rect">
                <a:avLst/>
              </a:prstGeom>
              <a:solidFill>
                <a:srgbClr val="18478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微软雅黑" panose="020B0503020204020204" pitchFamily="34" charset="-122"/>
                  <a:ea typeface="微软雅黑" panose="020B0503020204020204" pitchFamily="34" charset="-122"/>
                </a:endParaRPr>
              </a:p>
            </p:txBody>
          </p:sp>
          <p:sp>
            <p:nvSpPr>
              <p:cNvPr id="8" name="Rectangle 30"/>
              <p:cNvSpPr/>
              <p:nvPr/>
            </p:nvSpPr>
            <p:spPr>
              <a:xfrm flipH="1">
                <a:off x="5597708" y="4081062"/>
                <a:ext cx="1800000" cy="1411187"/>
              </a:xfrm>
              <a:prstGeom prst="rect">
                <a:avLst/>
              </a:prstGeom>
              <a:solidFill>
                <a:srgbClr val="18478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微软雅黑" panose="020B0503020204020204" pitchFamily="34" charset="-122"/>
                  <a:ea typeface="微软雅黑" panose="020B0503020204020204" pitchFamily="34" charset="-122"/>
                </a:endParaRPr>
              </a:p>
            </p:txBody>
          </p:sp>
          <p:sp>
            <p:nvSpPr>
              <p:cNvPr id="9" name="Rectangle 31"/>
              <p:cNvSpPr/>
              <p:nvPr/>
            </p:nvSpPr>
            <p:spPr>
              <a:xfrm flipH="1">
                <a:off x="7468621" y="4081062"/>
                <a:ext cx="2304000" cy="1411187"/>
              </a:xfrm>
              <a:prstGeom prst="rect">
                <a:avLst/>
              </a:prstGeom>
              <a:solidFill>
                <a:srgbClr val="18478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微软雅黑" panose="020B0503020204020204" pitchFamily="34" charset="-122"/>
                  <a:ea typeface="微软雅黑" panose="020B0503020204020204" pitchFamily="34" charset="-122"/>
                </a:endParaRPr>
              </a:p>
            </p:txBody>
          </p:sp>
        </p:grpSp>
      </p:grpSp>
      <p:sp>
        <p:nvSpPr>
          <p:cNvPr id="28" name="矩形 27"/>
          <p:cNvSpPr>
            <a:spLocks noChangeArrowheads="1"/>
          </p:cNvSpPr>
          <p:nvPr/>
        </p:nvSpPr>
        <p:spPr bwMode="auto">
          <a:xfrm>
            <a:off x="1299989" y="5709394"/>
            <a:ext cx="9590217" cy="53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rPr>
              <a:t>通过在之前工作中的学习和训练，日渐形成了熟练的专业操作技巧和专业性的思维活动能力。之外，多次参加专业技能培训，还取得了各种专业技能认证，储备了更专业的技能。</a:t>
            </a:r>
            <a:endParaRPr lang="zh-CN" altLang="en-US" sz="1200" dirty="0">
              <a:solidFill>
                <a:schemeClr val="tx1">
                  <a:lumMod val="50000"/>
                  <a:lumOff val="50000"/>
                </a:schemeClr>
              </a:solidFill>
              <a:sym typeface="微软雅黑" panose="020B0503020204020204" pitchFamily="34" charset="-122"/>
            </a:endParaRPr>
          </a:p>
        </p:txBody>
      </p:sp>
      <p:cxnSp>
        <p:nvCxnSpPr>
          <p:cNvPr id="29" name="肘形连接符 28"/>
          <p:cNvCxnSpPr>
            <a:stCxn id="6" idx="0"/>
            <a:endCxn id="40" idx="2"/>
          </p:cNvCxnSpPr>
          <p:nvPr/>
        </p:nvCxnSpPr>
        <p:spPr>
          <a:xfrm rot="16200000" flipV="1">
            <a:off x="2281465" y="3320268"/>
            <a:ext cx="336603" cy="76568"/>
          </a:xfrm>
          <a:prstGeom prst="curvedConnector3">
            <a:avLst>
              <a:gd name="adj1" fmla="val 29726"/>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0" name="肘形连接符 29"/>
          <p:cNvCxnSpPr>
            <a:stCxn id="7" idx="0"/>
          </p:cNvCxnSpPr>
          <p:nvPr/>
        </p:nvCxnSpPr>
        <p:spPr>
          <a:xfrm rot="5400000" flipH="1" flipV="1">
            <a:off x="4544428" y="3256138"/>
            <a:ext cx="336596" cy="204835"/>
          </a:xfrm>
          <a:prstGeom prst="curvedConnector3">
            <a:avLst>
              <a:gd name="adj1" fmla="val 50000"/>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1" name="肘形连接符 30"/>
          <p:cNvCxnSpPr>
            <a:stCxn id="9" idx="0"/>
            <a:endCxn id="37" idx="2"/>
          </p:cNvCxnSpPr>
          <p:nvPr/>
        </p:nvCxnSpPr>
        <p:spPr>
          <a:xfrm rot="5400000" flipH="1" flipV="1">
            <a:off x="9040602" y="2752551"/>
            <a:ext cx="336603" cy="1212002"/>
          </a:xfrm>
          <a:prstGeom prst="curvedConnector3">
            <a:avLst>
              <a:gd name="adj1" fmla="val 50000"/>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8" idx="0"/>
          </p:cNvCxnSpPr>
          <p:nvPr/>
        </p:nvCxnSpPr>
        <p:spPr>
          <a:xfrm rot="5400000" flipH="1" flipV="1">
            <a:off x="6713496" y="2957401"/>
            <a:ext cx="336601" cy="802306"/>
          </a:xfrm>
          <a:prstGeom prst="curvedConnector2">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a:off x="8803977" y="1631357"/>
            <a:ext cx="2021855" cy="1558894"/>
          </a:xfrm>
          <a:prstGeom prst="roundRect">
            <a:avLst>
              <a:gd name="adj" fmla="val 13000"/>
            </a:avLst>
          </a:prstGeom>
          <a:gradFill rotWithShape="1">
            <a:gsLst>
              <a:gs pos="0">
                <a:schemeClr val="bg1"/>
              </a:gs>
              <a:gs pos="100000">
                <a:schemeClr val="bg1">
                  <a:lumMod val="95000"/>
                </a:schemeClr>
              </a:gs>
            </a:gsLst>
            <a:lin ang="7800000" scaled="0"/>
          </a:gradFill>
          <a:ln w="28575">
            <a:gradFill>
              <a:gsLst>
                <a:gs pos="0">
                  <a:schemeClr val="bg1"/>
                </a:gs>
                <a:gs pos="100000">
                  <a:schemeClr val="bg1">
                    <a:lumMod val="85000"/>
                  </a:schemeClr>
                </a:gs>
              </a:gsLst>
              <a:lin ang="7800000" scaled="0"/>
            </a:gradFill>
          </a:ln>
          <a:effectLst>
            <a:outerShdw blurRad="127000" dir="7200000" sx="102000" sy="102000" algn="ctr" rotWithShape="0">
              <a:schemeClr val="tx1">
                <a:lumMod val="90000"/>
                <a:lumOff val="10000"/>
                <a:alpha val="20000"/>
              </a:schemeClr>
            </a:outerShdw>
          </a:effectLst>
        </p:spPr>
        <p:txBody>
          <a:bodyPr wrap="none" lIns="91412" tIns="45706" rIns="91412" bIns="45706" anchor="ctr"/>
          <a:lstStyle/>
          <a:p>
            <a:pPr latinLnBrk="1"/>
            <a:endParaRPr kumimoji="1"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6336169" y="1631357"/>
            <a:ext cx="2021855" cy="1558894"/>
          </a:xfrm>
          <a:prstGeom prst="roundRect">
            <a:avLst>
              <a:gd name="adj" fmla="val 13000"/>
            </a:avLst>
          </a:prstGeom>
          <a:gradFill rotWithShape="1">
            <a:gsLst>
              <a:gs pos="0">
                <a:schemeClr val="bg1"/>
              </a:gs>
              <a:gs pos="100000">
                <a:schemeClr val="bg1">
                  <a:lumMod val="95000"/>
                </a:schemeClr>
              </a:gs>
            </a:gsLst>
            <a:lin ang="7800000" scaled="0"/>
          </a:gradFill>
          <a:ln w="28575">
            <a:gradFill>
              <a:gsLst>
                <a:gs pos="0">
                  <a:schemeClr val="bg1"/>
                </a:gs>
                <a:gs pos="100000">
                  <a:schemeClr val="bg1">
                    <a:lumMod val="85000"/>
                  </a:schemeClr>
                </a:gs>
              </a:gsLst>
              <a:lin ang="7800000" scaled="0"/>
            </a:gradFill>
          </a:ln>
          <a:effectLst>
            <a:outerShdw blurRad="127000" dir="7200000" sx="102000" sy="102000" algn="ctr" rotWithShape="0">
              <a:schemeClr val="tx1">
                <a:lumMod val="90000"/>
                <a:lumOff val="10000"/>
                <a:alpha val="20000"/>
              </a:schemeClr>
            </a:outerShdw>
          </a:effectLst>
        </p:spPr>
        <p:txBody>
          <a:bodyPr wrap="none" lIns="91412" tIns="45706" rIns="91412" bIns="45706" anchor="ctr"/>
          <a:lstStyle/>
          <a:p>
            <a:pPr latinLnBrk="1"/>
            <a:endParaRPr kumimoji="1"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39" name="圆角矩形 38"/>
          <p:cNvSpPr/>
          <p:nvPr/>
        </p:nvSpPr>
        <p:spPr>
          <a:xfrm>
            <a:off x="3868361" y="1631357"/>
            <a:ext cx="2021855" cy="1558894"/>
          </a:xfrm>
          <a:prstGeom prst="roundRect">
            <a:avLst>
              <a:gd name="adj" fmla="val 13000"/>
            </a:avLst>
          </a:prstGeom>
          <a:gradFill rotWithShape="1">
            <a:gsLst>
              <a:gs pos="0">
                <a:schemeClr val="bg1"/>
              </a:gs>
              <a:gs pos="100000">
                <a:schemeClr val="bg1">
                  <a:lumMod val="95000"/>
                </a:schemeClr>
              </a:gs>
            </a:gsLst>
            <a:lin ang="7800000" scaled="0"/>
          </a:gradFill>
          <a:ln w="28575">
            <a:gradFill>
              <a:gsLst>
                <a:gs pos="0">
                  <a:schemeClr val="bg1"/>
                </a:gs>
                <a:gs pos="100000">
                  <a:schemeClr val="bg1">
                    <a:lumMod val="85000"/>
                  </a:schemeClr>
                </a:gs>
              </a:gsLst>
              <a:lin ang="7800000" scaled="0"/>
            </a:gradFill>
          </a:ln>
          <a:effectLst>
            <a:outerShdw blurRad="127000" dir="7200000" sx="102000" sy="102000" algn="ctr" rotWithShape="0">
              <a:schemeClr val="tx1">
                <a:lumMod val="90000"/>
                <a:lumOff val="10000"/>
                <a:alpha val="20000"/>
              </a:schemeClr>
            </a:outerShdw>
          </a:effectLst>
        </p:spPr>
        <p:txBody>
          <a:bodyPr wrap="none" lIns="91412" tIns="45706" rIns="91412" bIns="45706" anchor="ctr"/>
          <a:lstStyle/>
          <a:p>
            <a:pPr latinLnBrk="1"/>
            <a:endParaRPr kumimoji="1"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40" name="圆角矩形 39"/>
          <p:cNvSpPr/>
          <p:nvPr/>
        </p:nvSpPr>
        <p:spPr>
          <a:xfrm>
            <a:off x="1400555" y="1631357"/>
            <a:ext cx="2021855" cy="1558894"/>
          </a:xfrm>
          <a:prstGeom prst="roundRect">
            <a:avLst>
              <a:gd name="adj" fmla="val 13000"/>
            </a:avLst>
          </a:prstGeom>
          <a:gradFill rotWithShape="1">
            <a:gsLst>
              <a:gs pos="0">
                <a:schemeClr val="bg1"/>
              </a:gs>
              <a:gs pos="100000">
                <a:schemeClr val="bg1">
                  <a:lumMod val="95000"/>
                </a:schemeClr>
              </a:gs>
            </a:gsLst>
            <a:lin ang="7800000" scaled="0"/>
          </a:gradFill>
          <a:ln w="28575">
            <a:gradFill>
              <a:gsLst>
                <a:gs pos="0">
                  <a:schemeClr val="bg1"/>
                </a:gs>
                <a:gs pos="100000">
                  <a:schemeClr val="bg1">
                    <a:lumMod val="85000"/>
                  </a:schemeClr>
                </a:gs>
              </a:gsLst>
              <a:lin ang="7800000" scaled="0"/>
            </a:gradFill>
          </a:ln>
          <a:effectLst>
            <a:outerShdw blurRad="127000" dir="7200000" sx="102000" sy="102000" algn="ctr" rotWithShape="0">
              <a:schemeClr val="tx1">
                <a:lumMod val="90000"/>
                <a:lumOff val="10000"/>
                <a:alpha val="20000"/>
              </a:schemeClr>
            </a:outerShdw>
          </a:effectLst>
        </p:spPr>
        <p:txBody>
          <a:bodyPr wrap="none" lIns="91412" tIns="45706" rIns="91412" bIns="45706" anchor="ctr"/>
          <a:lstStyle/>
          <a:p>
            <a:pPr latinLnBrk="1"/>
            <a:endParaRPr kumimoji="1"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41" name="TextBox 59"/>
          <p:cNvSpPr txBox="1">
            <a:spLocks noChangeArrowheads="1"/>
          </p:cNvSpPr>
          <p:nvPr/>
        </p:nvSpPr>
        <p:spPr bwMode="auto">
          <a:xfrm flipH="1">
            <a:off x="1480534" y="1799059"/>
            <a:ext cx="1861892" cy="338398"/>
          </a:xfrm>
          <a:prstGeom prst="rect">
            <a:avLst/>
          </a:prstGeom>
          <a:noFill/>
          <a:ln>
            <a:noFill/>
          </a:ln>
        </p:spPr>
        <p:txBody>
          <a:bodyPr wrap="square" lIns="91412" tIns="45706" rIns="91412"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b="1" dirty="0" smtClean="0">
                <a:solidFill>
                  <a:srgbClr val="18478F"/>
                </a:solidFill>
                <a:latin typeface="微软雅黑" panose="020B0503020204020204" pitchFamily="34" charset="-122"/>
                <a:ea typeface="微软雅黑" panose="020B0503020204020204" pitchFamily="34" charset="-122"/>
              </a:rPr>
              <a:t>添加您的标题</a:t>
            </a:r>
            <a:endParaRPr lang="zh-CN" altLang="en-US" sz="1600" b="1" dirty="0">
              <a:solidFill>
                <a:srgbClr val="18478F"/>
              </a:solidFill>
              <a:latin typeface="微软雅黑" panose="020B0503020204020204" pitchFamily="34" charset="-122"/>
              <a:ea typeface="微软雅黑" panose="020B0503020204020204" pitchFamily="34" charset="-122"/>
            </a:endParaRPr>
          </a:p>
        </p:txBody>
      </p:sp>
      <p:sp>
        <p:nvSpPr>
          <p:cNvPr id="42" name="矩形 17"/>
          <p:cNvSpPr>
            <a:spLocks noChangeArrowheads="1"/>
          </p:cNvSpPr>
          <p:nvPr/>
        </p:nvSpPr>
        <p:spPr bwMode="auto">
          <a:xfrm>
            <a:off x="1464815" y="2180384"/>
            <a:ext cx="1893333" cy="75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p>
            <a:pPr algn="ctr">
              <a:lnSpc>
                <a:spcPct val="120000"/>
              </a:lnSpc>
              <a:spcBef>
                <a:spcPct val="0"/>
              </a:spcBef>
              <a:buFont typeface="Arial" panose="020B0604020202020204" pitchFamily="34" charset="0"/>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在此录入上述图片的描述说明，在此录入图片的描述说明。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59"/>
          <p:cNvSpPr txBox="1">
            <a:spLocks noChangeArrowheads="1"/>
          </p:cNvSpPr>
          <p:nvPr/>
        </p:nvSpPr>
        <p:spPr bwMode="auto">
          <a:xfrm flipH="1">
            <a:off x="3948342" y="1799059"/>
            <a:ext cx="1861892" cy="338398"/>
          </a:xfrm>
          <a:prstGeom prst="rect">
            <a:avLst/>
          </a:prstGeom>
          <a:noFill/>
          <a:ln>
            <a:noFill/>
          </a:ln>
        </p:spPr>
        <p:txBody>
          <a:bodyPr wrap="square" lIns="91412" tIns="45706" rIns="91412"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b="1" dirty="0">
                <a:solidFill>
                  <a:srgbClr val="18478F"/>
                </a:solidFill>
                <a:latin typeface="微软雅黑" panose="020B0503020204020204" pitchFamily="34" charset="-122"/>
                <a:ea typeface="微软雅黑" panose="020B0503020204020204" pitchFamily="34" charset="-122"/>
              </a:rPr>
              <a:t>添加您的标题</a:t>
            </a:r>
          </a:p>
        </p:txBody>
      </p:sp>
      <p:sp>
        <p:nvSpPr>
          <p:cNvPr id="47" name="矩形 17"/>
          <p:cNvSpPr>
            <a:spLocks noChangeArrowheads="1"/>
          </p:cNvSpPr>
          <p:nvPr/>
        </p:nvSpPr>
        <p:spPr bwMode="auto">
          <a:xfrm>
            <a:off x="3932622" y="2180384"/>
            <a:ext cx="1893333" cy="75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p>
            <a:pPr algn="ctr">
              <a:lnSpc>
                <a:spcPct val="120000"/>
              </a:lnSpc>
              <a:spcBef>
                <a:spcPct val="0"/>
              </a:spcBef>
              <a:buFont typeface="Arial" panose="020B0604020202020204" pitchFamily="34" charset="0"/>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在此录入上述图片的描述说明，在此录入图片的描述说明。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59"/>
          <p:cNvSpPr txBox="1">
            <a:spLocks noChangeArrowheads="1"/>
          </p:cNvSpPr>
          <p:nvPr/>
        </p:nvSpPr>
        <p:spPr bwMode="auto">
          <a:xfrm flipH="1">
            <a:off x="6416149" y="1799059"/>
            <a:ext cx="1861892" cy="338398"/>
          </a:xfrm>
          <a:prstGeom prst="rect">
            <a:avLst/>
          </a:prstGeom>
          <a:noFill/>
          <a:ln>
            <a:noFill/>
          </a:ln>
        </p:spPr>
        <p:txBody>
          <a:bodyPr wrap="square" lIns="91412" tIns="45706" rIns="91412"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b="1" dirty="0">
                <a:solidFill>
                  <a:srgbClr val="18478F"/>
                </a:solidFill>
                <a:latin typeface="微软雅黑" panose="020B0503020204020204" pitchFamily="34" charset="-122"/>
                <a:ea typeface="微软雅黑" panose="020B0503020204020204" pitchFamily="34" charset="-122"/>
              </a:rPr>
              <a:t>添加您的标题</a:t>
            </a:r>
          </a:p>
        </p:txBody>
      </p:sp>
      <p:sp>
        <p:nvSpPr>
          <p:cNvPr id="49" name="矩形 17"/>
          <p:cNvSpPr>
            <a:spLocks noChangeArrowheads="1"/>
          </p:cNvSpPr>
          <p:nvPr/>
        </p:nvSpPr>
        <p:spPr bwMode="auto">
          <a:xfrm>
            <a:off x="6400430" y="2180384"/>
            <a:ext cx="1893333" cy="75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p>
            <a:pPr algn="ctr">
              <a:lnSpc>
                <a:spcPct val="120000"/>
              </a:lnSpc>
              <a:spcBef>
                <a:spcPct val="0"/>
              </a:spcBef>
              <a:buFont typeface="Arial" panose="020B0604020202020204" pitchFamily="34" charset="0"/>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在此录入上述图片的描述说明，在此录入图片的描述说明。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59"/>
          <p:cNvSpPr txBox="1">
            <a:spLocks noChangeArrowheads="1"/>
          </p:cNvSpPr>
          <p:nvPr/>
        </p:nvSpPr>
        <p:spPr bwMode="auto">
          <a:xfrm flipH="1">
            <a:off x="8883956" y="1799059"/>
            <a:ext cx="1861892" cy="338398"/>
          </a:xfrm>
          <a:prstGeom prst="rect">
            <a:avLst/>
          </a:prstGeom>
          <a:noFill/>
          <a:ln>
            <a:noFill/>
          </a:ln>
        </p:spPr>
        <p:txBody>
          <a:bodyPr wrap="square" lIns="91412" tIns="45706" rIns="91412"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b="1" dirty="0">
                <a:solidFill>
                  <a:srgbClr val="18478F"/>
                </a:solidFill>
                <a:latin typeface="微软雅黑" panose="020B0503020204020204" pitchFamily="34" charset="-122"/>
                <a:ea typeface="微软雅黑" panose="020B0503020204020204" pitchFamily="34" charset="-122"/>
              </a:rPr>
              <a:t>添加您的标题</a:t>
            </a:r>
          </a:p>
        </p:txBody>
      </p:sp>
      <p:sp>
        <p:nvSpPr>
          <p:cNvPr id="51" name="矩形 17"/>
          <p:cNvSpPr>
            <a:spLocks noChangeArrowheads="1"/>
          </p:cNvSpPr>
          <p:nvPr/>
        </p:nvSpPr>
        <p:spPr bwMode="auto">
          <a:xfrm>
            <a:off x="8868236" y="2180384"/>
            <a:ext cx="1893333" cy="75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p>
            <a:pPr algn="ctr">
              <a:lnSpc>
                <a:spcPct val="120000"/>
              </a:lnSpc>
              <a:spcBef>
                <a:spcPct val="0"/>
              </a:spcBef>
              <a:buFont typeface="Arial" panose="020B0604020202020204" pitchFamily="34" charset="0"/>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在此录入上述图片的描述说明，在此录入图片的描述说明。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Freeform 156"/>
          <p:cNvSpPr>
            <a:spLocks noChangeAspect="1" noEditPoints="1"/>
          </p:cNvSpPr>
          <p:nvPr/>
        </p:nvSpPr>
        <p:spPr bwMode="auto">
          <a:xfrm>
            <a:off x="2199960" y="3966886"/>
            <a:ext cx="568083" cy="518936"/>
          </a:xfrm>
          <a:custGeom>
            <a:avLst/>
            <a:gdLst>
              <a:gd name="T0" fmla="*/ 37 w 112"/>
              <a:gd name="T1" fmla="*/ 58 h 102"/>
              <a:gd name="T2" fmla="*/ 69 w 112"/>
              <a:gd name="T3" fmla="*/ 52 h 102"/>
              <a:gd name="T4" fmla="*/ 70 w 112"/>
              <a:gd name="T5" fmla="*/ 32 h 102"/>
              <a:gd name="T6" fmla="*/ 80 w 112"/>
              <a:gd name="T7" fmla="*/ 0 h 102"/>
              <a:gd name="T8" fmla="*/ 103 w 112"/>
              <a:gd name="T9" fmla="*/ 24 h 102"/>
              <a:gd name="T10" fmla="*/ 73 w 112"/>
              <a:gd name="T11" fmla="*/ 65 h 102"/>
              <a:gd name="T12" fmla="*/ 42 w 112"/>
              <a:gd name="T13" fmla="*/ 72 h 102"/>
              <a:gd name="T14" fmla="*/ 21 w 112"/>
              <a:gd name="T15" fmla="*/ 101 h 102"/>
              <a:gd name="T16" fmla="*/ 0 w 112"/>
              <a:gd name="T17" fmla="*/ 40 h 102"/>
              <a:gd name="T18" fmla="*/ 1 w 112"/>
              <a:gd name="T19" fmla="*/ 56 h 102"/>
              <a:gd name="T20" fmla="*/ 13 w 112"/>
              <a:gd name="T21" fmla="*/ 49 h 102"/>
              <a:gd name="T22" fmla="*/ 27 w 112"/>
              <a:gd name="T23" fmla="*/ 57 h 102"/>
              <a:gd name="T24" fmla="*/ 29 w 112"/>
              <a:gd name="T25" fmla="*/ 37 h 102"/>
              <a:gd name="T26" fmla="*/ 13 w 112"/>
              <a:gd name="T27" fmla="*/ 40 h 102"/>
              <a:gd name="T28" fmla="*/ 96 w 112"/>
              <a:gd name="T29" fmla="*/ 62 h 102"/>
              <a:gd name="T30" fmla="*/ 81 w 112"/>
              <a:gd name="T31" fmla="*/ 77 h 102"/>
              <a:gd name="T32" fmla="*/ 96 w 112"/>
              <a:gd name="T33" fmla="*/ 92 h 102"/>
              <a:gd name="T34" fmla="*/ 112 w 112"/>
              <a:gd name="T35" fmla="*/ 77 h 102"/>
              <a:gd name="T36" fmla="*/ 96 w 112"/>
              <a:gd name="T37" fmla="*/ 62 h 102"/>
              <a:gd name="T38" fmla="*/ 96 w 112"/>
              <a:gd name="T39" fmla="*/ 70 h 102"/>
              <a:gd name="T40" fmla="*/ 89 w 112"/>
              <a:gd name="T41" fmla="*/ 77 h 102"/>
              <a:gd name="T42" fmla="*/ 96 w 112"/>
              <a:gd name="T43" fmla="*/ 84 h 102"/>
              <a:gd name="T44" fmla="*/ 103 w 112"/>
              <a:gd name="T45" fmla="*/ 77 h 102"/>
              <a:gd name="T46" fmla="*/ 70 w 112"/>
              <a:gd name="T47" fmla="*/ 74 h 102"/>
              <a:gd name="T48" fmla="*/ 60 w 112"/>
              <a:gd name="T49" fmla="*/ 82 h 102"/>
              <a:gd name="T50" fmla="*/ 45 w 112"/>
              <a:gd name="T51" fmla="*/ 83 h 102"/>
              <a:gd name="T52" fmla="*/ 46 w 112"/>
              <a:gd name="T53" fmla="*/ 97 h 102"/>
              <a:gd name="T54" fmla="*/ 62 w 112"/>
              <a:gd name="T55" fmla="*/ 92 h 102"/>
              <a:gd name="T56" fmla="*/ 77 w 112"/>
              <a:gd name="T57" fmla="*/ 98 h 102"/>
              <a:gd name="T58" fmla="*/ 70 w 112"/>
              <a:gd name="T59" fmla="*/ 74 h 102"/>
              <a:gd name="T60" fmla="*/ 40 w 112"/>
              <a:gd name="T61" fmla="*/ 21 h 102"/>
              <a:gd name="T62" fmla="*/ 40 w 112"/>
              <a:gd name="T63" fmla="*/ 43 h 102"/>
              <a:gd name="T64" fmla="*/ 62 w 112"/>
              <a:gd name="T65" fmla="*/ 43 h 102"/>
              <a:gd name="T66" fmla="*/ 62 w 112"/>
              <a:gd name="T67" fmla="*/ 21 h 102"/>
              <a:gd name="T68" fmla="*/ 56 w 112"/>
              <a:gd name="T69" fmla="*/ 27 h 102"/>
              <a:gd name="T70" fmla="*/ 46 w 112"/>
              <a:gd name="T71" fmla="*/ 27 h 102"/>
              <a:gd name="T72" fmla="*/ 46 w 112"/>
              <a:gd name="T73" fmla="*/ 36 h 102"/>
              <a:gd name="T74" fmla="*/ 56 w 112"/>
              <a:gd name="T75" fmla="*/ 36 h 102"/>
              <a:gd name="T76" fmla="*/ 56 w 112"/>
              <a:gd name="T77" fmla="*/ 2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02">
                <a:moveTo>
                  <a:pt x="21" y="101"/>
                </a:moveTo>
                <a:cubicBezTo>
                  <a:pt x="12" y="74"/>
                  <a:pt x="22" y="64"/>
                  <a:pt x="37" y="58"/>
                </a:cubicBezTo>
                <a:cubicBezTo>
                  <a:pt x="43" y="57"/>
                  <a:pt x="49" y="56"/>
                  <a:pt x="55" y="55"/>
                </a:cubicBezTo>
                <a:cubicBezTo>
                  <a:pt x="60" y="54"/>
                  <a:pt x="65" y="53"/>
                  <a:pt x="69" y="52"/>
                </a:cubicBezTo>
                <a:cubicBezTo>
                  <a:pt x="78" y="50"/>
                  <a:pt x="84" y="44"/>
                  <a:pt x="81" y="30"/>
                </a:cubicBezTo>
                <a:cubicBezTo>
                  <a:pt x="70" y="32"/>
                  <a:pt x="70" y="32"/>
                  <a:pt x="70" y="32"/>
                </a:cubicBezTo>
                <a:cubicBezTo>
                  <a:pt x="75" y="16"/>
                  <a:pt x="75" y="16"/>
                  <a:pt x="75" y="16"/>
                </a:cubicBezTo>
                <a:cubicBezTo>
                  <a:pt x="80" y="0"/>
                  <a:pt x="80" y="0"/>
                  <a:pt x="80" y="0"/>
                </a:cubicBezTo>
                <a:cubicBezTo>
                  <a:pt x="91" y="12"/>
                  <a:pt x="91" y="12"/>
                  <a:pt x="91" y="12"/>
                </a:cubicBezTo>
                <a:cubicBezTo>
                  <a:pt x="103" y="24"/>
                  <a:pt x="103" y="24"/>
                  <a:pt x="103" y="24"/>
                </a:cubicBezTo>
                <a:cubicBezTo>
                  <a:pt x="94" y="26"/>
                  <a:pt x="94" y="26"/>
                  <a:pt x="94" y="26"/>
                </a:cubicBezTo>
                <a:cubicBezTo>
                  <a:pt x="100" y="52"/>
                  <a:pt x="89" y="61"/>
                  <a:pt x="73" y="65"/>
                </a:cubicBezTo>
                <a:cubicBezTo>
                  <a:pt x="68" y="67"/>
                  <a:pt x="62" y="68"/>
                  <a:pt x="57" y="68"/>
                </a:cubicBezTo>
                <a:cubicBezTo>
                  <a:pt x="52" y="69"/>
                  <a:pt x="46" y="70"/>
                  <a:pt x="42" y="72"/>
                </a:cubicBezTo>
                <a:cubicBezTo>
                  <a:pt x="33" y="74"/>
                  <a:pt x="29" y="80"/>
                  <a:pt x="34" y="97"/>
                </a:cubicBezTo>
                <a:cubicBezTo>
                  <a:pt x="21" y="101"/>
                  <a:pt x="21" y="101"/>
                  <a:pt x="21" y="101"/>
                </a:cubicBezTo>
                <a:close/>
                <a:moveTo>
                  <a:pt x="2" y="34"/>
                </a:moveTo>
                <a:cubicBezTo>
                  <a:pt x="0" y="40"/>
                  <a:pt x="0" y="40"/>
                  <a:pt x="0" y="40"/>
                </a:cubicBezTo>
                <a:cubicBezTo>
                  <a:pt x="3" y="41"/>
                  <a:pt x="6" y="43"/>
                  <a:pt x="8" y="45"/>
                </a:cubicBezTo>
                <a:cubicBezTo>
                  <a:pt x="6" y="48"/>
                  <a:pt x="3" y="52"/>
                  <a:pt x="1" y="56"/>
                </a:cubicBezTo>
                <a:cubicBezTo>
                  <a:pt x="7" y="59"/>
                  <a:pt x="7" y="59"/>
                  <a:pt x="7" y="59"/>
                </a:cubicBezTo>
                <a:cubicBezTo>
                  <a:pt x="9" y="56"/>
                  <a:pt x="11" y="52"/>
                  <a:pt x="13" y="49"/>
                </a:cubicBezTo>
                <a:cubicBezTo>
                  <a:pt x="16" y="53"/>
                  <a:pt x="19" y="56"/>
                  <a:pt x="21" y="60"/>
                </a:cubicBezTo>
                <a:cubicBezTo>
                  <a:pt x="27" y="57"/>
                  <a:pt x="27" y="57"/>
                  <a:pt x="27" y="57"/>
                </a:cubicBezTo>
                <a:cubicBezTo>
                  <a:pt x="24" y="52"/>
                  <a:pt x="22" y="48"/>
                  <a:pt x="18" y="44"/>
                </a:cubicBezTo>
                <a:cubicBezTo>
                  <a:pt x="21" y="41"/>
                  <a:pt x="25" y="39"/>
                  <a:pt x="29" y="37"/>
                </a:cubicBezTo>
                <a:cubicBezTo>
                  <a:pt x="26" y="30"/>
                  <a:pt x="26" y="30"/>
                  <a:pt x="26" y="30"/>
                </a:cubicBezTo>
                <a:cubicBezTo>
                  <a:pt x="21" y="33"/>
                  <a:pt x="17" y="36"/>
                  <a:pt x="13" y="40"/>
                </a:cubicBezTo>
                <a:cubicBezTo>
                  <a:pt x="10" y="37"/>
                  <a:pt x="6" y="35"/>
                  <a:pt x="2" y="34"/>
                </a:cubicBezTo>
                <a:close/>
                <a:moveTo>
                  <a:pt x="96" y="62"/>
                </a:moveTo>
                <a:cubicBezTo>
                  <a:pt x="92" y="62"/>
                  <a:pt x="88" y="63"/>
                  <a:pt x="85" y="66"/>
                </a:cubicBezTo>
                <a:cubicBezTo>
                  <a:pt x="82" y="69"/>
                  <a:pt x="81" y="73"/>
                  <a:pt x="81" y="77"/>
                </a:cubicBezTo>
                <a:cubicBezTo>
                  <a:pt x="81" y="81"/>
                  <a:pt x="82" y="85"/>
                  <a:pt x="85" y="88"/>
                </a:cubicBezTo>
                <a:cubicBezTo>
                  <a:pt x="88" y="91"/>
                  <a:pt x="92" y="92"/>
                  <a:pt x="96" y="92"/>
                </a:cubicBezTo>
                <a:cubicBezTo>
                  <a:pt x="100" y="92"/>
                  <a:pt x="104" y="91"/>
                  <a:pt x="107" y="88"/>
                </a:cubicBezTo>
                <a:cubicBezTo>
                  <a:pt x="110" y="85"/>
                  <a:pt x="112" y="81"/>
                  <a:pt x="112" y="77"/>
                </a:cubicBezTo>
                <a:cubicBezTo>
                  <a:pt x="112" y="73"/>
                  <a:pt x="110" y="69"/>
                  <a:pt x="107" y="66"/>
                </a:cubicBezTo>
                <a:cubicBezTo>
                  <a:pt x="104" y="63"/>
                  <a:pt x="100" y="62"/>
                  <a:pt x="96" y="62"/>
                </a:cubicBezTo>
                <a:close/>
                <a:moveTo>
                  <a:pt x="101" y="72"/>
                </a:moveTo>
                <a:cubicBezTo>
                  <a:pt x="100" y="71"/>
                  <a:pt x="98" y="70"/>
                  <a:pt x="96" y="70"/>
                </a:cubicBezTo>
                <a:cubicBezTo>
                  <a:pt x="94" y="70"/>
                  <a:pt x="93" y="71"/>
                  <a:pt x="91" y="72"/>
                </a:cubicBezTo>
                <a:cubicBezTo>
                  <a:pt x="90" y="73"/>
                  <a:pt x="89" y="75"/>
                  <a:pt x="89" y="77"/>
                </a:cubicBezTo>
                <a:cubicBezTo>
                  <a:pt x="89" y="79"/>
                  <a:pt x="90" y="81"/>
                  <a:pt x="91" y="82"/>
                </a:cubicBezTo>
                <a:cubicBezTo>
                  <a:pt x="93" y="83"/>
                  <a:pt x="94" y="84"/>
                  <a:pt x="96" y="84"/>
                </a:cubicBezTo>
                <a:cubicBezTo>
                  <a:pt x="98" y="84"/>
                  <a:pt x="100" y="83"/>
                  <a:pt x="101" y="82"/>
                </a:cubicBezTo>
                <a:cubicBezTo>
                  <a:pt x="102" y="81"/>
                  <a:pt x="103" y="79"/>
                  <a:pt x="103" y="77"/>
                </a:cubicBezTo>
                <a:cubicBezTo>
                  <a:pt x="103" y="75"/>
                  <a:pt x="102" y="73"/>
                  <a:pt x="101" y="72"/>
                </a:cubicBezTo>
                <a:close/>
                <a:moveTo>
                  <a:pt x="70" y="74"/>
                </a:moveTo>
                <a:cubicBezTo>
                  <a:pt x="63" y="73"/>
                  <a:pt x="63" y="73"/>
                  <a:pt x="63" y="73"/>
                </a:cubicBezTo>
                <a:cubicBezTo>
                  <a:pt x="62" y="76"/>
                  <a:pt x="61" y="79"/>
                  <a:pt x="60" y="82"/>
                </a:cubicBezTo>
                <a:cubicBezTo>
                  <a:pt x="56" y="80"/>
                  <a:pt x="52" y="78"/>
                  <a:pt x="48" y="77"/>
                </a:cubicBezTo>
                <a:cubicBezTo>
                  <a:pt x="45" y="83"/>
                  <a:pt x="45" y="83"/>
                  <a:pt x="45" y="83"/>
                </a:cubicBezTo>
                <a:cubicBezTo>
                  <a:pt x="49" y="84"/>
                  <a:pt x="53" y="86"/>
                  <a:pt x="56" y="88"/>
                </a:cubicBezTo>
                <a:cubicBezTo>
                  <a:pt x="53" y="91"/>
                  <a:pt x="50" y="94"/>
                  <a:pt x="46" y="97"/>
                </a:cubicBezTo>
                <a:cubicBezTo>
                  <a:pt x="50" y="102"/>
                  <a:pt x="50" y="102"/>
                  <a:pt x="50" y="102"/>
                </a:cubicBezTo>
                <a:cubicBezTo>
                  <a:pt x="54" y="99"/>
                  <a:pt x="58" y="96"/>
                  <a:pt x="62" y="92"/>
                </a:cubicBezTo>
                <a:cubicBezTo>
                  <a:pt x="65" y="94"/>
                  <a:pt x="68" y="98"/>
                  <a:pt x="71" y="102"/>
                </a:cubicBezTo>
                <a:cubicBezTo>
                  <a:pt x="77" y="98"/>
                  <a:pt x="77" y="98"/>
                  <a:pt x="77" y="98"/>
                </a:cubicBezTo>
                <a:cubicBezTo>
                  <a:pt x="73" y="93"/>
                  <a:pt x="70" y="89"/>
                  <a:pt x="65" y="86"/>
                </a:cubicBezTo>
                <a:cubicBezTo>
                  <a:pt x="67" y="82"/>
                  <a:pt x="69" y="78"/>
                  <a:pt x="70" y="74"/>
                </a:cubicBezTo>
                <a:close/>
                <a:moveTo>
                  <a:pt x="51" y="16"/>
                </a:moveTo>
                <a:cubicBezTo>
                  <a:pt x="47" y="16"/>
                  <a:pt x="43" y="18"/>
                  <a:pt x="40" y="21"/>
                </a:cubicBezTo>
                <a:cubicBezTo>
                  <a:pt x="37" y="23"/>
                  <a:pt x="36" y="27"/>
                  <a:pt x="36" y="32"/>
                </a:cubicBezTo>
                <a:cubicBezTo>
                  <a:pt x="36" y="36"/>
                  <a:pt x="37" y="40"/>
                  <a:pt x="40" y="43"/>
                </a:cubicBezTo>
                <a:cubicBezTo>
                  <a:pt x="43" y="45"/>
                  <a:pt x="47" y="47"/>
                  <a:pt x="51" y="47"/>
                </a:cubicBezTo>
                <a:cubicBezTo>
                  <a:pt x="55" y="47"/>
                  <a:pt x="59" y="45"/>
                  <a:pt x="62" y="43"/>
                </a:cubicBezTo>
                <a:cubicBezTo>
                  <a:pt x="65" y="40"/>
                  <a:pt x="67" y="36"/>
                  <a:pt x="67" y="32"/>
                </a:cubicBezTo>
                <a:cubicBezTo>
                  <a:pt x="67" y="27"/>
                  <a:pt x="65" y="23"/>
                  <a:pt x="62" y="21"/>
                </a:cubicBezTo>
                <a:cubicBezTo>
                  <a:pt x="59" y="18"/>
                  <a:pt x="55" y="16"/>
                  <a:pt x="51" y="16"/>
                </a:cubicBezTo>
                <a:close/>
                <a:moveTo>
                  <a:pt x="56" y="27"/>
                </a:moveTo>
                <a:cubicBezTo>
                  <a:pt x="55" y="26"/>
                  <a:pt x="53" y="25"/>
                  <a:pt x="51" y="25"/>
                </a:cubicBezTo>
                <a:cubicBezTo>
                  <a:pt x="49" y="25"/>
                  <a:pt x="48" y="26"/>
                  <a:pt x="46" y="27"/>
                </a:cubicBezTo>
                <a:cubicBezTo>
                  <a:pt x="45" y="28"/>
                  <a:pt x="44" y="30"/>
                  <a:pt x="44" y="32"/>
                </a:cubicBezTo>
                <a:cubicBezTo>
                  <a:pt x="44" y="33"/>
                  <a:pt x="45" y="35"/>
                  <a:pt x="46" y="36"/>
                </a:cubicBezTo>
                <a:cubicBezTo>
                  <a:pt x="48" y="38"/>
                  <a:pt x="49" y="38"/>
                  <a:pt x="51" y="38"/>
                </a:cubicBezTo>
                <a:cubicBezTo>
                  <a:pt x="53" y="38"/>
                  <a:pt x="55" y="38"/>
                  <a:pt x="56" y="36"/>
                </a:cubicBezTo>
                <a:cubicBezTo>
                  <a:pt x="57" y="35"/>
                  <a:pt x="58" y="33"/>
                  <a:pt x="58" y="32"/>
                </a:cubicBezTo>
                <a:cubicBezTo>
                  <a:pt x="58" y="30"/>
                  <a:pt x="57" y="28"/>
                  <a:pt x="56" y="27"/>
                </a:cubicBez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12" tIns="45706" rIns="91412" bIns="45706"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66" name="Freeform 122"/>
          <p:cNvSpPr>
            <a:spLocks noChangeAspect="1" noEditPoints="1"/>
          </p:cNvSpPr>
          <p:nvPr/>
        </p:nvSpPr>
        <p:spPr bwMode="auto">
          <a:xfrm>
            <a:off x="6295427" y="3946948"/>
            <a:ext cx="371596" cy="570998"/>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12" tIns="45706" rIns="91412" bIns="45706"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67" name="Freeform 151"/>
          <p:cNvSpPr>
            <a:spLocks noChangeAspect="1" noEditPoints="1"/>
          </p:cNvSpPr>
          <p:nvPr/>
        </p:nvSpPr>
        <p:spPr bwMode="auto">
          <a:xfrm>
            <a:off x="4345502" y="3955010"/>
            <a:ext cx="529239" cy="554871"/>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12" tIns="45706" rIns="91412" bIns="45706"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grpSp>
        <p:nvGrpSpPr>
          <p:cNvPr id="11" name="组合 67"/>
          <p:cNvGrpSpPr>
            <a:grpSpLocks noChangeAspect="1"/>
          </p:cNvGrpSpPr>
          <p:nvPr/>
        </p:nvGrpSpPr>
        <p:grpSpPr>
          <a:xfrm>
            <a:off x="8347058" y="3938551"/>
            <a:ext cx="488960" cy="587793"/>
            <a:chOff x="5072479" y="2378340"/>
            <a:chExt cx="239649" cy="288000"/>
          </a:xfrm>
          <a:solidFill>
            <a:schemeClr val="bg1"/>
          </a:solidFill>
        </p:grpSpPr>
        <p:sp>
          <p:nvSpPr>
            <p:cNvPr id="69" name="Freeform 846"/>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121882" tIns="60941" rIns="121882" bIns="60941"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70" name="Freeform 847"/>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121882" tIns="60941" rIns="121882" bIns="60941"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grpSp>
      <p:sp>
        <p:nvSpPr>
          <p:cNvPr id="52" name="矩形 51"/>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3" name="矩形 52"/>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54" name="组合 53"/>
          <p:cNvGrpSpPr/>
          <p:nvPr/>
        </p:nvGrpSpPr>
        <p:grpSpPr>
          <a:xfrm>
            <a:off x="1935444" y="393958"/>
            <a:ext cx="3705496" cy="592217"/>
            <a:chOff x="330188" y="329522"/>
            <a:chExt cx="3705496" cy="592217"/>
          </a:xfrm>
        </p:grpSpPr>
        <p:sp>
          <p:nvSpPr>
            <p:cNvPr id="55"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56" name="矩形 55"/>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57" name="圆角矩形 56"/>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8" name="矩形 57"/>
          <p:cNvSpPr/>
          <p:nvPr/>
        </p:nvSpPr>
        <p:spPr>
          <a:xfrm>
            <a:off x="486854" y="399268"/>
            <a:ext cx="665567" cy="584775"/>
          </a:xfrm>
          <a:prstGeom prst="rect">
            <a:avLst/>
          </a:prstGeom>
        </p:spPr>
        <p:txBody>
          <a:bodyPr wrap="none">
            <a:spAutoFit/>
          </a:bodyPr>
          <a:lstStyle/>
          <a:p>
            <a:r>
              <a:rPr lang="en-US" altLang="zh-CN" sz="3200" dirty="0">
                <a:solidFill>
                  <a:srgbClr val="18478F"/>
                </a:solidFill>
                <a:latin typeface="微软雅黑" panose="020B0503020204020204" pitchFamily="34" charset="-122"/>
                <a:ea typeface="微软雅黑" panose="020B0503020204020204" pitchFamily="34" charset="-122"/>
                <a:cs typeface="+mn-ea"/>
                <a:sym typeface="+mn-lt"/>
              </a:rPr>
              <a:t>01</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57"/>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52"/>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53"/>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1000"/>
                                        <p:tgtEl>
                                          <p:spTgt spid="54"/>
                                        </p:tgtEl>
                                      </p:cBhvr>
                                    </p:animEffect>
                                  </p:childTnLst>
                                </p:cTn>
                              </p:par>
                            </p:childTnLst>
                          </p:cTn>
                        </p:par>
                        <p:par>
                          <p:cTn id="26" fill="hold">
                            <p:stCondLst>
                              <p:cond delay="500"/>
                            </p:stCondLst>
                            <p:childTnLst>
                              <p:par>
                                <p:cTn id="27" presetID="2" presetClass="entr" presetSubtype="8" decel="3060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50" fill="hold"/>
                                        <p:tgtEl>
                                          <p:spTgt spid="2"/>
                                        </p:tgtEl>
                                        <p:attrNameLst>
                                          <p:attrName>ppt_x</p:attrName>
                                        </p:attrNameLst>
                                      </p:cBhvr>
                                      <p:tavLst>
                                        <p:tav tm="0">
                                          <p:val>
                                            <p:strVal val="0-#ppt_w/2"/>
                                          </p:val>
                                        </p:tav>
                                        <p:tav tm="100000">
                                          <p:val>
                                            <p:strVal val="#ppt_x"/>
                                          </p:val>
                                        </p:tav>
                                      </p:tavLst>
                                    </p:anim>
                                    <p:anim calcmode="lin" valueType="num">
                                      <p:cBhvr additive="base">
                                        <p:cTn id="30" dur="75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18" presetClass="entr" presetSubtype="3"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strips(upRight)">
                                      <p:cBhvr>
                                        <p:cTn id="34" dur="350"/>
                                        <p:tgtEl>
                                          <p:spTgt spid="31"/>
                                        </p:tgtEl>
                                      </p:cBhvr>
                                    </p:animEffect>
                                  </p:childTnLst>
                                </p:cTn>
                              </p:par>
                            </p:childTnLst>
                          </p:cTn>
                        </p:par>
                        <p:par>
                          <p:cTn id="35" fill="hold">
                            <p:stCondLst>
                              <p:cond delay="2000"/>
                            </p:stCondLst>
                            <p:childTnLst>
                              <p:par>
                                <p:cTn id="36" presetID="14" presetClass="entr" presetSubtype="1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400"/>
                                        <p:tgtEl>
                                          <p:spTgt spid="11"/>
                                        </p:tgtEl>
                                      </p:cBhvr>
                                    </p:animEffect>
                                  </p:childTnLst>
                                </p:cTn>
                              </p:par>
                            </p:childTnLst>
                          </p:cTn>
                        </p:par>
                        <p:par>
                          <p:cTn id="39" fill="hold">
                            <p:stCondLst>
                              <p:cond delay="2500"/>
                            </p:stCondLst>
                            <p:childTnLst>
                              <p:par>
                                <p:cTn id="40" presetID="2" presetClass="entr" presetSubtype="1"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350" fill="hold"/>
                                        <p:tgtEl>
                                          <p:spTgt spid="37"/>
                                        </p:tgtEl>
                                        <p:attrNameLst>
                                          <p:attrName>ppt_x</p:attrName>
                                        </p:attrNameLst>
                                      </p:cBhvr>
                                      <p:tavLst>
                                        <p:tav tm="0">
                                          <p:val>
                                            <p:strVal val="#ppt_x"/>
                                          </p:val>
                                        </p:tav>
                                        <p:tav tm="100000">
                                          <p:val>
                                            <p:strVal val="#ppt_x"/>
                                          </p:val>
                                        </p:tav>
                                      </p:tavLst>
                                    </p:anim>
                                    <p:anim calcmode="lin" valueType="num">
                                      <p:cBhvr additive="base">
                                        <p:cTn id="43" dur="350" fill="hold"/>
                                        <p:tgtEl>
                                          <p:spTgt spid="37"/>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 calcmode="lin" valueType="num">
                                      <p:cBhvr additive="base">
                                        <p:cTn id="46" dur="350" fill="hold"/>
                                        <p:tgtEl>
                                          <p:spTgt spid="50"/>
                                        </p:tgtEl>
                                        <p:attrNameLst>
                                          <p:attrName>ppt_x</p:attrName>
                                        </p:attrNameLst>
                                      </p:cBhvr>
                                      <p:tavLst>
                                        <p:tav tm="0">
                                          <p:val>
                                            <p:strVal val="#ppt_x"/>
                                          </p:val>
                                        </p:tav>
                                        <p:tav tm="100000">
                                          <p:val>
                                            <p:strVal val="#ppt_x"/>
                                          </p:val>
                                        </p:tav>
                                      </p:tavLst>
                                    </p:anim>
                                    <p:anim calcmode="lin" valueType="num">
                                      <p:cBhvr additive="base">
                                        <p:cTn id="47" dur="350" fill="hold"/>
                                        <p:tgtEl>
                                          <p:spTgt spid="50"/>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additive="base">
                                        <p:cTn id="50" dur="350" fill="hold"/>
                                        <p:tgtEl>
                                          <p:spTgt spid="51"/>
                                        </p:tgtEl>
                                        <p:attrNameLst>
                                          <p:attrName>ppt_x</p:attrName>
                                        </p:attrNameLst>
                                      </p:cBhvr>
                                      <p:tavLst>
                                        <p:tav tm="0">
                                          <p:val>
                                            <p:strVal val="#ppt_x"/>
                                          </p:val>
                                        </p:tav>
                                        <p:tav tm="100000">
                                          <p:val>
                                            <p:strVal val="#ppt_x"/>
                                          </p:val>
                                        </p:tav>
                                      </p:tavLst>
                                    </p:anim>
                                    <p:anim calcmode="lin" valueType="num">
                                      <p:cBhvr additive="base">
                                        <p:cTn id="51" dur="350" fill="hold"/>
                                        <p:tgtEl>
                                          <p:spTgt spid="51"/>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14" presetClass="entr" presetSubtype="10" fill="hold" grpId="0"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randombar(horizontal)">
                                      <p:cBhvr>
                                        <p:cTn id="55" dur="400"/>
                                        <p:tgtEl>
                                          <p:spTgt spid="66"/>
                                        </p:tgtEl>
                                      </p:cBhvr>
                                    </p:animEffect>
                                  </p:childTnLst>
                                </p:cTn>
                              </p:par>
                            </p:childTnLst>
                          </p:cTn>
                        </p:par>
                        <p:par>
                          <p:cTn id="56" fill="hold">
                            <p:stCondLst>
                              <p:cond delay="3500"/>
                            </p:stCondLst>
                            <p:childTnLst>
                              <p:par>
                                <p:cTn id="57" presetID="22" presetClass="entr" presetSubtype="4"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250"/>
                                        <p:tgtEl>
                                          <p:spTgt spid="36"/>
                                        </p:tgtEl>
                                      </p:cBhvr>
                                    </p:animEffect>
                                  </p:childTnLst>
                                </p:cTn>
                              </p:par>
                            </p:childTnLst>
                          </p:cTn>
                        </p:par>
                        <p:par>
                          <p:cTn id="60" fill="hold">
                            <p:stCondLst>
                              <p:cond delay="4000"/>
                            </p:stCondLst>
                            <p:childTnLst>
                              <p:par>
                                <p:cTn id="61" presetID="2" presetClass="entr" presetSubtype="1"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350" fill="hold"/>
                                        <p:tgtEl>
                                          <p:spTgt spid="38"/>
                                        </p:tgtEl>
                                        <p:attrNameLst>
                                          <p:attrName>ppt_x</p:attrName>
                                        </p:attrNameLst>
                                      </p:cBhvr>
                                      <p:tavLst>
                                        <p:tav tm="0">
                                          <p:val>
                                            <p:strVal val="#ppt_x"/>
                                          </p:val>
                                        </p:tav>
                                        <p:tav tm="100000">
                                          <p:val>
                                            <p:strVal val="#ppt_x"/>
                                          </p:val>
                                        </p:tav>
                                      </p:tavLst>
                                    </p:anim>
                                    <p:anim calcmode="lin" valueType="num">
                                      <p:cBhvr additive="base">
                                        <p:cTn id="64" dur="350" fill="hold"/>
                                        <p:tgtEl>
                                          <p:spTgt spid="38"/>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350" fill="hold"/>
                                        <p:tgtEl>
                                          <p:spTgt spid="48"/>
                                        </p:tgtEl>
                                        <p:attrNameLst>
                                          <p:attrName>ppt_x</p:attrName>
                                        </p:attrNameLst>
                                      </p:cBhvr>
                                      <p:tavLst>
                                        <p:tav tm="0">
                                          <p:val>
                                            <p:strVal val="#ppt_x"/>
                                          </p:val>
                                        </p:tav>
                                        <p:tav tm="100000">
                                          <p:val>
                                            <p:strVal val="#ppt_x"/>
                                          </p:val>
                                        </p:tav>
                                      </p:tavLst>
                                    </p:anim>
                                    <p:anim calcmode="lin" valueType="num">
                                      <p:cBhvr additive="base">
                                        <p:cTn id="68" dur="350" fill="hold"/>
                                        <p:tgtEl>
                                          <p:spTgt spid="48"/>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350" fill="hold"/>
                                        <p:tgtEl>
                                          <p:spTgt spid="49"/>
                                        </p:tgtEl>
                                        <p:attrNameLst>
                                          <p:attrName>ppt_x</p:attrName>
                                        </p:attrNameLst>
                                      </p:cBhvr>
                                      <p:tavLst>
                                        <p:tav tm="0">
                                          <p:val>
                                            <p:strVal val="#ppt_x"/>
                                          </p:val>
                                        </p:tav>
                                        <p:tav tm="100000">
                                          <p:val>
                                            <p:strVal val="#ppt_x"/>
                                          </p:val>
                                        </p:tav>
                                      </p:tavLst>
                                    </p:anim>
                                    <p:anim calcmode="lin" valueType="num">
                                      <p:cBhvr additive="base">
                                        <p:cTn id="72" dur="350" fill="hold"/>
                                        <p:tgtEl>
                                          <p:spTgt spid="49"/>
                                        </p:tgtEl>
                                        <p:attrNameLst>
                                          <p:attrName>ppt_y</p:attrName>
                                        </p:attrNameLst>
                                      </p:cBhvr>
                                      <p:tavLst>
                                        <p:tav tm="0">
                                          <p:val>
                                            <p:strVal val="0-#ppt_h/2"/>
                                          </p:val>
                                        </p:tav>
                                        <p:tav tm="100000">
                                          <p:val>
                                            <p:strVal val="#ppt_y"/>
                                          </p:val>
                                        </p:tav>
                                      </p:tavLst>
                                    </p:anim>
                                  </p:childTnLst>
                                </p:cTn>
                              </p:par>
                            </p:childTnLst>
                          </p:cTn>
                        </p:par>
                        <p:par>
                          <p:cTn id="73" fill="hold">
                            <p:stCondLst>
                              <p:cond delay="4500"/>
                            </p:stCondLst>
                            <p:childTnLst>
                              <p:par>
                                <p:cTn id="74" presetID="14" presetClass="entr" presetSubtype="10" fill="hold" grpId="0" nodeType="after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randombar(horizontal)">
                                      <p:cBhvr>
                                        <p:cTn id="76" dur="400"/>
                                        <p:tgtEl>
                                          <p:spTgt spid="67"/>
                                        </p:tgtEl>
                                      </p:cBhvr>
                                    </p:animEffect>
                                  </p:childTnLst>
                                </p:cTn>
                              </p:par>
                            </p:childTnLst>
                          </p:cTn>
                        </p:par>
                        <p:par>
                          <p:cTn id="77" fill="hold">
                            <p:stCondLst>
                              <p:cond delay="5000"/>
                            </p:stCondLst>
                            <p:childTnLst>
                              <p:par>
                                <p:cTn id="78" presetID="22" presetClass="entr" presetSubtype="4"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down)">
                                      <p:cBhvr>
                                        <p:cTn id="80" dur="250"/>
                                        <p:tgtEl>
                                          <p:spTgt spid="30"/>
                                        </p:tgtEl>
                                      </p:cBhvr>
                                    </p:animEffect>
                                  </p:childTnLst>
                                </p:cTn>
                              </p:par>
                            </p:childTnLst>
                          </p:cTn>
                        </p:par>
                        <p:par>
                          <p:cTn id="81" fill="hold">
                            <p:stCondLst>
                              <p:cond delay="5500"/>
                            </p:stCondLst>
                            <p:childTnLst>
                              <p:par>
                                <p:cTn id="82" presetID="2" presetClass="entr" presetSubtype="1"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additive="base">
                                        <p:cTn id="84" dur="350" fill="hold"/>
                                        <p:tgtEl>
                                          <p:spTgt spid="39"/>
                                        </p:tgtEl>
                                        <p:attrNameLst>
                                          <p:attrName>ppt_x</p:attrName>
                                        </p:attrNameLst>
                                      </p:cBhvr>
                                      <p:tavLst>
                                        <p:tav tm="0">
                                          <p:val>
                                            <p:strVal val="#ppt_x"/>
                                          </p:val>
                                        </p:tav>
                                        <p:tav tm="100000">
                                          <p:val>
                                            <p:strVal val="#ppt_x"/>
                                          </p:val>
                                        </p:tav>
                                      </p:tavLst>
                                    </p:anim>
                                    <p:anim calcmode="lin" valueType="num">
                                      <p:cBhvr additive="base">
                                        <p:cTn id="85" dur="350" fill="hold"/>
                                        <p:tgtEl>
                                          <p:spTgt spid="39"/>
                                        </p:tgtEl>
                                        <p:attrNameLst>
                                          <p:attrName>ppt_y</p:attrName>
                                        </p:attrNameLst>
                                      </p:cBhvr>
                                      <p:tavLst>
                                        <p:tav tm="0">
                                          <p:val>
                                            <p:strVal val="0-#ppt_h/2"/>
                                          </p:val>
                                        </p:tav>
                                        <p:tav tm="100000">
                                          <p:val>
                                            <p:strVal val="#ppt_y"/>
                                          </p:val>
                                        </p:tav>
                                      </p:tavLst>
                                    </p:anim>
                                  </p:childTnLst>
                                </p:cTn>
                              </p:par>
                              <p:par>
                                <p:cTn id="86" presetID="2" presetClass="entr" presetSubtype="1"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additive="base">
                                        <p:cTn id="88" dur="350" fill="hold"/>
                                        <p:tgtEl>
                                          <p:spTgt spid="46"/>
                                        </p:tgtEl>
                                        <p:attrNameLst>
                                          <p:attrName>ppt_x</p:attrName>
                                        </p:attrNameLst>
                                      </p:cBhvr>
                                      <p:tavLst>
                                        <p:tav tm="0">
                                          <p:val>
                                            <p:strVal val="#ppt_x"/>
                                          </p:val>
                                        </p:tav>
                                        <p:tav tm="100000">
                                          <p:val>
                                            <p:strVal val="#ppt_x"/>
                                          </p:val>
                                        </p:tav>
                                      </p:tavLst>
                                    </p:anim>
                                    <p:anim calcmode="lin" valueType="num">
                                      <p:cBhvr additive="base">
                                        <p:cTn id="89" dur="350" fill="hold"/>
                                        <p:tgtEl>
                                          <p:spTgt spid="46"/>
                                        </p:tgtEl>
                                        <p:attrNameLst>
                                          <p:attrName>ppt_y</p:attrName>
                                        </p:attrNameLst>
                                      </p:cBhvr>
                                      <p:tavLst>
                                        <p:tav tm="0">
                                          <p:val>
                                            <p:strVal val="0-#ppt_h/2"/>
                                          </p:val>
                                        </p:tav>
                                        <p:tav tm="100000">
                                          <p:val>
                                            <p:strVal val="#ppt_y"/>
                                          </p:val>
                                        </p:tav>
                                      </p:tavLst>
                                    </p:anim>
                                  </p:childTnLst>
                                </p:cTn>
                              </p:par>
                              <p:par>
                                <p:cTn id="90" presetID="2" presetClass="entr" presetSubtype="1"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additive="base">
                                        <p:cTn id="92" dur="350" fill="hold"/>
                                        <p:tgtEl>
                                          <p:spTgt spid="47"/>
                                        </p:tgtEl>
                                        <p:attrNameLst>
                                          <p:attrName>ppt_x</p:attrName>
                                        </p:attrNameLst>
                                      </p:cBhvr>
                                      <p:tavLst>
                                        <p:tav tm="0">
                                          <p:val>
                                            <p:strVal val="#ppt_x"/>
                                          </p:val>
                                        </p:tav>
                                        <p:tav tm="100000">
                                          <p:val>
                                            <p:strVal val="#ppt_x"/>
                                          </p:val>
                                        </p:tav>
                                      </p:tavLst>
                                    </p:anim>
                                    <p:anim calcmode="lin" valueType="num">
                                      <p:cBhvr additive="base">
                                        <p:cTn id="93" dur="350" fill="hold"/>
                                        <p:tgtEl>
                                          <p:spTgt spid="47"/>
                                        </p:tgtEl>
                                        <p:attrNameLst>
                                          <p:attrName>ppt_y</p:attrName>
                                        </p:attrNameLst>
                                      </p:cBhvr>
                                      <p:tavLst>
                                        <p:tav tm="0">
                                          <p:val>
                                            <p:strVal val="0-#ppt_h/2"/>
                                          </p:val>
                                        </p:tav>
                                        <p:tav tm="100000">
                                          <p:val>
                                            <p:strVal val="#ppt_y"/>
                                          </p:val>
                                        </p:tav>
                                      </p:tavLst>
                                    </p:anim>
                                  </p:childTnLst>
                                </p:cTn>
                              </p:par>
                            </p:childTnLst>
                          </p:cTn>
                        </p:par>
                        <p:par>
                          <p:cTn id="94" fill="hold">
                            <p:stCondLst>
                              <p:cond delay="6000"/>
                            </p:stCondLst>
                            <p:childTnLst>
                              <p:par>
                                <p:cTn id="95" presetID="14" presetClass="entr" presetSubtype="10" fill="hold" grpId="0"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randombar(horizontal)">
                                      <p:cBhvr>
                                        <p:cTn id="97" dur="400"/>
                                        <p:tgtEl>
                                          <p:spTgt spid="65"/>
                                        </p:tgtEl>
                                      </p:cBhvr>
                                    </p:animEffect>
                                  </p:childTnLst>
                                </p:cTn>
                              </p:par>
                            </p:childTnLst>
                          </p:cTn>
                        </p:par>
                        <p:par>
                          <p:cTn id="98" fill="hold">
                            <p:stCondLst>
                              <p:cond delay="6500"/>
                            </p:stCondLst>
                            <p:childTnLst>
                              <p:par>
                                <p:cTn id="99" presetID="22" presetClass="entr" presetSubtype="4" fill="hold"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wipe(down)">
                                      <p:cBhvr>
                                        <p:cTn id="101" dur="350"/>
                                        <p:tgtEl>
                                          <p:spTgt spid="29"/>
                                        </p:tgtEl>
                                      </p:cBhvr>
                                    </p:animEffect>
                                  </p:childTnLst>
                                </p:cTn>
                              </p:par>
                            </p:childTnLst>
                          </p:cTn>
                        </p:par>
                        <p:par>
                          <p:cTn id="102" fill="hold">
                            <p:stCondLst>
                              <p:cond delay="7000"/>
                            </p:stCondLst>
                            <p:childTnLst>
                              <p:par>
                                <p:cTn id="103" presetID="2" presetClass="entr" presetSubtype="1"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 calcmode="lin" valueType="num">
                                      <p:cBhvr additive="base">
                                        <p:cTn id="105" dur="350" fill="hold"/>
                                        <p:tgtEl>
                                          <p:spTgt spid="40"/>
                                        </p:tgtEl>
                                        <p:attrNameLst>
                                          <p:attrName>ppt_x</p:attrName>
                                        </p:attrNameLst>
                                      </p:cBhvr>
                                      <p:tavLst>
                                        <p:tav tm="0">
                                          <p:val>
                                            <p:strVal val="#ppt_x"/>
                                          </p:val>
                                        </p:tav>
                                        <p:tav tm="100000">
                                          <p:val>
                                            <p:strVal val="#ppt_x"/>
                                          </p:val>
                                        </p:tav>
                                      </p:tavLst>
                                    </p:anim>
                                    <p:anim calcmode="lin" valueType="num">
                                      <p:cBhvr additive="base">
                                        <p:cTn id="106" dur="350" fill="hold"/>
                                        <p:tgtEl>
                                          <p:spTgt spid="40"/>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additive="base">
                                        <p:cTn id="109" dur="350" fill="hold"/>
                                        <p:tgtEl>
                                          <p:spTgt spid="41"/>
                                        </p:tgtEl>
                                        <p:attrNameLst>
                                          <p:attrName>ppt_x</p:attrName>
                                        </p:attrNameLst>
                                      </p:cBhvr>
                                      <p:tavLst>
                                        <p:tav tm="0">
                                          <p:val>
                                            <p:strVal val="#ppt_x"/>
                                          </p:val>
                                        </p:tav>
                                        <p:tav tm="100000">
                                          <p:val>
                                            <p:strVal val="#ppt_x"/>
                                          </p:val>
                                        </p:tav>
                                      </p:tavLst>
                                    </p:anim>
                                    <p:anim calcmode="lin" valueType="num">
                                      <p:cBhvr additive="base">
                                        <p:cTn id="110" dur="350" fill="hold"/>
                                        <p:tgtEl>
                                          <p:spTgt spid="41"/>
                                        </p:tgtEl>
                                        <p:attrNameLst>
                                          <p:attrName>ppt_y</p:attrName>
                                        </p:attrNameLst>
                                      </p:cBhvr>
                                      <p:tavLst>
                                        <p:tav tm="0">
                                          <p:val>
                                            <p:strVal val="0-#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anim calcmode="lin" valueType="num">
                                      <p:cBhvr additive="base">
                                        <p:cTn id="113" dur="350" fill="hold"/>
                                        <p:tgtEl>
                                          <p:spTgt spid="42"/>
                                        </p:tgtEl>
                                        <p:attrNameLst>
                                          <p:attrName>ppt_x</p:attrName>
                                        </p:attrNameLst>
                                      </p:cBhvr>
                                      <p:tavLst>
                                        <p:tav tm="0">
                                          <p:val>
                                            <p:strVal val="#ppt_x"/>
                                          </p:val>
                                        </p:tav>
                                        <p:tav tm="100000">
                                          <p:val>
                                            <p:strVal val="#ppt_x"/>
                                          </p:val>
                                        </p:tav>
                                      </p:tavLst>
                                    </p:anim>
                                    <p:anim calcmode="lin" valueType="num">
                                      <p:cBhvr additive="base">
                                        <p:cTn id="114" dur="350" fill="hold"/>
                                        <p:tgtEl>
                                          <p:spTgt spid="42"/>
                                        </p:tgtEl>
                                        <p:attrNameLst>
                                          <p:attrName>ppt_y</p:attrName>
                                        </p:attrNameLst>
                                      </p:cBhvr>
                                      <p:tavLst>
                                        <p:tav tm="0">
                                          <p:val>
                                            <p:strVal val="0-#ppt_h/2"/>
                                          </p:val>
                                        </p:tav>
                                        <p:tav tm="100000">
                                          <p:val>
                                            <p:strVal val="#ppt_y"/>
                                          </p:val>
                                        </p:tav>
                                      </p:tavLst>
                                    </p:anim>
                                  </p:childTnLst>
                                </p:cTn>
                              </p:par>
                            </p:childTnLst>
                          </p:cTn>
                        </p:par>
                        <p:par>
                          <p:cTn id="115" fill="hold">
                            <p:stCondLst>
                              <p:cond delay="7500"/>
                            </p:stCondLst>
                            <p:childTnLst>
                              <p:par>
                                <p:cTn id="116" presetID="16" presetClass="entr" presetSubtype="37"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barn(outVertical)">
                                      <p:cBhvr>
                                        <p:cTn id="1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7" grpId="0" animBg="1"/>
      <p:bldP spid="38" grpId="0" animBg="1"/>
      <p:bldP spid="39" grpId="0" animBg="1"/>
      <p:bldP spid="40" grpId="0" animBg="1"/>
      <p:bldP spid="41" grpId="0"/>
      <p:bldP spid="42" grpId="0"/>
      <p:bldP spid="46" grpId="0"/>
      <p:bldP spid="47" grpId="0"/>
      <p:bldP spid="48" grpId="0"/>
      <p:bldP spid="49" grpId="0"/>
      <p:bldP spid="50" grpId="0"/>
      <p:bldP spid="51" grpId="0"/>
      <p:bldP spid="65" grpId="0" animBg="1"/>
      <p:bldP spid="66" grpId="0" animBg="1"/>
      <p:bldP spid="67" grpId="0" animBg="1"/>
      <p:bldP spid="52" grpId="0" animBg="1"/>
      <p:bldP spid="52" grpId="1" animBg="1"/>
      <p:bldP spid="53" grpId="0" animBg="1"/>
      <p:bldP spid="53" grpId="1" animBg="1"/>
      <p:bldP spid="57" grpId="0" animBg="1"/>
      <p:bldP spid="57" grpId="1" animBg="1"/>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rot="2700000">
            <a:off x="5017147" y="2058858"/>
            <a:ext cx="2924529" cy="292452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5" name="椭圆 14"/>
          <p:cNvSpPr/>
          <p:nvPr/>
        </p:nvSpPr>
        <p:spPr>
          <a:xfrm>
            <a:off x="4500484" y="1542194"/>
            <a:ext cx="3957855" cy="3957855"/>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16" name="组合 15"/>
          <p:cNvGrpSpPr/>
          <p:nvPr/>
        </p:nvGrpSpPr>
        <p:grpSpPr>
          <a:xfrm>
            <a:off x="4950565" y="2141272"/>
            <a:ext cx="3094826" cy="2773962"/>
            <a:chOff x="4950565" y="2141272"/>
            <a:chExt cx="3094826" cy="2773962"/>
          </a:xfrm>
        </p:grpSpPr>
        <p:sp>
          <p:nvSpPr>
            <p:cNvPr id="17" name="椭圆 16"/>
            <p:cNvSpPr/>
            <p:nvPr/>
          </p:nvSpPr>
          <p:spPr>
            <a:xfrm>
              <a:off x="4950565" y="2141272"/>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8" name="椭圆 17"/>
            <p:cNvSpPr/>
            <p:nvPr/>
          </p:nvSpPr>
          <p:spPr>
            <a:xfrm>
              <a:off x="7893507" y="4763350"/>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19" name="组合 18"/>
          <p:cNvGrpSpPr/>
          <p:nvPr/>
        </p:nvGrpSpPr>
        <p:grpSpPr>
          <a:xfrm>
            <a:off x="4953229" y="2141272"/>
            <a:ext cx="3084220" cy="2798278"/>
            <a:chOff x="4953229" y="2141272"/>
            <a:chExt cx="3084220" cy="2798278"/>
          </a:xfrm>
        </p:grpSpPr>
        <p:sp>
          <p:nvSpPr>
            <p:cNvPr id="24" name="椭圆 23"/>
            <p:cNvSpPr/>
            <p:nvPr/>
          </p:nvSpPr>
          <p:spPr>
            <a:xfrm>
              <a:off x="4953229" y="4787666"/>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5" name="椭圆 24"/>
            <p:cNvSpPr/>
            <p:nvPr/>
          </p:nvSpPr>
          <p:spPr>
            <a:xfrm>
              <a:off x="7885565" y="2141272"/>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26" name="矩形 25"/>
          <p:cNvSpPr/>
          <p:nvPr/>
        </p:nvSpPr>
        <p:spPr>
          <a:xfrm>
            <a:off x="4817965" y="2983732"/>
            <a:ext cx="3210955" cy="523220"/>
          </a:xfrm>
          <a:prstGeom prst="rect">
            <a:avLst/>
          </a:prstGeom>
          <a:ln>
            <a:noFill/>
          </a:ln>
        </p:spPr>
        <p:txBody>
          <a:bodyPr wrap="square">
            <a:spAutoFit/>
          </a:bodyPr>
          <a:lstStyle/>
          <a:p>
            <a:pPr algn="ctr"/>
            <a:r>
              <a:rPr lang="zh-CN" altLang="en-US" sz="28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80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055341" y="3521119"/>
            <a:ext cx="2830224" cy="400110"/>
          </a:xfrm>
          <a:prstGeom prst="rect">
            <a:avLst/>
          </a:prstGeom>
          <a:ln>
            <a:noFill/>
          </a:ln>
        </p:spPr>
        <p:txBody>
          <a:bodyPr wrap="square">
            <a:spAutoFit/>
          </a:bodyPr>
          <a:lstStyle/>
          <a:p>
            <a:pPr algn="ctr"/>
            <a:r>
              <a:rPr lang="pt-BR" altLang="zh-CN" sz="10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Nullam eu tempor purus. Nunc a leo magna, sit amet consequat risus. </a:t>
            </a:r>
          </a:p>
        </p:txBody>
      </p:sp>
      <p:sp>
        <p:nvSpPr>
          <p:cNvPr id="28" name="矩形 27"/>
          <p:cNvSpPr/>
          <p:nvPr/>
        </p:nvSpPr>
        <p:spPr>
          <a:xfrm rot="13500000">
            <a:off x="3197913" y="2850072"/>
            <a:ext cx="1342093" cy="1342095"/>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3366532" y="3033286"/>
            <a:ext cx="906017" cy="830997"/>
          </a:xfrm>
          <a:prstGeom prst="rect">
            <a:avLst/>
          </a:prstGeom>
        </p:spPr>
        <p:txBody>
          <a:bodyPr wrap="none">
            <a:spAutoFit/>
          </a:bodyPr>
          <a:lstStyle/>
          <a:p>
            <a:r>
              <a:rPr lang="en-US" altLang="zh-CN" sz="4800" dirty="0">
                <a:solidFill>
                  <a:prstClr val="white"/>
                </a:solidFill>
                <a:latin typeface="微软雅黑" panose="020B0503020204020204" pitchFamily="34" charset="-122"/>
                <a:ea typeface="微软雅黑" panose="020B0503020204020204" pitchFamily="34" charset="-122"/>
                <a:cs typeface="+mn-ea"/>
                <a:sym typeface="+mn-lt"/>
              </a:rPr>
              <a:t>02</a:t>
            </a:r>
            <a:endParaRPr lang="zh-CN" altLang="en-US" sz="4800" dirty="0">
              <a:solidFill>
                <a:prstClr val="whit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21" presetClass="entr" presetSubtype="1" fill="hold" grpId="0"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1000"/>
                                        <p:tgtEl>
                                          <p:spTgt spid="15"/>
                                        </p:tgtEl>
                                      </p:cBhvr>
                                    </p:animEffect>
                                  </p:childTnLst>
                                </p:cTn>
                              </p:par>
                              <p:par>
                                <p:cTn id="13" presetID="10" presetClass="entr" presetSubtype="0" fill="hold" nodeType="withEffect">
                                  <p:stCondLst>
                                    <p:cond delay="17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175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8" presetClass="emph" presetSubtype="0" repeatCount="indefinite" fill="hold" nodeType="withEffect">
                                  <p:stCondLst>
                                    <p:cond delay="1750"/>
                                  </p:stCondLst>
                                  <p:childTnLst>
                                    <p:animRot by="-21600000">
                                      <p:cBhvr>
                                        <p:cTn id="20" dur="2000" fill="hold"/>
                                        <p:tgtEl>
                                          <p:spTgt spid="19"/>
                                        </p:tgtEl>
                                        <p:attrNameLst>
                                          <p:attrName>r</p:attrName>
                                        </p:attrNameLst>
                                      </p:cBhvr>
                                    </p:animRot>
                                  </p:childTnLst>
                                </p:cTn>
                              </p:par>
                              <p:par>
                                <p:cTn id="21" presetID="10" presetClass="entr" presetSubtype="0" fill="hold" nodeType="withEffect">
                                  <p:stCondLst>
                                    <p:cond delay="17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8" presetClass="emph" presetSubtype="0" repeatCount="indefinite" fill="hold" nodeType="withEffect">
                                  <p:stCondLst>
                                    <p:cond delay="1750"/>
                                  </p:stCondLst>
                                  <p:childTnLst>
                                    <p:animRot by="-21600000">
                                      <p:cBhvr>
                                        <p:cTn id="25" dur="2000" fill="hold"/>
                                        <p:tgtEl>
                                          <p:spTgt spid="16"/>
                                        </p:tgtEl>
                                        <p:attrNameLst>
                                          <p:attrName>r</p:attrName>
                                        </p:attrNameLst>
                                      </p:cBhvr>
                                    </p:animRot>
                                  </p:childTnLst>
                                </p:cTn>
                              </p:par>
                              <p:par>
                                <p:cTn id="26" presetID="10" presetClass="entr" presetSubtype="0" fill="hold" grpId="0" nodeType="withEffect">
                                  <p:stCondLst>
                                    <p:cond delay="20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35" presetClass="path" presetSubtype="0" accel="50000" decel="50000" fill="hold" grpId="1" nodeType="withEffect">
                                  <p:stCondLst>
                                    <p:cond delay="2000"/>
                                  </p:stCondLst>
                                  <p:childTnLst>
                                    <p:animMotion origin="layout" path="M 0.1711 7.40741E-7 L -4.58333E-6 7.40741E-7 " pathEditMode="relative" rAng="0" ptsTypes="AA">
                                      <p:cBhvr>
                                        <p:cTn id="30" dur="2000" fill="hold"/>
                                        <p:tgtEl>
                                          <p:spTgt spid="28"/>
                                        </p:tgtEl>
                                        <p:attrNameLst>
                                          <p:attrName>ppt_x</p:attrName>
                                          <p:attrName>ppt_y</p:attrName>
                                        </p:attrNameLst>
                                      </p:cBhvr>
                                      <p:rCtr x="-8555" y="0"/>
                                    </p:animMotion>
                                  </p:childTnLst>
                                </p:cTn>
                              </p:par>
                              <p:par>
                                <p:cTn id="31" presetID="53" presetClass="entr" presetSubtype="16" fill="hold" grpId="0" nodeType="withEffect">
                                  <p:stCondLst>
                                    <p:cond delay="325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par>
                                <p:cTn id="36" presetID="22" presetClass="entr" presetSubtype="8" fill="hold" grpId="0" nodeType="withEffect">
                                  <p:stCondLst>
                                    <p:cond delay="350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par>
                                <p:cTn id="39" presetID="53" presetClass="entr" presetSubtype="16" fill="hold" grpId="0" nodeType="withEffect">
                                  <p:stCondLst>
                                    <p:cond delay="300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6" grpId="0"/>
      <p:bldP spid="27" grpId="0"/>
      <p:bldP spid="28" grpId="0" animBg="1"/>
      <p:bldP spid="28" grpId="1"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1633" y="1981506"/>
            <a:ext cx="3199550" cy="2133459"/>
          </a:xfrm>
          <a:prstGeom prst="rect">
            <a:avLst/>
          </a:prstGeom>
          <a:effectLst>
            <a:outerShdw blurRad="50800" dist="38100" dir="5400000" algn="t" rotWithShape="0">
              <a:prstClr val="black">
                <a:alpha val="40000"/>
              </a:prstClr>
            </a:outerShdw>
          </a:effectLst>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180" y="1978723"/>
            <a:ext cx="3197752" cy="2131835"/>
          </a:xfrm>
          <a:prstGeom prst="rect">
            <a:avLst/>
          </a:prstGeom>
          <a:effectLst>
            <a:outerShdw blurRad="50800" dist="38100" dir="5400000" algn="t" rotWithShape="0">
              <a:prstClr val="black">
                <a:alpha val="40000"/>
              </a:prstClr>
            </a:outerShdw>
          </a:effectLst>
        </p:spPr>
      </p:pic>
      <p:sp>
        <p:nvSpPr>
          <p:cNvPr id="1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209560" y="4702690"/>
            <a:ext cx="2056781" cy="1582741"/>
          </a:xfrm>
          <a:prstGeom prst="rect">
            <a:avLst/>
          </a:prstGeom>
        </p:spPr>
        <p:txBody>
          <a:bodyPr wrap="square">
            <a:spAutoFit/>
          </a:bodyPr>
          <a:lstStyle/>
          <a:p>
            <a:pPr algn="ctr">
              <a:lnSpc>
                <a:spcPct val="130000"/>
              </a:lnSpc>
              <a:spcBef>
                <a:spcPct val="0"/>
              </a:spcBef>
            </a:pPr>
            <a:r>
              <a:rPr lang="zh-CN" altLang="en-US" sz="1600" dirty="0" smtClean="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sz="1600" dirty="0" smtClean="0">
              <a:solidFill>
                <a:srgbClr val="18478F"/>
              </a:solidFill>
              <a:latin typeface="微软雅黑" panose="020B0503020204020204" pitchFamily="34" charset="-122"/>
              <a:ea typeface="微软雅黑" panose="020B0503020204020204" pitchFamily="34" charset="-122"/>
              <a:cs typeface="+mn-ea"/>
              <a:sym typeface="+mn-lt"/>
            </a:endParaRPr>
          </a:p>
          <a:p>
            <a:pPr algn="ctr">
              <a:lnSpc>
                <a:spcPct val="130000"/>
              </a:lnSpc>
              <a:spcBef>
                <a:spcPct val="0"/>
              </a:spcBef>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的内容打在这里或者通过复制您的文本黏贴自此。您的内容打在这里或者通过复制您的文本黏贴自此。</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gn="ctr">
              <a:lnSpc>
                <a:spcPct val="130000"/>
              </a:lnSpc>
              <a:spcBef>
                <a:spcPct val="0"/>
              </a:spcBef>
            </a:pP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4"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4816289" y="4819132"/>
            <a:ext cx="2056781" cy="1372683"/>
          </a:xfrm>
          <a:prstGeom prst="rect">
            <a:avLst/>
          </a:prstGeom>
        </p:spPr>
        <p:txBody>
          <a:bodyPr wrap="square">
            <a:spAutoFit/>
          </a:bodyPr>
          <a:lstStyle/>
          <a:p>
            <a:pPr algn="ctr">
              <a:lnSpc>
                <a:spcPct val="130000"/>
              </a:lnSpc>
              <a:spcBef>
                <a:spcPct val="0"/>
              </a:spcBef>
            </a:pP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a:p>
            <a:pPr algn="ctr">
              <a:lnSpc>
                <a:spcPct val="130000"/>
              </a:lnSpc>
              <a:spcBef>
                <a:spcPct val="0"/>
              </a:spcBef>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的内容打在这里或者通过复制您的文本黏贴自此。您的内容打在这里或者通过复制您的文本黏贴自此。</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423017" y="4819132"/>
            <a:ext cx="2056781" cy="1372683"/>
          </a:xfrm>
          <a:prstGeom prst="rect">
            <a:avLst/>
          </a:prstGeom>
        </p:spPr>
        <p:txBody>
          <a:bodyPr wrap="square">
            <a:spAutoFit/>
          </a:bodyPr>
          <a:lstStyle/>
          <a:p>
            <a:pPr algn="ctr">
              <a:lnSpc>
                <a:spcPct val="130000"/>
              </a:lnSpc>
              <a:spcBef>
                <a:spcPct val="0"/>
              </a:spcBef>
            </a:pPr>
            <a:r>
              <a:rPr lang="zh-CN" altLang="en-US" sz="1600" dirty="0">
                <a:solidFill>
                  <a:srgbClr val="18478F"/>
                </a:solidFill>
                <a:latin typeface="微软雅黑" panose="020B0503020204020204" pitchFamily="34" charset="-122"/>
                <a:ea typeface="微软雅黑" panose="020B0503020204020204" pitchFamily="34" charset="-122"/>
                <a:cs typeface="+mn-ea"/>
                <a:sym typeface="+mn-lt"/>
              </a:rPr>
              <a:t>添加标题</a:t>
            </a:r>
            <a:endParaRPr lang="en-US" altLang="zh-CN" sz="1600" dirty="0">
              <a:solidFill>
                <a:srgbClr val="18478F"/>
              </a:solidFill>
              <a:latin typeface="微软雅黑" panose="020B0503020204020204" pitchFamily="34" charset="-122"/>
              <a:ea typeface="微软雅黑" panose="020B0503020204020204" pitchFamily="34" charset="-122"/>
              <a:cs typeface="+mn-ea"/>
              <a:sym typeface="+mn-lt"/>
            </a:endParaRPr>
          </a:p>
          <a:p>
            <a:pPr algn="ctr">
              <a:lnSpc>
                <a:spcPct val="130000"/>
              </a:lnSpc>
              <a:spcBef>
                <a:spcPct val="0"/>
              </a:spcBef>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的内容打在这里或者通过复制您的文本黏贴自此。您的内容打在这里或者通过复制您的文本黏贴自此。</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nvGrpSpPr>
          <p:cNvPr id="7" name="组合 6"/>
          <p:cNvGrpSpPr/>
          <p:nvPr/>
        </p:nvGrpSpPr>
        <p:grpSpPr>
          <a:xfrm>
            <a:off x="3627903" y="1710846"/>
            <a:ext cx="4683856" cy="2667589"/>
            <a:chOff x="3627903" y="1710846"/>
            <a:chExt cx="4683856" cy="2667589"/>
          </a:xfrm>
        </p:grpSpPr>
        <p:pic>
          <p:nvPicPr>
            <p:cNvPr id="11" name="image95.png"/>
            <p:cNvPicPr>
              <a:picLocks noChangeAspect="1" noChangeArrowheads="1"/>
            </p:cNvPicPr>
            <p:nvPr/>
          </p:nvPicPr>
          <p:blipFill>
            <a:blip r:embed="rId5" cstate="print">
              <a:extLst>
                <a:ext uri="{28A0092B-C50C-407E-A947-70E740481C1C}">
                  <a14:useLocalDpi xmlns:a14="http://schemas.microsoft.com/office/drawing/2010/main" val="0"/>
                </a:ext>
              </a:extLst>
            </a:blip>
            <a:srcRect b="5927"/>
            <a:stretch>
              <a:fillRect/>
            </a:stretch>
          </p:blipFill>
          <p:spPr bwMode="auto">
            <a:xfrm>
              <a:off x="3627903" y="1710846"/>
              <a:ext cx="4683856" cy="266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14:hiddenLine>
              </a:ext>
            </a:extLst>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159" y="1843714"/>
              <a:ext cx="3499944" cy="2245368"/>
            </a:xfrm>
            <a:prstGeom prst="rect">
              <a:avLst/>
            </a:prstGeom>
          </p:spPr>
        </p:pic>
      </p:grpSp>
      <p:sp>
        <p:nvSpPr>
          <p:cNvPr id="17" name="矩形 16"/>
          <p:cNvSpPr/>
          <p:nvPr/>
        </p:nvSpPr>
        <p:spPr>
          <a:xfrm rot="13500000">
            <a:off x="1338014" y="553189"/>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8" name="矩形 17"/>
          <p:cNvSpPr/>
          <p:nvPr/>
        </p:nvSpPr>
        <p:spPr>
          <a:xfrm rot="13500000">
            <a:off x="1591471" y="587059"/>
            <a:ext cx="223681" cy="22368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24" name="组合 23"/>
          <p:cNvGrpSpPr/>
          <p:nvPr/>
        </p:nvGrpSpPr>
        <p:grpSpPr>
          <a:xfrm>
            <a:off x="1935444" y="393958"/>
            <a:ext cx="3705496" cy="592217"/>
            <a:chOff x="330188" y="329522"/>
            <a:chExt cx="3705496" cy="592217"/>
          </a:xfrm>
        </p:grpSpPr>
        <p:sp>
          <p:nvSpPr>
            <p:cNvPr id="25" name="TextBox 62"/>
            <p:cNvSpPr txBox="1"/>
            <p:nvPr/>
          </p:nvSpPr>
          <p:spPr>
            <a:xfrm>
              <a:off x="361533" y="660129"/>
              <a:ext cx="3674151" cy="261610"/>
            </a:xfrm>
            <a:prstGeom prst="rect">
              <a:avLst/>
            </a:prstGeom>
            <a:noFill/>
            <a:effectLst/>
          </p:spPr>
          <p:txBody>
            <a:bodyPr wrap="square" rtlCol="0">
              <a:spAutoFit/>
            </a:bodyPr>
            <a:lstStyle/>
            <a:p>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p>
          </p:txBody>
        </p:sp>
        <p:sp>
          <p:nvSpPr>
            <p:cNvPr id="26" name="矩形 25"/>
            <p:cNvSpPr/>
            <p:nvPr/>
          </p:nvSpPr>
          <p:spPr>
            <a:xfrm>
              <a:off x="330188" y="329522"/>
              <a:ext cx="2973537" cy="461665"/>
            </a:xfrm>
            <a:prstGeom prst="rect">
              <a:avLst/>
            </a:prstGeom>
          </p:spPr>
          <p:txBody>
            <a:bodyPr wrap="square">
              <a:spAutoFit/>
            </a:bodyPr>
            <a:lstStyle/>
            <a:p>
              <a:r>
                <a:rPr lang="zh-CN" altLang="en-US" sz="2400" dirty="0" smtClean="0">
                  <a:solidFill>
                    <a:srgbClr val="18478F"/>
                  </a:solidFill>
                  <a:latin typeface="微软雅黑" panose="020B0503020204020204" pitchFamily="34" charset="-122"/>
                  <a:ea typeface="微软雅黑" panose="020B0503020204020204" pitchFamily="34" charset="-122"/>
                  <a:cs typeface="+mn-ea"/>
                  <a:sym typeface="+mn-lt"/>
                </a:rPr>
                <a:t>添加您的标题</a:t>
              </a:r>
              <a:endParaRPr lang="en-US" altLang="zh-CN" sz="240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27" name="圆角矩形 26"/>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486854" y="399268"/>
            <a:ext cx="665567" cy="584775"/>
          </a:xfrm>
          <a:prstGeom prst="rect">
            <a:avLst/>
          </a:prstGeom>
        </p:spPr>
        <p:txBody>
          <a:bodyPr wrap="none">
            <a:spAutoFit/>
          </a:bodyPr>
          <a:lstStyle/>
          <a:p>
            <a:r>
              <a:rPr lang="en-US" altLang="zh-CN" sz="3200" dirty="0" smtClean="0">
                <a:solidFill>
                  <a:srgbClr val="18478F"/>
                </a:solidFill>
                <a:latin typeface="微软雅黑" panose="020B0503020204020204" pitchFamily="34" charset="-122"/>
                <a:ea typeface="微软雅黑" panose="020B0503020204020204" pitchFamily="34" charset="-122"/>
                <a:cs typeface="+mn-ea"/>
                <a:sym typeface="+mn-lt"/>
              </a:rPr>
              <a:t>02</a:t>
            </a:r>
            <a:endParaRPr lang="zh-CN" altLang="en-US" sz="3200" dirty="0">
              <a:solidFill>
                <a:srgbClr val="18478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27"/>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17"/>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18"/>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000"/>
                                            <p:tgtEl>
                                              <p:spTgt spid="24"/>
                                            </p:tgtEl>
                                          </p:cBhvr>
                                        </p:animEffect>
                                      </p:childTnLst>
                                    </p:cTn>
                                  </p:par>
                                  <p:par>
                                    <p:cTn id="26" presetID="2" presetClass="entr" presetSubtype="4" fill="hold" nodeType="withEffect" p14:presetBounceEnd="80000">
                                      <p:stCondLst>
                                        <p:cond delay="2000"/>
                                      </p:stCondLst>
                                      <p:childTnLst>
                                        <p:set>
                                          <p:cBhvr>
                                            <p:cTn id="27" dur="1" fill="hold">
                                              <p:stCondLst>
                                                <p:cond delay="0"/>
                                              </p:stCondLst>
                                            </p:cTn>
                                            <p:tgtEl>
                                              <p:spTgt spid="7"/>
                                            </p:tgtEl>
                                            <p:attrNameLst>
                                              <p:attrName>style.visibility</p:attrName>
                                            </p:attrNameLst>
                                          </p:cBhvr>
                                          <p:to>
                                            <p:strVal val="visible"/>
                                          </p:to>
                                        </p:set>
                                        <p:anim calcmode="lin" valueType="num" p14:bounceEnd="80000">
                                          <p:cBhvr additive="base">
                                            <p:cTn id="28" dur="1000" fill="hold"/>
                                            <p:tgtEl>
                                              <p:spTgt spid="7"/>
                                            </p:tgtEl>
                                            <p:attrNameLst>
                                              <p:attrName>ppt_x</p:attrName>
                                            </p:attrNameLst>
                                          </p:cBhvr>
                                          <p:tavLst>
                                            <p:tav tm="0">
                                              <p:val>
                                                <p:strVal val="#ppt_x"/>
                                              </p:val>
                                            </p:tav>
                                            <p:tav tm="100000">
                                              <p:val>
                                                <p:strVal val="#ppt_x"/>
                                              </p:val>
                                            </p:tav>
                                          </p:tavLst>
                                        </p:anim>
                                        <p:anim calcmode="lin" valueType="num" p14:bounceEnd="80000">
                                          <p:cBhvr additive="base">
                                            <p:cTn id="29" dur="10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8" fill="hold" nodeType="withEffect" p14:presetBounceEnd="80000">
                                      <p:stCondLst>
                                        <p:cond delay="2000"/>
                                      </p:stCondLst>
                                      <p:childTnLst>
                                        <p:set>
                                          <p:cBhvr>
                                            <p:cTn id="31" dur="1" fill="hold">
                                              <p:stCondLst>
                                                <p:cond delay="0"/>
                                              </p:stCondLst>
                                            </p:cTn>
                                            <p:tgtEl>
                                              <p:spTgt spid="3"/>
                                            </p:tgtEl>
                                            <p:attrNameLst>
                                              <p:attrName>style.visibility</p:attrName>
                                            </p:attrNameLst>
                                          </p:cBhvr>
                                          <p:to>
                                            <p:strVal val="visible"/>
                                          </p:to>
                                        </p:set>
                                        <p:anim calcmode="lin" valueType="num" p14:bounceEnd="80000">
                                          <p:cBhvr additive="base">
                                            <p:cTn id="32" dur="1000" fill="hold"/>
                                            <p:tgtEl>
                                              <p:spTgt spid="3"/>
                                            </p:tgtEl>
                                            <p:attrNameLst>
                                              <p:attrName>ppt_x</p:attrName>
                                            </p:attrNameLst>
                                          </p:cBhvr>
                                          <p:tavLst>
                                            <p:tav tm="0">
                                              <p:val>
                                                <p:strVal val="0-#ppt_w/2"/>
                                              </p:val>
                                            </p:tav>
                                            <p:tav tm="100000">
                                              <p:val>
                                                <p:strVal val="#ppt_x"/>
                                              </p:val>
                                            </p:tav>
                                          </p:tavLst>
                                        </p:anim>
                                        <p:anim calcmode="lin" valueType="num" p14:bounceEnd="80000">
                                          <p:cBhvr additive="base">
                                            <p:cTn id="33" dur="1000" fill="hold"/>
                                            <p:tgtEl>
                                              <p:spTgt spid="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14:presetBounceEnd="80000">
                                      <p:stCondLst>
                                        <p:cond delay="2000"/>
                                      </p:stCondLst>
                                      <p:childTnLst>
                                        <p:set>
                                          <p:cBhvr>
                                            <p:cTn id="35" dur="1" fill="hold">
                                              <p:stCondLst>
                                                <p:cond delay="0"/>
                                              </p:stCondLst>
                                            </p:cTn>
                                            <p:tgtEl>
                                              <p:spTgt spid="4"/>
                                            </p:tgtEl>
                                            <p:attrNameLst>
                                              <p:attrName>style.visibility</p:attrName>
                                            </p:attrNameLst>
                                          </p:cBhvr>
                                          <p:to>
                                            <p:strVal val="visible"/>
                                          </p:to>
                                        </p:set>
                                        <p:anim calcmode="lin" valueType="num" p14:bounceEnd="80000">
                                          <p:cBhvr additive="base">
                                            <p:cTn id="36" dur="1000" fill="hold"/>
                                            <p:tgtEl>
                                              <p:spTgt spid="4"/>
                                            </p:tgtEl>
                                            <p:attrNameLst>
                                              <p:attrName>ppt_x</p:attrName>
                                            </p:attrNameLst>
                                          </p:cBhvr>
                                          <p:tavLst>
                                            <p:tav tm="0">
                                              <p:val>
                                                <p:strVal val="1+#ppt_w/2"/>
                                              </p:val>
                                            </p:tav>
                                            <p:tav tm="100000">
                                              <p:val>
                                                <p:strVal val="#ppt_x"/>
                                              </p:val>
                                            </p:tav>
                                          </p:tavLst>
                                        </p:anim>
                                        <p:anim calcmode="lin" valueType="num" p14:bounceEnd="80000">
                                          <p:cBhvr additive="base">
                                            <p:cTn id="37" dur="1000" fill="hold"/>
                                            <p:tgtEl>
                                              <p:spTgt spid="4"/>
                                            </p:tgtEl>
                                            <p:attrNameLst>
                                              <p:attrName>ppt_y</p:attrName>
                                            </p:attrNameLst>
                                          </p:cBhvr>
                                          <p:tavLst>
                                            <p:tav tm="0">
                                              <p:val>
                                                <p:strVal val="#ppt_y"/>
                                              </p:val>
                                            </p:tav>
                                            <p:tav tm="100000">
                                              <p:val>
                                                <p:strVal val="#ppt_y"/>
                                              </p:val>
                                            </p:tav>
                                          </p:tavLst>
                                        </p:anim>
                                      </p:childTnLst>
                                    </p:cTn>
                                  </p:par>
                                  <p:par>
                                    <p:cTn id="38" presetID="22" presetClass="entr" presetSubtype="1" fill="hold" grpId="0" nodeType="withEffect">
                                      <p:stCondLst>
                                        <p:cond delay="275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1000"/>
                                            <p:tgtEl>
                                              <p:spTgt spid="13"/>
                                            </p:tgtEl>
                                          </p:cBhvr>
                                        </p:animEffect>
                                      </p:childTnLst>
                                    </p:cTn>
                                  </p:par>
                                  <p:par>
                                    <p:cTn id="41" presetID="22" presetClass="entr" presetSubtype="1" fill="hold" grpId="0" nodeType="withEffect">
                                      <p:stCondLst>
                                        <p:cond delay="275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1000"/>
                                            <p:tgtEl>
                                              <p:spTgt spid="14"/>
                                            </p:tgtEl>
                                          </p:cBhvr>
                                        </p:animEffect>
                                      </p:childTnLst>
                                    </p:cTn>
                                  </p:par>
                                  <p:par>
                                    <p:cTn id="44" presetID="22" presetClass="entr" presetSubtype="1" fill="hold" grpId="0" nodeType="withEffect">
                                      <p:stCondLst>
                                        <p:cond delay="275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P spid="17" grpId="0" animBg="1"/>
          <p:bldP spid="17" grpId="1" animBg="1"/>
          <p:bldP spid="18" grpId="0" animBg="1"/>
          <p:bldP spid="18" grpId="1" animBg="1"/>
          <p:bldP spid="27" grpId="0" animBg="1"/>
          <p:bldP spid="27" grpId="1" animBg="1"/>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27"/>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17"/>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18"/>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000"/>
                                            <p:tgtEl>
                                              <p:spTgt spid="24"/>
                                            </p:tgtEl>
                                          </p:cBhvr>
                                        </p:animEffect>
                                      </p:childTnLst>
                                    </p:cTn>
                                  </p:par>
                                  <p:par>
                                    <p:cTn id="26" presetID="2" presetClass="entr" presetSubtype="4" fill="hold" nodeType="withEffect">
                                      <p:stCondLst>
                                        <p:cond delay="20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0" fill="hold"/>
                                            <p:tgtEl>
                                              <p:spTgt spid="7"/>
                                            </p:tgtEl>
                                            <p:attrNameLst>
                                              <p:attrName>ppt_x</p:attrName>
                                            </p:attrNameLst>
                                          </p:cBhvr>
                                          <p:tavLst>
                                            <p:tav tm="0">
                                              <p:val>
                                                <p:strVal val="#ppt_x"/>
                                              </p:val>
                                            </p:tav>
                                            <p:tav tm="100000">
                                              <p:val>
                                                <p:strVal val="#ppt_x"/>
                                              </p:val>
                                            </p:tav>
                                          </p:tavLst>
                                        </p:anim>
                                        <p:anim calcmode="lin" valueType="num">
                                          <p:cBhvr additive="base">
                                            <p:cTn id="29" dur="10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8" fill="hold" nodeType="withEffect">
                                      <p:stCondLst>
                                        <p:cond delay="200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1000" fill="hold"/>
                                            <p:tgtEl>
                                              <p:spTgt spid="3"/>
                                            </p:tgtEl>
                                            <p:attrNameLst>
                                              <p:attrName>ppt_x</p:attrName>
                                            </p:attrNameLst>
                                          </p:cBhvr>
                                          <p:tavLst>
                                            <p:tav tm="0">
                                              <p:val>
                                                <p:strVal val="0-#ppt_w/2"/>
                                              </p:val>
                                            </p:tav>
                                            <p:tav tm="100000">
                                              <p:val>
                                                <p:strVal val="#ppt_x"/>
                                              </p:val>
                                            </p:tav>
                                          </p:tavLst>
                                        </p:anim>
                                        <p:anim calcmode="lin" valueType="num">
                                          <p:cBhvr additive="base">
                                            <p:cTn id="33" dur="1000" fill="hold"/>
                                            <p:tgtEl>
                                              <p:spTgt spid="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00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000" fill="hold"/>
                                            <p:tgtEl>
                                              <p:spTgt spid="4"/>
                                            </p:tgtEl>
                                            <p:attrNameLst>
                                              <p:attrName>ppt_x</p:attrName>
                                            </p:attrNameLst>
                                          </p:cBhvr>
                                          <p:tavLst>
                                            <p:tav tm="0">
                                              <p:val>
                                                <p:strVal val="1+#ppt_w/2"/>
                                              </p:val>
                                            </p:tav>
                                            <p:tav tm="100000">
                                              <p:val>
                                                <p:strVal val="#ppt_x"/>
                                              </p:val>
                                            </p:tav>
                                          </p:tavLst>
                                        </p:anim>
                                        <p:anim calcmode="lin" valueType="num">
                                          <p:cBhvr additive="base">
                                            <p:cTn id="37" dur="1000" fill="hold"/>
                                            <p:tgtEl>
                                              <p:spTgt spid="4"/>
                                            </p:tgtEl>
                                            <p:attrNameLst>
                                              <p:attrName>ppt_y</p:attrName>
                                            </p:attrNameLst>
                                          </p:cBhvr>
                                          <p:tavLst>
                                            <p:tav tm="0">
                                              <p:val>
                                                <p:strVal val="#ppt_y"/>
                                              </p:val>
                                            </p:tav>
                                            <p:tav tm="100000">
                                              <p:val>
                                                <p:strVal val="#ppt_y"/>
                                              </p:val>
                                            </p:tav>
                                          </p:tavLst>
                                        </p:anim>
                                      </p:childTnLst>
                                    </p:cTn>
                                  </p:par>
                                  <p:par>
                                    <p:cTn id="38" presetID="22" presetClass="entr" presetSubtype="1" fill="hold" grpId="0" nodeType="withEffect">
                                      <p:stCondLst>
                                        <p:cond delay="275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1000"/>
                                            <p:tgtEl>
                                              <p:spTgt spid="13"/>
                                            </p:tgtEl>
                                          </p:cBhvr>
                                        </p:animEffect>
                                      </p:childTnLst>
                                    </p:cTn>
                                  </p:par>
                                  <p:par>
                                    <p:cTn id="41" presetID="22" presetClass="entr" presetSubtype="1" fill="hold" grpId="0" nodeType="withEffect">
                                      <p:stCondLst>
                                        <p:cond delay="275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1000"/>
                                            <p:tgtEl>
                                              <p:spTgt spid="14"/>
                                            </p:tgtEl>
                                          </p:cBhvr>
                                        </p:animEffect>
                                      </p:childTnLst>
                                    </p:cTn>
                                  </p:par>
                                  <p:par>
                                    <p:cTn id="44" presetID="22" presetClass="entr" presetSubtype="1" fill="hold" grpId="0" nodeType="withEffect">
                                      <p:stCondLst>
                                        <p:cond delay="275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P spid="17" grpId="0" animBg="1"/>
          <p:bldP spid="17" grpId="1" animBg="1"/>
          <p:bldP spid="18" grpId="0" animBg="1"/>
          <p:bldP spid="18" grpId="1" animBg="1"/>
          <p:bldP spid="27" grpId="0" animBg="1"/>
          <p:bldP spid="27" grpId="1" animBg="1"/>
          <p:bldP spid="31"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7CAC44C-9ABD-46A2-8E88-645DEC627BD9"/>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7"/>
</p:tagLst>
</file>

<file path=ppt/tags/tag15.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8"/>
</p:tagLst>
</file>

<file path=ppt/tags/tag16.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9"/>
</p:tagLst>
</file>

<file path=ppt/tags/tag17.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SubTitle"/>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6"/>
</p:tagLst>
</file>

<file path=ppt/tags/tag24.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5"/>
</p:tagLst>
</file>

<file path=ppt/tags/tag34.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2"/>
</p:tagLst>
</file>

<file path=ppt/tags/tag35.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rv3fj2s">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a:spPr>
      <a:bodyPr rtlCol="0" anchor="ctr"/>
      <a:lstStyle>
        <a:defPPr algn="ctr">
          <a:defRPr dirty="0">
            <a:solidFill>
              <a:prstClr val="white"/>
            </a:solidFill>
            <a:latin typeface="方正黑体简体" panose="02010601030101010101" pitchFamily="2" charset="-122"/>
            <a:ea typeface="方正黑体简体" panose="02010601030101010101" pitchFamily="2" charset="-122"/>
            <a:cs typeface="+mn-ea"/>
            <a:sym typeface="+mn-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2242</Words>
  <Application>Microsoft Office PowerPoint</Application>
  <PresentationFormat>宽屏</PresentationFormat>
  <Paragraphs>292</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FZHei-B01S</vt:lpstr>
      <vt:lpstr>Gill Sans</vt: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2016-06-30T07:01:00Z</dcterms:created>
  <dcterms:modified xsi:type="dcterms:W3CDTF">2023-01-10T06:25:57Z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03256E602A204D308DAE36CB18E91FF5</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