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7"/>
  </p:notesMasterIdLst>
  <p:handoutMasterIdLst>
    <p:handoutMasterId r:id="rId28"/>
  </p:handoutMasterIdLst>
  <p:sldIdLst>
    <p:sldId id="8630" r:id="rId3"/>
    <p:sldId id="8632" r:id="rId4"/>
    <p:sldId id="8634" r:id="rId5"/>
    <p:sldId id="8633" r:id="rId6"/>
    <p:sldId id="8635" r:id="rId7"/>
    <p:sldId id="8636" r:id="rId8"/>
    <p:sldId id="8637" r:id="rId9"/>
    <p:sldId id="12353" r:id="rId10"/>
    <p:sldId id="12340" r:id="rId11"/>
    <p:sldId id="12341" r:id="rId12"/>
    <p:sldId id="12342" r:id="rId13"/>
    <p:sldId id="12343" r:id="rId14"/>
    <p:sldId id="12354" r:id="rId15"/>
    <p:sldId id="12344" r:id="rId16"/>
    <p:sldId id="12345" r:id="rId17"/>
    <p:sldId id="12346" r:id="rId18"/>
    <p:sldId id="12347" r:id="rId19"/>
    <p:sldId id="12355" r:id="rId20"/>
    <p:sldId id="12348" r:id="rId21"/>
    <p:sldId id="12349" r:id="rId22"/>
    <p:sldId id="12350" r:id="rId23"/>
    <p:sldId id="12351" r:id="rId24"/>
    <p:sldId id="12352" r:id="rId25"/>
    <p:sldId id="1235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0BA"/>
    <a:srgbClr val="7FD0F8"/>
    <a:srgbClr val="F19EC2"/>
    <a:srgbClr val="88C897"/>
    <a:srgbClr val="E6E6E6"/>
    <a:srgbClr val="ACA3CD"/>
    <a:srgbClr val="A3D5AF"/>
    <a:srgbClr val="A4DDFA"/>
    <a:srgbClr val="F7C5DA"/>
    <a:srgbClr val="F29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88" autoAdjust="0"/>
    <p:restoredTop sz="94660"/>
  </p:normalViewPr>
  <p:slideViewPr>
    <p:cSldViewPr snapToGrid="0">
      <p:cViewPr>
        <p:scale>
          <a:sx n="75" d="100"/>
          <a:sy n="75" d="100"/>
        </p:scale>
        <p:origin x="-170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2203-9D3E-40AF-9021-74521AA71F9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8A6AD-F5A1-4067-94D3-813992C07B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8A6AD-F5A1-4067-94D3-813992C07B5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6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05FC-CF9B-4ECA-A0B9-752F163B5B5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B696-D001-4F59-B2D9-7DEA25E40F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notesSlide" Target="../notesSlides/notesSlide10.xml"/><Relationship Id="rId2" Type="http://schemas.openxmlformats.org/officeDocument/2006/relationships/tags" Target="../tags/tag9.xml"/><Relationship Id="rId16" Type="http://schemas.openxmlformats.org/officeDocument/2006/relationships/image" Target="../media/image17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12.xml"/><Relationship Id="rId15" Type="http://schemas.openxmlformats.org/officeDocument/2006/relationships/image" Target="../media/image4.png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7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3.png"/><Relationship Id="rId5" Type="http://schemas.openxmlformats.org/officeDocument/2006/relationships/tags" Target="../tags/tag22.xml"/><Relationship Id="rId10" Type="http://schemas.openxmlformats.org/officeDocument/2006/relationships/image" Target="../media/image2.jpeg"/><Relationship Id="rId4" Type="http://schemas.openxmlformats.org/officeDocument/2006/relationships/tags" Target="../tags/tag21.xml"/><Relationship Id="rId9" Type="http://schemas.openxmlformats.org/officeDocument/2006/relationships/notesSlide" Target="../notesSlides/notesSlide19.xml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7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30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7.png"/><Relationship Id="rId5" Type="http://schemas.openxmlformats.org/officeDocument/2006/relationships/tags" Target="../tags/tag29.xml"/><Relationship Id="rId10" Type="http://schemas.openxmlformats.org/officeDocument/2006/relationships/image" Target="../media/image4.png"/><Relationship Id="rId4" Type="http://schemas.openxmlformats.org/officeDocument/2006/relationships/tags" Target="../tags/tag28.xm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tags" Target="../tags/tag42.xml"/><Relationship Id="rId18" Type="http://schemas.openxmlformats.org/officeDocument/2006/relationships/image" Target="../media/image2.jpeg"/><Relationship Id="rId3" Type="http://schemas.openxmlformats.org/officeDocument/2006/relationships/tags" Target="../tags/tag32.xml"/><Relationship Id="rId21" Type="http://schemas.openxmlformats.org/officeDocument/2006/relationships/image" Target="../media/image17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notesSlide" Target="../notesSlides/notesSlide21.xml"/><Relationship Id="rId2" Type="http://schemas.openxmlformats.org/officeDocument/2006/relationships/tags" Target="../tags/tag31.xml"/><Relationship Id="rId16" Type="http://schemas.openxmlformats.org/officeDocument/2006/relationships/slideLayout" Target="../slideLayouts/slideLayout14.xml"/><Relationship Id="rId20" Type="http://schemas.openxmlformats.org/officeDocument/2006/relationships/image" Target="../media/image4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10" Type="http://schemas.openxmlformats.org/officeDocument/2006/relationships/tags" Target="../tags/tag39.xml"/><Relationship Id="rId19" Type="http://schemas.openxmlformats.org/officeDocument/2006/relationships/image" Target="../media/image3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7.xml"/><Relationship Id="rId7" Type="http://schemas.openxmlformats.org/officeDocument/2006/relationships/image" Target="../media/image2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7.png"/><Relationship Id="rId4" Type="http://schemas.openxmlformats.org/officeDocument/2006/relationships/tags" Target="../tags/tag48.xm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7.png"/><Relationship Id="rId5" Type="http://schemas.openxmlformats.org/officeDocument/2006/relationships/tags" Target="../tags/tag7.xml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6" y="4916951"/>
            <a:ext cx="4614792" cy="19240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92" y="883927"/>
            <a:ext cx="4514253" cy="1203518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1402727" y="2211604"/>
            <a:ext cx="310526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zh-CN" altLang="en-US" sz="8800" dirty="0">
                <a:ln w="31750">
                  <a:solidFill>
                    <a:schemeClr val="bg1"/>
                  </a:solidFill>
                </a:ln>
                <a:solidFill>
                  <a:srgbClr val="77BDD8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儿童</a:t>
            </a:r>
            <a:r>
              <a:rPr lang="zh-CN" altLang="en-US" sz="8800" dirty="0" smtClean="0">
                <a:ln w="31750">
                  <a:solidFill>
                    <a:schemeClr val="bg1"/>
                  </a:solidFill>
                </a:ln>
                <a:solidFill>
                  <a:srgbClr val="77BDD8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节日</a:t>
            </a:r>
            <a:endParaRPr lang="zh-CN" altLang="en-US" sz="8800" dirty="0">
              <a:ln w="31750">
                <a:solidFill>
                  <a:schemeClr val="bg1"/>
                </a:solidFill>
              </a:ln>
              <a:solidFill>
                <a:srgbClr val="77BDD8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278941" y="2101061"/>
            <a:ext cx="1779989" cy="2815890"/>
            <a:chOff x="6576060" y="1587065"/>
            <a:chExt cx="1779989" cy="2815890"/>
          </a:xfrm>
        </p:grpSpPr>
        <p:grpSp>
          <p:nvGrpSpPr>
            <p:cNvPr id="23" name="组合 22"/>
            <p:cNvGrpSpPr/>
            <p:nvPr/>
          </p:nvGrpSpPr>
          <p:grpSpPr>
            <a:xfrm>
              <a:off x="6576060" y="1798320"/>
              <a:ext cx="396240" cy="2302322"/>
              <a:chOff x="6576060" y="1798320"/>
              <a:chExt cx="396240" cy="2302322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6576060" y="1798320"/>
                <a:ext cx="396240" cy="2302322"/>
              </a:xfrm>
              <a:prstGeom prst="rect">
                <a:avLst/>
              </a:prstGeom>
              <a:solidFill>
                <a:srgbClr val="77B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18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648933" y="2014892"/>
                <a:ext cx="292324" cy="182403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 lIns="0" tIns="0" rIns="0" bIns="0">
                <a:spAutoFit/>
              </a:bodyPr>
              <a:lstStyle/>
              <a:p>
                <a:pPr algn="dist" fontAlgn="base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0" dirty="0">
                    <a:solidFill>
                      <a:schemeClr val="bg1"/>
                    </a:solidFill>
                    <a:cs typeface="+mn-ea"/>
                    <a:sym typeface="+mn-lt"/>
                  </a:rPr>
                  <a:t>欢度六一儿童节</a:t>
                </a:r>
                <a:endParaRPr lang="en-US" altLang="zh-CN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431693" y="1587065"/>
              <a:ext cx="924356" cy="2815890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lIns="0" tIns="0" rIns="0" bIns="0">
              <a:spAutoFit/>
            </a:bodyPr>
            <a:lstStyle/>
            <a:p>
              <a:pPr algn="dist" fontAlgn="base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六月是百花争艳的一月，六月是让大家欢快的一月，六月也是我们期盼的一月。“六一儿童节” 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6200000">
            <a:off x="317851" y="2975449"/>
            <a:ext cx="3238698" cy="1026854"/>
            <a:chOff x="5591515" y="1114424"/>
            <a:chExt cx="2276928" cy="1077233"/>
          </a:xfrm>
          <a:solidFill>
            <a:srgbClr val="77BDD8"/>
          </a:solidFill>
        </p:grpSpPr>
        <p:sp>
          <p:nvSpPr>
            <p:cNvPr id="28" name="矩形 27"/>
            <p:cNvSpPr/>
            <p:nvPr/>
          </p:nvSpPr>
          <p:spPr>
            <a:xfrm>
              <a:off x="5591515" y="1114425"/>
              <a:ext cx="18744" cy="1077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849699" y="1114425"/>
              <a:ext cx="18744" cy="1077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16200000">
              <a:off x="6703945" y="1994"/>
              <a:ext cx="45719" cy="227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6200000" flipV="1">
            <a:off x="4021444" y="2874123"/>
            <a:ext cx="3231050" cy="1239918"/>
            <a:chOff x="5591515" y="1106805"/>
            <a:chExt cx="2271552" cy="1300752"/>
          </a:xfrm>
          <a:solidFill>
            <a:srgbClr val="77BDD8"/>
          </a:solidFill>
        </p:grpSpPr>
        <p:sp>
          <p:nvSpPr>
            <p:cNvPr id="32" name="矩形 31"/>
            <p:cNvSpPr/>
            <p:nvPr/>
          </p:nvSpPr>
          <p:spPr>
            <a:xfrm>
              <a:off x="5591515" y="1114426"/>
              <a:ext cx="18744" cy="1293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844323" y="1114426"/>
              <a:ext cx="18744" cy="1293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16200000">
              <a:off x="6703946" y="-5625"/>
              <a:ext cx="45719" cy="227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72" y="2153647"/>
            <a:ext cx="4874474" cy="351787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05" y="779926"/>
            <a:ext cx="1078994" cy="4511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26" y="4964500"/>
            <a:ext cx="826929" cy="47253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51" y="1462556"/>
            <a:ext cx="973104" cy="903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u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734455" cy="535234"/>
            <a:chOff x="7046723" y="2568233"/>
            <a:chExt cx="3734455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F19EC2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910056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输入第二章标题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F19EC2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b="1" spc="600" dirty="0">
                <a:solidFill>
                  <a:srgbClr val="F19EC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PA_库_组合 47"/>
          <p:cNvGrpSpPr/>
          <p:nvPr>
            <p:custDataLst>
              <p:tags r:id="rId1"/>
            </p:custDataLst>
          </p:nvPr>
        </p:nvGrpSpPr>
        <p:grpSpPr>
          <a:xfrm>
            <a:off x="5792680" y="3685276"/>
            <a:ext cx="1097059" cy="1371324"/>
            <a:chOff x="5792680" y="3685276"/>
            <a:chExt cx="1097059" cy="1371324"/>
          </a:xfrm>
        </p:grpSpPr>
        <p:grpSp>
          <p:nvGrpSpPr>
            <p:cNvPr id="18" name="组合 17"/>
            <p:cNvGrpSpPr/>
            <p:nvPr/>
          </p:nvGrpSpPr>
          <p:grpSpPr>
            <a:xfrm>
              <a:off x="5792680" y="3685276"/>
              <a:ext cx="1097059" cy="1371324"/>
              <a:chOff x="1361326" y="1123950"/>
              <a:chExt cx="1219200" cy="1524000"/>
            </a:xfrm>
            <a:solidFill>
              <a:schemeClr val="accent2"/>
            </a:solidFill>
          </p:grpSpPr>
          <p:sp>
            <p:nvSpPr>
              <p:cNvPr id="21" name="平行四边形 20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solidFill>
                <a:srgbClr val="8D80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椭圆 18"/>
            <p:cNvSpPr/>
            <p:nvPr/>
          </p:nvSpPr>
          <p:spPr>
            <a:xfrm>
              <a:off x="6246382" y="3814223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ar-SA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  <a:endPara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任意多边形 11"/>
            <p:cNvSpPr/>
            <p:nvPr/>
          </p:nvSpPr>
          <p:spPr bwMode="auto">
            <a:xfrm>
              <a:off x="6050690" y="4557446"/>
              <a:ext cx="309571" cy="342830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PA_库_组合 46"/>
          <p:cNvGrpSpPr/>
          <p:nvPr>
            <p:custDataLst>
              <p:tags r:id="rId2"/>
            </p:custDataLst>
          </p:nvPr>
        </p:nvGrpSpPr>
        <p:grpSpPr>
          <a:xfrm>
            <a:off x="6166222" y="4371482"/>
            <a:ext cx="1097059" cy="1371324"/>
            <a:chOff x="6166222" y="4371482"/>
            <a:chExt cx="1097059" cy="1371324"/>
          </a:xfrm>
        </p:grpSpPr>
        <p:grpSp>
          <p:nvGrpSpPr>
            <p:cNvPr id="24" name="组合 23"/>
            <p:cNvGrpSpPr/>
            <p:nvPr/>
          </p:nvGrpSpPr>
          <p:grpSpPr>
            <a:xfrm>
              <a:off x="6166222" y="4371482"/>
              <a:ext cx="1097059" cy="1371324"/>
              <a:chOff x="1361326" y="1123950"/>
              <a:chExt cx="1219200" cy="1524000"/>
            </a:xfrm>
            <a:solidFill>
              <a:schemeClr val="accent1"/>
            </a:solidFill>
          </p:grpSpPr>
          <p:sp>
            <p:nvSpPr>
              <p:cNvPr id="27" name="平行四边形 26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solidFill>
                <a:srgbClr val="F19E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椭圆 24"/>
            <p:cNvSpPr/>
            <p:nvPr/>
          </p:nvSpPr>
          <p:spPr>
            <a:xfrm>
              <a:off x="6634242" y="4507148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ar-SA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6" name="任意多边形 12"/>
            <p:cNvSpPr>
              <a:spLocks noChangeAspect="1"/>
            </p:cNvSpPr>
            <p:nvPr/>
          </p:nvSpPr>
          <p:spPr bwMode="auto">
            <a:xfrm>
              <a:off x="6373188" y="5292953"/>
              <a:ext cx="391105" cy="315405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PA_库_组合 11"/>
          <p:cNvGrpSpPr/>
          <p:nvPr>
            <p:custDataLst>
              <p:tags r:id="rId3"/>
            </p:custDataLst>
          </p:nvPr>
        </p:nvGrpSpPr>
        <p:grpSpPr>
          <a:xfrm>
            <a:off x="5026585" y="2312876"/>
            <a:ext cx="1097059" cy="1371324"/>
            <a:chOff x="4786701" y="2312876"/>
            <a:chExt cx="1097059" cy="1371324"/>
          </a:xfrm>
        </p:grpSpPr>
        <p:grpSp>
          <p:nvGrpSpPr>
            <p:cNvPr id="30" name="组合 29"/>
            <p:cNvGrpSpPr/>
            <p:nvPr/>
          </p:nvGrpSpPr>
          <p:grpSpPr>
            <a:xfrm>
              <a:off x="4786701" y="2312876"/>
              <a:ext cx="1097059" cy="1371324"/>
              <a:chOff x="1371600" y="1123950"/>
              <a:chExt cx="1219200" cy="1524000"/>
            </a:xfrm>
            <a:solidFill>
              <a:schemeClr val="accent4"/>
            </a:solidFill>
          </p:grpSpPr>
          <p:sp>
            <p:nvSpPr>
              <p:cNvPr id="33" name="平行四边形 32"/>
              <p:cNvSpPr/>
              <p:nvPr/>
            </p:nvSpPr>
            <p:spPr>
              <a:xfrm>
                <a:off x="1371600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solidFill>
                <a:srgbClr val="F19E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椭圆 30"/>
            <p:cNvSpPr/>
            <p:nvPr/>
          </p:nvSpPr>
          <p:spPr>
            <a:xfrm>
              <a:off x="5238974" y="2453462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 13"/>
            <p:cNvSpPr/>
            <p:nvPr/>
          </p:nvSpPr>
          <p:spPr bwMode="auto">
            <a:xfrm>
              <a:off x="5002949" y="3162760"/>
              <a:ext cx="376838" cy="379365"/>
            </a:xfrm>
            <a:custGeom>
              <a:avLst/>
              <a:gdLst/>
              <a:ahLst/>
              <a:cxnLst>
                <a:cxn ang="0">
                  <a:pos x="31" y="67"/>
                </a:cxn>
                <a:cxn ang="0">
                  <a:pos x="23" y="67"/>
                </a:cxn>
                <a:cxn ang="0">
                  <a:pos x="18" y="62"/>
                </a:cxn>
                <a:cxn ang="0">
                  <a:pos x="18" y="51"/>
                </a:cxn>
                <a:cxn ang="0">
                  <a:pos x="7" y="51"/>
                </a:cxn>
                <a:cxn ang="0">
                  <a:pos x="2" y="46"/>
                </a:cxn>
                <a:cxn ang="0">
                  <a:pos x="2" y="38"/>
                </a:cxn>
                <a:cxn ang="0">
                  <a:pos x="39" y="2"/>
                </a:cxn>
                <a:cxn ang="0">
                  <a:pos x="46" y="2"/>
                </a:cxn>
                <a:cxn ang="0">
                  <a:pos x="51" y="7"/>
                </a:cxn>
                <a:cxn ang="0">
                  <a:pos x="51" y="18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67" y="30"/>
                </a:cxn>
                <a:cxn ang="0">
                  <a:pos x="31" y="67"/>
                </a:cxn>
                <a:cxn ang="0">
                  <a:pos x="56" y="31"/>
                </a:cxn>
                <a:cxn ang="0">
                  <a:pos x="56" y="27"/>
                </a:cxn>
                <a:cxn ang="0">
                  <a:pos x="42" y="13"/>
                </a:cxn>
                <a:cxn ang="0">
                  <a:pos x="38" y="13"/>
                </a:cxn>
                <a:cxn ang="0">
                  <a:pos x="13" y="38"/>
                </a:cxn>
                <a:cxn ang="0">
                  <a:pos x="13" y="41"/>
                </a:cxn>
                <a:cxn ang="0">
                  <a:pos x="28" y="56"/>
                </a:cxn>
                <a:cxn ang="0">
                  <a:pos x="30" y="57"/>
                </a:cxn>
                <a:cxn ang="0">
                  <a:pos x="31" y="56"/>
                </a:cxn>
                <a:cxn ang="0">
                  <a:pos x="56" y="31"/>
                </a:cxn>
                <a:cxn ang="0">
                  <a:pos x="53" y="29"/>
                </a:cxn>
                <a:cxn ang="0">
                  <a:pos x="30" y="52"/>
                </a:cxn>
                <a:cxn ang="0">
                  <a:pos x="17" y="39"/>
                </a:cxn>
                <a:cxn ang="0">
                  <a:pos x="40" y="16"/>
                </a:cxn>
                <a:cxn ang="0">
                  <a:pos x="53" y="29"/>
                </a:cxn>
              </a:cxnLst>
              <a:rect l="0" t="0" r="r" b="b"/>
              <a:pathLst>
                <a:path w="69" h="69">
                  <a:moveTo>
                    <a:pt x="31" y="67"/>
                  </a:moveTo>
                  <a:cubicBezTo>
                    <a:pt x="29" y="69"/>
                    <a:pt x="25" y="69"/>
                    <a:pt x="23" y="6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59"/>
                    <a:pt x="21" y="54"/>
                    <a:pt x="18" y="51"/>
                  </a:cubicBezTo>
                  <a:cubicBezTo>
                    <a:pt x="15" y="48"/>
                    <a:pt x="10" y="48"/>
                    <a:pt x="7" y="5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0"/>
                    <a:pt x="2" y="38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4" y="0"/>
                    <a:pt x="46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10"/>
                    <a:pt x="48" y="15"/>
                    <a:pt x="51" y="18"/>
                  </a:cubicBezTo>
                  <a:cubicBezTo>
                    <a:pt x="54" y="21"/>
                    <a:pt x="59" y="21"/>
                    <a:pt x="62" y="18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9" y="25"/>
                    <a:pt x="69" y="28"/>
                    <a:pt x="67" y="30"/>
                  </a:cubicBezTo>
                  <a:lnTo>
                    <a:pt x="31" y="67"/>
                  </a:lnTo>
                  <a:close/>
                  <a:moveTo>
                    <a:pt x="56" y="31"/>
                  </a:moveTo>
                  <a:cubicBezTo>
                    <a:pt x="57" y="30"/>
                    <a:pt x="57" y="28"/>
                    <a:pt x="56" y="2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39" y="12"/>
                    <a:pt x="38" y="1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9"/>
                    <a:pt x="12" y="40"/>
                    <a:pt x="13" y="4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9" y="57"/>
                    <a:pt x="30" y="57"/>
                  </a:cubicBezTo>
                  <a:cubicBezTo>
                    <a:pt x="30" y="57"/>
                    <a:pt x="31" y="56"/>
                    <a:pt x="31" y="56"/>
                  </a:cubicBezTo>
                  <a:lnTo>
                    <a:pt x="56" y="31"/>
                  </a:lnTo>
                  <a:close/>
                  <a:moveTo>
                    <a:pt x="53" y="29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PA_库_组合 48"/>
          <p:cNvGrpSpPr/>
          <p:nvPr>
            <p:custDataLst>
              <p:tags r:id="rId4"/>
            </p:custDataLst>
          </p:nvPr>
        </p:nvGrpSpPr>
        <p:grpSpPr>
          <a:xfrm>
            <a:off x="5411891" y="2987313"/>
            <a:ext cx="1097059" cy="1371324"/>
            <a:chOff x="5411891" y="2987313"/>
            <a:chExt cx="1097059" cy="1371324"/>
          </a:xfrm>
        </p:grpSpPr>
        <p:grpSp>
          <p:nvGrpSpPr>
            <p:cNvPr id="36" name="组合 35"/>
            <p:cNvGrpSpPr/>
            <p:nvPr/>
          </p:nvGrpSpPr>
          <p:grpSpPr>
            <a:xfrm>
              <a:off x="5411891" y="2987313"/>
              <a:ext cx="1097059" cy="1371324"/>
              <a:chOff x="1361326" y="1123950"/>
              <a:chExt cx="1219200" cy="1524000"/>
            </a:xfrm>
            <a:solidFill>
              <a:schemeClr val="accent3"/>
            </a:solidFill>
          </p:grpSpPr>
          <p:sp>
            <p:nvSpPr>
              <p:cNvPr id="39" name="平行四边形 38"/>
              <p:cNvSpPr/>
              <p:nvPr/>
            </p:nvSpPr>
            <p:spPr>
              <a:xfrm>
                <a:off x="1361326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solidFill>
                <a:srgbClr val="88C8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椭圆 36"/>
            <p:cNvSpPr/>
            <p:nvPr/>
          </p:nvSpPr>
          <p:spPr>
            <a:xfrm>
              <a:off x="5879019" y="3102953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14"/>
            <p:cNvSpPr/>
            <p:nvPr/>
          </p:nvSpPr>
          <p:spPr bwMode="auto">
            <a:xfrm>
              <a:off x="5666120" y="3890453"/>
              <a:ext cx="329974" cy="329974"/>
            </a:xfrm>
            <a:custGeom>
              <a:avLst/>
              <a:gdLst/>
              <a:ahLst/>
              <a:cxnLst>
                <a:cxn ang="0">
                  <a:pos x="72" y="68"/>
                </a:cxn>
                <a:cxn ang="0">
                  <a:pos x="68" y="72"/>
                </a:cxn>
                <a:cxn ang="0">
                  <a:pos x="29" y="72"/>
                </a:cxn>
                <a:cxn ang="0">
                  <a:pos x="25" y="68"/>
                </a:cxn>
                <a:cxn ang="0">
                  <a:pos x="25" y="62"/>
                </a:cxn>
                <a:cxn ang="0">
                  <a:pos x="4" y="62"/>
                </a:cxn>
                <a:cxn ang="0">
                  <a:pos x="0" y="5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47" y="0"/>
                </a:cxn>
                <a:cxn ang="0">
                  <a:pos x="51" y="4"/>
                </a:cxn>
                <a:cxn ang="0">
                  <a:pos x="51" y="17"/>
                </a:cxn>
                <a:cxn ang="0">
                  <a:pos x="53" y="18"/>
                </a:cxn>
                <a:cxn ang="0">
                  <a:pos x="69" y="35"/>
                </a:cxn>
                <a:cxn ang="0">
                  <a:pos x="72" y="41"/>
                </a:cxn>
                <a:cxn ang="0">
                  <a:pos x="72" y="68"/>
                </a:cxn>
                <a:cxn ang="0">
                  <a:pos x="41" y="7"/>
                </a:cxn>
                <a:cxn ang="0">
                  <a:pos x="40" y="5"/>
                </a:cxn>
                <a:cxn ang="0">
                  <a:pos x="11" y="5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1"/>
                </a:cxn>
                <a:cxn ang="0">
                  <a:pos x="40" y="11"/>
                </a:cxn>
                <a:cxn ang="0">
                  <a:pos x="41" y="9"/>
                </a:cxn>
                <a:cxn ang="0">
                  <a:pos x="41" y="7"/>
                </a:cxn>
                <a:cxn ang="0">
                  <a:pos x="67" y="67"/>
                </a:cxn>
                <a:cxn ang="0">
                  <a:pos x="67" y="41"/>
                </a:cxn>
                <a:cxn ang="0">
                  <a:pos x="50" y="41"/>
                </a:cxn>
                <a:cxn ang="0">
                  <a:pos x="46" y="38"/>
                </a:cxn>
                <a:cxn ang="0">
                  <a:pos x="46" y="21"/>
                </a:cxn>
                <a:cxn ang="0">
                  <a:pos x="31" y="21"/>
                </a:cxn>
                <a:cxn ang="0">
                  <a:pos x="31" y="67"/>
                </a:cxn>
                <a:cxn ang="0">
                  <a:pos x="67" y="67"/>
                </a:cxn>
                <a:cxn ang="0">
                  <a:pos x="63" y="36"/>
                </a:cxn>
                <a:cxn ang="0">
                  <a:pos x="51" y="24"/>
                </a:cxn>
                <a:cxn ang="0">
                  <a:pos x="51" y="36"/>
                </a:cxn>
                <a:cxn ang="0">
                  <a:pos x="63" y="36"/>
                </a:cxn>
              </a:cxnLst>
              <a:rect l="0" t="0" r="r" b="b"/>
              <a:pathLst>
                <a:path w="72" h="72">
                  <a:moveTo>
                    <a:pt x="72" y="68"/>
                  </a:moveTo>
                  <a:cubicBezTo>
                    <a:pt x="72" y="71"/>
                    <a:pt x="70" y="72"/>
                    <a:pt x="68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7" y="72"/>
                    <a:pt x="25" y="71"/>
                    <a:pt x="25" y="68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1" y="62"/>
                    <a:pt x="0" y="60"/>
                    <a:pt x="0" y="5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2"/>
                    <a:pt x="51" y="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8"/>
                    <a:pt x="52" y="18"/>
                    <a:pt x="53" y="18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1" y="36"/>
                    <a:pt x="72" y="39"/>
                    <a:pt x="72" y="41"/>
                  </a:cubicBezTo>
                  <a:lnTo>
                    <a:pt x="72" y="68"/>
                  </a:lnTo>
                  <a:close/>
                  <a:moveTo>
                    <a:pt x="41" y="7"/>
                  </a:moveTo>
                  <a:cubicBezTo>
                    <a:pt x="41" y="6"/>
                    <a:pt x="40" y="5"/>
                    <a:pt x="4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6"/>
                    <a:pt x="10" y="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1" y="10"/>
                    <a:pt x="41" y="9"/>
                  </a:cubicBezTo>
                  <a:lnTo>
                    <a:pt x="41" y="7"/>
                  </a:lnTo>
                  <a:close/>
                  <a:moveTo>
                    <a:pt x="67" y="67"/>
                  </a:moveTo>
                  <a:cubicBezTo>
                    <a:pt x="67" y="41"/>
                    <a:pt x="67" y="41"/>
                    <a:pt x="67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8" y="41"/>
                    <a:pt x="46" y="40"/>
                    <a:pt x="46" y="38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67"/>
                    <a:pt x="31" y="67"/>
                    <a:pt x="31" y="67"/>
                  </a:cubicBezTo>
                  <a:lnTo>
                    <a:pt x="67" y="67"/>
                  </a:lnTo>
                  <a:close/>
                  <a:moveTo>
                    <a:pt x="63" y="36"/>
                  </a:moveTo>
                  <a:cubicBezTo>
                    <a:pt x="51" y="24"/>
                    <a:pt x="51" y="24"/>
                    <a:pt x="51" y="24"/>
                  </a:cubicBezTo>
                  <a:cubicBezTo>
                    <a:pt x="51" y="36"/>
                    <a:pt x="51" y="36"/>
                    <a:pt x="51" y="36"/>
                  </a:cubicBezTo>
                  <a:lnTo>
                    <a:pt x="63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PA_库_组合 13"/>
          <p:cNvGrpSpPr/>
          <p:nvPr>
            <p:custDataLst>
              <p:tags r:id="rId5"/>
            </p:custDataLst>
          </p:nvPr>
        </p:nvGrpSpPr>
        <p:grpSpPr>
          <a:xfrm>
            <a:off x="2659430" y="4425604"/>
            <a:ext cx="2848505" cy="912303"/>
            <a:chOff x="2533113" y="4101568"/>
            <a:chExt cx="2848505" cy="912303"/>
          </a:xfrm>
        </p:grpSpPr>
        <p:sp>
          <p:nvSpPr>
            <p:cNvPr id="44" name="文本框 25"/>
            <p:cNvSpPr txBox="1"/>
            <p:nvPr/>
          </p:nvSpPr>
          <p:spPr bwMode="auto">
            <a:xfrm>
              <a:off x="4122642" y="410156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5" name="文本框 26"/>
            <p:cNvSpPr txBox="1"/>
            <p:nvPr/>
          </p:nvSpPr>
          <p:spPr bwMode="auto">
            <a:xfrm>
              <a:off x="2533113" y="4411526"/>
              <a:ext cx="2848505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spcBef>
                  <a:spcPts val="900"/>
                </a:spcBef>
                <a:defRPr sz="1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pPr algn="r"/>
              <a:r>
                <a:rPr lang="zh-CN" altLang="en-US" dirty="0">
                  <a:latin typeface="+mn-lt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dirty="0">
                <a:latin typeface="+mn-lt"/>
                <a:sym typeface="+mn-lt"/>
              </a:endParaRPr>
            </a:p>
          </p:txBody>
        </p:sp>
      </p:grpSp>
      <p:grpSp>
        <p:nvGrpSpPr>
          <p:cNvPr id="46" name="PA_库_组合 14"/>
          <p:cNvGrpSpPr/>
          <p:nvPr>
            <p:custDataLst>
              <p:tags r:id="rId6"/>
            </p:custDataLst>
          </p:nvPr>
        </p:nvGrpSpPr>
        <p:grpSpPr>
          <a:xfrm>
            <a:off x="1932492" y="3085973"/>
            <a:ext cx="2916374" cy="912303"/>
            <a:chOff x="1677675" y="2233150"/>
            <a:chExt cx="2916374" cy="912303"/>
          </a:xfrm>
        </p:grpSpPr>
        <p:sp>
          <p:nvSpPr>
            <p:cNvPr id="47" name="文本框 23"/>
            <p:cNvSpPr txBox="1"/>
            <p:nvPr/>
          </p:nvSpPr>
          <p:spPr bwMode="auto">
            <a:xfrm>
              <a:off x="3335072" y="223315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48" name="文本框 24"/>
            <p:cNvSpPr txBox="1"/>
            <p:nvPr/>
          </p:nvSpPr>
          <p:spPr bwMode="auto">
            <a:xfrm>
              <a:off x="1677675" y="2543108"/>
              <a:ext cx="2916374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algn="r">
                <a:lnSpc>
                  <a:spcPts val="1800"/>
                </a:lnSpc>
                <a:spcBef>
                  <a:spcPts val="900"/>
                </a:spcBef>
                <a:defRPr sz="1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dirty="0">
                <a:latin typeface="+mn-lt"/>
                <a:sym typeface="+mn-lt"/>
              </a:endParaRPr>
            </a:p>
          </p:txBody>
        </p:sp>
      </p:grpSp>
      <p:grpSp>
        <p:nvGrpSpPr>
          <p:cNvPr id="49" name="PA_库_组合 15"/>
          <p:cNvGrpSpPr/>
          <p:nvPr>
            <p:custDataLst>
              <p:tags r:id="rId7"/>
            </p:custDataLst>
          </p:nvPr>
        </p:nvGrpSpPr>
        <p:grpSpPr>
          <a:xfrm>
            <a:off x="7343135" y="4700752"/>
            <a:ext cx="2937863" cy="912303"/>
            <a:chOff x="7276059" y="4376716"/>
            <a:chExt cx="2785538" cy="912303"/>
          </a:xfrm>
        </p:grpSpPr>
        <p:sp>
          <p:nvSpPr>
            <p:cNvPr id="50" name="文本框 21"/>
            <p:cNvSpPr txBox="1"/>
            <p:nvPr/>
          </p:nvSpPr>
          <p:spPr bwMode="auto">
            <a:xfrm>
              <a:off x="7276060" y="4376716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1" name="文本框 22"/>
            <p:cNvSpPr txBox="1"/>
            <p:nvPr/>
          </p:nvSpPr>
          <p:spPr bwMode="auto">
            <a:xfrm>
              <a:off x="7276059" y="4686674"/>
              <a:ext cx="2785538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spcBef>
                  <a:spcPts val="900"/>
                </a:spcBef>
                <a:defRPr sz="1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dirty="0">
                <a:latin typeface="+mn-lt"/>
                <a:sym typeface="+mn-lt"/>
              </a:endParaRPr>
            </a:p>
          </p:txBody>
        </p:sp>
      </p:grpSp>
      <p:grpSp>
        <p:nvGrpSpPr>
          <p:cNvPr id="52" name="PA_库_组合 16"/>
          <p:cNvGrpSpPr/>
          <p:nvPr>
            <p:custDataLst>
              <p:tags r:id="rId8"/>
            </p:custDataLst>
          </p:nvPr>
        </p:nvGrpSpPr>
        <p:grpSpPr>
          <a:xfrm>
            <a:off x="6714749" y="2832334"/>
            <a:ext cx="3046529" cy="912303"/>
            <a:chOff x="6888198" y="2508298"/>
            <a:chExt cx="2888570" cy="912303"/>
          </a:xfrm>
        </p:grpSpPr>
        <p:sp>
          <p:nvSpPr>
            <p:cNvPr id="53" name="文本框 19"/>
            <p:cNvSpPr txBox="1"/>
            <p:nvPr/>
          </p:nvSpPr>
          <p:spPr bwMode="auto">
            <a:xfrm>
              <a:off x="6888200" y="250829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54" name="文本框 20"/>
            <p:cNvSpPr txBox="1"/>
            <p:nvPr/>
          </p:nvSpPr>
          <p:spPr bwMode="auto">
            <a:xfrm>
              <a:off x="6888198" y="2818256"/>
              <a:ext cx="2888570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>
                <a:lnSpc>
                  <a:spcPts val="1800"/>
                </a:lnSpc>
                <a:spcBef>
                  <a:spcPts val="900"/>
                </a:spcBef>
                <a:defRPr sz="1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dirty="0">
                <a:latin typeface="+mn-lt"/>
                <a:sym typeface="+mn-lt"/>
              </a:endParaRPr>
            </a:p>
          </p:txBody>
        </p:sp>
      </p:grpSp>
      <p:grpSp>
        <p:nvGrpSpPr>
          <p:cNvPr id="55" name="PA_库_组合 17"/>
          <p:cNvGrpSpPr/>
          <p:nvPr>
            <p:custDataLst>
              <p:tags r:id="rId9"/>
            </p:custDataLst>
          </p:nvPr>
        </p:nvGrpSpPr>
        <p:grpSpPr>
          <a:xfrm>
            <a:off x="4644574" y="1619438"/>
            <a:ext cx="1097059" cy="1371324"/>
            <a:chOff x="4786701" y="2312876"/>
            <a:chExt cx="1097059" cy="1371324"/>
          </a:xfrm>
        </p:grpSpPr>
        <p:grpSp>
          <p:nvGrpSpPr>
            <p:cNvPr id="56" name="组合 55"/>
            <p:cNvGrpSpPr/>
            <p:nvPr/>
          </p:nvGrpSpPr>
          <p:grpSpPr>
            <a:xfrm>
              <a:off x="4786701" y="2312876"/>
              <a:ext cx="1097059" cy="1371324"/>
              <a:chOff x="1371600" y="1123950"/>
              <a:chExt cx="1219200" cy="1524000"/>
            </a:xfrm>
            <a:solidFill>
              <a:schemeClr val="accent4"/>
            </a:solidFill>
          </p:grpSpPr>
          <p:sp>
            <p:nvSpPr>
              <p:cNvPr id="59" name="平行四边形 58"/>
              <p:cNvSpPr/>
              <p:nvPr/>
            </p:nvSpPr>
            <p:spPr>
              <a:xfrm>
                <a:off x="1371600" y="1123950"/>
                <a:ext cx="1219200" cy="1524000"/>
              </a:xfrm>
              <a:prstGeom prst="parallelogram">
                <a:avLst>
                  <a:gd name="adj" fmla="val 43141"/>
                </a:avLst>
              </a:prstGeom>
              <a:solidFill>
                <a:srgbClr val="7FD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1749604" y="1884958"/>
                <a:ext cx="457200" cy="1985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椭圆 56"/>
            <p:cNvSpPr/>
            <p:nvPr/>
          </p:nvSpPr>
          <p:spPr>
            <a:xfrm>
              <a:off x="5238974" y="2453462"/>
              <a:ext cx="413682" cy="413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8" name="任意多边形 38"/>
            <p:cNvSpPr/>
            <p:nvPr/>
          </p:nvSpPr>
          <p:spPr bwMode="auto">
            <a:xfrm>
              <a:off x="5002949" y="3162760"/>
              <a:ext cx="376838" cy="379365"/>
            </a:xfrm>
            <a:custGeom>
              <a:avLst/>
              <a:gdLst/>
              <a:ahLst/>
              <a:cxnLst>
                <a:cxn ang="0">
                  <a:pos x="31" y="67"/>
                </a:cxn>
                <a:cxn ang="0">
                  <a:pos x="23" y="67"/>
                </a:cxn>
                <a:cxn ang="0">
                  <a:pos x="18" y="62"/>
                </a:cxn>
                <a:cxn ang="0">
                  <a:pos x="18" y="51"/>
                </a:cxn>
                <a:cxn ang="0">
                  <a:pos x="7" y="51"/>
                </a:cxn>
                <a:cxn ang="0">
                  <a:pos x="2" y="46"/>
                </a:cxn>
                <a:cxn ang="0">
                  <a:pos x="2" y="38"/>
                </a:cxn>
                <a:cxn ang="0">
                  <a:pos x="39" y="2"/>
                </a:cxn>
                <a:cxn ang="0">
                  <a:pos x="46" y="2"/>
                </a:cxn>
                <a:cxn ang="0">
                  <a:pos x="51" y="7"/>
                </a:cxn>
                <a:cxn ang="0">
                  <a:pos x="51" y="18"/>
                </a:cxn>
                <a:cxn ang="0">
                  <a:pos x="62" y="18"/>
                </a:cxn>
                <a:cxn ang="0">
                  <a:pos x="67" y="23"/>
                </a:cxn>
                <a:cxn ang="0">
                  <a:pos x="67" y="30"/>
                </a:cxn>
                <a:cxn ang="0">
                  <a:pos x="31" y="67"/>
                </a:cxn>
                <a:cxn ang="0">
                  <a:pos x="56" y="31"/>
                </a:cxn>
                <a:cxn ang="0">
                  <a:pos x="56" y="27"/>
                </a:cxn>
                <a:cxn ang="0">
                  <a:pos x="42" y="13"/>
                </a:cxn>
                <a:cxn ang="0">
                  <a:pos x="38" y="13"/>
                </a:cxn>
                <a:cxn ang="0">
                  <a:pos x="13" y="38"/>
                </a:cxn>
                <a:cxn ang="0">
                  <a:pos x="13" y="41"/>
                </a:cxn>
                <a:cxn ang="0">
                  <a:pos x="28" y="56"/>
                </a:cxn>
                <a:cxn ang="0">
                  <a:pos x="30" y="57"/>
                </a:cxn>
                <a:cxn ang="0">
                  <a:pos x="31" y="56"/>
                </a:cxn>
                <a:cxn ang="0">
                  <a:pos x="56" y="31"/>
                </a:cxn>
                <a:cxn ang="0">
                  <a:pos x="53" y="29"/>
                </a:cxn>
                <a:cxn ang="0">
                  <a:pos x="30" y="52"/>
                </a:cxn>
                <a:cxn ang="0">
                  <a:pos x="17" y="39"/>
                </a:cxn>
                <a:cxn ang="0">
                  <a:pos x="40" y="16"/>
                </a:cxn>
                <a:cxn ang="0">
                  <a:pos x="53" y="29"/>
                </a:cxn>
              </a:cxnLst>
              <a:rect l="0" t="0" r="r" b="b"/>
              <a:pathLst>
                <a:path w="69" h="69">
                  <a:moveTo>
                    <a:pt x="31" y="67"/>
                  </a:moveTo>
                  <a:cubicBezTo>
                    <a:pt x="29" y="69"/>
                    <a:pt x="25" y="69"/>
                    <a:pt x="23" y="6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1" y="59"/>
                    <a:pt x="21" y="54"/>
                    <a:pt x="18" y="51"/>
                  </a:cubicBezTo>
                  <a:cubicBezTo>
                    <a:pt x="15" y="48"/>
                    <a:pt x="10" y="48"/>
                    <a:pt x="7" y="51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0" y="44"/>
                    <a:pt x="0" y="40"/>
                    <a:pt x="2" y="38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4" y="0"/>
                    <a:pt x="46" y="2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8" y="10"/>
                    <a:pt x="48" y="15"/>
                    <a:pt x="51" y="18"/>
                  </a:cubicBezTo>
                  <a:cubicBezTo>
                    <a:pt x="54" y="21"/>
                    <a:pt x="59" y="21"/>
                    <a:pt x="62" y="18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9" y="25"/>
                    <a:pt x="69" y="28"/>
                    <a:pt x="67" y="30"/>
                  </a:cubicBezTo>
                  <a:lnTo>
                    <a:pt x="31" y="67"/>
                  </a:lnTo>
                  <a:close/>
                  <a:moveTo>
                    <a:pt x="56" y="31"/>
                  </a:moveTo>
                  <a:cubicBezTo>
                    <a:pt x="57" y="30"/>
                    <a:pt x="57" y="28"/>
                    <a:pt x="56" y="2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2"/>
                    <a:pt x="39" y="12"/>
                    <a:pt x="38" y="13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9"/>
                    <a:pt x="12" y="40"/>
                    <a:pt x="13" y="41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9" y="57"/>
                    <a:pt x="30" y="57"/>
                  </a:cubicBezTo>
                  <a:cubicBezTo>
                    <a:pt x="30" y="57"/>
                    <a:pt x="31" y="56"/>
                    <a:pt x="31" y="56"/>
                  </a:cubicBezTo>
                  <a:lnTo>
                    <a:pt x="56" y="31"/>
                  </a:lnTo>
                  <a:close/>
                  <a:moveTo>
                    <a:pt x="53" y="29"/>
                  </a:moveTo>
                  <a:cubicBezTo>
                    <a:pt x="30" y="52"/>
                    <a:pt x="30" y="52"/>
                    <a:pt x="30" y="5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40" y="16"/>
                    <a:pt x="40" y="16"/>
                    <a:pt x="40" y="16"/>
                  </a:cubicBezTo>
                  <a:lnTo>
                    <a:pt x="53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PA_库_组合 18"/>
          <p:cNvGrpSpPr/>
          <p:nvPr>
            <p:custDataLst>
              <p:tags r:id="rId10"/>
            </p:custDataLst>
          </p:nvPr>
        </p:nvGrpSpPr>
        <p:grpSpPr>
          <a:xfrm>
            <a:off x="6162693" y="1541159"/>
            <a:ext cx="3070121" cy="912303"/>
            <a:chOff x="6888199" y="2508298"/>
            <a:chExt cx="3070121" cy="912303"/>
          </a:xfrm>
        </p:grpSpPr>
        <p:sp>
          <p:nvSpPr>
            <p:cNvPr id="64" name="文本框 42"/>
            <p:cNvSpPr txBox="1"/>
            <p:nvPr/>
          </p:nvSpPr>
          <p:spPr bwMode="auto">
            <a:xfrm>
              <a:off x="6888200" y="2508298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cs typeface="+mn-ea"/>
                  <a:sym typeface="+mn-lt"/>
                </a:rPr>
                <a:t>输入标题文本</a:t>
              </a:r>
            </a:p>
          </p:txBody>
        </p:sp>
        <p:sp>
          <p:nvSpPr>
            <p:cNvPr id="66" name="文本框 43"/>
            <p:cNvSpPr txBox="1"/>
            <p:nvPr/>
          </p:nvSpPr>
          <p:spPr bwMode="auto">
            <a:xfrm>
              <a:off x="6888199" y="2818256"/>
              <a:ext cx="3070121" cy="602345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ts val="1800"/>
                </a:lnSpc>
                <a:spcBef>
                  <a:spcPts val="900"/>
                </a:spcBef>
              </a:pPr>
              <a:r>
                <a:rPr lang="zh-CN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734455" cy="535234"/>
            <a:chOff x="7046723" y="2568233"/>
            <a:chExt cx="3734455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F19EC2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910056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输入第二章标题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F19EC2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b="1" spc="600" dirty="0">
                <a:solidFill>
                  <a:srgbClr val="F19EC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76435" y="1987389"/>
            <a:ext cx="4498214" cy="1007153"/>
            <a:chOff x="1367579" y="1996834"/>
            <a:chExt cx="4498461" cy="1007209"/>
          </a:xfrm>
        </p:grpSpPr>
        <p:grpSp>
          <p:nvGrpSpPr>
            <p:cNvPr id="22" name="组合 21"/>
            <p:cNvGrpSpPr/>
            <p:nvPr/>
          </p:nvGrpSpPr>
          <p:grpSpPr>
            <a:xfrm>
              <a:off x="2123229" y="1996834"/>
              <a:ext cx="3742811" cy="1007209"/>
              <a:chOff x="7483989" y="3433235"/>
              <a:chExt cx="3742811" cy="1007209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7483989" y="3732519"/>
                <a:ext cx="3742811" cy="70792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00"/>
                  </a:lnSpc>
                  <a:spcBef>
                    <a:spcPts val="900"/>
                  </a:spcBef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  <a:endParaRPr lang="es-ES" altLang="zh-CN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483989" y="3433235"/>
                <a:ext cx="2050552" cy="36281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sp>
          <p:nvSpPr>
            <p:cNvPr id="24" name="椭圆 23"/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88C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8" rIns="91435" bIns="4571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76435" y="3235093"/>
            <a:ext cx="4498214" cy="1007153"/>
            <a:chOff x="1367579" y="1996834"/>
            <a:chExt cx="4498461" cy="1007210"/>
          </a:xfrm>
        </p:grpSpPr>
        <p:grpSp>
          <p:nvGrpSpPr>
            <p:cNvPr id="29" name="组合 28"/>
            <p:cNvGrpSpPr/>
            <p:nvPr/>
          </p:nvGrpSpPr>
          <p:grpSpPr>
            <a:xfrm>
              <a:off x="2123229" y="1996834"/>
              <a:ext cx="3742811" cy="1007210"/>
              <a:chOff x="7483989" y="3433235"/>
              <a:chExt cx="3742811" cy="100721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7483989" y="3732519"/>
                <a:ext cx="3742811" cy="70792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00"/>
                  </a:lnSpc>
                  <a:spcBef>
                    <a:spcPts val="900"/>
                  </a:spcBef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  <a:endParaRPr lang="es-ES" altLang="zh-CN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483989" y="3433235"/>
                <a:ext cx="2050552" cy="36281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F19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8" rIns="91435" bIns="4571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76435" y="4482800"/>
            <a:ext cx="4498214" cy="1007153"/>
            <a:chOff x="1367579" y="1996834"/>
            <a:chExt cx="4498461" cy="1007210"/>
          </a:xfrm>
        </p:grpSpPr>
        <p:grpSp>
          <p:nvGrpSpPr>
            <p:cNvPr id="36" name="组合 35"/>
            <p:cNvGrpSpPr/>
            <p:nvPr/>
          </p:nvGrpSpPr>
          <p:grpSpPr>
            <a:xfrm>
              <a:off x="2123229" y="1996834"/>
              <a:ext cx="3742811" cy="1007210"/>
              <a:chOff x="7483989" y="3433235"/>
              <a:chExt cx="3742811" cy="100721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7483989" y="3732519"/>
                <a:ext cx="3742811" cy="70792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600"/>
                  </a:lnSpc>
                  <a:spcBef>
                    <a:spcPts val="900"/>
                  </a:spcBef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  <a:endParaRPr lang="es-ES" altLang="zh-CN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7483989" y="3433235"/>
                <a:ext cx="2050552" cy="36281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sp>
          <p:nvSpPr>
            <p:cNvPr id="38" name="椭圆 37"/>
            <p:cNvSpPr/>
            <p:nvPr/>
          </p:nvSpPr>
          <p:spPr>
            <a:xfrm>
              <a:off x="1367579" y="2122141"/>
              <a:ext cx="584200" cy="584200"/>
            </a:xfrm>
            <a:prstGeom prst="ellipse">
              <a:avLst/>
            </a:prstGeom>
            <a:solidFill>
              <a:srgbClr val="8D8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8" rIns="91435" bIns="45718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10" y="1352411"/>
            <a:ext cx="4603439" cy="4387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60" y="1981520"/>
            <a:ext cx="5956630" cy="41140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6" y="1943261"/>
            <a:ext cx="5956630" cy="4114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734455" cy="535234"/>
            <a:chOff x="7046723" y="2568233"/>
            <a:chExt cx="3734455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F19EC2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910056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输入第二章标题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F19EC2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b="1" spc="600" dirty="0">
                <a:solidFill>
                  <a:srgbClr val="F19EC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289099" y="2934825"/>
            <a:ext cx="23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矩形 19"/>
          <p:cNvSpPr/>
          <p:nvPr/>
        </p:nvSpPr>
        <p:spPr>
          <a:xfrm>
            <a:off x="1639228" y="3427884"/>
            <a:ext cx="3412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90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此处简单描述该章节具体内容，文字言简意赅，不必繁琐，注意调整版面，美观度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90494" y="2934825"/>
            <a:ext cx="23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6923801" y="3454874"/>
            <a:ext cx="3412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90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，文字言简意赅，不必繁琐，注意调整版面，美观度。此处简单描述该章节具体内容，文字言简意赅，不必繁琐，注意调整版面，美观度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732" y="1294061"/>
            <a:ext cx="1987037" cy="2212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6" y="4196486"/>
            <a:ext cx="6342812" cy="26445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9814" y="-915013"/>
            <a:ext cx="432059" cy="6486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0896" y="1169342"/>
            <a:ext cx="432059" cy="648634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839075" y="2805598"/>
            <a:ext cx="1535434" cy="1110523"/>
            <a:chOff x="2023866" y="2831976"/>
            <a:chExt cx="1219112" cy="881739"/>
          </a:xfrm>
        </p:grpSpPr>
        <p:sp>
          <p:nvSpPr>
            <p:cNvPr id="23" name="椭圆 22"/>
            <p:cNvSpPr/>
            <p:nvPr/>
          </p:nvSpPr>
          <p:spPr>
            <a:xfrm>
              <a:off x="2200764" y="2891880"/>
              <a:ext cx="821836" cy="821835"/>
            </a:xfrm>
            <a:prstGeom prst="ellipse">
              <a:avLst/>
            </a:prstGeom>
            <a:solidFill>
              <a:srgbClr val="7FD0F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023866" y="2831976"/>
              <a:ext cx="1219112" cy="821835"/>
            </a:xfrm>
            <a:prstGeom prst="ellipse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215268" y="2749479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输入第三章标题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3319748" y="3682458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00" y="662219"/>
            <a:ext cx="2441453" cy="2831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7457" cy="535234"/>
            <a:chOff x="7046723" y="2568233"/>
            <a:chExt cx="3667457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7FD0F8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输入第三章标题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7FD0F8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800" b="1" spc="600" dirty="0">
                <a:solidFill>
                  <a:srgbClr val="7FD0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文本框 26"/>
          <p:cNvSpPr/>
          <p:nvPr/>
        </p:nvSpPr>
        <p:spPr>
          <a:xfrm>
            <a:off x="8027137" y="4085375"/>
            <a:ext cx="2866226" cy="828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2000"/>
              </a:lnSpc>
              <a:spcBef>
                <a:spcPts val="900"/>
              </a:spcBef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32" name="文本框 27"/>
          <p:cNvSpPr/>
          <p:nvPr/>
        </p:nvSpPr>
        <p:spPr>
          <a:xfrm>
            <a:off x="1543168" y="3958853"/>
            <a:ext cx="2619375" cy="828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>
              <a:lnSpc>
                <a:spcPts val="2000"/>
              </a:lnSpc>
              <a:spcBef>
                <a:spcPts val="900"/>
              </a:spcBef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18"/>
          <p:cNvSpPr/>
          <p:nvPr/>
        </p:nvSpPr>
        <p:spPr>
          <a:xfrm>
            <a:off x="7324455" y="2394000"/>
            <a:ext cx="2866226" cy="828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2000"/>
              </a:lnSpc>
              <a:spcBef>
                <a:spcPts val="900"/>
              </a:spcBef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34" name="文本框 19"/>
          <p:cNvSpPr/>
          <p:nvPr/>
        </p:nvSpPr>
        <p:spPr>
          <a:xfrm>
            <a:off x="2339280" y="2054119"/>
            <a:ext cx="2680270" cy="828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r">
              <a:lnSpc>
                <a:spcPts val="2000"/>
              </a:lnSpc>
              <a:spcBef>
                <a:spcPts val="900"/>
              </a:spcBef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216691" y="2031628"/>
            <a:ext cx="3744913" cy="3635375"/>
            <a:chOff x="4216691" y="2031628"/>
            <a:chExt cx="3744913" cy="3635375"/>
          </a:xfrm>
        </p:grpSpPr>
        <p:sp>
          <p:nvSpPr>
            <p:cNvPr id="23" name="Freeform 5"/>
            <p:cNvSpPr/>
            <p:nvPr/>
          </p:nvSpPr>
          <p:spPr>
            <a:xfrm>
              <a:off x="4872329" y="2622178"/>
              <a:ext cx="2619375" cy="3044825"/>
            </a:xfrm>
            <a:custGeom>
              <a:avLst/>
              <a:gdLst/>
              <a:ahLst/>
              <a:cxnLst>
                <a:cxn ang="0">
                  <a:pos x="553122462" y="70268469"/>
                </a:cxn>
                <a:cxn ang="0">
                  <a:pos x="487247196" y="359598266"/>
                </a:cxn>
                <a:cxn ang="0">
                  <a:pos x="350310834" y="115770412"/>
                </a:cxn>
                <a:cxn ang="0">
                  <a:pos x="336674925" y="128633687"/>
                </a:cxn>
                <a:cxn ang="0">
                  <a:pos x="487439146" y="487848174"/>
                </a:cxn>
                <a:cxn ang="0">
                  <a:pos x="426749492" y="535653973"/>
                </a:cxn>
                <a:cxn ang="0">
                  <a:pos x="102750314" y="361902150"/>
                </a:cxn>
                <a:cxn ang="0">
                  <a:pos x="72213153" y="375533533"/>
                </a:cxn>
                <a:cxn ang="0">
                  <a:pos x="300568143" y="476136840"/>
                </a:cxn>
                <a:cxn ang="0">
                  <a:pos x="458822692" y="679070930"/>
                </a:cxn>
                <a:cxn ang="0">
                  <a:pos x="410040628" y="814040461"/>
                </a:cxn>
                <a:cxn ang="0">
                  <a:pos x="2304717" y="743963936"/>
                </a:cxn>
                <a:cxn ang="0">
                  <a:pos x="0" y="778329831"/>
                </a:cxn>
                <a:cxn ang="0">
                  <a:pos x="419451005" y="879317302"/>
                </a:cxn>
                <a:cxn ang="0">
                  <a:pos x="430782635" y="1158279761"/>
                </a:cxn>
                <a:cxn ang="0">
                  <a:pos x="300568143" y="1273857762"/>
                </a:cxn>
                <a:cxn ang="0">
                  <a:pos x="174387178" y="1298048976"/>
                </a:cxn>
                <a:cxn ang="0">
                  <a:pos x="764000267" y="1322431230"/>
                </a:cxn>
                <a:cxn ang="0">
                  <a:pos x="853498545" y="1302848659"/>
                </a:cxn>
                <a:cxn ang="0">
                  <a:pos x="766304983" y="1281920916"/>
                </a:cxn>
                <a:cxn ang="0">
                  <a:pos x="599408297" y="1170758764"/>
                </a:cxn>
                <a:cxn ang="0">
                  <a:pos x="595951004" y="916371352"/>
                </a:cxn>
                <a:cxn ang="0">
                  <a:pos x="886148472" y="798105195"/>
                </a:cxn>
                <a:cxn ang="0">
                  <a:pos x="1147920888" y="773722064"/>
                </a:cxn>
                <a:cxn ang="0">
                  <a:pos x="1146576361" y="735132237"/>
                </a:cxn>
                <a:cxn ang="0">
                  <a:pos x="1096642158" y="748379347"/>
                </a:cxn>
                <a:cxn ang="0">
                  <a:pos x="589805532" y="814616213"/>
                </a:cxn>
                <a:cxn ang="0">
                  <a:pos x="635322691" y="568100257"/>
                </a:cxn>
                <a:cxn ang="0">
                  <a:pos x="1049012234" y="422763579"/>
                </a:cxn>
                <a:cxn ang="0">
                  <a:pos x="1035375887" y="406828313"/>
                </a:cxn>
                <a:cxn ang="0">
                  <a:pos x="734423734" y="474409147"/>
                </a:cxn>
                <a:cxn ang="0">
                  <a:pos x="560036610" y="545253341"/>
                </a:cxn>
                <a:cxn ang="0">
                  <a:pos x="592109810" y="456361805"/>
                </a:cxn>
                <a:cxn ang="0">
                  <a:pos x="779556992" y="194486718"/>
                </a:cxn>
                <a:cxn ang="0">
                  <a:pos x="656449037" y="351727030"/>
                </a:cxn>
                <a:cxn ang="0">
                  <a:pos x="538910264" y="408364089"/>
                </a:cxn>
                <a:cxn ang="0">
                  <a:pos x="572136041" y="103674778"/>
                </a:cxn>
                <a:cxn ang="0">
                  <a:pos x="563109565" y="191917"/>
                </a:cxn>
                <a:cxn ang="0">
                  <a:pos x="534877121" y="0"/>
                </a:cxn>
              </a:cxnLst>
              <a:rect l="0" t="0" r="0" b="0"/>
              <a:pathLst>
                <a:path w="5977" h="6949">
                  <a:moveTo>
                    <a:pt x="2785" y="0"/>
                  </a:moveTo>
                  <a:cubicBezTo>
                    <a:pt x="2841" y="42"/>
                    <a:pt x="2858" y="134"/>
                    <a:pt x="2880" y="366"/>
                  </a:cubicBezTo>
                  <a:cubicBezTo>
                    <a:pt x="2910" y="674"/>
                    <a:pt x="2891" y="857"/>
                    <a:pt x="2760" y="1513"/>
                  </a:cubicBezTo>
                  <a:cubicBezTo>
                    <a:pt x="2638" y="2133"/>
                    <a:pt x="2639" y="2130"/>
                    <a:pt x="2537" y="1873"/>
                  </a:cubicBezTo>
                  <a:cubicBezTo>
                    <a:pt x="2413" y="1562"/>
                    <a:pt x="2149" y="1060"/>
                    <a:pt x="1997" y="847"/>
                  </a:cubicBezTo>
                  <a:cubicBezTo>
                    <a:pt x="1912" y="730"/>
                    <a:pt x="1834" y="619"/>
                    <a:pt x="1824" y="603"/>
                  </a:cubicBezTo>
                  <a:cubicBezTo>
                    <a:pt x="1821" y="599"/>
                    <a:pt x="1822" y="588"/>
                    <a:pt x="1825" y="573"/>
                  </a:cubicBezTo>
                  <a:cubicBezTo>
                    <a:pt x="1802" y="607"/>
                    <a:pt x="1779" y="639"/>
                    <a:pt x="1753" y="670"/>
                  </a:cubicBezTo>
                  <a:cubicBezTo>
                    <a:pt x="1818" y="723"/>
                    <a:pt x="2054" y="1118"/>
                    <a:pt x="2190" y="1400"/>
                  </a:cubicBezTo>
                  <a:cubicBezTo>
                    <a:pt x="2346" y="1724"/>
                    <a:pt x="2539" y="2359"/>
                    <a:pt x="2538" y="2541"/>
                  </a:cubicBezTo>
                  <a:cubicBezTo>
                    <a:pt x="2537" y="2685"/>
                    <a:pt x="2494" y="2855"/>
                    <a:pt x="2446" y="2903"/>
                  </a:cubicBezTo>
                  <a:cubicBezTo>
                    <a:pt x="2409" y="2940"/>
                    <a:pt x="2382" y="2926"/>
                    <a:pt x="2222" y="2790"/>
                  </a:cubicBezTo>
                  <a:cubicBezTo>
                    <a:pt x="1978" y="2584"/>
                    <a:pt x="1756" y="2436"/>
                    <a:pt x="1436" y="2266"/>
                  </a:cubicBezTo>
                  <a:cubicBezTo>
                    <a:pt x="1187" y="2133"/>
                    <a:pt x="694" y="1925"/>
                    <a:pt x="535" y="1885"/>
                  </a:cubicBezTo>
                  <a:cubicBezTo>
                    <a:pt x="470" y="1868"/>
                    <a:pt x="435" y="1856"/>
                    <a:pt x="420" y="1823"/>
                  </a:cubicBezTo>
                  <a:cubicBezTo>
                    <a:pt x="408" y="1868"/>
                    <a:pt x="393" y="1913"/>
                    <a:pt x="376" y="1956"/>
                  </a:cubicBezTo>
                  <a:cubicBezTo>
                    <a:pt x="383" y="1953"/>
                    <a:pt x="389" y="1951"/>
                    <a:pt x="395" y="1951"/>
                  </a:cubicBezTo>
                  <a:cubicBezTo>
                    <a:pt x="549" y="1951"/>
                    <a:pt x="1204" y="2247"/>
                    <a:pt x="1565" y="2480"/>
                  </a:cubicBezTo>
                  <a:cubicBezTo>
                    <a:pt x="1801" y="2632"/>
                    <a:pt x="2168" y="2981"/>
                    <a:pt x="2287" y="3167"/>
                  </a:cubicBezTo>
                  <a:cubicBezTo>
                    <a:pt x="2358" y="3279"/>
                    <a:pt x="2375" y="3338"/>
                    <a:pt x="2389" y="3537"/>
                  </a:cubicBezTo>
                  <a:cubicBezTo>
                    <a:pt x="2407" y="3784"/>
                    <a:pt x="2356" y="4253"/>
                    <a:pt x="2309" y="4282"/>
                  </a:cubicBezTo>
                  <a:cubicBezTo>
                    <a:pt x="2294" y="4291"/>
                    <a:pt x="2216" y="4272"/>
                    <a:pt x="2135" y="4240"/>
                  </a:cubicBezTo>
                  <a:cubicBezTo>
                    <a:pt x="1771" y="4095"/>
                    <a:pt x="1129" y="3975"/>
                    <a:pt x="401" y="3915"/>
                  </a:cubicBezTo>
                  <a:cubicBezTo>
                    <a:pt x="234" y="3901"/>
                    <a:pt x="89" y="3886"/>
                    <a:pt x="12" y="3875"/>
                  </a:cubicBezTo>
                  <a:cubicBezTo>
                    <a:pt x="12" y="3877"/>
                    <a:pt x="12" y="3878"/>
                    <a:pt x="12" y="3880"/>
                  </a:cubicBezTo>
                  <a:cubicBezTo>
                    <a:pt x="12" y="3939"/>
                    <a:pt x="8" y="3997"/>
                    <a:pt x="0" y="4054"/>
                  </a:cubicBezTo>
                  <a:lnTo>
                    <a:pt x="229" y="4057"/>
                  </a:lnTo>
                  <a:cubicBezTo>
                    <a:pt x="1035" y="4066"/>
                    <a:pt x="1849" y="4284"/>
                    <a:pt x="2184" y="4580"/>
                  </a:cubicBezTo>
                  <a:cubicBezTo>
                    <a:pt x="2296" y="4678"/>
                    <a:pt x="2311" y="4707"/>
                    <a:pt x="2329" y="4848"/>
                  </a:cubicBezTo>
                  <a:cubicBezTo>
                    <a:pt x="2353" y="5035"/>
                    <a:pt x="2303" y="5720"/>
                    <a:pt x="2243" y="6033"/>
                  </a:cubicBezTo>
                  <a:cubicBezTo>
                    <a:pt x="2219" y="6155"/>
                    <a:pt x="2177" y="6286"/>
                    <a:pt x="2148" y="6324"/>
                  </a:cubicBezTo>
                  <a:cubicBezTo>
                    <a:pt x="2078" y="6419"/>
                    <a:pt x="1739" y="6599"/>
                    <a:pt x="1565" y="6635"/>
                  </a:cubicBezTo>
                  <a:cubicBezTo>
                    <a:pt x="1488" y="6651"/>
                    <a:pt x="1312" y="6682"/>
                    <a:pt x="1175" y="6704"/>
                  </a:cubicBezTo>
                  <a:cubicBezTo>
                    <a:pt x="1037" y="6727"/>
                    <a:pt x="917" y="6752"/>
                    <a:pt x="908" y="6761"/>
                  </a:cubicBezTo>
                  <a:cubicBezTo>
                    <a:pt x="846" y="6823"/>
                    <a:pt x="1154" y="6882"/>
                    <a:pt x="1733" y="6919"/>
                  </a:cubicBezTo>
                  <a:cubicBezTo>
                    <a:pt x="2214" y="6949"/>
                    <a:pt x="3600" y="6930"/>
                    <a:pt x="3978" y="6888"/>
                  </a:cubicBezTo>
                  <a:cubicBezTo>
                    <a:pt x="4141" y="6870"/>
                    <a:pt x="4313" y="6840"/>
                    <a:pt x="4359" y="6821"/>
                  </a:cubicBezTo>
                  <a:lnTo>
                    <a:pt x="4444" y="6786"/>
                  </a:lnTo>
                  <a:lnTo>
                    <a:pt x="4380" y="6752"/>
                  </a:lnTo>
                  <a:cubicBezTo>
                    <a:pt x="4344" y="6733"/>
                    <a:pt x="4169" y="6699"/>
                    <a:pt x="3990" y="6677"/>
                  </a:cubicBezTo>
                  <a:cubicBezTo>
                    <a:pt x="3636" y="6633"/>
                    <a:pt x="3384" y="6538"/>
                    <a:pt x="3223" y="6387"/>
                  </a:cubicBezTo>
                  <a:cubicBezTo>
                    <a:pt x="3147" y="6317"/>
                    <a:pt x="3136" y="6284"/>
                    <a:pt x="3121" y="6098"/>
                  </a:cubicBezTo>
                  <a:cubicBezTo>
                    <a:pt x="3098" y="5808"/>
                    <a:pt x="3092" y="5584"/>
                    <a:pt x="3098" y="5147"/>
                  </a:cubicBezTo>
                  <a:lnTo>
                    <a:pt x="3103" y="4773"/>
                  </a:lnTo>
                  <a:lnTo>
                    <a:pt x="3201" y="4665"/>
                  </a:lnTo>
                  <a:cubicBezTo>
                    <a:pt x="3389" y="4458"/>
                    <a:pt x="3879" y="4281"/>
                    <a:pt x="4614" y="4157"/>
                  </a:cubicBezTo>
                  <a:cubicBezTo>
                    <a:pt x="4997" y="4092"/>
                    <a:pt x="5912" y="4000"/>
                    <a:pt x="5966" y="4021"/>
                  </a:cubicBezTo>
                  <a:cubicBezTo>
                    <a:pt x="5969" y="4022"/>
                    <a:pt x="5973" y="4026"/>
                    <a:pt x="5977" y="4030"/>
                  </a:cubicBezTo>
                  <a:cubicBezTo>
                    <a:pt x="5971" y="3983"/>
                    <a:pt x="5968" y="3935"/>
                    <a:pt x="5968" y="3887"/>
                  </a:cubicBezTo>
                  <a:cubicBezTo>
                    <a:pt x="5968" y="3867"/>
                    <a:pt x="5969" y="3848"/>
                    <a:pt x="5970" y="3829"/>
                  </a:cubicBezTo>
                  <a:cubicBezTo>
                    <a:pt x="5961" y="3854"/>
                    <a:pt x="5951" y="3871"/>
                    <a:pt x="5942" y="3877"/>
                  </a:cubicBezTo>
                  <a:cubicBezTo>
                    <a:pt x="5925" y="3888"/>
                    <a:pt x="5821" y="3898"/>
                    <a:pt x="5710" y="3898"/>
                  </a:cubicBezTo>
                  <a:cubicBezTo>
                    <a:pt x="5247" y="3899"/>
                    <a:pt x="4355" y="4013"/>
                    <a:pt x="3586" y="4169"/>
                  </a:cubicBezTo>
                  <a:cubicBezTo>
                    <a:pt x="3302" y="4226"/>
                    <a:pt x="3085" y="4257"/>
                    <a:pt x="3071" y="4243"/>
                  </a:cubicBezTo>
                  <a:cubicBezTo>
                    <a:pt x="3043" y="4215"/>
                    <a:pt x="2962" y="3612"/>
                    <a:pt x="2962" y="3431"/>
                  </a:cubicBezTo>
                  <a:cubicBezTo>
                    <a:pt x="2962" y="3287"/>
                    <a:pt x="3037" y="3185"/>
                    <a:pt x="3308" y="2959"/>
                  </a:cubicBezTo>
                  <a:cubicBezTo>
                    <a:pt x="3708" y="2626"/>
                    <a:pt x="4264" y="2412"/>
                    <a:pt x="5130" y="2260"/>
                  </a:cubicBezTo>
                  <a:lnTo>
                    <a:pt x="5462" y="2202"/>
                  </a:lnTo>
                  <a:cubicBezTo>
                    <a:pt x="5441" y="2169"/>
                    <a:pt x="5420" y="2136"/>
                    <a:pt x="5403" y="2101"/>
                  </a:cubicBezTo>
                  <a:cubicBezTo>
                    <a:pt x="5400" y="2110"/>
                    <a:pt x="5397" y="2116"/>
                    <a:pt x="5391" y="2119"/>
                  </a:cubicBezTo>
                  <a:cubicBezTo>
                    <a:pt x="5374" y="2130"/>
                    <a:pt x="5204" y="2161"/>
                    <a:pt x="5015" y="2189"/>
                  </a:cubicBezTo>
                  <a:cubicBezTo>
                    <a:pt x="4603" y="2249"/>
                    <a:pt x="4090" y="2371"/>
                    <a:pt x="3824" y="2471"/>
                  </a:cubicBezTo>
                  <a:cubicBezTo>
                    <a:pt x="3718" y="2511"/>
                    <a:pt x="3480" y="2623"/>
                    <a:pt x="3296" y="2720"/>
                  </a:cubicBezTo>
                  <a:cubicBezTo>
                    <a:pt x="2967" y="2892"/>
                    <a:pt x="2959" y="2895"/>
                    <a:pt x="2916" y="2840"/>
                  </a:cubicBezTo>
                  <a:cubicBezTo>
                    <a:pt x="2888" y="2802"/>
                    <a:pt x="2878" y="2747"/>
                    <a:pt x="2887" y="2673"/>
                  </a:cubicBezTo>
                  <a:cubicBezTo>
                    <a:pt x="2899" y="2585"/>
                    <a:pt x="2938" y="2526"/>
                    <a:pt x="3083" y="2377"/>
                  </a:cubicBezTo>
                  <a:cubicBezTo>
                    <a:pt x="3474" y="1976"/>
                    <a:pt x="3779" y="1561"/>
                    <a:pt x="3990" y="1139"/>
                  </a:cubicBezTo>
                  <a:cubicBezTo>
                    <a:pt x="4014" y="1091"/>
                    <a:pt x="4038" y="1048"/>
                    <a:pt x="4059" y="1013"/>
                  </a:cubicBezTo>
                  <a:cubicBezTo>
                    <a:pt x="4029" y="994"/>
                    <a:pt x="4001" y="975"/>
                    <a:pt x="3973" y="953"/>
                  </a:cubicBezTo>
                  <a:cubicBezTo>
                    <a:pt x="3895" y="1157"/>
                    <a:pt x="3635" y="1579"/>
                    <a:pt x="3418" y="1832"/>
                  </a:cubicBezTo>
                  <a:cubicBezTo>
                    <a:pt x="3264" y="2012"/>
                    <a:pt x="2893" y="2318"/>
                    <a:pt x="2830" y="2318"/>
                  </a:cubicBezTo>
                  <a:cubicBezTo>
                    <a:pt x="2793" y="2318"/>
                    <a:pt x="2789" y="2289"/>
                    <a:pt x="2806" y="2127"/>
                  </a:cubicBezTo>
                  <a:cubicBezTo>
                    <a:pt x="2817" y="2022"/>
                    <a:pt x="2845" y="1835"/>
                    <a:pt x="2867" y="1711"/>
                  </a:cubicBezTo>
                  <a:cubicBezTo>
                    <a:pt x="2974" y="1120"/>
                    <a:pt x="2996" y="891"/>
                    <a:pt x="2979" y="540"/>
                  </a:cubicBezTo>
                  <a:cubicBezTo>
                    <a:pt x="2970" y="346"/>
                    <a:pt x="2955" y="140"/>
                    <a:pt x="2946" y="84"/>
                  </a:cubicBezTo>
                  <a:lnTo>
                    <a:pt x="2932" y="1"/>
                  </a:lnTo>
                  <a:cubicBezTo>
                    <a:pt x="2909" y="2"/>
                    <a:pt x="2886" y="3"/>
                    <a:pt x="2863" y="3"/>
                  </a:cubicBezTo>
                  <a:cubicBezTo>
                    <a:pt x="2836" y="3"/>
                    <a:pt x="2811" y="2"/>
                    <a:pt x="2785" y="0"/>
                  </a:cubicBez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橢圓 3"/>
            <p:cNvSpPr/>
            <p:nvPr/>
          </p:nvSpPr>
          <p:spPr>
            <a:xfrm>
              <a:off x="4216691" y="3958853"/>
              <a:ext cx="711200" cy="712788"/>
            </a:xfrm>
            <a:prstGeom prst="ellipse">
              <a:avLst/>
            </a:prstGeom>
            <a:solidFill>
              <a:srgbClr val="88C897"/>
            </a:solidFill>
            <a:ln w="25400">
              <a:noFill/>
            </a:ln>
          </p:spPr>
          <p:txBody>
            <a:bodyPr anchor="t"/>
            <a:lstStyle/>
            <a:p>
              <a:pPr marL="233680" indent="-233680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Char char="•"/>
              </a:pPr>
              <a:endParaRPr lang="zh-CN" altLang="zh-CN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橢圓 4"/>
            <p:cNvSpPr/>
            <p:nvPr/>
          </p:nvSpPr>
          <p:spPr>
            <a:xfrm>
              <a:off x="4411954" y="2996828"/>
              <a:ext cx="712787" cy="711200"/>
            </a:xfrm>
            <a:prstGeom prst="ellipse">
              <a:avLst/>
            </a:prstGeom>
            <a:solidFill>
              <a:srgbClr val="8D80BA"/>
            </a:solidFill>
            <a:ln w="25400">
              <a:noFill/>
            </a:ln>
          </p:spPr>
          <p:txBody>
            <a:bodyPr anchor="t"/>
            <a:lstStyle/>
            <a:p>
              <a:pPr marL="233680" indent="-233680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Char char="•"/>
              </a:pPr>
              <a:endParaRPr lang="zh-CN" altLang="zh-CN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橢圓 5"/>
            <p:cNvSpPr/>
            <p:nvPr/>
          </p:nvSpPr>
          <p:spPr>
            <a:xfrm>
              <a:off x="5032666" y="2466603"/>
              <a:ext cx="714375" cy="711200"/>
            </a:xfrm>
            <a:prstGeom prst="ellipse">
              <a:avLst/>
            </a:prstGeom>
            <a:solidFill>
              <a:srgbClr val="F19EC2"/>
            </a:solidFill>
            <a:ln w="25400">
              <a:noFill/>
            </a:ln>
          </p:spPr>
          <p:txBody>
            <a:bodyPr anchor="t"/>
            <a:lstStyle/>
            <a:p>
              <a:pPr marL="233680" indent="-233680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Char char="•"/>
              </a:pPr>
              <a:endParaRPr lang="zh-CN" altLang="zh-CN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橢圓 6"/>
            <p:cNvSpPr/>
            <p:nvPr/>
          </p:nvSpPr>
          <p:spPr>
            <a:xfrm>
              <a:off x="5824829" y="2031628"/>
              <a:ext cx="712787" cy="712788"/>
            </a:xfrm>
            <a:prstGeom prst="ellipse">
              <a:avLst/>
            </a:prstGeom>
            <a:solidFill>
              <a:srgbClr val="88C897"/>
            </a:solidFill>
            <a:ln w="25400">
              <a:noFill/>
            </a:ln>
          </p:spPr>
          <p:txBody>
            <a:bodyPr anchor="t"/>
            <a:lstStyle/>
            <a:p>
              <a:pPr marL="233680" indent="-233680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Char char="•"/>
              </a:pPr>
              <a:endParaRPr lang="zh-CN" altLang="zh-CN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橢圓 7"/>
            <p:cNvSpPr/>
            <p:nvPr/>
          </p:nvSpPr>
          <p:spPr>
            <a:xfrm>
              <a:off x="6537616" y="2619003"/>
              <a:ext cx="714375" cy="712788"/>
            </a:xfrm>
            <a:prstGeom prst="ellipse">
              <a:avLst/>
            </a:prstGeom>
            <a:solidFill>
              <a:srgbClr val="7FD0F8"/>
            </a:solidFill>
            <a:ln w="25400">
              <a:noFill/>
            </a:ln>
          </p:spPr>
          <p:txBody>
            <a:bodyPr anchor="t"/>
            <a:lstStyle/>
            <a:p>
              <a:pPr marL="233680" indent="-233680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Char char="•"/>
              </a:pPr>
              <a:endParaRPr lang="zh-CN" altLang="zh-CN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橢圓 8"/>
            <p:cNvSpPr/>
            <p:nvPr/>
          </p:nvSpPr>
          <p:spPr>
            <a:xfrm>
              <a:off x="7134516" y="3238128"/>
              <a:ext cx="714375" cy="711200"/>
            </a:xfrm>
            <a:prstGeom prst="ellipse">
              <a:avLst/>
            </a:prstGeom>
            <a:solidFill>
              <a:srgbClr val="F19EC2"/>
            </a:solidFill>
            <a:ln w="25400">
              <a:noFill/>
            </a:ln>
          </p:spPr>
          <p:txBody>
            <a:bodyPr anchor="t"/>
            <a:lstStyle/>
            <a:p>
              <a:pPr marL="233680" indent="-233680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Char char="•"/>
              </a:pPr>
              <a:endParaRPr lang="zh-CN" altLang="zh-CN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橢圓 9"/>
            <p:cNvSpPr/>
            <p:nvPr/>
          </p:nvSpPr>
          <p:spPr>
            <a:xfrm>
              <a:off x="7250404" y="4146178"/>
              <a:ext cx="711200" cy="711200"/>
            </a:xfrm>
            <a:prstGeom prst="ellipse">
              <a:avLst/>
            </a:prstGeom>
            <a:solidFill>
              <a:srgbClr val="8D80BA"/>
            </a:solidFill>
            <a:ln w="25400">
              <a:noFill/>
            </a:ln>
          </p:spPr>
          <p:txBody>
            <a:bodyPr anchor="t"/>
            <a:lstStyle/>
            <a:p>
              <a:pPr marL="233680" indent="-233680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Char char="•"/>
              </a:pPr>
              <a:endParaRPr lang="zh-CN" altLang="zh-CN" sz="32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KSO_Shape"/>
            <p:cNvSpPr/>
            <p:nvPr/>
          </p:nvSpPr>
          <p:spPr>
            <a:xfrm>
              <a:off x="4342104" y="4123953"/>
              <a:ext cx="458787" cy="385763"/>
            </a:xfrm>
            <a:custGeom>
              <a:avLst/>
              <a:gdLst/>
              <a:ahLst/>
              <a:cxnLst>
                <a:cxn ang="0">
                  <a:pos x="45113" y="38437"/>
                </a:cxn>
                <a:cxn ang="0">
                  <a:pos x="48323" y="41618"/>
                </a:cxn>
                <a:cxn ang="0">
                  <a:pos x="48407" y="42233"/>
                </a:cxn>
                <a:cxn ang="0">
                  <a:pos x="45795" y="45070"/>
                </a:cxn>
                <a:cxn ang="0">
                  <a:pos x="47054" y="49481"/>
                </a:cxn>
                <a:cxn ang="0">
                  <a:pos x="47903" y="56081"/>
                </a:cxn>
                <a:cxn ang="0">
                  <a:pos x="41610" y="54017"/>
                </a:cxn>
                <a:cxn ang="0">
                  <a:pos x="42607" y="47969"/>
                </a:cxn>
                <a:cxn ang="0">
                  <a:pos x="41117" y="42661"/>
                </a:cxn>
                <a:cxn ang="0">
                  <a:pos x="40897" y="42056"/>
                </a:cxn>
                <a:cxn ang="0">
                  <a:pos x="41117" y="41462"/>
                </a:cxn>
                <a:cxn ang="0">
                  <a:pos x="44400" y="38365"/>
                </a:cxn>
                <a:cxn ang="0">
                  <a:pos x="56328" y="34234"/>
                </a:cxn>
                <a:cxn ang="0">
                  <a:pos x="63317" y="36662"/>
                </a:cxn>
                <a:cxn ang="0">
                  <a:pos x="70161" y="39016"/>
                </a:cxn>
                <a:cxn ang="0">
                  <a:pos x="71950" y="40038"/>
                </a:cxn>
                <a:cxn ang="0">
                  <a:pos x="73049" y="41309"/>
                </a:cxn>
                <a:cxn ang="0">
                  <a:pos x="74409" y="44226"/>
                </a:cxn>
                <a:cxn ang="0">
                  <a:pos x="75340" y="48102"/>
                </a:cxn>
                <a:cxn ang="0">
                  <a:pos x="75780" y="52989"/>
                </a:cxn>
                <a:cxn ang="0">
                  <a:pos x="75571" y="54073"/>
                </a:cxn>
                <a:cxn ang="0">
                  <a:pos x="74566" y="54896"/>
                </a:cxn>
                <a:cxn ang="0">
                  <a:pos x="70883" y="56292"/>
                </a:cxn>
                <a:cxn ang="0">
                  <a:pos x="64678" y="57428"/>
                </a:cxn>
                <a:cxn ang="0">
                  <a:pos x="55888" y="58115"/>
                </a:cxn>
                <a:cxn ang="0">
                  <a:pos x="37747" y="60814"/>
                </a:cxn>
                <a:cxn ang="0">
                  <a:pos x="3848" y="33141"/>
                </a:cxn>
                <a:cxn ang="0">
                  <a:pos x="45851" y="63"/>
                </a:cxn>
                <a:cxn ang="0">
                  <a:pos x="47862" y="500"/>
                </a:cxn>
                <a:cxn ang="0">
                  <a:pos x="49716" y="1303"/>
                </a:cxn>
                <a:cxn ang="0">
                  <a:pos x="51413" y="2460"/>
                </a:cxn>
                <a:cxn ang="0">
                  <a:pos x="54000" y="5348"/>
                </a:cxn>
                <a:cxn ang="0">
                  <a:pos x="55801" y="9362"/>
                </a:cxn>
                <a:cxn ang="0">
                  <a:pos x="56262" y="11958"/>
                </a:cxn>
                <a:cxn ang="0">
                  <a:pos x="56273" y="14574"/>
                </a:cxn>
                <a:cxn ang="0">
                  <a:pos x="55801" y="17618"/>
                </a:cxn>
                <a:cxn ang="0">
                  <a:pos x="54879" y="20683"/>
                </a:cxn>
                <a:cxn ang="0">
                  <a:pos x="53549" y="23613"/>
                </a:cxn>
                <a:cxn ang="0">
                  <a:pos x="51884" y="26229"/>
                </a:cxn>
                <a:cxn ang="0">
                  <a:pos x="48690" y="34361"/>
                </a:cxn>
                <a:cxn ang="0">
                  <a:pos x="45600" y="37071"/>
                </a:cxn>
                <a:cxn ang="0">
                  <a:pos x="44584" y="37478"/>
                </a:cxn>
                <a:cxn ang="0">
                  <a:pos x="43222" y="36728"/>
                </a:cxn>
                <a:cxn ang="0">
                  <a:pos x="39525" y="33214"/>
                </a:cxn>
                <a:cxn ang="0">
                  <a:pos x="36928" y="25521"/>
                </a:cxn>
                <a:cxn ang="0">
                  <a:pos x="35346" y="22789"/>
                </a:cxn>
                <a:cxn ang="0">
                  <a:pos x="34131" y="19808"/>
                </a:cxn>
                <a:cxn ang="0">
                  <a:pos x="33325" y="16732"/>
                </a:cxn>
                <a:cxn ang="0">
                  <a:pos x="33000" y="13730"/>
                </a:cxn>
                <a:cxn ang="0">
                  <a:pos x="33126" y="11301"/>
                </a:cxn>
                <a:cxn ang="0">
                  <a:pos x="33911" y="8132"/>
                </a:cxn>
                <a:cxn ang="0">
                  <a:pos x="36027" y="4358"/>
                </a:cxn>
                <a:cxn ang="0">
                  <a:pos x="38373" y="2095"/>
                </a:cxn>
                <a:cxn ang="0">
                  <a:pos x="40122" y="1043"/>
                </a:cxn>
                <a:cxn ang="0">
                  <a:pos x="42028" y="344"/>
                </a:cxn>
                <a:cxn ang="0">
                  <a:pos x="44060" y="10"/>
                </a:cxn>
              </a:cxnLst>
              <a:rect l="0" t="0" r="0" b="0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KSO_Shape"/>
            <p:cNvSpPr/>
            <p:nvPr/>
          </p:nvSpPr>
          <p:spPr>
            <a:xfrm>
              <a:off x="5243804" y="2660278"/>
              <a:ext cx="288925" cy="323850"/>
            </a:xfrm>
            <a:custGeom>
              <a:avLst/>
              <a:gdLst/>
              <a:ahLst/>
              <a:cxnLst>
                <a:cxn ang="0">
                  <a:pos x="5015" y="19115"/>
                </a:cxn>
                <a:cxn ang="0">
                  <a:pos x="23733" y="14357"/>
                </a:cxn>
                <a:cxn ang="0">
                  <a:pos x="23786" y="11964"/>
                </a:cxn>
                <a:cxn ang="0">
                  <a:pos x="32003" y="4710"/>
                </a:cxn>
                <a:cxn ang="0">
                  <a:pos x="32775" y="4952"/>
                </a:cxn>
                <a:cxn ang="0">
                  <a:pos x="33440" y="5398"/>
                </a:cxn>
                <a:cxn ang="0">
                  <a:pos x="33955" y="6017"/>
                </a:cxn>
                <a:cxn ang="0">
                  <a:pos x="34266" y="6770"/>
                </a:cxn>
                <a:cxn ang="0">
                  <a:pos x="34352" y="35773"/>
                </a:cxn>
                <a:cxn ang="0">
                  <a:pos x="34229" y="36596"/>
                </a:cxn>
                <a:cxn ang="0">
                  <a:pos x="33880" y="37327"/>
                </a:cxn>
                <a:cxn ang="0">
                  <a:pos x="33344" y="37918"/>
                </a:cxn>
                <a:cxn ang="0">
                  <a:pos x="32657" y="38338"/>
                </a:cxn>
                <a:cxn ang="0">
                  <a:pos x="31858" y="38542"/>
                </a:cxn>
                <a:cxn ang="0">
                  <a:pos x="7691" y="38526"/>
                </a:cxn>
                <a:cxn ang="0">
                  <a:pos x="6908" y="38284"/>
                </a:cxn>
                <a:cxn ang="0">
                  <a:pos x="6248" y="37832"/>
                </a:cxn>
                <a:cxn ang="0">
                  <a:pos x="5739" y="37214"/>
                </a:cxn>
                <a:cxn ang="0">
                  <a:pos x="5422" y="36467"/>
                </a:cxn>
                <a:cxn ang="0">
                  <a:pos x="7712" y="35773"/>
                </a:cxn>
                <a:cxn ang="0">
                  <a:pos x="7782" y="35993"/>
                </a:cxn>
                <a:cxn ang="0">
                  <a:pos x="8034" y="36160"/>
                </a:cxn>
                <a:cxn ang="0">
                  <a:pos x="31692" y="36155"/>
                </a:cxn>
                <a:cxn ang="0">
                  <a:pos x="31928" y="35961"/>
                </a:cxn>
                <a:cxn ang="0">
                  <a:pos x="31971" y="7458"/>
                </a:cxn>
                <a:cxn ang="0">
                  <a:pos x="31901" y="7237"/>
                </a:cxn>
                <a:cxn ang="0">
                  <a:pos x="31660" y="7071"/>
                </a:cxn>
                <a:cxn ang="0">
                  <a:pos x="9946" y="7334"/>
                </a:cxn>
                <a:cxn ang="0">
                  <a:pos x="9785" y="8151"/>
                </a:cxn>
                <a:cxn ang="0">
                  <a:pos x="9398" y="8856"/>
                </a:cxn>
                <a:cxn ang="0">
                  <a:pos x="8830" y="9420"/>
                </a:cxn>
                <a:cxn ang="0">
                  <a:pos x="8127" y="9808"/>
                </a:cxn>
                <a:cxn ang="0">
                  <a:pos x="7317" y="9974"/>
                </a:cxn>
                <a:cxn ang="0">
                  <a:pos x="2398" y="31208"/>
                </a:cxn>
                <a:cxn ang="0">
                  <a:pos x="2586" y="31445"/>
                </a:cxn>
                <a:cxn ang="0">
                  <a:pos x="26237" y="31493"/>
                </a:cxn>
                <a:cxn ang="0">
                  <a:pos x="26462" y="31423"/>
                </a:cxn>
                <a:cxn ang="0">
                  <a:pos x="26634" y="31170"/>
                </a:cxn>
                <a:cxn ang="0">
                  <a:pos x="26623" y="2667"/>
                </a:cxn>
                <a:cxn ang="0">
                  <a:pos x="26430" y="2436"/>
                </a:cxn>
                <a:cxn ang="0">
                  <a:pos x="9951" y="2387"/>
                </a:cxn>
                <a:cxn ang="0">
                  <a:pos x="26800" y="59"/>
                </a:cxn>
                <a:cxn ang="0">
                  <a:pos x="27562" y="339"/>
                </a:cxn>
                <a:cxn ang="0">
                  <a:pos x="28206" y="817"/>
                </a:cxn>
                <a:cxn ang="0">
                  <a:pos x="28683" y="1463"/>
                </a:cxn>
                <a:cxn ang="0">
                  <a:pos x="28962" y="2226"/>
                </a:cxn>
                <a:cxn ang="0">
                  <a:pos x="29016" y="31235"/>
                </a:cxn>
                <a:cxn ang="0">
                  <a:pos x="28849" y="32047"/>
                </a:cxn>
                <a:cxn ang="0">
                  <a:pos x="28468" y="32757"/>
                </a:cxn>
                <a:cxn ang="0">
                  <a:pos x="27900" y="33327"/>
                </a:cxn>
                <a:cxn ang="0">
                  <a:pos x="27192" y="33708"/>
                </a:cxn>
                <a:cxn ang="0">
                  <a:pos x="26387" y="33875"/>
                </a:cxn>
                <a:cxn ang="0">
                  <a:pos x="2215" y="33821"/>
                </a:cxn>
                <a:cxn ang="0">
                  <a:pos x="1454" y="33542"/>
                </a:cxn>
                <a:cxn ang="0">
                  <a:pos x="815" y="33063"/>
                </a:cxn>
                <a:cxn ang="0">
                  <a:pos x="333" y="32418"/>
                </a:cxn>
                <a:cxn ang="0">
                  <a:pos x="54" y="31654"/>
                </a:cxn>
                <a:cxn ang="0">
                  <a:pos x="8266" y="0"/>
                </a:cxn>
              </a:cxnLst>
              <a:rect l="0" t="0" r="0" b="0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KSO_Shape"/>
            <p:cNvSpPr/>
            <p:nvPr/>
          </p:nvSpPr>
          <p:spPr>
            <a:xfrm>
              <a:off x="6704304" y="2784103"/>
              <a:ext cx="414337" cy="352425"/>
            </a:xfrm>
            <a:custGeom>
              <a:avLst/>
              <a:gdLst/>
              <a:ahLst/>
              <a:cxnLst>
                <a:cxn ang="0">
                  <a:pos x="40478" y="44003"/>
                </a:cxn>
                <a:cxn ang="0">
                  <a:pos x="39642" y="45969"/>
                </a:cxn>
                <a:cxn ang="0">
                  <a:pos x="22919" y="45590"/>
                </a:cxn>
                <a:cxn ang="0">
                  <a:pos x="23043" y="43519"/>
                </a:cxn>
                <a:cxn ang="0">
                  <a:pos x="36588" y="36924"/>
                </a:cxn>
                <a:cxn ang="0">
                  <a:pos x="37019" y="38703"/>
                </a:cxn>
                <a:cxn ang="0">
                  <a:pos x="26879" y="39360"/>
                </a:cxn>
                <a:cxn ang="0">
                  <a:pos x="25947" y="37783"/>
                </a:cxn>
                <a:cxn ang="0">
                  <a:pos x="10237" y="29753"/>
                </a:cxn>
                <a:cxn ang="0">
                  <a:pos x="26457" y="30975"/>
                </a:cxn>
                <a:cxn ang="0">
                  <a:pos x="25172" y="32759"/>
                </a:cxn>
                <a:cxn ang="0">
                  <a:pos x="8590" y="32029"/>
                </a:cxn>
                <a:cxn ang="0">
                  <a:pos x="9189" y="30017"/>
                </a:cxn>
                <a:cxn ang="0">
                  <a:pos x="35985" y="27082"/>
                </a:cxn>
                <a:cxn ang="0">
                  <a:pos x="34067" y="30438"/>
                </a:cxn>
                <a:cxn ang="0">
                  <a:pos x="33103" y="30385"/>
                </a:cxn>
                <a:cxn ang="0">
                  <a:pos x="9593" y="23380"/>
                </a:cxn>
                <a:cxn ang="0">
                  <a:pos x="19566" y="24338"/>
                </a:cxn>
                <a:cxn ang="0">
                  <a:pos x="18801" y="25991"/>
                </a:cxn>
                <a:cxn ang="0">
                  <a:pos x="8590" y="25499"/>
                </a:cxn>
                <a:cxn ang="0">
                  <a:pos x="8854" y="23679"/>
                </a:cxn>
                <a:cxn ang="0">
                  <a:pos x="27725" y="16744"/>
                </a:cxn>
                <a:cxn ang="0">
                  <a:pos x="28042" y="19012"/>
                </a:cxn>
                <a:cxn ang="0">
                  <a:pos x="8880" y="19627"/>
                </a:cxn>
                <a:cxn ang="0">
                  <a:pos x="7913" y="17553"/>
                </a:cxn>
                <a:cxn ang="0">
                  <a:pos x="48624" y="11391"/>
                </a:cxn>
                <a:cxn ang="0">
                  <a:pos x="51902" y="14187"/>
                </a:cxn>
                <a:cxn ang="0">
                  <a:pos x="52290" y="15892"/>
                </a:cxn>
                <a:cxn ang="0">
                  <a:pos x="39682" y="28039"/>
                </a:cxn>
                <a:cxn ang="0">
                  <a:pos x="37726" y="27907"/>
                </a:cxn>
                <a:cxn ang="0">
                  <a:pos x="36237" y="26474"/>
                </a:cxn>
                <a:cxn ang="0">
                  <a:pos x="35637" y="24418"/>
                </a:cxn>
                <a:cxn ang="0">
                  <a:pos x="48245" y="11418"/>
                </a:cxn>
                <a:cxn ang="0">
                  <a:pos x="6608" y="12164"/>
                </a:cxn>
                <a:cxn ang="0">
                  <a:pos x="3792" y="14852"/>
                </a:cxn>
                <a:cxn ang="0">
                  <a:pos x="3423" y="46597"/>
                </a:cxn>
                <a:cxn ang="0">
                  <a:pos x="5675" y="49786"/>
                </a:cxn>
                <a:cxn ang="0">
                  <a:pos x="45806" y="50691"/>
                </a:cxn>
                <a:cxn ang="0">
                  <a:pos x="49325" y="48916"/>
                </a:cxn>
                <a:cxn ang="0">
                  <a:pos x="50742" y="45226"/>
                </a:cxn>
                <a:cxn ang="0">
                  <a:pos x="53197" y="50972"/>
                </a:cxn>
                <a:cxn ang="0">
                  <a:pos x="50126" y="53371"/>
                </a:cxn>
                <a:cxn ang="0">
                  <a:pos x="3361" y="53177"/>
                </a:cxn>
                <a:cxn ang="0">
                  <a:pos x="545" y="50506"/>
                </a:cxn>
                <a:cxn ang="0">
                  <a:pos x="176" y="12954"/>
                </a:cxn>
                <a:cxn ang="0">
                  <a:pos x="2428" y="9774"/>
                </a:cxn>
                <a:cxn ang="0">
                  <a:pos x="57857" y="2945"/>
                </a:cxn>
                <a:cxn ang="0">
                  <a:pos x="59799" y="3795"/>
                </a:cxn>
                <a:cxn ang="0">
                  <a:pos x="60898" y="5856"/>
                </a:cxn>
                <a:cxn ang="0">
                  <a:pos x="60344" y="7864"/>
                </a:cxn>
                <a:cxn ang="0">
                  <a:pos x="53692" y="13967"/>
                </a:cxn>
                <a:cxn ang="0">
                  <a:pos x="51117" y="11240"/>
                </a:cxn>
                <a:cxn ang="0">
                  <a:pos x="49904" y="9600"/>
                </a:cxn>
                <a:cxn ang="0">
                  <a:pos x="56873" y="3067"/>
                </a:cxn>
                <a:cxn ang="0">
                  <a:pos x="62727" y="1163"/>
                </a:cxn>
                <a:cxn ang="0">
                  <a:pos x="62603" y="3513"/>
                </a:cxn>
                <a:cxn ang="0">
                  <a:pos x="61099" y="3495"/>
                </a:cxn>
                <a:cxn ang="0">
                  <a:pos x="59428" y="1976"/>
                </a:cxn>
                <a:cxn ang="0">
                  <a:pos x="61188" y="536"/>
                </a:cxn>
                <a:cxn ang="0">
                  <a:pos x="56241" y="729"/>
                </a:cxn>
                <a:cxn ang="0">
                  <a:pos x="45208" y="12684"/>
                </a:cxn>
                <a:cxn ang="0">
                  <a:pos x="43656" y="12446"/>
                </a:cxn>
                <a:cxn ang="0">
                  <a:pos x="43735" y="10901"/>
                </a:cxn>
              </a:cxnLst>
              <a:rect l="0" t="0" r="0" b="0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KSO_Shape"/>
            <p:cNvSpPr/>
            <p:nvPr/>
          </p:nvSpPr>
          <p:spPr>
            <a:xfrm>
              <a:off x="7404391" y="4339853"/>
              <a:ext cx="403225" cy="323850"/>
            </a:xfrm>
            <a:custGeom>
              <a:avLst/>
              <a:gdLst/>
              <a:ahLst/>
              <a:cxnLst>
                <a:cxn ang="0">
                  <a:pos x="10861" y="24667"/>
                </a:cxn>
                <a:cxn ang="0">
                  <a:pos x="16020" y="22897"/>
                </a:cxn>
                <a:cxn ang="0">
                  <a:pos x="16954" y="23988"/>
                </a:cxn>
                <a:cxn ang="0">
                  <a:pos x="10408" y="28515"/>
                </a:cxn>
                <a:cxn ang="0">
                  <a:pos x="2415" y="26676"/>
                </a:cxn>
                <a:cxn ang="0">
                  <a:pos x="3460" y="23407"/>
                </a:cxn>
                <a:cxn ang="0">
                  <a:pos x="5451" y="22163"/>
                </a:cxn>
                <a:cxn ang="0">
                  <a:pos x="6001" y="24397"/>
                </a:cxn>
                <a:cxn ang="0">
                  <a:pos x="19554" y="16754"/>
                </a:cxn>
                <a:cxn ang="0">
                  <a:pos x="12681" y="13079"/>
                </a:cxn>
                <a:cxn ang="0">
                  <a:pos x="13293" y="15236"/>
                </a:cxn>
                <a:cxn ang="0">
                  <a:pos x="14151" y="16118"/>
                </a:cxn>
                <a:cxn ang="0">
                  <a:pos x="13657" y="17391"/>
                </a:cxn>
                <a:cxn ang="0">
                  <a:pos x="12578" y="19572"/>
                </a:cxn>
                <a:cxn ang="0">
                  <a:pos x="11053" y="20981"/>
                </a:cxn>
                <a:cxn ang="0">
                  <a:pos x="9956" y="21184"/>
                </a:cxn>
                <a:cxn ang="0">
                  <a:pos x="8833" y="20807"/>
                </a:cxn>
                <a:cxn ang="0">
                  <a:pos x="7325" y="18980"/>
                </a:cxn>
                <a:cxn ang="0">
                  <a:pos x="6237" y="17028"/>
                </a:cxn>
                <a:cxn ang="0">
                  <a:pos x="6211" y="15858"/>
                </a:cxn>
                <a:cxn ang="0">
                  <a:pos x="7097" y="14261"/>
                </a:cxn>
                <a:cxn ang="0">
                  <a:pos x="8268" y="13509"/>
                </a:cxn>
                <a:cxn ang="0">
                  <a:pos x="10648" y="13347"/>
                </a:cxn>
                <a:cxn ang="0">
                  <a:pos x="12114" y="12607"/>
                </a:cxn>
                <a:cxn ang="0">
                  <a:pos x="11947" y="10812"/>
                </a:cxn>
                <a:cxn ang="0">
                  <a:pos x="12827" y="11308"/>
                </a:cxn>
                <a:cxn ang="0">
                  <a:pos x="13589" y="12042"/>
                </a:cxn>
                <a:cxn ang="0">
                  <a:pos x="13944" y="14042"/>
                </a:cxn>
                <a:cxn ang="0">
                  <a:pos x="13471" y="15407"/>
                </a:cxn>
                <a:cxn ang="0">
                  <a:pos x="12860" y="13048"/>
                </a:cxn>
                <a:cxn ang="0">
                  <a:pos x="11622" y="12735"/>
                </a:cxn>
                <a:cxn ang="0">
                  <a:pos x="9755" y="13372"/>
                </a:cxn>
                <a:cxn ang="0">
                  <a:pos x="7528" y="13204"/>
                </a:cxn>
                <a:cxn ang="0">
                  <a:pos x="6728" y="15407"/>
                </a:cxn>
                <a:cxn ang="0">
                  <a:pos x="6228" y="14393"/>
                </a:cxn>
                <a:cxn ang="0">
                  <a:pos x="6577" y="12446"/>
                </a:cxn>
                <a:cxn ang="0">
                  <a:pos x="7726" y="11027"/>
                </a:cxn>
                <a:cxn ang="0">
                  <a:pos x="10098" y="10420"/>
                </a:cxn>
                <a:cxn ang="0">
                  <a:pos x="16061" y="7211"/>
                </a:cxn>
                <a:cxn ang="0">
                  <a:pos x="16061" y="8222"/>
                </a:cxn>
                <a:cxn ang="0">
                  <a:pos x="21238" y="8364"/>
                </a:cxn>
                <a:cxn ang="0">
                  <a:pos x="21510" y="7403"/>
                </a:cxn>
                <a:cxn ang="0">
                  <a:pos x="20647" y="7147"/>
                </a:cxn>
                <a:cxn ang="0">
                  <a:pos x="20132" y="7712"/>
                </a:cxn>
                <a:cxn ang="0">
                  <a:pos x="16851" y="7315"/>
                </a:cxn>
                <a:cxn ang="0">
                  <a:pos x="18252" y="1264"/>
                </a:cxn>
                <a:cxn ang="0">
                  <a:pos x="17788" y="1804"/>
                </a:cxn>
                <a:cxn ang="0">
                  <a:pos x="17803" y="2540"/>
                </a:cxn>
                <a:cxn ang="0">
                  <a:pos x="18296" y="3056"/>
                </a:cxn>
                <a:cxn ang="0">
                  <a:pos x="19038" y="3109"/>
                </a:cxn>
                <a:cxn ang="0">
                  <a:pos x="19597" y="2673"/>
                </a:cxn>
                <a:cxn ang="0">
                  <a:pos x="19727" y="1945"/>
                </a:cxn>
                <a:cxn ang="0">
                  <a:pos x="19340" y="1341"/>
                </a:cxn>
                <a:cxn ang="0">
                  <a:pos x="17341" y="0"/>
                </a:cxn>
                <a:cxn ang="0">
                  <a:pos x="20623" y="401"/>
                </a:cxn>
                <a:cxn ang="0">
                  <a:pos x="36572" y="6065"/>
                </a:cxn>
                <a:cxn ang="0">
                  <a:pos x="37367" y="6984"/>
                </a:cxn>
                <a:cxn ang="0">
                  <a:pos x="53" y="7147"/>
                </a:cxn>
                <a:cxn ang="0">
                  <a:pos x="760" y="6153"/>
                </a:cxn>
                <a:cxn ang="0">
                  <a:pos x="16827" y="513"/>
                </a:cxn>
              </a:cxnLst>
              <a:rect l="0" t="0" r="0" b="0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7457" cy="535234"/>
            <a:chOff x="7046723" y="2568233"/>
            <a:chExt cx="3667457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7FD0F8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输入第三章标题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7FD0F8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800" b="1" spc="600" dirty="0">
                <a:solidFill>
                  <a:srgbClr val="7FD0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52" y="2653556"/>
            <a:ext cx="6169406" cy="194458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951126" y="4742181"/>
            <a:ext cx="23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906857" y="5280791"/>
            <a:ext cx="8665893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90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此处简单描述该章节具体内容，文字言简意赅，不必繁琐，注意调整版面，美观度。此处简单描述该章节具体内容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52" y="825645"/>
            <a:ext cx="2290527" cy="2290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7457" cy="535234"/>
            <a:chOff x="7046723" y="2568233"/>
            <a:chExt cx="3667457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7FD0F8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输入第三章标题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7FD0F8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800" b="1" spc="600" dirty="0">
                <a:solidFill>
                  <a:srgbClr val="7FD0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745942" y="2534166"/>
            <a:ext cx="23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1701674" y="3072776"/>
            <a:ext cx="58214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90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此处简单描述该章节具体内容，文字言简意赅，不必繁琐，注意调整版面，美观度。此处简单描述该章节具体内容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69964" y="4381761"/>
            <a:ext cx="237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1725696" y="4920371"/>
            <a:ext cx="58214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900"/>
              </a:spcBef>
            </a:pPr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此处简单描述该章节具体内容。此处简单描述该章节具体内容，文字言简意赅，不必繁琐，注意调整版面，美观度。此处简单描述该章节具体内容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30" y="1423211"/>
            <a:ext cx="2478626" cy="42416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7" y="2185194"/>
            <a:ext cx="1341584" cy="134158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62" y="3994683"/>
            <a:ext cx="1341584" cy="134158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7457" cy="535234"/>
            <a:chOff x="7046723" y="2568233"/>
            <a:chExt cx="3667457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7FD0F8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输入第三章标题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7FD0F8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800" b="1" spc="600" dirty="0">
                <a:solidFill>
                  <a:srgbClr val="7FD0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25482" y="4751623"/>
            <a:ext cx="2956913" cy="1250682"/>
            <a:chOff x="4739092" y="1788089"/>
            <a:chExt cx="2250539" cy="951908"/>
          </a:xfrm>
        </p:grpSpPr>
        <p:sp>
          <p:nvSpPr>
            <p:cNvPr id="22" name="矩形 21"/>
            <p:cNvSpPr/>
            <p:nvPr/>
          </p:nvSpPr>
          <p:spPr>
            <a:xfrm>
              <a:off x="4739092" y="2084091"/>
              <a:ext cx="2250539" cy="655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790"/>
                </a:spcBef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051878" y="1788089"/>
              <a:ext cx="1550517" cy="285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790"/>
                </a:spcBef>
              </a:pPr>
              <a:r>
                <a:rPr lang="zh-CN" altLang="en-US" sz="184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84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47985" y="4781990"/>
            <a:ext cx="2956913" cy="1222396"/>
            <a:chOff x="4796189" y="1788089"/>
            <a:chExt cx="2250539" cy="930379"/>
          </a:xfrm>
        </p:grpSpPr>
        <p:sp>
          <p:nvSpPr>
            <p:cNvPr id="27" name="矩形 26"/>
            <p:cNvSpPr/>
            <p:nvPr/>
          </p:nvSpPr>
          <p:spPr>
            <a:xfrm>
              <a:off x="4796189" y="2062562"/>
              <a:ext cx="2250539" cy="655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790"/>
                </a:spcBef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051878" y="1788089"/>
              <a:ext cx="1550517" cy="285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790"/>
                </a:spcBef>
              </a:pPr>
              <a:r>
                <a:rPr lang="zh-CN" altLang="en-US" sz="184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184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18" y="1902542"/>
            <a:ext cx="3930850" cy="2810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2" y="2375335"/>
            <a:ext cx="3529723" cy="2062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6" y="4196486"/>
            <a:ext cx="6342812" cy="26445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9814" y="-915013"/>
            <a:ext cx="432059" cy="6486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0896" y="1169342"/>
            <a:ext cx="432059" cy="648634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839075" y="2805598"/>
            <a:ext cx="1535434" cy="1110523"/>
            <a:chOff x="2023866" y="2831976"/>
            <a:chExt cx="1219112" cy="881739"/>
          </a:xfrm>
        </p:grpSpPr>
        <p:sp>
          <p:nvSpPr>
            <p:cNvPr id="23" name="椭圆 22"/>
            <p:cNvSpPr/>
            <p:nvPr/>
          </p:nvSpPr>
          <p:spPr>
            <a:xfrm>
              <a:off x="2200764" y="2891880"/>
              <a:ext cx="821836" cy="821835"/>
            </a:xfrm>
            <a:prstGeom prst="ellipse">
              <a:avLst/>
            </a:prstGeom>
            <a:solidFill>
              <a:srgbClr val="8D80BA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023866" y="2831976"/>
              <a:ext cx="1219112" cy="821835"/>
            </a:xfrm>
            <a:prstGeom prst="ellipse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215268" y="2749479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输入第四章标题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3319748" y="3682458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00" y="662219"/>
            <a:ext cx="2441453" cy="2831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8731" cy="535234"/>
            <a:chOff x="7046723" y="2568233"/>
            <a:chExt cx="3668731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D80BA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44332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输入第四章标题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D80BA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800" b="1" spc="600" dirty="0">
                <a:solidFill>
                  <a:srgbClr val="8D80B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PA_库_组合 1"/>
          <p:cNvGrpSpPr/>
          <p:nvPr>
            <p:custDataLst>
              <p:tags r:id="rId1"/>
            </p:custDataLst>
          </p:nvPr>
        </p:nvGrpSpPr>
        <p:grpSpPr>
          <a:xfrm>
            <a:off x="1326845" y="2104976"/>
            <a:ext cx="3493028" cy="3420884"/>
            <a:chOff x="1326845" y="1713092"/>
            <a:chExt cx="3493028" cy="3420884"/>
          </a:xfrm>
        </p:grpSpPr>
        <p:grpSp>
          <p:nvGrpSpPr>
            <p:cNvPr id="30" name="组合 29"/>
            <p:cNvGrpSpPr/>
            <p:nvPr/>
          </p:nvGrpSpPr>
          <p:grpSpPr>
            <a:xfrm>
              <a:off x="1326845" y="1713092"/>
              <a:ext cx="3493028" cy="3420884"/>
              <a:chOff x="6261100" y="3641726"/>
              <a:chExt cx="2951163" cy="2947988"/>
            </a:xfrm>
            <a:solidFill>
              <a:schemeClr val="accent1"/>
            </a:solidFill>
          </p:grpSpPr>
          <p:sp>
            <p:nvSpPr>
              <p:cNvPr id="34" name="任意多边形: 形状 33"/>
              <p:cNvSpPr/>
              <p:nvPr/>
            </p:nvSpPr>
            <p:spPr bwMode="auto">
              <a:xfrm>
                <a:off x="7256463" y="4243389"/>
                <a:ext cx="1949450" cy="2336800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19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6267450" y="3641726"/>
                <a:ext cx="1949450" cy="2376488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19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6745288" y="6110289"/>
                <a:ext cx="412750" cy="479425"/>
              </a:xfrm>
              <a:custGeom>
                <a:avLst/>
                <a:gdLst>
                  <a:gd name="T0" fmla="*/ 170 w 170"/>
                  <a:gd name="T1" fmla="*/ 111 h 198"/>
                  <a:gd name="T2" fmla="*/ 147 w 170"/>
                  <a:gd name="T3" fmla="*/ 52 h 198"/>
                  <a:gd name="T4" fmla="*/ 87 w 170"/>
                  <a:gd name="T5" fmla="*/ 26 h 198"/>
                  <a:gd name="T6" fmla="*/ 87 w 170"/>
                  <a:gd name="T7" fmla="*/ 0 h 198"/>
                  <a:gd name="T8" fmla="*/ 24 w 170"/>
                  <a:gd name="T9" fmla="*/ 41 h 198"/>
                  <a:gd name="T10" fmla="*/ 0 w 170"/>
                  <a:gd name="T11" fmla="*/ 110 h 198"/>
                  <a:gd name="T12" fmla="*/ 24 w 170"/>
                  <a:gd name="T13" fmla="*/ 173 h 198"/>
                  <a:gd name="T14" fmla="*/ 84 w 170"/>
                  <a:gd name="T15" fmla="*/ 198 h 198"/>
                  <a:gd name="T16" fmla="*/ 145 w 170"/>
                  <a:gd name="T17" fmla="*/ 173 h 198"/>
                  <a:gd name="T18" fmla="*/ 170 w 170"/>
                  <a:gd name="T19" fmla="*/ 11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170" y="111"/>
                    </a:moveTo>
                    <a:cubicBezTo>
                      <a:pt x="170" y="87"/>
                      <a:pt x="162" y="68"/>
                      <a:pt x="147" y="52"/>
                    </a:cubicBezTo>
                    <a:cubicBezTo>
                      <a:pt x="132" y="36"/>
                      <a:pt x="111" y="28"/>
                      <a:pt x="87" y="26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9" y="7"/>
                      <a:pt x="39" y="21"/>
                      <a:pt x="24" y="41"/>
                    </a:cubicBezTo>
                    <a:cubicBezTo>
                      <a:pt x="8" y="61"/>
                      <a:pt x="0" y="84"/>
                      <a:pt x="0" y="110"/>
                    </a:cubicBezTo>
                    <a:cubicBezTo>
                      <a:pt x="0" y="135"/>
                      <a:pt x="8" y="156"/>
                      <a:pt x="24" y="173"/>
                    </a:cubicBezTo>
                    <a:cubicBezTo>
                      <a:pt x="41" y="190"/>
                      <a:pt x="60" y="198"/>
                      <a:pt x="84" y="198"/>
                    </a:cubicBezTo>
                    <a:cubicBezTo>
                      <a:pt x="109" y="198"/>
                      <a:pt x="129" y="190"/>
                      <a:pt x="145" y="173"/>
                    </a:cubicBezTo>
                    <a:cubicBezTo>
                      <a:pt x="162" y="156"/>
                      <a:pt x="170" y="136"/>
                      <a:pt x="170" y="111"/>
                    </a:cubicBezTo>
                    <a:close/>
                  </a:path>
                </a:pathLst>
              </a:custGeom>
              <a:solidFill>
                <a:srgbClr val="7FD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6261100" y="6110289"/>
                <a:ext cx="411163" cy="479425"/>
              </a:xfrm>
              <a:custGeom>
                <a:avLst/>
                <a:gdLst>
                  <a:gd name="T0" fmla="*/ 146 w 170"/>
                  <a:gd name="T1" fmla="*/ 173 h 198"/>
                  <a:gd name="T2" fmla="*/ 170 w 170"/>
                  <a:gd name="T3" fmla="*/ 111 h 198"/>
                  <a:gd name="T4" fmla="*/ 147 w 170"/>
                  <a:gd name="T5" fmla="*/ 52 h 198"/>
                  <a:gd name="T6" fmla="*/ 87 w 170"/>
                  <a:gd name="T7" fmla="*/ 26 h 198"/>
                  <a:gd name="T8" fmla="*/ 87 w 170"/>
                  <a:gd name="T9" fmla="*/ 0 h 198"/>
                  <a:gd name="T10" fmla="*/ 24 w 170"/>
                  <a:gd name="T11" fmla="*/ 41 h 198"/>
                  <a:gd name="T12" fmla="*/ 0 w 170"/>
                  <a:gd name="T13" fmla="*/ 110 h 198"/>
                  <a:gd name="T14" fmla="*/ 25 w 170"/>
                  <a:gd name="T15" fmla="*/ 173 h 198"/>
                  <a:gd name="T16" fmla="*/ 84 w 170"/>
                  <a:gd name="T17" fmla="*/ 198 h 198"/>
                  <a:gd name="T18" fmla="*/ 146 w 170"/>
                  <a:gd name="T19" fmla="*/ 17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146" y="173"/>
                    </a:moveTo>
                    <a:cubicBezTo>
                      <a:pt x="162" y="156"/>
                      <a:pt x="170" y="136"/>
                      <a:pt x="170" y="111"/>
                    </a:cubicBezTo>
                    <a:cubicBezTo>
                      <a:pt x="170" y="87"/>
                      <a:pt x="162" y="68"/>
                      <a:pt x="147" y="52"/>
                    </a:cubicBezTo>
                    <a:cubicBezTo>
                      <a:pt x="132" y="36"/>
                      <a:pt x="111" y="28"/>
                      <a:pt x="87" y="26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63" y="7"/>
                      <a:pt x="40" y="21"/>
                      <a:pt x="24" y="41"/>
                    </a:cubicBezTo>
                    <a:cubicBezTo>
                      <a:pt x="8" y="61"/>
                      <a:pt x="0" y="84"/>
                      <a:pt x="0" y="110"/>
                    </a:cubicBezTo>
                    <a:cubicBezTo>
                      <a:pt x="0" y="135"/>
                      <a:pt x="9" y="156"/>
                      <a:pt x="25" y="173"/>
                    </a:cubicBezTo>
                    <a:cubicBezTo>
                      <a:pt x="41" y="190"/>
                      <a:pt x="61" y="198"/>
                      <a:pt x="84" y="198"/>
                    </a:cubicBezTo>
                    <a:cubicBezTo>
                      <a:pt x="109" y="198"/>
                      <a:pt x="129" y="190"/>
                      <a:pt x="146" y="173"/>
                    </a:cubicBezTo>
                    <a:close/>
                  </a:path>
                </a:pathLst>
              </a:custGeom>
              <a:solidFill>
                <a:srgbClr val="7FD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8315325" y="3670301"/>
                <a:ext cx="896938" cy="48101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8801100" y="3670301"/>
                <a:ext cx="411163" cy="481013"/>
              </a:xfrm>
              <a:custGeom>
                <a:avLst/>
                <a:gdLst>
                  <a:gd name="T0" fmla="*/ 86 w 170"/>
                  <a:gd name="T1" fmla="*/ 0 h 198"/>
                  <a:gd name="T2" fmla="*/ 24 w 170"/>
                  <a:gd name="T3" fmla="*/ 25 h 198"/>
                  <a:gd name="T4" fmla="*/ 0 w 170"/>
                  <a:gd name="T5" fmla="*/ 87 h 198"/>
                  <a:gd name="T6" fmla="*/ 23 w 170"/>
                  <a:gd name="T7" fmla="*/ 146 h 198"/>
                  <a:gd name="T8" fmla="*/ 83 w 170"/>
                  <a:gd name="T9" fmla="*/ 172 h 198"/>
                  <a:gd name="T10" fmla="*/ 83 w 170"/>
                  <a:gd name="T11" fmla="*/ 198 h 198"/>
                  <a:gd name="T12" fmla="*/ 146 w 170"/>
                  <a:gd name="T13" fmla="*/ 157 h 198"/>
                  <a:gd name="T14" fmla="*/ 170 w 170"/>
                  <a:gd name="T15" fmla="*/ 88 h 198"/>
                  <a:gd name="T16" fmla="*/ 145 w 170"/>
                  <a:gd name="T17" fmla="*/ 25 h 198"/>
                  <a:gd name="T18" fmla="*/ 86 w 170"/>
                  <a:gd name="T1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86" y="0"/>
                    </a:moveTo>
                    <a:cubicBezTo>
                      <a:pt x="61" y="0"/>
                      <a:pt x="41" y="8"/>
                      <a:pt x="24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8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07" y="191"/>
                      <a:pt x="130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5" y="25"/>
                    </a:cubicBezTo>
                    <a:cubicBezTo>
                      <a:pt x="129" y="8"/>
                      <a:pt x="109" y="0"/>
                      <a:pt x="86" y="0"/>
                    </a:cubicBezTo>
                    <a:close/>
                  </a:path>
                </a:pathLst>
              </a:custGeom>
              <a:solidFill>
                <a:srgbClr val="7FD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8315325" y="3670301"/>
                <a:ext cx="412750" cy="481013"/>
              </a:xfrm>
              <a:custGeom>
                <a:avLst/>
                <a:gdLst>
                  <a:gd name="T0" fmla="*/ 146 w 170"/>
                  <a:gd name="T1" fmla="*/ 25 h 198"/>
                  <a:gd name="T2" fmla="*/ 86 w 170"/>
                  <a:gd name="T3" fmla="*/ 0 h 198"/>
                  <a:gd name="T4" fmla="*/ 25 w 170"/>
                  <a:gd name="T5" fmla="*/ 25 h 198"/>
                  <a:gd name="T6" fmla="*/ 0 w 170"/>
                  <a:gd name="T7" fmla="*/ 87 h 198"/>
                  <a:gd name="T8" fmla="*/ 23 w 170"/>
                  <a:gd name="T9" fmla="*/ 146 h 198"/>
                  <a:gd name="T10" fmla="*/ 83 w 170"/>
                  <a:gd name="T11" fmla="*/ 172 h 198"/>
                  <a:gd name="T12" fmla="*/ 83 w 170"/>
                  <a:gd name="T13" fmla="*/ 198 h 198"/>
                  <a:gd name="T14" fmla="*/ 146 w 170"/>
                  <a:gd name="T15" fmla="*/ 157 h 198"/>
                  <a:gd name="T16" fmla="*/ 170 w 170"/>
                  <a:gd name="T17" fmla="*/ 88 h 198"/>
                  <a:gd name="T18" fmla="*/ 146 w 170"/>
                  <a:gd name="T19" fmla="*/ 2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" h="198">
                    <a:moveTo>
                      <a:pt x="146" y="25"/>
                    </a:moveTo>
                    <a:cubicBezTo>
                      <a:pt x="129" y="8"/>
                      <a:pt x="110" y="0"/>
                      <a:pt x="86" y="0"/>
                    </a:cubicBezTo>
                    <a:cubicBezTo>
                      <a:pt x="61" y="0"/>
                      <a:pt x="41" y="8"/>
                      <a:pt x="25" y="25"/>
                    </a:cubicBezTo>
                    <a:cubicBezTo>
                      <a:pt x="8" y="42"/>
                      <a:pt x="0" y="62"/>
                      <a:pt x="0" y="87"/>
                    </a:cubicBezTo>
                    <a:cubicBezTo>
                      <a:pt x="0" y="111"/>
                      <a:pt x="8" y="130"/>
                      <a:pt x="23" y="146"/>
                    </a:cubicBezTo>
                    <a:cubicBezTo>
                      <a:pt x="39" y="162"/>
                      <a:pt x="59" y="170"/>
                      <a:pt x="83" y="172"/>
                    </a:cubicBezTo>
                    <a:cubicBezTo>
                      <a:pt x="83" y="198"/>
                      <a:pt x="83" y="198"/>
                      <a:pt x="83" y="198"/>
                    </a:cubicBezTo>
                    <a:cubicBezTo>
                      <a:pt x="111" y="191"/>
                      <a:pt x="131" y="177"/>
                      <a:pt x="146" y="157"/>
                    </a:cubicBezTo>
                    <a:cubicBezTo>
                      <a:pt x="162" y="137"/>
                      <a:pt x="170" y="114"/>
                      <a:pt x="170" y="88"/>
                    </a:cubicBezTo>
                    <a:cubicBezTo>
                      <a:pt x="170" y="63"/>
                      <a:pt x="162" y="42"/>
                      <a:pt x="146" y="25"/>
                    </a:cubicBezTo>
                    <a:close/>
                  </a:path>
                </a:pathLst>
              </a:custGeom>
              <a:solidFill>
                <a:srgbClr val="7FD0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11"/>
            <p:cNvSpPr txBox="1"/>
            <p:nvPr/>
          </p:nvSpPr>
          <p:spPr>
            <a:xfrm>
              <a:off x="1735195" y="403652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47500" lnSpcReduction="20000"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35195" y="3728746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43" name="PA_库_组合 51"/>
          <p:cNvGrpSpPr/>
          <p:nvPr>
            <p:custDataLst>
              <p:tags r:id="rId2"/>
            </p:custDataLst>
          </p:nvPr>
        </p:nvGrpSpPr>
        <p:grpSpPr>
          <a:xfrm>
            <a:off x="6420036" y="1672124"/>
            <a:ext cx="4213490" cy="623987"/>
            <a:chOff x="6420036" y="1280240"/>
            <a:chExt cx="4213490" cy="623987"/>
          </a:xfrm>
        </p:grpSpPr>
        <p:sp>
          <p:nvSpPr>
            <p:cNvPr id="48" name="矩形: 圆角 47"/>
            <p:cNvSpPr/>
            <p:nvPr/>
          </p:nvSpPr>
          <p:spPr>
            <a:xfrm>
              <a:off x="6420036" y="1326376"/>
              <a:ext cx="577851" cy="577851"/>
            </a:xfrm>
            <a:prstGeom prst="roundRect">
              <a:avLst>
                <a:gd name="adj" fmla="val 15000"/>
              </a:avLst>
            </a:prstGeom>
            <a:solidFill>
              <a:srgbClr val="7FD0F8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997887" y="1280240"/>
              <a:ext cx="3635639" cy="530259"/>
              <a:chOff x="1620551" y="2120093"/>
              <a:chExt cx="3635639" cy="530259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1620551" y="2120093"/>
                <a:ext cx="2073244" cy="297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620551" y="2465686"/>
                <a:ext cx="3635639" cy="184666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Autofit/>
              </a:bodyPr>
              <a:lstStyle/>
              <a:p>
                <a:pPr algn="ctr">
                  <a:lnSpc>
                    <a:spcPts val="2000"/>
                  </a:lnSpc>
                  <a:spcBef>
                    <a:spcPts val="790"/>
                  </a:spcBef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此处简单描述该章节具体内容，文字言简意赅，不必繁琐。</a:t>
                </a:r>
                <a:endPara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PA_库_组合 52"/>
          <p:cNvGrpSpPr/>
          <p:nvPr>
            <p:custDataLst>
              <p:tags r:id="rId3"/>
            </p:custDataLst>
          </p:nvPr>
        </p:nvGrpSpPr>
        <p:grpSpPr>
          <a:xfrm>
            <a:off x="6420036" y="2448122"/>
            <a:ext cx="4213490" cy="640539"/>
            <a:chOff x="6420036" y="2056238"/>
            <a:chExt cx="4213490" cy="640539"/>
          </a:xfrm>
        </p:grpSpPr>
        <p:sp>
          <p:nvSpPr>
            <p:cNvPr id="55" name="矩形: 圆角 54"/>
            <p:cNvSpPr/>
            <p:nvPr/>
          </p:nvSpPr>
          <p:spPr>
            <a:xfrm>
              <a:off x="6420036" y="2118926"/>
              <a:ext cx="577851" cy="577851"/>
            </a:xfrm>
            <a:prstGeom prst="roundRect">
              <a:avLst>
                <a:gd name="adj" fmla="val 15000"/>
              </a:avLst>
            </a:prstGeom>
            <a:solidFill>
              <a:srgbClr val="F19EC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6997887" y="2056238"/>
              <a:ext cx="3635639" cy="514357"/>
              <a:chOff x="1620551" y="2120093"/>
              <a:chExt cx="3635639" cy="514357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1620551" y="2120093"/>
                <a:ext cx="2073244" cy="297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620551" y="2465686"/>
                <a:ext cx="3635639" cy="1687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Autofit/>
              </a:bodyPr>
              <a:lstStyle/>
              <a:p>
                <a:pPr algn="ctr">
                  <a:lnSpc>
                    <a:spcPts val="2000"/>
                  </a:lnSpc>
                  <a:spcBef>
                    <a:spcPts val="790"/>
                  </a:spcBef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此处简单描述该章节具体内容，文字言简意赅，不必繁琐。</a:t>
                </a:r>
                <a:endParaRPr lang="en-US" altLang="zh-CN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PA_库_组合 53"/>
          <p:cNvGrpSpPr/>
          <p:nvPr>
            <p:custDataLst>
              <p:tags r:id="rId4"/>
            </p:custDataLst>
          </p:nvPr>
        </p:nvGrpSpPr>
        <p:grpSpPr>
          <a:xfrm>
            <a:off x="6420036" y="3263475"/>
            <a:ext cx="4213490" cy="617735"/>
            <a:chOff x="6420036" y="2871591"/>
            <a:chExt cx="4213490" cy="617735"/>
          </a:xfrm>
        </p:grpSpPr>
        <p:sp>
          <p:nvSpPr>
            <p:cNvPr id="64" name="矩形: 圆角 63"/>
            <p:cNvSpPr/>
            <p:nvPr/>
          </p:nvSpPr>
          <p:spPr>
            <a:xfrm>
              <a:off x="6420036" y="2911475"/>
              <a:ext cx="577851" cy="577851"/>
            </a:xfrm>
            <a:prstGeom prst="roundRect">
              <a:avLst>
                <a:gd name="adj" fmla="val 15000"/>
              </a:avLst>
            </a:prstGeom>
            <a:solidFill>
              <a:srgbClr val="88C897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6997887" y="2871591"/>
              <a:ext cx="3635639" cy="514357"/>
              <a:chOff x="1620551" y="2120093"/>
              <a:chExt cx="3635639" cy="514357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620551" y="2120093"/>
                <a:ext cx="2073244" cy="297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1620551" y="2465686"/>
                <a:ext cx="3635639" cy="1687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Autofit/>
              </a:bodyPr>
              <a:lstStyle/>
              <a:p>
                <a:pPr algn="ctr">
                  <a:lnSpc>
                    <a:spcPts val="2000"/>
                  </a:lnSpc>
                  <a:spcBef>
                    <a:spcPts val="790"/>
                  </a:spcBef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此处简单描述该章节具体内容，文字言简意赅，不必繁琐。</a:t>
                </a:r>
                <a:endParaRPr lang="en-US" altLang="zh-CN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PA_库_组合 54"/>
          <p:cNvGrpSpPr/>
          <p:nvPr>
            <p:custDataLst>
              <p:tags r:id="rId5"/>
            </p:custDataLst>
          </p:nvPr>
        </p:nvGrpSpPr>
        <p:grpSpPr>
          <a:xfrm>
            <a:off x="6420036" y="4058955"/>
            <a:ext cx="4213490" cy="614804"/>
            <a:chOff x="6420036" y="3667071"/>
            <a:chExt cx="4213490" cy="614804"/>
          </a:xfrm>
        </p:grpSpPr>
        <p:sp>
          <p:nvSpPr>
            <p:cNvPr id="73" name="矩形: 圆角 72"/>
            <p:cNvSpPr/>
            <p:nvPr/>
          </p:nvSpPr>
          <p:spPr>
            <a:xfrm>
              <a:off x="6420036" y="3704024"/>
              <a:ext cx="577851" cy="577851"/>
            </a:xfrm>
            <a:prstGeom prst="roundRect">
              <a:avLst>
                <a:gd name="adj" fmla="val 15000"/>
              </a:avLst>
            </a:prstGeom>
            <a:solidFill>
              <a:srgbClr val="8D80BA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6997887" y="3667071"/>
              <a:ext cx="3635639" cy="514357"/>
              <a:chOff x="1620551" y="2120093"/>
              <a:chExt cx="3635639" cy="51435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1620551" y="2120093"/>
                <a:ext cx="2073244" cy="297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1620551" y="2465686"/>
                <a:ext cx="3635639" cy="1687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Autofit/>
              </a:bodyPr>
              <a:lstStyle/>
              <a:p>
                <a:pPr algn="ctr">
                  <a:lnSpc>
                    <a:spcPts val="2000"/>
                  </a:lnSpc>
                  <a:spcBef>
                    <a:spcPts val="790"/>
                  </a:spcBef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此处简单描述该章节具体内容，文字言简意赅，不必繁琐。</a:t>
                </a:r>
                <a:endParaRPr lang="en-US" altLang="zh-CN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PA_库_组合 55"/>
          <p:cNvGrpSpPr/>
          <p:nvPr>
            <p:custDataLst>
              <p:tags r:id="rId6"/>
            </p:custDataLst>
          </p:nvPr>
        </p:nvGrpSpPr>
        <p:grpSpPr>
          <a:xfrm>
            <a:off x="6420036" y="4888457"/>
            <a:ext cx="4213490" cy="577851"/>
            <a:chOff x="6420036" y="4496573"/>
            <a:chExt cx="4213490" cy="577851"/>
          </a:xfrm>
        </p:grpSpPr>
        <p:sp>
          <p:nvSpPr>
            <p:cNvPr id="80" name="矩形: 圆角 79"/>
            <p:cNvSpPr/>
            <p:nvPr/>
          </p:nvSpPr>
          <p:spPr>
            <a:xfrm>
              <a:off x="6420036" y="4496573"/>
              <a:ext cx="577851" cy="577851"/>
            </a:xfrm>
            <a:prstGeom prst="roundRect">
              <a:avLst>
                <a:gd name="adj" fmla="val 15000"/>
              </a:avLst>
            </a:prstGeom>
            <a:solidFill>
              <a:srgbClr val="F19EC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6997887" y="4496573"/>
              <a:ext cx="3635639" cy="514357"/>
              <a:chOff x="1620551" y="2120093"/>
              <a:chExt cx="3635639" cy="514357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1620551" y="2120093"/>
                <a:ext cx="2073244" cy="297502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288000" tIns="0" rIns="0" bIns="0" anchor="ctr" anchorCtr="0">
                <a:normAutofit/>
              </a:bodyPr>
              <a:lstStyle/>
              <a:p>
                <a:pPr lvl="0">
                  <a:defRPr sz="1800"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620551" y="2465686"/>
                <a:ext cx="3635639" cy="1687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288000" tIns="0" rIns="0" bIns="0">
                <a:noAutofit/>
              </a:bodyPr>
              <a:lstStyle/>
              <a:p>
                <a:pPr algn="ctr">
                  <a:lnSpc>
                    <a:spcPts val="2000"/>
                  </a:lnSpc>
                  <a:spcBef>
                    <a:spcPts val="790"/>
                  </a:spcBef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此处简单描述该章节具体内容，文字言简意赅，不必繁琐。</a:t>
                </a:r>
                <a:endParaRPr lang="en-US" altLang="zh-CN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PA_库_组合 50"/>
          <p:cNvGrpSpPr/>
          <p:nvPr>
            <p:custDataLst>
              <p:tags r:id="rId7"/>
            </p:custDataLst>
          </p:nvPr>
        </p:nvGrpSpPr>
        <p:grpSpPr>
          <a:xfrm>
            <a:off x="4819873" y="2007186"/>
            <a:ext cx="1600163" cy="3170197"/>
            <a:chOff x="4819873" y="2007186"/>
            <a:chExt cx="1600163" cy="3170197"/>
          </a:xfrm>
        </p:grpSpPr>
        <p:cxnSp>
          <p:nvCxnSpPr>
            <p:cNvPr id="83" name="连接符: 肘形 82"/>
            <p:cNvCxnSpPr>
              <a:stCxn id="39" idx="7"/>
              <a:endCxn id="48" idx="1"/>
            </p:cNvCxnSpPr>
            <p:nvPr/>
          </p:nvCxnSpPr>
          <p:spPr>
            <a:xfrm flipV="1">
              <a:off x="4819873" y="2007186"/>
              <a:ext cx="1600163" cy="379026"/>
            </a:xfrm>
            <a:prstGeom prst="bentConnector3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连接符: 肘形 83"/>
            <p:cNvCxnSpPr>
              <a:stCxn id="39" idx="7"/>
              <a:endCxn id="64" idx="1"/>
            </p:cNvCxnSpPr>
            <p:nvPr/>
          </p:nvCxnSpPr>
          <p:spPr>
            <a:xfrm>
              <a:off x="4819873" y="2386212"/>
              <a:ext cx="1600163" cy="1206073"/>
            </a:xfrm>
            <a:prstGeom prst="bentConnector3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连接符: 肘形 84"/>
            <p:cNvCxnSpPr>
              <a:stCxn id="39" idx="7"/>
              <a:endCxn id="55" idx="1"/>
            </p:cNvCxnSpPr>
            <p:nvPr/>
          </p:nvCxnSpPr>
          <p:spPr>
            <a:xfrm>
              <a:off x="4819873" y="2386212"/>
              <a:ext cx="1600163" cy="413524"/>
            </a:xfrm>
            <a:prstGeom prst="bentConnector3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连接符: 肘形 85"/>
            <p:cNvCxnSpPr>
              <a:stCxn id="39" idx="7"/>
              <a:endCxn id="73" idx="1"/>
            </p:cNvCxnSpPr>
            <p:nvPr/>
          </p:nvCxnSpPr>
          <p:spPr>
            <a:xfrm>
              <a:off x="4819873" y="2386212"/>
              <a:ext cx="1600163" cy="1998622"/>
            </a:xfrm>
            <a:prstGeom prst="bentConnector3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连接符: 肘形 86"/>
            <p:cNvCxnSpPr>
              <a:stCxn id="39" idx="7"/>
              <a:endCxn id="80" idx="1"/>
            </p:cNvCxnSpPr>
            <p:nvPr/>
          </p:nvCxnSpPr>
          <p:spPr>
            <a:xfrm>
              <a:off x="4819873" y="2386212"/>
              <a:ext cx="1600163" cy="2791171"/>
            </a:xfrm>
            <a:prstGeom prst="bentConnector3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82" y="2620636"/>
            <a:ext cx="1329654" cy="1349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15" y="1104403"/>
            <a:ext cx="1438659" cy="1042418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294" y="2416803"/>
            <a:ext cx="4908903" cy="41357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03" y="3519820"/>
            <a:ext cx="4874474" cy="3517874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6761703" y="1978803"/>
            <a:ext cx="3667457" cy="535234"/>
            <a:chOff x="7046723" y="2568233"/>
            <a:chExt cx="3667457" cy="535234"/>
          </a:xfrm>
          <a:solidFill>
            <a:srgbClr val="309F97"/>
          </a:solidFill>
        </p:grpSpPr>
        <p:sp>
          <p:nvSpPr>
            <p:cNvPr id="39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8C897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TextBox 105"/>
            <p:cNvSpPr txBox="1">
              <a:spLocks noChangeArrowheads="1"/>
            </p:cNvSpPr>
            <p:nvPr/>
          </p:nvSpPr>
          <p:spPr bwMode="auto">
            <a:xfrm>
              <a:off x="7874297" y="2616779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输入第一章标题</a:t>
              </a:r>
            </a:p>
          </p:txBody>
        </p:sp>
        <p:sp>
          <p:nvSpPr>
            <p:cNvPr id="44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8C897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800" b="1" spc="600" dirty="0">
                <a:solidFill>
                  <a:srgbClr val="88C8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761703" y="3013392"/>
            <a:ext cx="3706707" cy="535234"/>
            <a:chOff x="7046723" y="3455337"/>
            <a:chExt cx="3706707" cy="535234"/>
          </a:xfrm>
          <a:solidFill>
            <a:srgbClr val="309F97"/>
          </a:solidFill>
        </p:grpSpPr>
        <p:sp>
          <p:nvSpPr>
            <p:cNvPr id="46" name="Freeform 10"/>
            <p:cNvSpPr/>
            <p:nvPr/>
          </p:nvSpPr>
          <p:spPr bwMode="auto">
            <a:xfrm>
              <a:off x="7046723" y="3455337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F19EC2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7213200" y="3455337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TextBox 108"/>
            <p:cNvSpPr txBox="1">
              <a:spLocks noChangeArrowheads="1"/>
            </p:cNvSpPr>
            <p:nvPr/>
          </p:nvSpPr>
          <p:spPr bwMode="auto">
            <a:xfrm>
              <a:off x="7921922" y="3514603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/>
              <a:r>
                <a:rPr lang="zh-CN" altLang="en-US" sz="2400" b="1" spc="6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输入</a:t>
              </a:r>
              <a:r>
                <a:rPr lang="zh-CN" altLang="en-US" sz="2400" b="1" spc="6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第二章</a:t>
              </a:r>
              <a:r>
                <a:rPr lang="zh-CN" altLang="en-US" sz="2400" b="1" spc="6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49" name="TextBox 109"/>
            <p:cNvSpPr txBox="1">
              <a:spLocks noChangeArrowheads="1"/>
            </p:cNvSpPr>
            <p:nvPr/>
          </p:nvSpPr>
          <p:spPr bwMode="auto">
            <a:xfrm>
              <a:off x="7331006" y="3482520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F19EC2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b="1" spc="600" dirty="0">
                <a:solidFill>
                  <a:srgbClr val="F19EC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61703" y="4014308"/>
            <a:ext cx="3706706" cy="535234"/>
            <a:chOff x="7055400" y="4329992"/>
            <a:chExt cx="3706706" cy="535234"/>
          </a:xfrm>
          <a:solidFill>
            <a:srgbClr val="309F97"/>
          </a:solidFill>
        </p:grpSpPr>
        <p:sp>
          <p:nvSpPr>
            <p:cNvPr id="51" name="Freeform 10"/>
            <p:cNvSpPr/>
            <p:nvPr/>
          </p:nvSpPr>
          <p:spPr bwMode="auto">
            <a:xfrm>
              <a:off x="7055400" y="4342222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7FD0F8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12"/>
            <p:cNvSpPr>
              <a:spLocks noChangeArrowheads="1"/>
            </p:cNvSpPr>
            <p:nvPr/>
          </p:nvSpPr>
          <p:spPr bwMode="auto">
            <a:xfrm>
              <a:off x="7223604" y="4329992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TextBox 115"/>
            <p:cNvSpPr txBox="1">
              <a:spLocks noChangeArrowheads="1"/>
            </p:cNvSpPr>
            <p:nvPr/>
          </p:nvSpPr>
          <p:spPr bwMode="auto">
            <a:xfrm>
              <a:off x="7930598" y="4363503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/>
              <a:r>
                <a:rPr lang="zh-CN" altLang="en-US" sz="2400" b="1" spc="6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输入</a:t>
              </a:r>
              <a:r>
                <a:rPr lang="zh-CN" altLang="en-US" sz="2400" b="1" spc="6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第三章</a:t>
              </a:r>
              <a:r>
                <a:rPr lang="zh-CN" altLang="en-US" sz="2400" b="1" spc="6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54" name="TextBox 116"/>
            <p:cNvSpPr txBox="1">
              <a:spLocks noChangeArrowheads="1"/>
            </p:cNvSpPr>
            <p:nvPr/>
          </p:nvSpPr>
          <p:spPr bwMode="auto">
            <a:xfrm>
              <a:off x="7339683" y="4342691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7FD0F8"/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2800" b="1" spc="600" dirty="0">
                <a:solidFill>
                  <a:srgbClr val="7FD0F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761703" y="5037314"/>
            <a:ext cx="3706706" cy="535234"/>
            <a:chOff x="7055400" y="5205513"/>
            <a:chExt cx="3706706" cy="535234"/>
          </a:xfrm>
          <a:solidFill>
            <a:srgbClr val="309F97"/>
          </a:solidFill>
        </p:grpSpPr>
        <p:sp>
          <p:nvSpPr>
            <p:cNvPr id="56" name="Freeform 10"/>
            <p:cNvSpPr/>
            <p:nvPr/>
          </p:nvSpPr>
          <p:spPr bwMode="auto">
            <a:xfrm>
              <a:off x="7055400" y="5210119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D80BA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7223604" y="5205513"/>
              <a:ext cx="547246" cy="5352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TextBox 117"/>
            <p:cNvSpPr txBox="1">
              <a:spLocks noChangeArrowheads="1"/>
            </p:cNvSpPr>
            <p:nvPr/>
          </p:nvSpPr>
          <p:spPr bwMode="auto">
            <a:xfrm>
              <a:off x="7930598" y="5239457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/>
              <a:r>
                <a:rPr lang="zh-CN" altLang="en-US" sz="2400" b="1" spc="6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输</a:t>
              </a:r>
              <a:r>
                <a:rPr lang="zh-CN" altLang="en-US" sz="2400" b="1" spc="6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入</a:t>
              </a:r>
              <a:r>
                <a:rPr lang="zh-CN" altLang="en-US" sz="2400" b="1" spc="60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第四章</a:t>
              </a:r>
              <a:r>
                <a:rPr lang="zh-CN" altLang="en-US" sz="2400" b="1" spc="6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</a:t>
              </a:r>
            </a:p>
          </p:txBody>
        </p:sp>
        <p:sp>
          <p:nvSpPr>
            <p:cNvPr id="59" name="TextBox 118"/>
            <p:cNvSpPr txBox="1">
              <a:spLocks noChangeArrowheads="1"/>
            </p:cNvSpPr>
            <p:nvPr/>
          </p:nvSpPr>
          <p:spPr bwMode="auto">
            <a:xfrm>
              <a:off x="7339683" y="521821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D80BA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800" b="1" spc="600" dirty="0">
                <a:solidFill>
                  <a:srgbClr val="8D80B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5368256" y="1228847"/>
            <a:ext cx="1078994" cy="2405328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98" y="3109698"/>
            <a:ext cx="1078994" cy="45110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8841" y="543520"/>
            <a:ext cx="3311383" cy="3311383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84877">
            <a:off x="4589895" y="1089531"/>
            <a:ext cx="1952216" cy="1952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8731" cy="535234"/>
            <a:chOff x="7046723" y="2568233"/>
            <a:chExt cx="3668731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D80BA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44332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输入第四章标题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D80BA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800" b="1" spc="600" dirty="0">
                <a:solidFill>
                  <a:srgbClr val="8D80B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PA_库_组合 1"/>
          <p:cNvGrpSpPr/>
          <p:nvPr>
            <p:custDataLst>
              <p:tags r:id="rId1"/>
            </p:custDataLst>
          </p:nvPr>
        </p:nvGrpSpPr>
        <p:grpSpPr>
          <a:xfrm>
            <a:off x="830329" y="3005745"/>
            <a:ext cx="2313126" cy="2641236"/>
            <a:chOff x="830329" y="3005745"/>
            <a:chExt cx="2313126" cy="2641236"/>
          </a:xfrm>
        </p:grpSpPr>
        <p:sp>
          <p:nvSpPr>
            <p:cNvPr id="18" name="Freeform: Shape 8"/>
            <p:cNvSpPr/>
            <p:nvPr/>
          </p:nvSpPr>
          <p:spPr>
            <a:xfrm>
              <a:off x="830329" y="3005745"/>
              <a:ext cx="2313126" cy="1155338"/>
            </a:xfrm>
            <a:custGeom>
              <a:avLst/>
              <a:gdLst>
                <a:gd name="connsiteX0" fmla="*/ 741947 w 1465538"/>
                <a:gd name="connsiteY0" fmla="*/ 49 h 731993"/>
                <a:gd name="connsiteX1" fmla="*/ 1465538 w 1465538"/>
                <a:gd name="connsiteY1" fmla="*/ 731993 h 731993"/>
                <a:gd name="connsiteX2" fmla="*/ 1305567 w 1465538"/>
                <a:gd name="connsiteY2" fmla="*/ 731993 h 731993"/>
                <a:gd name="connsiteX3" fmla="*/ 740110 w 1465538"/>
                <a:gd name="connsiteY3" fmla="*/ 160009 h 731993"/>
                <a:gd name="connsiteX4" fmla="*/ 175742 w 1465538"/>
                <a:gd name="connsiteY4" fmla="*/ 604759 h 731993"/>
                <a:gd name="connsiteX5" fmla="*/ 162205 w 1465538"/>
                <a:gd name="connsiteY5" fmla="*/ 714561 h 731993"/>
                <a:gd name="connsiteX6" fmla="*/ 163005 w 1465538"/>
                <a:gd name="connsiteY6" fmla="*/ 714619 h 731993"/>
                <a:gd name="connsiteX7" fmla="*/ 162647 w 1465538"/>
                <a:gd name="connsiteY7" fmla="*/ 716915 h 731993"/>
                <a:gd name="connsiteX8" fmla="*/ 0 w 1465538"/>
                <a:gd name="connsiteY8" fmla="*/ 716915 h 731993"/>
                <a:gd name="connsiteX9" fmla="*/ 2188 w 1465538"/>
                <a:gd name="connsiteY9" fmla="*/ 702904 h 731993"/>
                <a:gd name="connsiteX10" fmla="*/ 3253 w 1465538"/>
                <a:gd name="connsiteY10" fmla="*/ 702981 h 731993"/>
                <a:gd name="connsiteX11" fmla="*/ 19749 w 1465538"/>
                <a:gd name="connsiteY11" fmla="*/ 569176 h 731993"/>
                <a:gd name="connsiteX12" fmla="*/ 741947 w 1465538"/>
                <a:gd name="connsiteY12" fmla="*/ 49 h 73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5538" h="731993">
                  <a:moveTo>
                    <a:pt x="741947" y="49"/>
                  </a:moveTo>
                  <a:cubicBezTo>
                    <a:pt x="1142912" y="4651"/>
                    <a:pt x="1465538" y="331002"/>
                    <a:pt x="1465538" y="731993"/>
                  </a:cubicBezTo>
                  <a:lnTo>
                    <a:pt x="1305567" y="731993"/>
                  </a:lnTo>
                  <a:cubicBezTo>
                    <a:pt x="1305567" y="418635"/>
                    <a:pt x="1053448" y="163605"/>
                    <a:pt x="740110" y="160009"/>
                  </a:cubicBezTo>
                  <a:cubicBezTo>
                    <a:pt x="465940" y="156862"/>
                    <a:pt x="234209" y="347243"/>
                    <a:pt x="175742" y="604759"/>
                  </a:cubicBezTo>
                  <a:lnTo>
                    <a:pt x="162205" y="714561"/>
                  </a:lnTo>
                  <a:lnTo>
                    <a:pt x="163005" y="714619"/>
                  </a:lnTo>
                  <a:lnTo>
                    <a:pt x="162647" y="716915"/>
                  </a:lnTo>
                  <a:lnTo>
                    <a:pt x="0" y="716915"/>
                  </a:lnTo>
                  <a:lnTo>
                    <a:pt x="2188" y="702904"/>
                  </a:lnTo>
                  <a:lnTo>
                    <a:pt x="3253" y="702981"/>
                  </a:lnTo>
                  <a:lnTo>
                    <a:pt x="19749" y="569176"/>
                  </a:lnTo>
                  <a:cubicBezTo>
                    <a:pt x="94566" y="239645"/>
                    <a:pt x="391103" y="-3978"/>
                    <a:pt x="741947" y="49"/>
                  </a:cubicBezTo>
                  <a:close/>
                </a:path>
              </a:pathLst>
            </a:custGeom>
            <a:solidFill>
              <a:srgbClr val="F19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Teardrop 40"/>
            <p:cNvSpPr/>
            <p:nvPr/>
          </p:nvSpPr>
          <p:spPr>
            <a:xfrm>
              <a:off x="1472711" y="3485902"/>
              <a:ext cx="922808" cy="922807"/>
            </a:xfrm>
            <a:prstGeom prst="teardrop">
              <a:avLst/>
            </a:prstGeom>
            <a:solidFill>
              <a:srgbClr val="F19E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01</a:t>
              </a:r>
              <a:endParaRPr sz="2000" b="1" dirty="0">
                <a:cs typeface="+mn-ea"/>
                <a:sym typeface="+mn-lt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1029666" y="4546105"/>
              <a:ext cx="1826859" cy="110087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ts val="1800"/>
                </a:lnSpc>
              </a:pPr>
              <a:r>
                <a:rPr lang="zh-CN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23" name="PA_库_组合 42"/>
          <p:cNvGrpSpPr/>
          <p:nvPr>
            <p:custDataLst>
              <p:tags r:id="rId2"/>
            </p:custDataLst>
          </p:nvPr>
        </p:nvGrpSpPr>
        <p:grpSpPr>
          <a:xfrm>
            <a:off x="2885577" y="2566036"/>
            <a:ext cx="2310673" cy="2621638"/>
            <a:chOff x="2885577" y="2566036"/>
            <a:chExt cx="2310673" cy="2621638"/>
          </a:xfrm>
        </p:grpSpPr>
        <p:sp>
          <p:nvSpPr>
            <p:cNvPr id="24" name="Block Arc 7"/>
            <p:cNvSpPr/>
            <p:nvPr/>
          </p:nvSpPr>
          <p:spPr>
            <a:xfrm flipH="1" flipV="1">
              <a:off x="2885577" y="2877001"/>
              <a:ext cx="2310673" cy="2310673"/>
            </a:xfrm>
            <a:prstGeom prst="blockArc">
              <a:avLst>
                <a:gd name="adj1" fmla="val 10800000"/>
                <a:gd name="adj2" fmla="val 21264368"/>
                <a:gd name="adj3" fmla="val 10931"/>
              </a:avLst>
            </a:prstGeom>
            <a:solidFill>
              <a:srgbClr val="8D8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Teardrop 14"/>
            <p:cNvSpPr/>
            <p:nvPr/>
          </p:nvSpPr>
          <p:spPr>
            <a:xfrm>
              <a:off x="3564983" y="3741526"/>
              <a:ext cx="922808" cy="922807"/>
            </a:xfrm>
            <a:prstGeom prst="teardrop">
              <a:avLst/>
            </a:prstGeom>
            <a:solidFill>
              <a:srgbClr val="8D8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02</a:t>
              </a:r>
              <a:endParaRPr sz="2000" b="1" dirty="0">
                <a:cs typeface="+mn-ea"/>
                <a:sym typeface="+mn-lt"/>
              </a:endParaRPr>
            </a:p>
          </p:txBody>
        </p:sp>
        <p:sp>
          <p:nvSpPr>
            <p:cNvPr id="26" name="TextBox 47"/>
            <p:cNvSpPr txBox="1"/>
            <p:nvPr/>
          </p:nvSpPr>
          <p:spPr>
            <a:xfrm>
              <a:off x="3066890" y="2566036"/>
              <a:ext cx="1826859" cy="110087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>
              <a:defPPr>
                <a:defRPr lang="zh-CN"/>
              </a:defPPr>
              <a:lvl1pPr algn="ctr">
                <a:lnSpc>
                  <a:spcPts val="1800"/>
                </a:lnSpc>
                <a:defRPr sz="1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29" name="PA_库_组合 43"/>
          <p:cNvGrpSpPr/>
          <p:nvPr>
            <p:custDataLst>
              <p:tags r:id="rId3"/>
            </p:custDataLst>
          </p:nvPr>
        </p:nvGrpSpPr>
        <p:grpSpPr>
          <a:xfrm>
            <a:off x="4938569" y="2429180"/>
            <a:ext cx="2310476" cy="2840775"/>
            <a:chOff x="4938569" y="2429180"/>
            <a:chExt cx="2310476" cy="2840775"/>
          </a:xfrm>
        </p:grpSpPr>
        <p:sp>
          <p:nvSpPr>
            <p:cNvPr id="30" name="Freeform: Shape 6"/>
            <p:cNvSpPr/>
            <p:nvPr/>
          </p:nvSpPr>
          <p:spPr>
            <a:xfrm rot="16200000" flipH="1" flipV="1">
              <a:off x="5283535" y="2084214"/>
              <a:ext cx="1620543" cy="2310476"/>
            </a:xfrm>
            <a:custGeom>
              <a:avLst/>
              <a:gdLst>
                <a:gd name="connsiteX0" fmla="*/ 31 w 1026735"/>
                <a:gd name="connsiteY0" fmla="*/ 725236 h 1463859"/>
                <a:gd name="connsiteX1" fmla="*/ 731992 w 1026735"/>
                <a:gd name="connsiteY1" fmla="*/ 0 h 1463859"/>
                <a:gd name="connsiteX2" fmla="*/ 731992 w 1026735"/>
                <a:gd name="connsiteY2" fmla="*/ 162649 h 1463859"/>
                <a:gd name="connsiteX3" fmla="*/ 162673 w 1026735"/>
                <a:gd name="connsiteY3" fmla="*/ 726737 h 1463859"/>
                <a:gd name="connsiteX4" fmla="*/ 607679 w 1026735"/>
                <a:gd name="connsiteY4" fmla="*/ 1287709 h 1463859"/>
                <a:gd name="connsiteX5" fmla="*/ 720768 w 1026735"/>
                <a:gd name="connsiteY5" fmla="*/ 1301153 h 1463859"/>
                <a:gd name="connsiteX6" fmla="*/ 1026735 w 1026735"/>
                <a:gd name="connsiteY6" fmla="*/ 1301153 h 1463859"/>
                <a:gd name="connsiteX7" fmla="*/ 1026735 w 1026735"/>
                <a:gd name="connsiteY7" fmla="*/ 1461898 h 1463859"/>
                <a:gd name="connsiteX8" fmla="*/ 718517 w 1026735"/>
                <a:gd name="connsiteY8" fmla="*/ 1461898 h 1463859"/>
                <a:gd name="connsiteX9" fmla="*/ 718481 w 1026735"/>
                <a:gd name="connsiteY9" fmla="*/ 1463859 h 1463859"/>
                <a:gd name="connsiteX10" fmla="*/ 31 w 1026735"/>
                <a:gd name="connsiteY10" fmla="*/ 725236 h 146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6735" h="1463859">
                  <a:moveTo>
                    <a:pt x="31" y="725236"/>
                  </a:moveTo>
                  <a:cubicBezTo>
                    <a:pt x="3738" y="323621"/>
                    <a:pt x="330360" y="0"/>
                    <a:pt x="731992" y="0"/>
                  </a:cubicBezTo>
                  <a:lnTo>
                    <a:pt x="731992" y="162649"/>
                  </a:lnTo>
                  <a:cubicBezTo>
                    <a:pt x="419603" y="162649"/>
                    <a:pt x="165556" y="414361"/>
                    <a:pt x="162673" y="726737"/>
                  </a:cubicBezTo>
                  <a:cubicBezTo>
                    <a:pt x="160150" y="1000066"/>
                    <a:pt x="350749" y="1230507"/>
                    <a:pt x="607679" y="1287709"/>
                  </a:cubicBezTo>
                  <a:lnTo>
                    <a:pt x="720768" y="1301153"/>
                  </a:lnTo>
                  <a:lnTo>
                    <a:pt x="1026735" y="1301153"/>
                  </a:lnTo>
                  <a:lnTo>
                    <a:pt x="1026735" y="1461898"/>
                  </a:lnTo>
                  <a:lnTo>
                    <a:pt x="718517" y="1461898"/>
                  </a:lnTo>
                  <a:lnTo>
                    <a:pt x="718481" y="1463859"/>
                  </a:lnTo>
                  <a:cubicBezTo>
                    <a:pt x="316917" y="1456446"/>
                    <a:pt x="-3676" y="1126851"/>
                    <a:pt x="31" y="725236"/>
                  </a:cubicBezTo>
                  <a:close/>
                </a:path>
              </a:pathLst>
            </a:custGeom>
            <a:solidFill>
              <a:srgbClr val="88C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Teardrop 20"/>
            <p:cNvSpPr/>
            <p:nvPr/>
          </p:nvSpPr>
          <p:spPr>
            <a:xfrm>
              <a:off x="5581593" y="2935946"/>
              <a:ext cx="922808" cy="922807"/>
            </a:xfrm>
            <a:prstGeom prst="teardrop">
              <a:avLst/>
            </a:prstGeom>
            <a:solidFill>
              <a:srgbClr val="88C8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03</a:t>
              </a:r>
              <a:endParaRPr sz="2000" b="1" dirty="0">
                <a:cs typeface="+mn-ea"/>
                <a:sym typeface="+mn-lt"/>
              </a:endParaRPr>
            </a:p>
          </p:txBody>
        </p:sp>
        <p:sp>
          <p:nvSpPr>
            <p:cNvPr id="32" name="TextBox 48"/>
            <p:cNvSpPr txBox="1"/>
            <p:nvPr/>
          </p:nvSpPr>
          <p:spPr>
            <a:xfrm>
              <a:off x="5293467" y="4169079"/>
              <a:ext cx="1826859" cy="110087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>
              <a:defPPr>
                <a:defRPr lang="zh-CN"/>
              </a:defPPr>
              <a:lvl1pPr algn="ctr">
                <a:lnSpc>
                  <a:spcPts val="1800"/>
                </a:lnSpc>
                <a:defRPr sz="1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38" name="PA_库_组合 44"/>
          <p:cNvGrpSpPr/>
          <p:nvPr>
            <p:custDataLst>
              <p:tags r:id="rId4"/>
            </p:custDataLst>
          </p:nvPr>
        </p:nvGrpSpPr>
        <p:grpSpPr>
          <a:xfrm>
            <a:off x="6994459" y="2106904"/>
            <a:ext cx="2310673" cy="2571092"/>
            <a:chOff x="6994459" y="2106904"/>
            <a:chExt cx="2310673" cy="2571092"/>
          </a:xfrm>
        </p:grpSpPr>
        <p:sp>
          <p:nvSpPr>
            <p:cNvPr id="39" name="Block Arc 5"/>
            <p:cNvSpPr/>
            <p:nvPr/>
          </p:nvSpPr>
          <p:spPr>
            <a:xfrm flipH="1" flipV="1">
              <a:off x="6994459" y="2367323"/>
              <a:ext cx="2310673" cy="2310673"/>
            </a:xfrm>
            <a:prstGeom prst="blockArc">
              <a:avLst>
                <a:gd name="adj1" fmla="val 10744089"/>
                <a:gd name="adj2" fmla="val 21450963"/>
                <a:gd name="adj3" fmla="val 10918"/>
              </a:avLst>
            </a:prstGeom>
            <a:solidFill>
              <a:srgbClr val="7F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Teardrop 11"/>
            <p:cNvSpPr/>
            <p:nvPr/>
          </p:nvSpPr>
          <p:spPr>
            <a:xfrm>
              <a:off x="7734255" y="3255576"/>
              <a:ext cx="922808" cy="922807"/>
            </a:xfrm>
            <a:prstGeom prst="teardrop">
              <a:avLst/>
            </a:prstGeom>
            <a:solidFill>
              <a:srgbClr val="7FD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04</a:t>
              </a:r>
              <a:endParaRPr sz="2000" dirty="0">
                <a:cs typeface="+mn-ea"/>
                <a:sym typeface="+mn-lt"/>
              </a:endParaRPr>
            </a:p>
          </p:txBody>
        </p:sp>
        <p:sp>
          <p:nvSpPr>
            <p:cNvPr id="43" name="TextBox 49"/>
            <p:cNvSpPr txBox="1"/>
            <p:nvPr/>
          </p:nvSpPr>
          <p:spPr>
            <a:xfrm>
              <a:off x="7177007" y="2106904"/>
              <a:ext cx="1826859" cy="110087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>
              <a:defPPr>
                <a:defRPr lang="zh-CN"/>
              </a:defPPr>
              <a:lvl1pPr algn="ctr">
                <a:lnSpc>
                  <a:spcPts val="1800"/>
                </a:lnSpc>
                <a:defRPr sz="1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grpSp>
        <p:nvGrpSpPr>
          <p:cNvPr id="46" name="PA_库_组合 45"/>
          <p:cNvGrpSpPr/>
          <p:nvPr>
            <p:custDataLst>
              <p:tags r:id="rId5"/>
            </p:custDataLst>
          </p:nvPr>
        </p:nvGrpSpPr>
        <p:grpSpPr>
          <a:xfrm>
            <a:off x="9049792" y="1614532"/>
            <a:ext cx="2311880" cy="2785717"/>
            <a:chOff x="9049792" y="1614532"/>
            <a:chExt cx="2311880" cy="2785717"/>
          </a:xfrm>
        </p:grpSpPr>
        <p:sp>
          <p:nvSpPr>
            <p:cNvPr id="47" name="Freeform: Shape 4"/>
            <p:cNvSpPr/>
            <p:nvPr/>
          </p:nvSpPr>
          <p:spPr>
            <a:xfrm rot="16200000" flipH="1" flipV="1">
              <a:off x="9251668" y="1412656"/>
              <a:ext cx="1908127" cy="2311880"/>
            </a:xfrm>
            <a:custGeom>
              <a:avLst/>
              <a:gdLst>
                <a:gd name="connsiteX0" fmla="*/ 92 w 1208941"/>
                <a:gd name="connsiteY0" fmla="*/ 720475 h 1464749"/>
                <a:gd name="connsiteX1" fmla="*/ 741518 w 1208941"/>
                <a:gd name="connsiteY1" fmla="*/ 63 h 1464749"/>
                <a:gd name="connsiteX2" fmla="*/ 739402 w 1208941"/>
                <a:gd name="connsiteY2" fmla="*/ 162698 h 1464749"/>
                <a:gd name="connsiteX3" fmla="*/ 162722 w 1208941"/>
                <a:gd name="connsiteY3" fmla="*/ 723034 h 1464749"/>
                <a:gd name="connsiteX4" fmla="*/ 721485 w 1208941"/>
                <a:gd name="connsiteY4" fmla="*/ 1301239 h 1464749"/>
                <a:gd name="connsiteX5" fmla="*/ 721434 w 1208941"/>
                <a:gd name="connsiteY5" fmla="*/ 1304004 h 1464749"/>
                <a:gd name="connsiteX6" fmla="*/ 1208941 w 1208941"/>
                <a:gd name="connsiteY6" fmla="*/ 1304004 h 1464749"/>
                <a:gd name="connsiteX7" fmla="*/ 1208941 w 1208941"/>
                <a:gd name="connsiteY7" fmla="*/ 1464749 h 1464749"/>
                <a:gd name="connsiteX8" fmla="*/ 711260 w 1208941"/>
                <a:gd name="connsiteY8" fmla="*/ 1464749 h 1464749"/>
                <a:gd name="connsiteX9" fmla="*/ 711260 w 1208941"/>
                <a:gd name="connsiteY9" fmla="*/ 1462999 h 1464749"/>
                <a:gd name="connsiteX10" fmla="*/ 571527 w 1208941"/>
                <a:gd name="connsiteY10" fmla="*/ 1446327 h 1464749"/>
                <a:gd name="connsiteX11" fmla="*/ 92 w 1208941"/>
                <a:gd name="connsiteY11" fmla="*/ 720475 h 146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8941" h="1464749">
                  <a:moveTo>
                    <a:pt x="92" y="720475"/>
                  </a:moveTo>
                  <a:cubicBezTo>
                    <a:pt x="6441" y="317036"/>
                    <a:pt x="338063" y="-5187"/>
                    <a:pt x="741518" y="63"/>
                  </a:cubicBezTo>
                  <a:lnTo>
                    <a:pt x="739402" y="162698"/>
                  </a:lnTo>
                  <a:cubicBezTo>
                    <a:pt x="425595" y="158614"/>
                    <a:pt x="167660" y="409239"/>
                    <a:pt x="162722" y="723034"/>
                  </a:cubicBezTo>
                  <a:cubicBezTo>
                    <a:pt x="157784" y="1036830"/>
                    <a:pt x="407704" y="1295446"/>
                    <a:pt x="721485" y="1301239"/>
                  </a:cubicBezTo>
                  <a:lnTo>
                    <a:pt x="721434" y="1304004"/>
                  </a:lnTo>
                  <a:lnTo>
                    <a:pt x="1208941" y="1304004"/>
                  </a:lnTo>
                  <a:lnTo>
                    <a:pt x="1208941" y="1464749"/>
                  </a:lnTo>
                  <a:lnTo>
                    <a:pt x="711260" y="1464749"/>
                  </a:lnTo>
                  <a:lnTo>
                    <a:pt x="711260" y="1462999"/>
                  </a:lnTo>
                  <a:lnTo>
                    <a:pt x="571527" y="1446327"/>
                  </a:lnTo>
                  <a:cubicBezTo>
                    <a:pt x="239851" y="1372179"/>
                    <a:pt x="-5463" y="1073485"/>
                    <a:pt x="92" y="720475"/>
                  </a:cubicBezTo>
                  <a:close/>
                </a:path>
              </a:pathLst>
            </a:custGeom>
            <a:solidFill>
              <a:srgbClr val="8D8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Teardrop 17"/>
            <p:cNvSpPr/>
            <p:nvPr/>
          </p:nvSpPr>
          <p:spPr>
            <a:xfrm>
              <a:off x="9692720" y="2195939"/>
              <a:ext cx="922808" cy="922807"/>
            </a:xfrm>
            <a:prstGeom prst="teardrop">
              <a:avLst/>
            </a:prstGeom>
            <a:solidFill>
              <a:srgbClr val="8D80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05</a:t>
              </a:r>
              <a:endParaRPr sz="2000" b="1" dirty="0">
                <a:cs typeface="+mn-ea"/>
                <a:sym typeface="+mn-lt"/>
              </a:endParaRPr>
            </a:p>
          </p:txBody>
        </p:sp>
        <p:sp>
          <p:nvSpPr>
            <p:cNvPr id="49" name="TextBox 50"/>
            <p:cNvSpPr txBox="1"/>
            <p:nvPr/>
          </p:nvSpPr>
          <p:spPr>
            <a:xfrm>
              <a:off x="9434930" y="3299373"/>
              <a:ext cx="1826859" cy="110087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>
              <a:defPPr>
                <a:defRPr lang="zh-CN"/>
              </a:defPPr>
              <a:lvl1pPr algn="ctr">
                <a:lnSpc>
                  <a:spcPts val="1800"/>
                </a:lnSpc>
                <a:defRPr sz="1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+mn-ea"/>
                </a:defRPr>
              </a:lvl1pPr>
            </a:lstStyle>
            <a:p>
              <a:r>
                <a:rPr lang="zh-CN" altLang="en-US" dirty="0">
                  <a:latin typeface="+mn-lt"/>
                  <a:sym typeface="+mn-lt"/>
                </a:rPr>
                <a:t>此处简单描述该章节具体内容，文字言简意赅，不必繁琐，注意调整版面，美观度。此处简单描述该章节具体内容。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09" y="5240832"/>
            <a:ext cx="3839823" cy="1139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8731" cy="535234"/>
            <a:chOff x="7046723" y="2568233"/>
            <a:chExt cx="3668731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D80BA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44332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输入第四章标题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D80BA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800" b="1" spc="600" dirty="0">
                <a:solidFill>
                  <a:srgbClr val="8D80B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PA_库_组合 6"/>
          <p:cNvGrpSpPr/>
          <p:nvPr>
            <p:custDataLst>
              <p:tags r:id="rId1"/>
            </p:custDataLst>
          </p:nvPr>
        </p:nvGrpSpPr>
        <p:grpSpPr>
          <a:xfrm>
            <a:off x="5640695" y="2459241"/>
            <a:ext cx="1015909" cy="3225957"/>
            <a:chOff x="5438775" y="1724025"/>
            <a:chExt cx="1085850" cy="3448050"/>
          </a:xfrm>
        </p:grpSpPr>
        <p:cxnSp>
          <p:nvCxnSpPr>
            <p:cNvPr id="18" name="Straight Connector 4"/>
            <p:cNvCxnSpPr/>
            <p:nvPr/>
          </p:nvCxnSpPr>
          <p:spPr>
            <a:xfrm>
              <a:off x="5981700" y="2200275"/>
              <a:ext cx="0" cy="2771775"/>
            </a:xfrm>
            <a:prstGeom prst="line">
              <a:avLst/>
            </a:prstGeom>
            <a:solidFill>
              <a:schemeClr val="tx2">
                <a:lumMod val="40000"/>
                <a:lumOff val="60000"/>
              </a:schemeClr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"/>
            <p:cNvSpPr/>
            <p:nvPr/>
          </p:nvSpPr>
          <p:spPr>
            <a:xfrm>
              <a:off x="5438775" y="1724025"/>
              <a:ext cx="1085850" cy="1085850"/>
            </a:xfrm>
            <a:prstGeom prst="ellipse">
              <a:avLst/>
            </a:prstGeom>
            <a:solidFill>
              <a:srgbClr val="F19EC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2"/>
            <p:cNvSpPr/>
            <p:nvPr/>
          </p:nvSpPr>
          <p:spPr>
            <a:xfrm>
              <a:off x="5781675" y="4772025"/>
              <a:ext cx="400050" cy="400050"/>
            </a:xfrm>
            <a:prstGeom prst="ellipse">
              <a:avLst/>
            </a:prstGeom>
            <a:solidFill>
              <a:srgbClr val="7FD0F8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PA_库_Freeform: Shape 43"/>
          <p:cNvSpPr/>
          <p:nvPr>
            <p:custDataLst>
              <p:tags r:id="rId2"/>
            </p:custDataLst>
          </p:nvPr>
        </p:nvSpPr>
        <p:spPr>
          <a:xfrm>
            <a:off x="6335791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rgbClr val="7FD0F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PA_库_Freeform: Shape 45"/>
          <p:cNvSpPr/>
          <p:nvPr>
            <p:custDataLst>
              <p:tags r:id="rId3"/>
            </p:custDataLst>
          </p:nvPr>
        </p:nvSpPr>
        <p:spPr>
          <a:xfrm flipH="1">
            <a:off x="3713736" y="2352766"/>
            <a:ext cx="2247773" cy="1735791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rgbClr val="8D80BA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PA_库_Freeform: Shape 46"/>
          <p:cNvSpPr/>
          <p:nvPr>
            <p:custDataLst>
              <p:tags r:id="rId4"/>
            </p:custDataLst>
          </p:nvPr>
        </p:nvSpPr>
        <p:spPr>
          <a:xfrm flipV="1">
            <a:off x="6335791" y="4261308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rgbClr val="F19EC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PA_库_Freeform: Shape 47"/>
          <p:cNvSpPr/>
          <p:nvPr>
            <p:custDataLst>
              <p:tags r:id="rId5"/>
            </p:custDataLst>
          </p:nvPr>
        </p:nvSpPr>
        <p:spPr>
          <a:xfrm flipH="1" flipV="1">
            <a:off x="4486914" y="4261308"/>
            <a:ext cx="1474595" cy="1138722"/>
          </a:xfrm>
          <a:custGeom>
            <a:avLst/>
            <a:gdLst>
              <a:gd name="connsiteX0" fmla="*/ 1500961 w 2402522"/>
              <a:gd name="connsiteY0" fmla="*/ 379 h 1855293"/>
              <a:gd name="connsiteX1" fmla="*/ 2258040 w 2402522"/>
              <a:gd name="connsiteY1" fmla="*/ 430391 h 1855293"/>
              <a:gd name="connsiteX2" fmla="*/ 2324916 w 2402522"/>
              <a:gd name="connsiteY2" fmla="*/ 1298497 h 1855293"/>
              <a:gd name="connsiteX3" fmla="*/ 1972131 w 2402522"/>
              <a:gd name="connsiteY3" fmla="*/ 1709958 h 1855293"/>
              <a:gd name="connsiteX4" fmla="*/ 1804289 w 2402522"/>
              <a:gd name="connsiteY4" fmla="*/ 1794183 h 1855293"/>
              <a:gd name="connsiteX5" fmla="*/ 1703481 w 2402522"/>
              <a:gd name="connsiteY5" fmla="*/ 1821496 h 1855293"/>
              <a:gd name="connsiteX6" fmla="*/ 1705549 w 2402522"/>
              <a:gd name="connsiteY6" fmla="*/ 1824741 h 1855293"/>
              <a:gd name="connsiteX7" fmla="*/ 1686949 w 2402522"/>
              <a:gd name="connsiteY7" fmla="*/ 1825975 h 1855293"/>
              <a:gd name="connsiteX8" fmla="*/ 1628410 w 2402522"/>
              <a:gd name="connsiteY8" fmla="*/ 1841834 h 1855293"/>
              <a:gd name="connsiteX9" fmla="*/ 1539068 w 2402522"/>
              <a:gd name="connsiteY9" fmla="*/ 1852302 h 1855293"/>
              <a:gd name="connsiteX10" fmla="*/ 1472337 w 2402522"/>
              <a:gd name="connsiteY10" fmla="*/ 1853614 h 1855293"/>
              <a:gd name="connsiteX11" fmla="*/ 1472337 w 2402522"/>
              <a:gd name="connsiteY11" fmla="*/ 1855293 h 1855293"/>
              <a:gd name="connsiteX12" fmla="*/ 0 w 2402522"/>
              <a:gd name="connsiteY12" fmla="*/ 1855293 h 1855293"/>
              <a:gd name="connsiteX13" fmla="*/ 369083 w 2402522"/>
              <a:gd name="connsiteY13" fmla="*/ 1074912 h 1855293"/>
              <a:gd name="connsiteX14" fmla="*/ 444650 w 2402522"/>
              <a:gd name="connsiteY14" fmla="*/ 931337 h 1855293"/>
              <a:gd name="connsiteX15" fmla="*/ 644898 w 2402522"/>
              <a:gd name="connsiteY15" fmla="*/ 514845 h 1855293"/>
              <a:gd name="connsiteX16" fmla="*/ 645800 w 2402522"/>
              <a:gd name="connsiteY16" fmla="*/ 515278 h 1855293"/>
              <a:gd name="connsiteX17" fmla="*/ 665339 w 2402522"/>
              <a:gd name="connsiteY17" fmla="*/ 475771 h 1855293"/>
              <a:gd name="connsiteX18" fmla="*/ 712840 w 2402522"/>
              <a:gd name="connsiteY18" fmla="*/ 399380 h 1855293"/>
              <a:gd name="connsiteX19" fmla="*/ 750416 w 2402522"/>
              <a:gd name="connsiteY19" fmla="*/ 350396 h 1855293"/>
              <a:gd name="connsiteX20" fmla="*/ 757540 w 2402522"/>
              <a:gd name="connsiteY20" fmla="*/ 336863 h 1855293"/>
              <a:gd name="connsiteX21" fmla="*/ 759019 w 2402522"/>
              <a:gd name="connsiteY21" fmla="*/ 339183 h 1855293"/>
              <a:gd name="connsiteX22" fmla="*/ 768048 w 2402522"/>
              <a:gd name="connsiteY22" fmla="*/ 327413 h 1855293"/>
              <a:gd name="connsiteX23" fmla="*/ 978474 w 2402522"/>
              <a:gd name="connsiteY23" fmla="*/ 144481 h 1855293"/>
              <a:gd name="connsiteX24" fmla="*/ 1500961 w 2402522"/>
              <a:gd name="connsiteY24" fmla="*/ 379 h 185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2522" h="1855293">
                <a:moveTo>
                  <a:pt x="1500961" y="379"/>
                </a:moveTo>
                <a:cubicBezTo>
                  <a:pt x="1798454" y="8885"/>
                  <a:pt x="2086546" y="160207"/>
                  <a:pt x="2258040" y="430391"/>
                </a:cubicBezTo>
                <a:cubicBezTo>
                  <a:pt x="2429535" y="700575"/>
                  <a:pt x="2443843" y="1025676"/>
                  <a:pt x="2324916" y="1298497"/>
                </a:cubicBezTo>
                <a:cubicBezTo>
                  <a:pt x="2253561" y="1462190"/>
                  <a:pt x="2134241" y="1607061"/>
                  <a:pt x="1972131" y="1709958"/>
                </a:cubicBezTo>
                <a:cubicBezTo>
                  <a:pt x="1918094" y="1744257"/>
                  <a:pt x="1861861" y="1772268"/>
                  <a:pt x="1804289" y="1794183"/>
                </a:cubicBezTo>
                <a:lnTo>
                  <a:pt x="1703481" y="1821496"/>
                </a:lnTo>
                <a:lnTo>
                  <a:pt x="1705549" y="1824741"/>
                </a:lnTo>
                <a:lnTo>
                  <a:pt x="1686949" y="1825975"/>
                </a:lnTo>
                <a:lnTo>
                  <a:pt x="1628410" y="1841834"/>
                </a:lnTo>
                <a:cubicBezTo>
                  <a:pt x="1598714" y="1846791"/>
                  <a:pt x="1568897" y="1850273"/>
                  <a:pt x="1539068" y="1852302"/>
                </a:cubicBezTo>
                <a:lnTo>
                  <a:pt x="1472337" y="1853614"/>
                </a:lnTo>
                <a:lnTo>
                  <a:pt x="1472337" y="1855293"/>
                </a:lnTo>
                <a:lnTo>
                  <a:pt x="0" y="1855293"/>
                </a:lnTo>
                <a:lnTo>
                  <a:pt x="369083" y="1074912"/>
                </a:lnTo>
                <a:lnTo>
                  <a:pt x="444650" y="931337"/>
                </a:lnTo>
                <a:lnTo>
                  <a:pt x="644898" y="514845"/>
                </a:lnTo>
                <a:lnTo>
                  <a:pt x="645800" y="515278"/>
                </a:lnTo>
                <a:lnTo>
                  <a:pt x="665339" y="475771"/>
                </a:lnTo>
                <a:cubicBezTo>
                  <a:pt x="679872" y="449642"/>
                  <a:pt x="695714" y="424142"/>
                  <a:pt x="712840" y="399380"/>
                </a:cubicBezTo>
                <a:lnTo>
                  <a:pt x="750416" y="350396"/>
                </a:lnTo>
                <a:lnTo>
                  <a:pt x="757540" y="336863"/>
                </a:lnTo>
                <a:lnTo>
                  <a:pt x="759019" y="339183"/>
                </a:lnTo>
                <a:lnTo>
                  <a:pt x="768048" y="327413"/>
                </a:lnTo>
                <a:cubicBezTo>
                  <a:pt x="827061" y="257872"/>
                  <a:pt x="897418" y="195929"/>
                  <a:pt x="978474" y="144481"/>
                </a:cubicBezTo>
                <a:cubicBezTo>
                  <a:pt x="1140584" y="41585"/>
                  <a:pt x="1322465" y="-4725"/>
                  <a:pt x="1500961" y="379"/>
                </a:cubicBezTo>
                <a:close/>
              </a:path>
            </a:pathLst>
          </a:custGeom>
          <a:solidFill>
            <a:srgbClr val="88C89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PA_库_组合 9"/>
          <p:cNvGrpSpPr/>
          <p:nvPr>
            <p:custDataLst>
              <p:tags r:id="rId6"/>
            </p:custDataLst>
          </p:nvPr>
        </p:nvGrpSpPr>
        <p:grpSpPr>
          <a:xfrm>
            <a:off x="8166734" y="4453073"/>
            <a:ext cx="2299050" cy="844250"/>
            <a:chOff x="9029821" y="3139323"/>
            <a:chExt cx="2457329" cy="902372"/>
          </a:xfrm>
        </p:grpSpPr>
        <p:sp>
          <p:nvSpPr>
            <p:cNvPr id="26" name="TextBox 10"/>
            <p:cNvSpPr txBox="1"/>
            <p:nvPr/>
          </p:nvSpPr>
          <p:spPr>
            <a:xfrm>
              <a:off x="9029821" y="3452139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</a:p>
          </p:txBody>
        </p:sp>
        <p:sp>
          <p:nvSpPr>
            <p:cNvPr id="27" name="Rectangle 11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defTabSz="913765"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28" name="PA_库_组合 12"/>
          <p:cNvGrpSpPr/>
          <p:nvPr>
            <p:custDataLst>
              <p:tags r:id="rId7"/>
            </p:custDataLst>
          </p:nvPr>
        </p:nvGrpSpPr>
        <p:grpSpPr>
          <a:xfrm>
            <a:off x="1797469" y="4453070"/>
            <a:ext cx="2252538" cy="823771"/>
            <a:chOff x="609599" y="3139323"/>
            <a:chExt cx="2407615" cy="880484"/>
          </a:xfrm>
        </p:grpSpPr>
        <p:sp>
          <p:nvSpPr>
            <p:cNvPr id="29" name="TextBox 13"/>
            <p:cNvSpPr txBox="1"/>
            <p:nvPr/>
          </p:nvSpPr>
          <p:spPr>
            <a:xfrm>
              <a:off x="609599" y="3430251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</a:p>
          </p:txBody>
        </p:sp>
        <p:sp>
          <p:nvSpPr>
            <p:cNvPr id="30" name="Rectangle 14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algn="r" defTabSz="913765"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1" name="PA_库_组合 15"/>
          <p:cNvGrpSpPr/>
          <p:nvPr>
            <p:custDataLst>
              <p:tags r:id="rId8"/>
            </p:custDataLst>
          </p:nvPr>
        </p:nvGrpSpPr>
        <p:grpSpPr>
          <a:xfrm>
            <a:off x="8957846" y="2778424"/>
            <a:ext cx="2299050" cy="823047"/>
            <a:chOff x="9029821" y="3139323"/>
            <a:chExt cx="2457329" cy="879710"/>
          </a:xfrm>
        </p:grpSpPr>
        <p:sp>
          <p:nvSpPr>
            <p:cNvPr id="32" name="TextBox 16"/>
            <p:cNvSpPr txBox="1"/>
            <p:nvPr/>
          </p:nvSpPr>
          <p:spPr>
            <a:xfrm>
              <a:off x="9029821" y="342947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defTabSz="913765"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4" name="PA_库_组合 18"/>
          <p:cNvGrpSpPr/>
          <p:nvPr>
            <p:custDataLst>
              <p:tags r:id="rId9"/>
            </p:custDataLst>
          </p:nvPr>
        </p:nvGrpSpPr>
        <p:grpSpPr>
          <a:xfrm>
            <a:off x="1086916" y="2778424"/>
            <a:ext cx="2252538" cy="824527"/>
            <a:chOff x="609599" y="3139323"/>
            <a:chExt cx="2407615" cy="881292"/>
          </a:xfrm>
        </p:grpSpPr>
        <p:sp>
          <p:nvSpPr>
            <p:cNvPr id="35" name="TextBox 19"/>
            <p:cNvSpPr txBox="1"/>
            <p:nvPr/>
          </p:nvSpPr>
          <p:spPr>
            <a:xfrm>
              <a:off x="609599" y="3431059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</a:p>
          </p:txBody>
        </p:sp>
        <p:sp>
          <p:nvSpPr>
            <p:cNvPr id="36" name="Rectangle 2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lnSpcReduction="10000"/>
            </a:bodyPr>
            <a:lstStyle/>
            <a:p>
              <a:pPr lvl="0" algn="r" defTabSz="913765"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grpSp>
        <p:nvGrpSpPr>
          <p:cNvPr id="37" name="PA_库_组合 21"/>
          <p:cNvGrpSpPr/>
          <p:nvPr>
            <p:custDataLst>
              <p:tags r:id="rId10"/>
            </p:custDataLst>
          </p:nvPr>
        </p:nvGrpSpPr>
        <p:grpSpPr>
          <a:xfrm>
            <a:off x="5194841" y="1471831"/>
            <a:ext cx="1890803" cy="880935"/>
            <a:chOff x="5122025" y="511970"/>
            <a:chExt cx="2020976" cy="941584"/>
          </a:xfrm>
        </p:grpSpPr>
        <p:sp>
          <p:nvSpPr>
            <p:cNvPr id="38" name="TextBox 22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</a:p>
          </p:txBody>
        </p:sp>
        <p:sp>
          <p:nvSpPr>
            <p:cNvPr id="39" name="Rectangle 23"/>
            <p:cNvSpPr/>
            <p:nvPr/>
          </p:nvSpPr>
          <p:spPr>
            <a:xfrm>
              <a:off x="5122025" y="511970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输入标题文本</a:t>
              </a:r>
            </a:p>
          </p:txBody>
        </p:sp>
      </p:grpSp>
      <p:sp>
        <p:nvSpPr>
          <p:cNvPr id="41" name="PA_库_Freeform: Shape 30"/>
          <p:cNvSpPr/>
          <p:nvPr>
            <p:custDataLst>
              <p:tags r:id="rId11"/>
            </p:custDataLst>
          </p:nvPr>
        </p:nvSpPr>
        <p:spPr bwMode="auto">
          <a:xfrm>
            <a:off x="4338828" y="3102170"/>
            <a:ext cx="482929" cy="40810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PA_库_Freeform: Shape 32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6964361" y="4592482"/>
            <a:ext cx="507705" cy="429047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PA_库_Freeform: Shape 33"/>
          <p:cNvSpPr/>
          <p:nvPr>
            <p:custDataLst>
              <p:tags r:id="rId13"/>
            </p:custDataLst>
          </p:nvPr>
        </p:nvSpPr>
        <p:spPr bwMode="auto">
          <a:xfrm>
            <a:off x="4880501" y="4611776"/>
            <a:ext cx="462041" cy="3904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PA_库_Freeform: Shape 31"/>
          <p:cNvSpPr/>
          <p:nvPr>
            <p:custDataLst>
              <p:tags r:id="rId14"/>
            </p:custDataLst>
          </p:nvPr>
        </p:nvSpPr>
        <p:spPr bwMode="auto">
          <a:xfrm>
            <a:off x="7461690" y="3122713"/>
            <a:ext cx="434310" cy="367023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PA_库_Freeform: Shape 29"/>
          <p:cNvSpPr/>
          <p:nvPr>
            <p:custDataLst>
              <p:tags r:id="rId15"/>
            </p:custDataLst>
          </p:nvPr>
        </p:nvSpPr>
        <p:spPr bwMode="auto">
          <a:xfrm>
            <a:off x="5909286" y="2745330"/>
            <a:ext cx="478726" cy="4045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4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8731" cy="535234"/>
            <a:chOff x="7046723" y="2568233"/>
            <a:chExt cx="3668731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D80BA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44332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输入第四章标题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D80BA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800" b="1" spc="600" dirty="0">
                <a:solidFill>
                  <a:srgbClr val="8D80B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33660" y="4665696"/>
            <a:ext cx="1871246" cy="893000"/>
            <a:chOff x="2661872" y="1896686"/>
            <a:chExt cx="2901474" cy="941887"/>
          </a:xfrm>
        </p:grpSpPr>
        <p:sp>
          <p:nvSpPr>
            <p:cNvPr id="21" name="Rectangle 42"/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</a:p>
            <a:p>
              <a:pPr algn="ctr"/>
              <a:endPara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42"/>
            <p:cNvSpPr/>
            <p:nvPr/>
          </p:nvSpPr>
          <p:spPr>
            <a:xfrm flipH="1">
              <a:off x="2819542" y="1896686"/>
              <a:ext cx="2568734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25903" y="4692419"/>
            <a:ext cx="1871246" cy="864560"/>
            <a:chOff x="2661872" y="1926683"/>
            <a:chExt cx="2901474" cy="911890"/>
          </a:xfrm>
        </p:grpSpPr>
        <p:sp>
          <p:nvSpPr>
            <p:cNvPr id="24" name="Rectangle 42"/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</a:p>
            <a:p>
              <a:pPr algn="ctr"/>
              <a:endPara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42"/>
            <p:cNvSpPr/>
            <p:nvPr/>
          </p:nvSpPr>
          <p:spPr>
            <a:xfrm flipH="1">
              <a:off x="2788007" y="1926683"/>
              <a:ext cx="2568734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768792" y="4668679"/>
            <a:ext cx="1871246" cy="888299"/>
            <a:chOff x="2661872" y="1901644"/>
            <a:chExt cx="2901474" cy="936929"/>
          </a:xfrm>
        </p:grpSpPr>
        <p:sp>
          <p:nvSpPr>
            <p:cNvPr id="27" name="Rectangle 42"/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 defTabSz="913765">
                <a:lnSpc>
                  <a:spcPct val="12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</a:p>
            <a:p>
              <a:pPr algn="ctr"/>
              <a:endPara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42"/>
            <p:cNvSpPr/>
            <p:nvPr/>
          </p:nvSpPr>
          <p:spPr>
            <a:xfrm flipH="1">
              <a:off x="2695063" y="1901644"/>
              <a:ext cx="2568734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61" y="1874827"/>
            <a:ext cx="2849992" cy="284999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99" y="1898268"/>
            <a:ext cx="2849992" cy="284999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30" y="1909427"/>
            <a:ext cx="2849992" cy="284999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8731" cy="535234"/>
            <a:chOff x="7046723" y="2568233"/>
            <a:chExt cx="3668731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D80BA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44332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输入第四章标题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D80BA"/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2800" b="1" spc="600" dirty="0">
                <a:solidFill>
                  <a:srgbClr val="8D80B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PA_库_组合 1"/>
          <p:cNvGrpSpPr/>
          <p:nvPr>
            <p:custDataLst>
              <p:tags r:id="rId1"/>
            </p:custDataLst>
          </p:nvPr>
        </p:nvGrpSpPr>
        <p:grpSpPr>
          <a:xfrm>
            <a:off x="1700693" y="1898356"/>
            <a:ext cx="8984337" cy="1391783"/>
            <a:chOff x="2531604" y="1232756"/>
            <a:chExt cx="8984337" cy="1391783"/>
          </a:xfrm>
        </p:grpSpPr>
        <p:grpSp>
          <p:nvGrpSpPr>
            <p:cNvPr id="18" name="组合 17"/>
            <p:cNvGrpSpPr/>
            <p:nvPr/>
          </p:nvGrpSpPr>
          <p:grpSpPr>
            <a:xfrm>
              <a:off x="2531604" y="1232756"/>
              <a:ext cx="2532663" cy="1174553"/>
              <a:chOff x="2329923" y="1232756"/>
              <a:chExt cx="3558662" cy="165037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2329923" y="1232756"/>
                <a:ext cx="1515742" cy="1400986"/>
                <a:chOff x="1193800" y="840388"/>
                <a:chExt cx="1673945" cy="1547212"/>
              </a:xfrm>
            </p:grpSpPr>
            <p:sp>
              <p:nvSpPr>
                <p:cNvPr id="29" name="任意多边形 36"/>
                <p:cNvSpPr/>
                <p:nvPr/>
              </p:nvSpPr>
              <p:spPr bwMode="auto">
                <a:xfrm flipH="1">
                  <a:off x="1193800" y="840388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任意多边形 37"/>
                <p:cNvSpPr/>
                <p:nvPr/>
              </p:nvSpPr>
              <p:spPr bwMode="auto">
                <a:xfrm flipH="1">
                  <a:off x="1880577" y="1444863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rgbClr val="7FD0F8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305559" y="2097567"/>
                <a:ext cx="1746926" cy="785562"/>
                <a:chOff x="2271266" y="1795463"/>
                <a:chExt cx="1929259" cy="867554"/>
              </a:xfrm>
            </p:grpSpPr>
            <p:sp>
              <p:nvSpPr>
                <p:cNvPr id="27" name="任意多边形 30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rgbClr val="7FD0F8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rgbClr val="7FD0F8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5052485" y="2097567"/>
                <a:ext cx="836100" cy="7855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任意多边形 25"/>
              <p:cNvSpPr>
                <a:spLocks noChangeAspect="1"/>
              </p:cNvSpPr>
              <p:nvPr/>
            </p:nvSpPr>
            <p:spPr bwMode="auto">
              <a:xfrm>
                <a:off x="4280107" y="2217022"/>
                <a:ext cx="542746" cy="542172"/>
              </a:xfrm>
              <a:custGeom>
                <a:avLst/>
                <a:gdLst>
                  <a:gd name="T0" fmla="*/ 374 w 400"/>
                  <a:gd name="T1" fmla="*/ 100 h 400"/>
                  <a:gd name="T2" fmla="*/ 301 w 400"/>
                  <a:gd name="T3" fmla="*/ 27 h 400"/>
                  <a:gd name="T4" fmla="*/ 200 w 400"/>
                  <a:gd name="T5" fmla="*/ 0 h 400"/>
                  <a:gd name="T6" fmla="*/ 100 w 400"/>
                  <a:gd name="T7" fmla="*/ 27 h 400"/>
                  <a:gd name="T8" fmla="*/ 27 w 400"/>
                  <a:gd name="T9" fmla="*/ 100 h 400"/>
                  <a:gd name="T10" fmla="*/ 0 w 400"/>
                  <a:gd name="T11" fmla="*/ 200 h 400"/>
                  <a:gd name="T12" fmla="*/ 27 w 400"/>
                  <a:gd name="T13" fmla="*/ 301 h 400"/>
                  <a:gd name="T14" fmla="*/ 100 w 400"/>
                  <a:gd name="T15" fmla="*/ 374 h 400"/>
                  <a:gd name="T16" fmla="*/ 200 w 400"/>
                  <a:gd name="T17" fmla="*/ 400 h 400"/>
                  <a:gd name="T18" fmla="*/ 301 w 400"/>
                  <a:gd name="T19" fmla="*/ 374 h 400"/>
                  <a:gd name="T20" fmla="*/ 374 w 400"/>
                  <a:gd name="T21" fmla="*/ 301 h 400"/>
                  <a:gd name="T22" fmla="*/ 400 w 400"/>
                  <a:gd name="T23" fmla="*/ 200 h 400"/>
                  <a:gd name="T24" fmla="*/ 374 w 400"/>
                  <a:gd name="T25" fmla="*/ 100 h 400"/>
                  <a:gd name="T26" fmla="*/ 330 w 400"/>
                  <a:gd name="T27" fmla="*/ 170 h 400"/>
                  <a:gd name="T28" fmla="*/ 188 w 400"/>
                  <a:gd name="T29" fmla="*/ 311 h 400"/>
                  <a:gd name="T30" fmla="*/ 176 w 400"/>
                  <a:gd name="T31" fmla="*/ 316 h 400"/>
                  <a:gd name="T32" fmla="*/ 165 w 400"/>
                  <a:gd name="T33" fmla="*/ 311 h 400"/>
                  <a:gd name="T34" fmla="*/ 70 w 400"/>
                  <a:gd name="T35" fmla="*/ 217 h 400"/>
                  <a:gd name="T36" fmla="*/ 66 w 400"/>
                  <a:gd name="T37" fmla="*/ 205 h 400"/>
                  <a:gd name="T38" fmla="*/ 70 w 400"/>
                  <a:gd name="T39" fmla="*/ 193 h 400"/>
                  <a:gd name="T40" fmla="*/ 94 w 400"/>
                  <a:gd name="T41" fmla="*/ 170 h 400"/>
                  <a:gd name="T42" fmla="*/ 106 w 400"/>
                  <a:gd name="T43" fmla="*/ 165 h 400"/>
                  <a:gd name="T44" fmla="*/ 118 w 400"/>
                  <a:gd name="T45" fmla="*/ 170 h 400"/>
                  <a:gd name="T46" fmla="*/ 176 w 400"/>
                  <a:gd name="T47" fmla="*/ 229 h 400"/>
                  <a:gd name="T48" fmla="*/ 283 w 400"/>
                  <a:gd name="T49" fmla="*/ 123 h 400"/>
                  <a:gd name="T50" fmla="*/ 295 w 400"/>
                  <a:gd name="T51" fmla="*/ 118 h 400"/>
                  <a:gd name="T52" fmla="*/ 306 w 400"/>
                  <a:gd name="T53" fmla="*/ 123 h 400"/>
                  <a:gd name="T54" fmla="*/ 330 w 400"/>
                  <a:gd name="T55" fmla="*/ 146 h 400"/>
                  <a:gd name="T56" fmla="*/ 335 w 400"/>
                  <a:gd name="T57" fmla="*/ 158 h 400"/>
                  <a:gd name="T58" fmla="*/ 330 w 400"/>
                  <a:gd name="T59" fmla="*/ 170 h 400"/>
                  <a:gd name="T60" fmla="*/ 330 w 400"/>
                  <a:gd name="T61" fmla="*/ 170 h 400"/>
                  <a:gd name="T62" fmla="*/ 330 w 400"/>
                  <a:gd name="T63" fmla="*/ 17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400">
                    <a:moveTo>
                      <a:pt x="374" y="100"/>
                    </a:moveTo>
                    <a:cubicBezTo>
                      <a:pt x="356" y="69"/>
                      <a:pt x="331" y="45"/>
                      <a:pt x="301" y="27"/>
                    </a:cubicBezTo>
                    <a:cubicBezTo>
                      <a:pt x="270" y="9"/>
                      <a:pt x="237" y="0"/>
                      <a:pt x="200" y="0"/>
                    </a:cubicBezTo>
                    <a:cubicBezTo>
                      <a:pt x="164" y="0"/>
                      <a:pt x="130" y="9"/>
                      <a:pt x="100" y="27"/>
                    </a:cubicBezTo>
                    <a:cubicBezTo>
                      <a:pt x="69" y="45"/>
                      <a:pt x="45" y="69"/>
                      <a:pt x="27" y="100"/>
                    </a:cubicBezTo>
                    <a:cubicBezTo>
                      <a:pt x="9" y="130"/>
                      <a:pt x="0" y="164"/>
                      <a:pt x="0" y="200"/>
                    </a:cubicBezTo>
                    <a:cubicBezTo>
                      <a:pt x="0" y="237"/>
                      <a:pt x="9" y="270"/>
                      <a:pt x="27" y="301"/>
                    </a:cubicBezTo>
                    <a:cubicBezTo>
                      <a:pt x="45" y="331"/>
                      <a:pt x="69" y="356"/>
                      <a:pt x="100" y="374"/>
                    </a:cubicBezTo>
                    <a:cubicBezTo>
                      <a:pt x="130" y="391"/>
                      <a:pt x="164" y="400"/>
                      <a:pt x="200" y="400"/>
                    </a:cubicBezTo>
                    <a:cubicBezTo>
                      <a:pt x="237" y="400"/>
                      <a:pt x="270" y="391"/>
                      <a:pt x="301" y="374"/>
                    </a:cubicBezTo>
                    <a:cubicBezTo>
                      <a:pt x="331" y="356"/>
                      <a:pt x="356" y="331"/>
                      <a:pt x="374" y="301"/>
                    </a:cubicBezTo>
                    <a:cubicBezTo>
                      <a:pt x="392" y="270"/>
                      <a:pt x="400" y="237"/>
                      <a:pt x="400" y="200"/>
                    </a:cubicBezTo>
                    <a:cubicBezTo>
                      <a:pt x="400" y="164"/>
                      <a:pt x="392" y="130"/>
                      <a:pt x="374" y="100"/>
                    </a:cubicBezTo>
                    <a:close/>
                    <a:moveTo>
                      <a:pt x="330" y="170"/>
                    </a:moveTo>
                    <a:cubicBezTo>
                      <a:pt x="188" y="311"/>
                      <a:pt x="188" y="311"/>
                      <a:pt x="188" y="311"/>
                    </a:cubicBezTo>
                    <a:cubicBezTo>
                      <a:pt x="185" y="315"/>
                      <a:pt x="181" y="316"/>
                      <a:pt x="176" y="316"/>
                    </a:cubicBezTo>
                    <a:cubicBezTo>
                      <a:pt x="172" y="316"/>
                      <a:pt x="168" y="315"/>
                      <a:pt x="165" y="311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67" y="214"/>
                      <a:pt x="66" y="210"/>
                      <a:pt x="66" y="205"/>
                    </a:cubicBezTo>
                    <a:cubicBezTo>
                      <a:pt x="66" y="200"/>
                      <a:pt x="67" y="196"/>
                      <a:pt x="70" y="193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7" y="166"/>
                      <a:pt x="101" y="165"/>
                      <a:pt x="106" y="165"/>
                    </a:cubicBezTo>
                    <a:cubicBezTo>
                      <a:pt x="110" y="165"/>
                      <a:pt x="114" y="166"/>
                      <a:pt x="118" y="170"/>
                    </a:cubicBezTo>
                    <a:cubicBezTo>
                      <a:pt x="176" y="229"/>
                      <a:pt x="176" y="229"/>
                      <a:pt x="176" y="229"/>
                    </a:cubicBezTo>
                    <a:cubicBezTo>
                      <a:pt x="283" y="123"/>
                      <a:pt x="283" y="123"/>
                      <a:pt x="283" y="123"/>
                    </a:cubicBezTo>
                    <a:cubicBezTo>
                      <a:pt x="286" y="119"/>
                      <a:pt x="290" y="118"/>
                      <a:pt x="295" y="118"/>
                    </a:cubicBezTo>
                    <a:cubicBezTo>
                      <a:pt x="299" y="118"/>
                      <a:pt x="303" y="119"/>
                      <a:pt x="306" y="123"/>
                    </a:cubicBezTo>
                    <a:cubicBezTo>
                      <a:pt x="330" y="146"/>
                      <a:pt x="330" y="146"/>
                      <a:pt x="330" y="146"/>
                    </a:cubicBezTo>
                    <a:cubicBezTo>
                      <a:pt x="333" y="149"/>
                      <a:pt x="335" y="153"/>
                      <a:pt x="335" y="158"/>
                    </a:cubicBezTo>
                    <a:cubicBezTo>
                      <a:pt x="335" y="163"/>
                      <a:pt x="333" y="167"/>
                      <a:pt x="330" y="170"/>
                    </a:cubicBezTo>
                    <a:close/>
                    <a:moveTo>
                      <a:pt x="330" y="170"/>
                    </a:moveTo>
                    <a:cubicBezTo>
                      <a:pt x="330" y="170"/>
                      <a:pt x="330" y="170"/>
                      <a:pt x="330" y="1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364761" y="1810862"/>
              <a:ext cx="6151180" cy="813677"/>
              <a:chOff x="5487116" y="2022423"/>
              <a:chExt cx="6151180" cy="813677"/>
            </a:xfrm>
          </p:grpSpPr>
          <p:sp>
            <p:nvSpPr>
              <p:cNvPr id="20" name="圆角矩形 5"/>
              <p:cNvSpPr/>
              <p:nvPr/>
            </p:nvSpPr>
            <p:spPr>
              <a:xfrm>
                <a:off x="5487116" y="2058155"/>
                <a:ext cx="559077" cy="559077"/>
              </a:xfrm>
              <a:prstGeom prst="roundRect">
                <a:avLst/>
              </a:prstGeom>
              <a:solidFill>
                <a:srgbClr val="7FD0F8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6"/>
              <p:cNvSpPr txBox="1"/>
              <p:nvPr/>
            </p:nvSpPr>
            <p:spPr>
              <a:xfrm>
                <a:off x="6208156" y="2022423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22" name="文本框 7"/>
              <p:cNvSpPr txBox="1"/>
              <p:nvPr/>
            </p:nvSpPr>
            <p:spPr>
              <a:xfrm>
                <a:off x="6198682" y="2304031"/>
                <a:ext cx="5439614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/>
              <a:p>
                <a:pPr defTabSz="913765">
                  <a:lnSpc>
                    <a:spcPts val="1600"/>
                  </a:lnSpc>
                  <a:defRPr/>
                </a:pP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</a:p>
              <a:p>
                <a:pPr defTabSz="913765">
                  <a:lnSpc>
                    <a:spcPct val="120000"/>
                  </a:lnSpc>
                  <a:defRPr/>
                </a:pP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PA_库_组合 69"/>
          <p:cNvGrpSpPr/>
          <p:nvPr>
            <p:custDataLst>
              <p:tags r:id="rId2"/>
            </p:custDataLst>
          </p:nvPr>
        </p:nvGrpSpPr>
        <p:grpSpPr>
          <a:xfrm>
            <a:off x="1700693" y="3720974"/>
            <a:ext cx="8974899" cy="1323218"/>
            <a:chOff x="2531604" y="3055374"/>
            <a:chExt cx="8974899" cy="1323218"/>
          </a:xfrm>
        </p:grpSpPr>
        <p:grpSp>
          <p:nvGrpSpPr>
            <p:cNvPr id="32" name="组合 31"/>
            <p:cNvGrpSpPr/>
            <p:nvPr/>
          </p:nvGrpSpPr>
          <p:grpSpPr>
            <a:xfrm>
              <a:off x="2531604" y="3055374"/>
              <a:ext cx="2532663" cy="1176494"/>
              <a:chOff x="2329923" y="2633742"/>
              <a:chExt cx="3558662" cy="165310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2329923" y="2633742"/>
                <a:ext cx="1515742" cy="1400986"/>
                <a:chOff x="1193800" y="2387600"/>
                <a:chExt cx="1673945" cy="1547212"/>
              </a:xfrm>
            </p:grpSpPr>
            <p:sp>
              <p:nvSpPr>
                <p:cNvPr id="45" name="任意多边形 34"/>
                <p:cNvSpPr/>
                <p:nvPr/>
              </p:nvSpPr>
              <p:spPr bwMode="auto">
                <a:xfrm flipH="1">
                  <a:off x="1193800" y="2387600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任意多边形 35"/>
                <p:cNvSpPr/>
                <p:nvPr/>
              </p:nvSpPr>
              <p:spPr bwMode="auto">
                <a:xfrm flipH="1">
                  <a:off x="1880577" y="2992075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rgbClr val="8D80BA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3305559" y="3501280"/>
                <a:ext cx="1746926" cy="785562"/>
                <a:chOff x="2271266" y="1795463"/>
                <a:chExt cx="1929259" cy="867554"/>
              </a:xfrm>
              <a:solidFill>
                <a:schemeClr val="accent2"/>
              </a:solidFill>
            </p:grpSpPr>
            <p:sp>
              <p:nvSpPr>
                <p:cNvPr id="43" name="任意多边形 28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rgbClr val="8D80BA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rgbClr val="8D80BA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矩形 38"/>
              <p:cNvSpPr/>
              <p:nvPr/>
            </p:nvSpPr>
            <p:spPr>
              <a:xfrm>
                <a:off x="5052485" y="3501280"/>
                <a:ext cx="836100" cy="7855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任意多边形 24"/>
              <p:cNvSpPr/>
              <p:nvPr/>
            </p:nvSpPr>
            <p:spPr bwMode="auto">
              <a:xfrm>
                <a:off x="4295636" y="3683779"/>
                <a:ext cx="511688" cy="420564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5350432" y="3643134"/>
              <a:ext cx="6156071" cy="735458"/>
              <a:chOff x="5472787" y="3585337"/>
              <a:chExt cx="6156071" cy="735458"/>
            </a:xfrm>
          </p:grpSpPr>
          <p:sp>
            <p:nvSpPr>
              <p:cNvPr id="34" name="圆角矩形 8"/>
              <p:cNvSpPr/>
              <p:nvPr/>
            </p:nvSpPr>
            <p:spPr>
              <a:xfrm>
                <a:off x="5472787" y="3621069"/>
                <a:ext cx="552491" cy="552491"/>
              </a:xfrm>
              <a:prstGeom prst="roundRect">
                <a:avLst/>
              </a:prstGeom>
              <a:solidFill>
                <a:srgbClr val="8D80BA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9"/>
              <p:cNvSpPr txBox="1"/>
              <p:nvPr/>
            </p:nvSpPr>
            <p:spPr>
              <a:xfrm>
                <a:off x="6193827" y="3585337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10000"/>
                  </a:lnSpc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r>
                  <a:rPr lang="zh-CN" altLang="en-US" dirty="0"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36" name="文本框 10"/>
              <p:cNvSpPr txBox="1"/>
              <p:nvPr/>
            </p:nvSpPr>
            <p:spPr>
              <a:xfrm>
                <a:off x="6193827" y="3788726"/>
                <a:ext cx="5435031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>
                <a:defPPr>
                  <a:defRPr lang="zh-CN"/>
                </a:defPPr>
                <a:lvl1pPr defTabSz="913765">
                  <a:lnSpc>
                    <a:spcPts val="1600"/>
                  </a:lnSpc>
                  <a:defRPr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zh-CN" altLang="en-US" dirty="0">
                    <a:latin typeface="+mn-lt"/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</a:p>
            </p:txBody>
          </p:sp>
        </p:grpSp>
      </p:grpSp>
      <p:grpSp>
        <p:nvGrpSpPr>
          <p:cNvPr id="47" name="PA_库_组合 70"/>
          <p:cNvGrpSpPr/>
          <p:nvPr>
            <p:custDataLst>
              <p:tags r:id="rId3"/>
            </p:custDataLst>
          </p:nvPr>
        </p:nvGrpSpPr>
        <p:grpSpPr>
          <a:xfrm>
            <a:off x="1700693" y="4659533"/>
            <a:ext cx="8974899" cy="1327688"/>
            <a:chOff x="2531604" y="3993933"/>
            <a:chExt cx="8974899" cy="1327688"/>
          </a:xfrm>
        </p:grpSpPr>
        <p:grpSp>
          <p:nvGrpSpPr>
            <p:cNvPr id="48" name="组合 47"/>
            <p:cNvGrpSpPr/>
            <p:nvPr/>
          </p:nvGrpSpPr>
          <p:grpSpPr>
            <a:xfrm>
              <a:off x="2531604" y="3993933"/>
              <a:ext cx="2532663" cy="1172296"/>
              <a:chOff x="2329923" y="4034728"/>
              <a:chExt cx="3558662" cy="1647202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2329923" y="4034728"/>
                <a:ext cx="1515742" cy="1400986"/>
                <a:chOff x="1193800" y="3934812"/>
                <a:chExt cx="1673945" cy="1547212"/>
              </a:xfrm>
            </p:grpSpPr>
            <p:sp>
              <p:nvSpPr>
                <p:cNvPr id="59" name="任意多边形 32"/>
                <p:cNvSpPr/>
                <p:nvPr/>
              </p:nvSpPr>
              <p:spPr bwMode="auto">
                <a:xfrm flipH="1">
                  <a:off x="1193800" y="3934812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任意多边形 33"/>
                <p:cNvSpPr/>
                <p:nvPr/>
              </p:nvSpPr>
              <p:spPr bwMode="auto">
                <a:xfrm flipH="1">
                  <a:off x="1880577" y="4539287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rgbClr val="88C89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3305559" y="4896368"/>
                <a:ext cx="1746926" cy="785562"/>
                <a:chOff x="2271266" y="1795463"/>
                <a:chExt cx="1929259" cy="867554"/>
              </a:xfrm>
              <a:solidFill>
                <a:schemeClr val="accent4"/>
              </a:solidFill>
            </p:grpSpPr>
            <p:sp>
              <p:nvSpPr>
                <p:cNvPr id="57" name="任意多边形 26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rgbClr val="88C897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矩形 57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rgbClr val="88C897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5" name="矩形 54"/>
              <p:cNvSpPr/>
              <p:nvPr/>
            </p:nvSpPr>
            <p:spPr>
              <a:xfrm>
                <a:off x="5052485" y="4896368"/>
                <a:ext cx="836100" cy="7855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任意多边形 23"/>
              <p:cNvSpPr/>
              <p:nvPr/>
            </p:nvSpPr>
            <p:spPr bwMode="auto">
              <a:xfrm>
                <a:off x="4305238" y="5044735"/>
                <a:ext cx="492483" cy="491569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359871" y="4586163"/>
              <a:ext cx="6146632" cy="735458"/>
              <a:chOff x="5482226" y="3618614"/>
              <a:chExt cx="6146632" cy="735458"/>
            </a:xfrm>
          </p:grpSpPr>
          <p:sp>
            <p:nvSpPr>
              <p:cNvPr id="50" name="圆角矩形 49"/>
              <p:cNvSpPr/>
              <p:nvPr/>
            </p:nvSpPr>
            <p:spPr>
              <a:xfrm>
                <a:off x="5482226" y="3654347"/>
                <a:ext cx="544334" cy="544334"/>
              </a:xfrm>
              <a:prstGeom prst="roundRect">
                <a:avLst/>
              </a:prstGeom>
              <a:solidFill>
                <a:srgbClr val="88C897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en-US" altLang="zh-CN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6203265" y="3618614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10000"/>
                  </a:lnSpc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r>
                  <a:rPr lang="zh-CN" altLang="en-US" dirty="0"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6203265" y="3822003"/>
                <a:ext cx="5425593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>
                <a:defPPr>
                  <a:defRPr lang="zh-CN"/>
                </a:defPPr>
                <a:lvl1pPr defTabSz="913765">
                  <a:lnSpc>
                    <a:spcPts val="1600"/>
                  </a:lnSpc>
                  <a:defRPr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zh-CN" altLang="en-US" dirty="0">
                    <a:latin typeface="+mn-lt"/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</a:p>
            </p:txBody>
          </p:sp>
        </p:grpSp>
      </p:grpSp>
      <p:grpSp>
        <p:nvGrpSpPr>
          <p:cNvPr id="62" name="PA_库_组合 68"/>
          <p:cNvGrpSpPr/>
          <p:nvPr>
            <p:custDataLst>
              <p:tags r:id="rId4"/>
            </p:custDataLst>
          </p:nvPr>
        </p:nvGrpSpPr>
        <p:grpSpPr>
          <a:xfrm>
            <a:off x="1700693" y="2813166"/>
            <a:ext cx="8984337" cy="1323729"/>
            <a:chOff x="2531604" y="2147566"/>
            <a:chExt cx="8984337" cy="1323729"/>
          </a:xfrm>
        </p:grpSpPr>
        <p:grpSp>
          <p:nvGrpSpPr>
            <p:cNvPr id="64" name="组合 63"/>
            <p:cNvGrpSpPr/>
            <p:nvPr/>
          </p:nvGrpSpPr>
          <p:grpSpPr>
            <a:xfrm>
              <a:off x="5359870" y="2735837"/>
              <a:ext cx="6156071" cy="735458"/>
              <a:chOff x="5482225" y="3587791"/>
              <a:chExt cx="6156071" cy="735458"/>
            </a:xfrm>
          </p:grpSpPr>
          <p:sp>
            <p:nvSpPr>
              <p:cNvPr id="76" name="圆角矩形 45"/>
              <p:cNvSpPr/>
              <p:nvPr/>
            </p:nvSpPr>
            <p:spPr>
              <a:xfrm>
                <a:off x="5482225" y="3623523"/>
                <a:ext cx="552491" cy="552491"/>
              </a:xfrm>
              <a:prstGeom prst="roundRect">
                <a:avLst/>
              </a:prstGeom>
              <a:solidFill>
                <a:srgbClr val="F19EC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en-US" altLang="zh-CN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文本框 46"/>
              <p:cNvSpPr txBox="1"/>
              <p:nvPr/>
            </p:nvSpPr>
            <p:spPr>
              <a:xfrm>
                <a:off x="6203265" y="3587791"/>
                <a:ext cx="2076659" cy="203389"/>
              </a:xfrm>
              <a:prstGeom prst="rect">
                <a:avLst/>
              </a:prstGeom>
              <a:noFill/>
            </p:spPr>
            <p:txBody>
              <a:bodyPr wrap="none" lIns="144000" tIns="0" rIns="0" bIns="0" anchor="ctr" anchorCtr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10000"/>
                  </a:lnSpc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</a:lstStyle>
              <a:p>
                <a:r>
                  <a:rPr lang="zh-CN" altLang="en-US" dirty="0">
                    <a:cs typeface="+mn-ea"/>
                    <a:sym typeface="+mn-lt"/>
                  </a:rPr>
                  <a:t>输入标题文本</a:t>
                </a:r>
              </a:p>
            </p:txBody>
          </p:sp>
          <p:sp>
            <p:nvSpPr>
              <p:cNvPr id="78" name="文本框 47"/>
              <p:cNvSpPr txBox="1"/>
              <p:nvPr/>
            </p:nvSpPr>
            <p:spPr>
              <a:xfrm>
                <a:off x="6203265" y="3791180"/>
                <a:ext cx="5435031" cy="532069"/>
              </a:xfrm>
              <a:prstGeom prst="rect">
                <a:avLst/>
              </a:prstGeom>
              <a:noFill/>
            </p:spPr>
            <p:txBody>
              <a:bodyPr wrap="square" lIns="144000" tIns="0" rIns="0" bIns="0" anchor="ctr" anchorCtr="0">
                <a:normAutofit/>
              </a:bodyPr>
              <a:lstStyle>
                <a:defPPr>
                  <a:defRPr lang="zh-CN"/>
                </a:defPPr>
                <a:lvl1pPr defTabSz="913765">
                  <a:lnSpc>
                    <a:spcPts val="1600"/>
                  </a:lnSpc>
                  <a:defRPr sz="1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defRPr>
                </a:lvl1pPr>
              </a:lstStyle>
              <a:p>
                <a:r>
                  <a:rPr lang="zh-CN" altLang="en-US" dirty="0">
                    <a:latin typeface="+mn-lt"/>
                    <a:cs typeface="+mn-ea"/>
                    <a:sym typeface="+mn-lt"/>
                  </a:rPr>
                  <a:t>此处简单描述该章节具体内容，文字言简意赅，不必繁琐，注意调整版面，美观度。此处简单描述该章节具体内容，文字言简意赅，不必繁琐，注意调整版面，美观度。</a:t>
                </a: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2531604" y="2147566"/>
              <a:ext cx="2532663" cy="1176494"/>
              <a:chOff x="2329923" y="2633742"/>
              <a:chExt cx="3558662" cy="1653100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2329923" y="2633742"/>
                <a:ext cx="1515742" cy="1400986"/>
                <a:chOff x="1193800" y="2387600"/>
                <a:chExt cx="1673945" cy="1547212"/>
              </a:xfrm>
            </p:grpSpPr>
            <p:sp>
              <p:nvSpPr>
                <p:cNvPr id="74" name="任意多边形 59"/>
                <p:cNvSpPr/>
                <p:nvPr/>
              </p:nvSpPr>
              <p:spPr bwMode="auto">
                <a:xfrm flipH="1">
                  <a:off x="1193800" y="2387600"/>
                  <a:ext cx="1253637" cy="1155569"/>
                </a:xfrm>
                <a:custGeom>
                  <a:avLst/>
                  <a:gdLst>
                    <a:gd name="connsiteX0" fmla="*/ 4805268 w 5554132"/>
                    <a:gd name="connsiteY0" fmla="*/ 313 h 5119649"/>
                    <a:gd name="connsiteX1" fmla="*/ 5490256 w 5554132"/>
                    <a:gd name="connsiteY1" fmla="*/ 64567 h 5119649"/>
                    <a:gd name="connsiteX2" fmla="*/ 5278097 w 5554132"/>
                    <a:gd name="connsiteY2" fmla="*/ 1505924 h 5119649"/>
                    <a:gd name="connsiteX3" fmla="*/ 3358319 w 5554132"/>
                    <a:gd name="connsiteY3" fmla="*/ 2683807 h 5119649"/>
                    <a:gd name="connsiteX4" fmla="*/ 3117700 w 5554132"/>
                    <a:gd name="connsiteY4" fmla="*/ 3884938 h 5119649"/>
                    <a:gd name="connsiteX5" fmla="*/ 3197906 w 5554132"/>
                    <a:gd name="connsiteY5" fmla="*/ 4654695 h 5119649"/>
                    <a:gd name="connsiteX6" fmla="*/ 2716668 w 5554132"/>
                    <a:gd name="connsiteY6" fmla="*/ 5119649 h 5119649"/>
                    <a:gd name="connsiteX7" fmla="*/ 0 w 5554132"/>
                    <a:gd name="connsiteY7" fmla="*/ 2451330 h 5119649"/>
                    <a:gd name="connsiteX8" fmla="*/ 450191 w 5554132"/>
                    <a:gd name="connsiteY8" fmla="*/ 1895969 h 5119649"/>
                    <a:gd name="connsiteX9" fmla="*/ 1399731 w 5554132"/>
                    <a:gd name="connsiteY9" fmla="*/ 2231769 h 5119649"/>
                    <a:gd name="connsiteX10" fmla="*/ 2582128 w 5554132"/>
                    <a:gd name="connsiteY10" fmla="*/ 2089700 h 5119649"/>
                    <a:gd name="connsiteX11" fmla="*/ 3891303 w 5554132"/>
                    <a:gd name="connsiteY11" fmla="*/ 263464 h 5119649"/>
                    <a:gd name="connsiteX12" fmla="*/ 4805268 w 5554132"/>
                    <a:gd name="connsiteY12" fmla="*/ 313 h 5119649"/>
                    <a:gd name="connsiteX13" fmla="*/ 4796632 w 5554132"/>
                    <a:gd name="connsiteY13" fmla="*/ 453987 h 5119649"/>
                    <a:gd name="connsiteX14" fmla="*/ 4552950 w 5554132"/>
                    <a:gd name="connsiteY14" fmla="*/ 695287 h 5119649"/>
                    <a:gd name="connsiteX15" fmla="*/ 4796632 w 5554132"/>
                    <a:gd name="connsiteY15" fmla="*/ 936587 h 5119649"/>
                    <a:gd name="connsiteX16" fmla="*/ 5040314 w 5554132"/>
                    <a:gd name="connsiteY16" fmla="*/ 695287 h 5119649"/>
                    <a:gd name="connsiteX17" fmla="*/ 4796632 w 5554132"/>
                    <a:gd name="connsiteY17" fmla="*/ 453987 h 5119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554132" h="5119649">
                      <a:moveTo>
                        <a:pt x="4805268" y="313"/>
                      </a:moveTo>
                      <a:cubicBezTo>
                        <a:pt x="5166843" y="5156"/>
                        <a:pt x="5490256" y="64567"/>
                        <a:pt x="5490256" y="64567"/>
                      </a:cubicBezTo>
                      <a:cubicBezTo>
                        <a:pt x="5490256" y="64567"/>
                        <a:pt x="5730875" y="1020306"/>
                        <a:pt x="5278097" y="1505924"/>
                      </a:cubicBezTo>
                      <a:cubicBezTo>
                        <a:pt x="3358319" y="2683807"/>
                        <a:pt x="3358319" y="2683807"/>
                        <a:pt x="3358319" y="2683807"/>
                      </a:cubicBezTo>
                      <a:cubicBezTo>
                        <a:pt x="3358319" y="2683807"/>
                        <a:pt x="2507096" y="3267583"/>
                        <a:pt x="3117700" y="3884938"/>
                      </a:cubicBezTo>
                      <a:cubicBezTo>
                        <a:pt x="3117700" y="3884938"/>
                        <a:pt x="3715366" y="4192325"/>
                        <a:pt x="3197906" y="4654695"/>
                      </a:cubicBezTo>
                      <a:cubicBezTo>
                        <a:pt x="3197906" y="4654695"/>
                        <a:pt x="2724430" y="5109317"/>
                        <a:pt x="2716668" y="5119649"/>
                      </a:cubicBezTo>
                      <a:cubicBezTo>
                        <a:pt x="0" y="2451330"/>
                        <a:pt x="0" y="2451330"/>
                        <a:pt x="0" y="2451330"/>
                      </a:cubicBezTo>
                      <a:cubicBezTo>
                        <a:pt x="12937" y="2438415"/>
                        <a:pt x="450191" y="1895969"/>
                        <a:pt x="450191" y="1895969"/>
                      </a:cubicBezTo>
                      <a:cubicBezTo>
                        <a:pt x="450191" y="1895969"/>
                        <a:pt x="809826" y="1418100"/>
                        <a:pt x="1399731" y="2231769"/>
                      </a:cubicBezTo>
                      <a:cubicBezTo>
                        <a:pt x="2222493" y="2893037"/>
                        <a:pt x="2582128" y="2089700"/>
                        <a:pt x="2582128" y="2089700"/>
                      </a:cubicBezTo>
                      <a:cubicBezTo>
                        <a:pt x="3891303" y="263464"/>
                        <a:pt x="3891303" y="263464"/>
                        <a:pt x="3891303" y="263464"/>
                      </a:cubicBezTo>
                      <a:cubicBezTo>
                        <a:pt x="4043954" y="45194"/>
                        <a:pt x="4443692" y="-4530"/>
                        <a:pt x="4805268" y="313"/>
                      </a:cubicBezTo>
                      <a:close/>
                      <a:moveTo>
                        <a:pt x="4796632" y="453987"/>
                      </a:moveTo>
                      <a:cubicBezTo>
                        <a:pt x="4662050" y="453987"/>
                        <a:pt x="4552950" y="562021"/>
                        <a:pt x="4552950" y="695287"/>
                      </a:cubicBezTo>
                      <a:cubicBezTo>
                        <a:pt x="4552950" y="828553"/>
                        <a:pt x="4662050" y="936587"/>
                        <a:pt x="4796632" y="936587"/>
                      </a:cubicBezTo>
                      <a:cubicBezTo>
                        <a:pt x="4931214" y="936587"/>
                        <a:pt x="5040314" y="828553"/>
                        <a:pt x="5040314" y="695287"/>
                      </a:cubicBezTo>
                      <a:cubicBezTo>
                        <a:pt x="5040314" y="562021"/>
                        <a:pt x="4931214" y="453987"/>
                        <a:pt x="4796632" y="453987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任意多边形 60"/>
                <p:cNvSpPr/>
                <p:nvPr/>
              </p:nvSpPr>
              <p:spPr bwMode="auto">
                <a:xfrm flipH="1">
                  <a:off x="1880577" y="2992075"/>
                  <a:ext cx="987168" cy="942737"/>
                </a:xfrm>
                <a:custGeom>
                  <a:avLst/>
                  <a:gdLst>
                    <a:gd name="T0" fmla="*/ 650 w 1691"/>
                    <a:gd name="T1" fmla="*/ 0 h 1617"/>
                    <a:gd name="T2" fmla="*/ 0 w 1691"/>
                    <a:gd name="T3" fmla="*/ 579 h 1617"/>
                    <a:gd name="T4" fmla="*/ 47 w 1691"/>
                    <a:gd name="T5" fmla="*/ 658 h 1617"/>
                    <a:gd name="T6" fmla="*/ 377 w 1691"/>
                    <a:gd name="T7" fmla="*/ 390 h 1617"/>
                    <a:gd name="T8" fmla="*/ 92 w 1691"/>
                    <a:gd name="T9" fmla="*/ 680 h 1617"/>
                    <a:gd name="T10" fmla="*/ 144 w 1691"/>
                    <a:gd name="T11" fmla="*/ 739 h 1617"/>
                    <a:gd name="T12" fmla="*/ 542 w 1691"/>
                    <a:gd name="T13" fmla="*/ 316 h 1617"/>
                    <a:gd name="T14" fmla="*/ 159 w 1691"/>
                    <a:gd name="T15" fmla="*/ 762 h 1617"/>
                    <a:gd name="T16" fmla="*/ 459 w 1691"/>
                    <a:gd name="T17" fmla="*/ 554 h 1617"/>
                    <a:gd name="T18" fmla="*/ 212 w 1691"/>
                    <a:gd name="T19" fmla="*/ 792 h 1617"/>
                    <a:gd name="T20" fmla="*/ 249 w 1691"/>
                    <a:gd name="T21" fmla="*/ 829 h 1617"/>
                    <a:gd name="T22" fmla="*/ 392 w 1691"/>
                    <a:gd name="T23" fmla="*/ 710 h 1617"/>
                    <a:gd name="T24" fmla="*/ 287 w 1691"/>
                    <a:gd name="T25" fmla="*/ 866 h 1617"/>
                    <a:gd name="T26" fmla="*/ 324 w 1691"/>
                    <a:gd name="T27" fmla="*/ 910 h 1617"/>
                    <a:gd name="T28" fmla="*/ 699 w 1691"/>
                    <a:gd name="T29" fmla="*/ 412 h 1617"/>
                    <a:gd name="T30" fmla="*/ 354 w 1691"/>
                    <a:gd name="T31" fmla="*/ 940 h 1617"/>
                    <a:gd name="T32" fmla="*/ 384 w 1691"/>
                    <a:gd name="T33" fmla="*/ 985 h 1617"/>
                    <a:gd name="T34" fmla="*/ 609 w 1691"/>
                    <a:gd name="T35" fmla="*/ 739 h 1617"/>
                    <a:gd name="T36" fmla="*/ 422 w 1691"/>
                    <a:gd name="T37" fmla="*/ 1007 h 1617"/>
                    <a:gd name="T38" fmla="*/ 759 w 1691"/>
                    <a:gd name="T39" fmla="*/ 635 h 1617"/>
                    <a:gd name="T40" fmla="*/ 459 w 1691"/>
                    <a:gd name="T41" fmla="*/ 1044 h 1617"/>
                    <a:gd name="T42" fmla="*/ 489 w 1691"/>
                    <a:gd name="T43" fmla="*/ 1067 h 1617"/>
                    <a:gd name="T44" fmla="*/ 752 w 1691"/>
                    <a:gd name="T45" fmla="*/ 754 h 1617"/>
                    <a:gd name="T46" fmla="*/ 534 w 1691"/>
                    <a:gd name="T47" fmla="*/ 1096 h 1617"/>
                    <a:gd name="T48" fmla="*/ 556 w 1691"/>
                    <a:gd name="T49" fmla="*/ 1128 h 1617"/>
                    <a:gd name="T50" fmla="*/ 992 w 1691"/>
                    <a:gd name="T51" fmla="*/ 635 h 1617"/>
                    <a:gd name="T52" fmla="*/ 587 w 1691"/>
                    <a:gd name="T53" fmla="*/ 1156 h 1617"/>
                    <a:gd name="T54" fmla="*/ 624 w 1691"/>
                    <a:gd name="T55" fmla="*/ 1193 h 1617"/>
                    <a:gd name="T56" fmla="*/ 744 w 1691"/>
                    <a:gd name="T57" fmla="*/ 1059 h 1617"/>
                    <a:gd name="T58" fmla="*/ 662 w 1691"/>
                    <a:gd name="T59" fmla="*/ 1238 h 1617"/>
                    <a:gd name="T60" fmla="*/ 939 w 1691"/>
                    <a:gd name="T61" fmla="*/ 925 h 1617"/>
                    <a:gd name="T62" fmla="*/ 699 w 1691"/>
                    <a:gd name="T63" fmla="*/ 1260 h 1617"/>
                    <a:gd name="T64" fmla="*/ 729 w 1691"/>
                    <a:gd name="T65" fmla="*/ 1304 h 1617"/>
                    <a:gd name="T66" fmla="*/ 1007 w 1691"/>
                    <a:gd name="T67" fmla="*/ 1059 h 1617"/>
                    <a:gd name="T68" fmla="*/ 767 w 1691"/>
                    <a:gd name="T69" fmla="*/ 1334 h 1617"/>
                    <a:gd name="T70" fmla="*/ 789 w 1691"/>
                    <a:gd name="T71" fmla="*/ 1371 h 1617"/>
                    <a:gd name="T72" fmla="*/ 1292 w 1691"/>
                    <a:gd name="T73" fmla="*/ 933 h 1617"/>
                    <a:gd name="T74" fmla="*/ 819 w 1691"/>
                    <a:gd name="T75" fmla="*/ 1416 h 1617"/>
                    <a:gd name="T76" fmla="*/ 864 w 1691"/>
                    <a:gd name="T77" fmla="*/ 1461 h 1617"/>
                    <a:gd name="T78" fmla="*/ 1247 w 1691"/>
                    <a:gd name="T79" fmla="*/ 1119 h 1617"/>
                    <a:gd name="T80" fmla="*/ 917 w 1691"/>
                    <a:gd name="T81" fmla="*/ 1498 h 1617"/>
                    <a:gd name="T82" fmla="*/ 954 w 1691"/>
                    <a:gd name="T83" fmla="*/ 1527 h 1617"/>
                    <a:gd name="T84" fmla="*/ 1419 w 1691"/>
                    <a:gd name="T85" fmla="*/ 1037 h 1617"/>
                    <a:gd name="T86" fmla="*/ 999 w 1691"/>
                    <a:gd name="T87" fmla="*/ 1565 h 1617"/>
                    <a:gd name="T88" fmla="*/ 1037 w 1691"/>
                    <a:gd name="T89" fmla="*/ 1617 h 1617"/>
                    <a:gd name="T90" fmla="*/ 1691 w 1691"/>
                    <a:gd name="T91" fmla="*/ 988 h 1617"/>
                    <a:gd name="T92" fmla="*/ 650 w 1691"/>
                    <a:gd name="T93" fmla="*/ 0 h 1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691" h="1617">
                      <a:moveTo>
                        <a:pt x="650" y="0"/>
                      </a:moveTo>
                      <a:cubicBezTo>
                        <a:pt x="0" y="579"/>
                        <a:pt x="0" y="579"/>
                        <a:pt x="0" y="579"/>
                      </a:cubicBezTo>
                      <a:cubicBezTo>
                        <a:pt x="47" y="658"/>
                        <a:pt x="47" y="658"/>
                        <a:pt x="47" y="658"/>
                      </a:cubicBezTo>
                      <a:cubicBezTo>
                        <a:pt x="377" y="390"/>
                        <a:pt x="377" y="390"/>
                        <a:pt x="377" y="390"/>
                      </a:cubicBezTo>
                      <a:cubicBezTo>
                        <a:pt x="92" y="680"/>
                        <a:pt x="92" y="680"/>
                        <a:pt x="92" y="680"/>
                      </a:cubicBezTo>
                      <a:cubicBezTo>
                        <a:pt x="144" y="739"/>
                        <a:pt x="144" y="739"/>
                        <a:pt x="144" y="739"/>
                      </a:cubicBezTo>
                      <a:cubicBezTo>
                        <a:pt x="542" y="316"/>
                        <a:pt x="542" y="316"/>
                        <a:pt x="542" y="316"/>
                      </a:cubicBezTo>
                      <a:cubicBezTo>
                        <a:pt x="159" y="762"/>
                        <a:pt x="159" y="762"/>
                        <a:pt x="159" y="762"/>
                      </a:cubicBezTo>
                      <a:cubicBezTo>
                        <a:pt x="459" y="554"/>
                        <a:pt x="459" y="554"/>
                        <a:pt x="459" y="554"/>
                      </a:cubicBezTo>
                      <a:cubicBezTo>
                        <a:pt x="212" y="792"/>
                        <a:pt x="212" y="792"/>
                        <a:pt x="212" y="792"/>
                      </a:cubicBezTo>
                      <a:cubicBezTo>
                        <a:pt x="249" y="829"/>
                        <a:pt x="249" y="829"/>
                        <a:pt x="249" y="829"/>
                      </a:cubicBezTo>
                      <a:cubicBezTo>
                        <a:pt x="392" y="710"/>
                        <a:pt x="392" y="710"/>
                        <a:pt x="392" y="710"/>
                      </a:cubicBezTo>
                      <a:cubicBezTo>
                        <a:pt x="287" y="866"/>
                        <a:pt x="287" y="866"/>
                        <a:pt x="287" y="866"/>
                      </a:cubicBezTo>
                      <a:cubicBezTo>
                        <a:pt x="324" y="910"/>
                        <a:pt x="324" y="910"/>
                        <a:pt x="324" y="910"/>
                      </a:cubicBezTo>
                      <a:cubicBezTo>
                        <a:pt x="699" y="412"/>
                        <a:pt x="699" y="412"/>
                        <a:pt x="699" y="412"/>
                      </a:cubicBezTo>
                      <a:cubicBezTo>
                        <a:pt x="354" y="940"/>
                        <a:pt x="354" y="940"/>
                        <a:pt x="354" y="940"/>
                      </a:cubicBezTo>
                      <a:cubicBezTo>
                        <a:pt x="384" y="985"/>
                        <a:pt x="384" y="985"/>
                        <a:pt x="384" y="985"/>
                      </a:cubicBezTo>
                      <a:cubicBezTo>
                        <a:pt x="609" y="739"/>
                        <a:pt x="609" y="739"/>
                        <a:pt x="609" y="739"/>
                      </a:cubicBezTo>
                      <a:cubicBezTo>
                        <a:pt x="422" y="1007"/>
                        <a:pt x="422" y="1007"/>
                        <a:pt x="422" y="1007"/>
                      </a:cubicBezTo>
                      <a:cubicBezTo>
                        <a:pt x="759" y="635"/>
                        <a:pt x="759" y="635"/>
                        <a:pt x="759" y="635"/>
                      </a:cubicBezTo>
                      <a:cubicBezTo>
                        <a:pt x="459" y="1044"/>
                        <a:pt x="459" y="1044"/>
                        <a:pt x="459" y="1044"/>
                      </a:cubicBezTo>
                      <a:cubicBezTo>
                        <a:pt x="489" y="1067"/>
                        <a:pt x="489" y="1067"/>
                        <a:pt x="489" y="1067"/>
                      </a:cubicBezTo>
                      <a:cubicBezTo>
                        <a:pt x="752" y="754"/>
                        <a:pt x="752" y="754"/>
                        <a:pt x="752" y="754"/>
                      </a:cubicBezTo>
                      <a:cubicBezTo>
                        <a:pt x="534" y="1096"/>
                        <a:pt x="534" y="1096"/>
                        <a:pt x="534" y="1096"/>
                      </a:cubicBezTo>
                      <a:cubicBezTo>
                        <a:pt x="556" y="1128"/>
                        <a:pt x="556" y="1128"/>
                        <a:pt x="556" y="1128"/>
                      </a:cubicBezTo>
                      <a:cubicBezTo>
                        <a:pt x="992" y="635"/>
                        <a:pt x="992" y="635"/>
                        <a:pt x="992" y="635"/>
                      </a:cubicBezTo>
                      <a:cubicBezTo>
                        <a:pt x="587" y="1156"/>
                        <a:pt x="587" y="1156"/>
                        <a:pt x="587" y="1156"/>
                      </a:cubicBezTo>
                      <a:cubicBezTo>
                        <a:pt x="624" y="1193"/>
                        <a:pt x="624" y="1193"/>
                        <a:pt x="624" y="1193"/>
                      </a:cubicBezTo>
                      <a:cubicBezTo>
                        <a:pt x="744" y="1059"/>
                        <a:pt x="744" y="1059"/>
                        <a:pt x="744" y="1059"/>
                      </a:cubicBezTo>
                      <a:cubicBezTo>
                        <a:pt x="662" y="1238"/>
                        <a:pt x="662" y="1238"/>
                        <a:pt x="662" y="1238"/>
                      </a:cubicBezTo>
                      <a:cubicBezTo>
                        <a:pt x="939" y="925"/>
                        <a:pt x="939" y="925"/>
                        <a:pt x="939" y="925"/>
                      </a:cubicBezTo>
                      <a:cubicBezTo>
                        <a:pt x="699" y="1260"/>
                        <a:pt x="699" y="1260"/>
                        <a:pt x="699" y="1260"/>
                      </a:cubicBezTo>
                      <a:cubicBezTo>
                        <a:pt x="729" y="1304"/>
                        <a:pt x="729" y="1304"/>
                        <a:pt x="729" y="1304"/>
                      </a:cubicBezTo>
                      <a:cubicBezTo>
                        <a:pt x="1007" y="1059"/>
                        <a:pt x="1007" y="1059"/>
                        <a:pt x="1007" y="1059"/>
                      </a:cubicBezTo>
                      <a:cubicBezTo>
                        <a:pt x="767" y="1334"/>
                        <a:pt x="767" y="1334"/>
                        <a:pt x="767" y="1334"/>
                      </a:cubicBezTo>
                      <a:cubicBezTo>
                        <a:pt x="789" y="1371"/>
                        <a:pt x="789" y="1371"/>
                        <a:pt x="789" y="1371"/>
                      </a:cubicBezTo>
                      <a:cubicBezTo>
                        <a:pt x="1292" y="933"/>
                        <a:pt x="1292" y="933"/>
                        <a:pt x="1292" y="933"/>
                      </a:cubicBezTo>
                      <a:cubicBezTo>
                        <a:pt x="1262" y="940"/>
                        <a:pt x="819" y="1416"/>
                        <a:pt x="819" y="1416"/>
                      </a:cubicBezTo>
                      <a:cubicBezTo>
                        <a:pt x="864" y="1461"/>
                        <a:pt x="864" y="1461"/>
                        <a:pt x="864" y="1461"/>
                      </a:cubicBezTo>
                      <a:cubicBezTo>
                        <a:pt x="1247" y="1119"/>
                        <a:pt x="1247" y="1119"/>
                        <a:pt x="1247" y="1119"/>
                      </a:cubicBezTo>
                      <a:cubicBezTo>
                        <a:pt x="917" y="1498"/>
                        <a:pt x="917" y="1498"/>
                        <a:pt x="917" y="1498"/>
                      </a:cubicBezTo>
                      <a:cubicBezTo>
                        <a:pt x="954" y="1527"/>
                        <a:pt x="954" y="1527"/>
                        <a:pt x="954" y="1527"/>
                      </a:cubicBezTo>
                      <a:cubicBezTo>
                        <a:pt x="1419" y="1037"/>
                        <a:pt x="1419" y="1037"/>
                        <a:pt x="1419" y="1037"/>
                      </a:cubicBezTo>
                      <a:cubicBezTo>
                        <a:pt x="999" y="1565"/>
                        <a:pt x="999" y="1565"/>
                        <a:pt x="999" y="1565"/>
                      </a:cubicBezTo>
                      <a:cubicBezTo>
                        <a:pt x="1037" y="1617"/>
                        <a:pt x="1037" y="1617"/>
                        <a:pt x="1037" y="1617"/>
                      </a:cubicBezTo>
                      <a:cubicBezTo>
                        <a:pt x="1691" y="988"/>
                        <a:pt x="1691" y="988"/>
                        <a:pt x="1691" y="988"/>
                      </a:cubicBezTo>
                      <a:cubicBezTo>
                        <a:pt x="650" y="0"/>
                        <a:pt x="650" y="0"/>
                        <a:pt x="650" y="0"/>
                      </a:cubicBezTo>
                      <a:close/>
                    </a:path>
                  </a:pathLst>
                </a:custGeom>
                <a:solidFill>
                  <a:srgbClr val="F19EC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9" name="组合 68"/>
              <p:cNvGrpSpPr/>
              <p:nvPr/>
            </p:nvGrpSpPr>
            <p:grpSpPr>
              <a:xfrm>
                <a:off x="3305559" y="3501280"/>
                <a:ext cx="1746926" cy="785562"/>
                <a:chOff x="2271266" y="1795463"/>
                <a:chExt cx="1929259" cy="867554"/>
              </a:xfrm>
              <a:solidFill>
                <a:schemeClr val="accent2"/>
              </a:solidFill>
            </p:grpSpPr>
            <p:sp>
              <p:nvSpPr>
                <p:cNvPr id="72" name="任意多边形 57"/>
                <p:cNvSpPr/>
                <p:nvPr/>
              </p:nvSpPr>
              <p:spPr>
                <a:xfrm>
                  <a:off x="2271266" y="1795463"/>
                  <a:ext cx="1736212" cy="867554"/>
                </a:xfrm>
                <a:custGeom>
                  <a:avLst/>
                  <a:gdLst>
                    <a:gd name="connsiteX0" fmla="*/ 627788 w 1736212"/>
                    <a:gd name="connsiteY0" fmla="*/ 0 h 867554"/>
                    <a:gd name="connsiteX1" fmla="*/ 1736212 w 1736212"/>
                    <a:gd name="connsiteY1" fmla="*/ 0 h 867554"/>
                    <a:gd name="connsiteX2" fmla="*/ 1727862 w 1736212"/>
                    <a:gd name="connsiteY2" fmla="*/ 44850 h 867554"/>
                    <a:gd name="connsiteX3" fmla="*/ 649123 w 1736212"/>
                    <a:gd name="connsiteY3" fmla="*/ 866972 h 867554"/>
                    <a:gd name="connsiteX4" fmla="*/ 55413 w 1736212"/>
                    <a:gd name="connsiteY4" fmla="*/ 664221 h 867554"/>
                    <a:gd name="connsiteX5" fmla="*/ 0 w 1736212"/>
                    <a:gd name="connsiteY5" fmla="*/ 619894 h 867554"/>
                    <a:gd name="connsiteX6" fmla="*/ 627788 w 1736212"/>
                    <a:gd name="connsiteY6" fmla="*/ 0 h 8675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6212" h="867554">
                      <a:moveTo>
                        <a:pt x="627788" y="0"/>
                      </a:moveTo>
                      <a:lnTo>
                        <a:pt x="1736212" y="0"/>
                      </a:lnTo>
                      <a:lnTo>
                        <a:pt x="1727862" y="44850"/>
                      </a:lnTo>
                      <a:cubicBezTo>
                        <a:pt x="1611897" y="530341"/>
                        <a:pt x="1167445" y="883889"/>
                        <a:pt x="649123" y="866972"/>
                      </a:cubicBezTo>
                      <a:cubicBezTo>
                        <a:pt x="426985" y="859722"/>
                        <a:pt x="222823" y="785458"/>
                        <a:pt x="55413" y="664221"/>
                      </a:cubicBezTo>
                      <a:lnTo>
                        <a:pt x="0" y="619894"/>
                      </a:lnTo>
                      <a:lnTo>
                        <a:pt x="627788" y="0"/>
                      </a:lnTo>
                      <a:close/>
                    </a:path>
                  </a:pathLst>
                </a:custGeom>
                <a:solidFill>
                  <a:srgbClr val="F19EC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2957513" y="1795463"/>
                  <a:ext cx="1243012" cy="867554"/>
                </a:xfrm>
                <a:prstGeom prst="rect">
                  <a:avLst/>
                </a:prstGeom>
                <a:solidFill>
                  <a:srgbClr val="F19EC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0" name="矩形 69"/>
              <p:cNvSpPr/>
              <p:nvPr/>
            </p:nvSpPr>
            <p:spPr>
              <a:xfrm>
                <a:off x="5052485" y="3501280"/>
                <a:ext cx="836100" cy="7855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任意多边形 56"/>
              <p:cNvSpPr/>
              <p:nvPr/>
            </p:nvSpPr>
            <p:spPr bwMode="auto">
              <a:xfrm>
                <a:off x="4295636" y="3683779"/>
                <a:ext cx="511688" cy="420564"/>
              </a:xfrm>
              <a:custGeom>
                <a:avLst/>
                <a:gdLst>
                  <a:gd name="T0" fmla="*/ 285 w 293"/>
                  <a:gd name="T1" fmla="*/ 32 h 238"/>
                  <a:gd name="T2" fmla="*/ 259 w 293"/>
                  <a:gd name="T3" fmla="*/ 38 h 238"/>
                  <a:gd name="T4" fmla="*/ 275 w 293"/>
                  <a:gd name="T5" fmla="*/ 24 h 238"/>
                  <a:gd name="T6" fmla="*/ 285 w 293"/>
                  <a:gd name="T7" fmla="*/ 4 h 238"/>
                  <a:gd name="T8" fmla="*/ 257 w 293"/>
                  <a:gd name="T9" fmla="*/ 16 h 238"/>
                  <a:gd name="T10" fmla="*/ 237 w 293"/>
                  <a:gd name="T11" fmla="*/ 11 h 238"/>
                  <a:gd name="T12" fmla="*/ 216 w 293"/>
                  <a:gd name="T13" fmla="*/ 1 h 238"/>
                  <a:gd name="T14" fmla="*/ 203 w 293"/>
                  <a:gd name="T15" fmla="*/ 0 h 238"/>
                  <a:gd name="T16" fmla="*/ 179 w 293"/>
                  <a:gd name="T17" fmla="*/ 5 h 238"/>
                  <a:gd name="T18" fmla="*/ 154 w 293"/>
                  <a:gd name="T19" fmla="*/ 27 h 238"/>
                  <a:gd name="T20" fmla="*/ 143 w 293"/>
                  <a:gd name="T21" fmla="*/ 54 h 238"/>
                  <a:gd name="T22" fmla="*/ 143 w 293"/>
                  <a:gd name="T23" fmla="*/ 67 h 238"/>
                  <a:gd name="T24" fmla="*/ 126 w 293"/>
                  <a:gd name="T25" fmla="*/ 72 h 238"/>
                  <a:gd name="T26" fmla="*/ 75 w 293"/>
                  <a:gd name="T27" fmla="*/ 55 h 238"/>
                  <a:gd name="T28" fmla="*/ 33 w 293"/>
                  <a:gd name="T29" fmla="*/ 24 h 238"/>
                  <a:gd name="T30" fmla="*/ 17 w 293"/>
                  <a:gd name="T31" fmla="*/ 17 h 238"/>
                  <a:gd name="T32" fmla="*/ 12 w 293"/>
                  <a:gd name="T33" fmla="*/ 41 h 238"/>
                  <a:gd name="T34" fmla="*/ 14 w 293"/>
                  <a:gd name="T35" fmla="*/ 57 h 238"/>
                  <a:gd name="T36" fmla="*/ 23 w 293"/>
                  <a:gd name="T37" fmla="*/ 76 h 238"/>
                  <a:gd name="T38" fmla="*/ 39 w 293"/>
                  <a:gd name="T39" fmla="*/ 91 h 238"/>
                  <a:gd name="T40" fmla="*/ 25 w 293"/>
                  <a:gd name="T41" fmla="*/ 89 h 238"/>
                  <a:gd name="T42" fmla="*/ 12 w 293"/>
                  <a:gd name="T43" fmla="*/ 84 h 238"/>
                  <a:gd name="T44" fmla="*/ 13 w 293"/>
                  <a:gd name="T45" fmla="*/ 95 h 238"/>
                  <a:gd name="T46" fmla="*/ 25 w 293"/>
                  <a:gd name="T47" fmla="*/ 123 h 238"/>
                  <a:gd name="T48" fmla="*/ 50 w 293"/>
                  <a:gd name="T49" fmla="*/ 140 h 238"/>
                  <a:gd name="T50" fmla="*/ 52 w 293"/>
                  <a:gd name="T51" fmla="*/ 145 h 238"/>
                  <a:gd name="T52" fmla="*/ 33 w 293"/>
                  <a:gd name="T53" fmla="*/ 145 h 238"/>
                  <a:gd name="T54" fmla="*/ 41 w 293"/>
                  <a:gd name="T55" fmla="*/ 161 h 238"/>
                  <a:gd name="T56" fmla="*/ 62 w 293"/>
                  <a:gd name="T57" fmla="*/ 179 h 238"/>
                  <a:gd name="T58" fmla="*/ 89 w 293"/>
                  <a:gd name="T59" fmla="*/ 186 h 238"/>
                  <a:gd name="T60" fmla="*/ 73 w 293"/>
                  <a:gd name="T61" fmla="*/ 197 h 238"/>
                  <a:gd name="T62" fmla="*/ 45 w 293"/>
                  <a:gd name="T63" fmla="*/ 208 h 238"/>
                  <a:gd name="T64" fmla="*/ 14 w 293"/>
                  <a:gd name="T65" fmla="*/ 212 h 238"/>
                  <a:gd name="T66" fmla="*/ 0 w 293"/>
                  <a:gd name="T67" fmla="*/ 211 h 238"/>
                  <a:gd name="T68" fmla="*/ 32 w 293"/>
                  <a:gd name="T69" fmla="*/ 227 h 238"/>
                  <a:gd name="T70" fmla="*/ 68 w 293"/>
                  <a:gd name="T71" fmla="*/ 237 h 238"/>
                  <a:gd name="T72" fmla="*/ 93 w 293"/>
                  <a:gd name="T73" fmla="*/ 238 h 238"/>
                  <a:gd name="T74" fmla="*/ 149 w 293"/>
                  <a:gd name="T75" fmla="*/ 229 h 238"/>
                  <a:gd name="T76" fmla="*/ 195 w 293"/>
                  <a:gd name="T77" fmla="*/ 205 h 238"/>
                  <a:gd name="T78" fmla="*/ 229 w 293"/>
                  <a:gd name="T79" fmla="*/ 169 h 238"/>
                  <a:gd name="T80" fmla="*/ 252 w 293"/>
                  <a:gd name="T81" fmla="*/ 127 h 238"/>
                  <a:gd name="T82" fmla="*/ 262 w 293"/>
                  <a:gd name="T83" fmla="*/ 82 h 238"/>
                  <a:gd name="T84" fmla="*/ 263 w 293"/>
                  <a:gd name="T85" fmla="*/ 59 h 238"/>
                  <a:gd name="T86" fmla="*/ 280 w 293"/>
                  <a:gd name="T87" fmla="*/ 45 h 238"/>
                  <a:gd name="T88" fmla="*/ 293 w 293"/>
                  <a:gd name="T89" fmla="*/ 2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3" h="238">
                    <a:moveTo>
                      <a:pt x="293" y="28"/>
                    </a:moveTo>
                    <a:lnTo>
                      <a:pt x="293" y="28"/>
                    </a:lnTo>
                    <a:lnTo>
                      <a:pt x="285" y="32"/>
                    </a:lnTo>
                    <a:lnTo>
                      <a:pt x="277" y="34"/>
                    </a:lnTo>
                    <a:lnTo>
                      <a:pt x="267" y="36"/>
                    </a:lnTo>
                    <a:lnTo>
                      <a:pt x="259" y="38"/>
                    </a:lnTo>
                    <a:lnTo>
                      <a:pt x="259" y="38"/>
                    </a:lnTo>
                    <a:lnTo>
                      <a:pt x="267" y="31"/>
                    </a:lnTo>
                    <a:lnTo>
                      <a:pt x="275" y="24"/>
                    </a:lnTo>
                    <a:lnTo>
                      <a:pt x="281" y="14"/>
                    </a:lnTo>
                    <a:lnTo>
                      <a:pt x="285" y="4"/>
                    </a:lnTo>
                    <a:lnTo>
                      <a:pt x="285" y="4"/>
                    </a:lnTo>
                    <a:lnTo>
                      <a:pt x="277" y="9"/>
                    </a:lnTo>
                    <a:lnTo>
                      <a:pt x="266" y="13"/>
                    </a:lnTo>
                    <a:lnTo>
                      <a:pt x="257" y="16"/>
                    </a:lnTo>
                    <a:lnTo>
                      <a:pt x="247" y="18"/>
                    </a:lnTo>
                    <a:lnTo>
                      <a:pt x="247" y="18"/>
                    </a:lnTo>
                    <a:lnTo>
                      <a:pt x="237" y="11"/>
                    </a:lnTo>
                    <a:lnTo>
                      <a:pt x="227" y="5"/>
                    </a:lnTo>
                    <a:lnTo>
                      <a:pt x="222" y="3"/>
                    </a:lnTo>
                    <a:lnTo>
                      <a:pt x="216" y="1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91" y="1"/>
                    </a:lnTo>
                    <a:lnTo>
                      <a:pt x="179" y="5"/>
                    </a:lnTo>
                    <a:lnTo>
                      <a:pt x="169" y="10"/>
                    </a:lnTo>
                    <a:lnTo>
                      <a:pt x="161" y="17"/>
                    </a:lnTo>
                    <a:lnTo>
                      <a:pt x="154" y="27"/>
                    </a:lnTo>
                    <a:lnTo>
                      <a:pt x="147" y="37"/>
                    </a:lnTo>
                    <a:lnTo>
                      <a:pt x="144" y="48"/>
                    </a:lnTo>
                    <a:lnTo>
                      <a:pt x="143" y="54"/>
                    </a:lnTo>
                    <a:lnTo>
                      <a:pt x="143" y="60"/>
                    </a:lnTo>
                    <a:lnTo>
                      <a:pt x="143" y="60"/>
                    </a:lnTo>
                    <a:lnTo>
                      <a:pt x="143" y="67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26" y="72"/>
                    </a:lnTo>
                    <a:lnTo>
                      <a:pt x="108" y="68"/>
                    </a:lnTo>
                    <a:lnTo>
                      <a:pt x="92" y="63"/>
                    </a:lnTo>
                    <a:lnTo>
                      <a:pt x="75" y="55"/>
                    </a:lnTo>
                    <a:lnTo>
                      <a:pt x="59" y="46"/>
                    </a:lnTo>
                    <a:lnTo>
                      <a:pt x="45" y="36"/>
                    </a:lnTo>
                    <a:lnTo>
                      <a:pt x="33" y="24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17"/>
                    </a:lnTo>
                    <a:lnTo>
                      <a:pt x="15" y="26"/>
                    </a:lnTo>
                    <a:lnTo>
                      <a:pt x="13" y="3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3" y="48"/>
                    </a:lnTo>
                    <a:lnTo>
                      <a:pt x="14" y="57"/>
                    </a:lnTo>
                    <a:lnTo>
                      <a:pt x="17" y="63"/>
                    </a:lnTo>
                    <a:lnTo>
                      <a:pt x="20" y="70"/>
                    </a:lnTo>
                    <a:lnTo>
                      <a:pt x="23" y="76"/>
                    </a:lnTo>
                    <a:lnTo>
                      <a:pt x="28" y="81"/>
                    </a:lnTo>
                    <a:lnTo>
                      <a:pt x="34" y="87"/>
                    </a:lnTo>
                    <a:lnTo>
                      <a:pt x="39" y="91"/>
                    </a:lnTo>
                    <a:lnTo>
                      <a:pt x="39" y="91"/>
                    </a:lnTo>
                    <a:lnTo>
                      <a:pt x="32" y="91"/>
                    </a:lnTo>
                    <a:lnTo>
                      <a:pt x="25" y="89"/>
                    </a:lnTo>
                    <a:lnTo>
                      <a:pt x="18" y="87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3" y="95"/>
                    </a:lnTo>
                    <a:lnTo>
                      <a:pt x="16" y="105"/>
                    </a:lnTo>
                    <a:lnTo>
                      <a:pt x="20" y="115"/>
                    </a:lnTo>
                    <a:lnTo>
                      <a:pt x="25" y="123"/>
                    </a:lnTo>
                    <a:lnTo>
                      <a:pt x="33" y="130"/>
                    </a:lnTo>
                    <a:lnTo>
                      <a:pt x="41" y="136"/>
                    </a:lnTo>
                    <a:lnTo>
                      <a:pt x="50" y="140"/>
                    </a:lnTo>
                    <a:lnTo>
                      <a:pt x="60" y="143"/>
                    </a:lnTo>
                    <a:lnTo>
                      <a:pt x="60" y="143"/>
                    </a:lnTo>
                    <a:lnTo>
                      <a:pt x="52" y="145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7" y="153"/>
                    </a:lnTo>
                    <a:lnTo>
                      <a:pt x="41" y="161"/>
                    </a:lnTo>
                    <a:lnTo>
                      <a:pt x="47" y="168"/>
                    </a:lnTo>
                    <a:lnTo>
                      <a:pt x="54" y="175"/>
                    </a:lnTo>
                    <a:lnTo>
                      <a:pt x="62" y="179"/>
                    </a:lnTo>
                    <a:lnTo>
                      <a:pt x="71" y="183"/>
                    </a:lnTo>
                    <a:lnTo>
                      <a:pt x="79" y="185"/>
                    </a:lnTo>
                    <a:lnTo>
                      <a:pt x="89" y="186"/>
                    </a:lnTo>
                    <a:lnTo>
                      <a:pt x="89" y="186"/>
                    </a:lnTo>
                    <a:lnTo>
                      <a:pt x="81" y="192"/>
                    </a:lnTo>
                    <a:lnTo>
                      <a:pt x="73" y="197"/>
                    </a:lnTo>
                    <a:lnTo>
                      <a:pt x="64" y="201"/>
                    </a:lnTo>
                    <a:lnTo>
                      <a:pt x="54" y="206"/>
                    </a:lnTo>
                    <a:lnTo>
                      <a:pt x="45" y="208"/>
                    </a:lnTo>
                    <a:lnTo>
                      <a:pt x="35" y="210"/>
                    </a:lnTo>
                    <a:lnTo>
                      <a:pt x="25" y="212"/>
                    </a:lnTo>
                    <a:lnTo>
                      <a:pt x="14" y="212"/>
                    </a:lnTo>
                    <a:lnTo>
                      <a:pt x="14" y="212"/>
                    </a:lnTo>
                    <a:lnTo>
                      <a:pt x="0" y="211"/>
                    </a:lnTo>
                    <a:lnTo>
                      <a:pt x="0" y="211"/>
                    </a:lnTo>
                    <a:lnTo>
                      <a:pt x="10" y="217"/>
                    </a:lnTo>
                    <a:lnTo>
                      <a:pt x="21" y="222"/>
                    </a:lnTo>
                    <a:lnTo>
                      <a:pt x="32" y="227"/>
                    </a:lnTo>
                    <a:lnTo>
                      <a:pt x="44" y="231"/>
                    </a:lnTo>
                    <a:lnTo>
                      <a:pt x="55" y="235"/>
                    </a:lnTo>
                    <a:lnTo>
                      <a:pt x="68" y="237"/>
                    </a:lnTo>
                    <a:lnTo>
                      <a:pt x="80" y="238"/>
                    </a:lnTo>
                    <a:lnTo>
                      <a:pt x="93" y="238"/>
                    </a:lnTo>
                    <a:lnTo>
                      <a:pt x="93" y="238"/>
                    </a:lnTo>
                    <a:lnTo>
                      <a:pt x="112" y="237"/>
                    </a:lnTo>
                    <a:lnTo>
                      <a:pt x="132" y="233"/>
                    </a:lnTo>
                    <a:lnTo>
                      <a:pt x="149" y="229"/>
                    </a:lnTo>
                    <a:lnTo>
                      <a:pt x="166" y="222"/>
                    </a:lnTo>
                    <a:lnTo>
                      <a:pt x="180" y="215"/>
                    </a:lnTo>
                    <a:lnTo>
                      <a:pt x="195" y="205"/>
                    </a:lnTo>
                    <a:lnTo>
                      <a:pt x="207" y="194"/>
                    </a:lnTo>
                    <a:lnTo>
                      <a:pt x="220" y="183"/>
                    </a:lnTo>
                    <a:lnTo>
                      <a:pt x="229" y="169"/>
                    </a:lnTo>
                    <a:lnTo>
                      <a:pt x="238" y="156"/>
                    </a:lnTo>
                    <a:lnTo>
                      <a:pt x="246" y="141"/>
                    </a:lnTo>
                    <a:lnTo>
                      <a:pt x="252" y="127"/>
                    </a:lnTo>
                    <a:lnTo>
                      <a:pt x="257" y="112"/>
                    </a:lnTo>
                    <a:lnTo>
                      <a:pt x="260" y="97"/>
                    </a:lnTo>
                    <a:lnTo>
                      <a:pt x="262" y="82"/>
                    </a:lnTo>
                    <a:lnTo>
                      <a:pt x="263" y="67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63" y="59"/>
                    </a:lnTo>
                    <a:lnTo>
                      <a:pt x="271" y="52"/>
                    </a:lnTo>
                    <a:lnTo>
                      <a:pt x="280" y="45"/>
                    </a:lnTo>
                    <a:lnTo>
                      <a:pt x="287" y="37"/>
                    </a:lnTo>
                    <a:lnTo>
                      <a:pt x="293" y="28"/>
                    </a:lnTo>
                    <a:lnTo>
                      <a:pt x="293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6" y="4916951"/>
            <a:ext cx="4614792" cy="19240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92" y="883927"/>
            <a:ext cx="4514253" cy="1203518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1402727" y="2211604"/>
            <a:ext cx="310526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zh-CN" altLang="en-US" sz="8800" b="1" dirty="0">
                <a:ln w="31750">
                  <a:solidFill>
                    <a:schemeClr val="bg1"/>
                  </a:solidFill>
                </a:ln>
                <a:solidFill>
                  <a:srgbClr val="77BDD8"/>
                </a:solidFill>
                <a:cs typeface="+mn-ea"/>
                <a:sym typeface="+mn-lt"/>
              </a:rPr>
              <a:t>感谢欣赏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278941" y="2101061"/>
            <a:ext cx="1779989" cy="2815890"/>
            <a:chOff x="6576060" y="1587065"/>
            <a:chExt cx="1779989" cy="2815890"/>
          </a:xfrm>
        </p:grpSpPr>
        <p:grpSp>
          <p:nvGrpSpPr>
            <p:cNvPr id="23" name="组合 22"/>
            <p:cNvGrpSpPr/>
            <p:nvPr/>
          </p:nvGrpSpPr>
          <p:grpSpPr>
            <a:xfrm>
              <a:off x="6576060" y="1798320"/>
              <a:ext cx="396240" cy="2302322"/>
              <a:chOff x="6576060" y="1798320"/>
              <a:chExt cx="396240" cy="2302322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6576060" y="1798320"/>
                <a:ext cx="396240" cy="2302322"/>
              </a:xfrm>
              <a:prstGeom prst="rect">
                <a:avLst/>
              </a:prstGeom>
              <a:solidFill>
                <a:srgbClr val="77BD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18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648933" y="2014892"/>
                <a:ext cx="292324" cy="1824038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 lIns="0" tIns="0" rIns="0" bIns="0">
                <a:spAutoFit/>
              </a:bodyPr>
              <a:lstStyle/>
              <a:p>
                <a:pPr algn="dist" fontAlgn="base">
                  <a:lnSpc>
                    <a:spcPts val="25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700" dirty="0">
                    <a:solidFill>
                      <a:schemeClr val="bg1"/>
                    </a:solidFill>
                    <a:cs typeface="+mn-ea"/>
                    <a:sym typeface="+mn-lt"/>
                  </a:rPr>
                  <a:t>欢度六一儿童节</a:t>
                </a:r>
                <a:endParaRPr lang="en-US" altLang="zh-CN" sz="1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431693" y="1587065"/>
              <a:ext cx="924356" cy="2815890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lIns="0" tIns="0" rIns="0" bIns="0">
              <a:spAutoFit/>
            </a:bodyPr>
            <a:lstStyle/>
            <a:p>
              <a:pPr algn="dist" fontAlgn="base">
                <a:lnSpc>
                  <a:spcPts val="2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六月是百花争艳的一月，六月是让大家欢快的一月，六月也是我们期盼的一月。“六一儿童节” 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16200000">
            <a:off x="317851" y="2975449"/>
            <a:ext cx="3238698" cy="1026854"/>
            <a:chOff x="5591515" y="1114424"/>
            <a:chExt cx="2276928" cy="1077233"/>
          </a:xfrm>
          <a:solidFill>
            <a:srgbClr val="77BDD8"/>
          </a:solidFill>
        </p:grpSpPr>
        <p:sp>
          <p:nvSpPr>
            <p:cNvPr id="28" name="矩形 27"/>
            <p:cNvSpPr/>
            <p:nvPr/>
          </p:nvSpPr>
          <p:spPr>
            <a:xfrm>
              <a:off x="5591515" y="1114425"/>
              <a:ext cx="18744" cy="1077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849699" y="1114425"/>
              <a:ext cx="18744" cy="10772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16200000">
              <a:off x="6703945" y="1994"/>
              <a:ext cx="45719" cy="227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rot="16200000" flipV="1">
            <a:off x="4021444" y="2874123"/>
            <a:ext cx="3231050" cy="1239918"/>
            <a:chOff x="5591515" y="1106805"/>
            <a:chExt cx="2271552" cy="1300752"/>
          </a:xfrm>
          <a:solidFill>
            <a:srgbClr val="77BDD8"/>
          </a:solidFill>
        </p:grpSpPr>
        <p:sp>
          <p:nvSpPr>
            <p:cNvPr id="32" name="矩形 31"/>
            <p:cNvSpPr/>
            <p:nvPr/>
          </p:nvSpPr>
          <p:spPr>
            <a:xfrm>
              <a:off x="5591515" y="1114426"/>
              <a:ext cx="18744" cy="1293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7844323" y="1114426"/>
              <a:ext cx="18744" cy="1293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16200000">
              <a:off x="6703946" y="-5625"/>
              <a:ext cx="45719" cy="2270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72" y="2153647"/>
            <a:ext cx="4874474" cy="351787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05" y="779926"/>
            <a:ext cx="1078994" cy="4511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26" y="4964500"/>
            <a:ext cx="826929" cy="472531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51" y="1462556"/>
            <a:ext cx="973104" cy="903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d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7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6" y="4196486"/>
            <a:ext cx="6342812" cy="26445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9814" y="-915013"/>
            <a:ext cx="432059" cy="6486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0896" y="1169342"/>
            <a:ext cx="432059" cy="648634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839075" y="2805598"/>
            <a:ext cx="1535434" cy="1110523"/>
            <a:chOff x="2023866" y="2831976"/>
            <a:chExt cx="1219112" cy="881739"/>
          </a:xfrm>
        </p:grpSpPr>
        <p:sp>
          <p:nvSpPr>
            <p:cNvPr id="23" name="椭圆 22"/>
            <p:cNvSpPr/>
            <p:nvPr/>
          </p:nvSpPr>
          <p:spPr>
            <a:xfrm>
              <a:off x="2200764" y="2891880"/>
              <a:ext cx="821836" cy="821835"/>
            </a:xfrm>
            <a:prstGeom prst="ellipse">
              <a:avLst/>
            </a:prstGeom>
            <a:solidFill>
              <a:srgbClr val="88C897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023866" y="2831976"/>
              <a:ext cx="1219112" cy="821835"/>
            </a:xfrm>
            <a:prstGeom prst="ellipse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215268" y="2749479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输入第一章标题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3319748" y="3682458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00" y="662219"/>
            <a:ext cx="2441453" cy="2831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7457" cy="535234"/>
            <a:chOff x="7046723" y="2568233"/>
            <a:chExt cx="3667457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8C897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输入第一章标题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8C897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800" b="1" spc="600" dirty="0">
                <a:solidFill>
                  <a:srgbClr val="88C8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AutoShape 36"/>
          <p:cNvSpPr>
            <a:spLocks noChangeArrowheads="1"/>
          </p:cNvSpPr>
          <p:nvPr/>
        </p:nvSpPr>
        <p:spPr bwMode="auto">
          <a:xfrm>
            <a:off x="1117034" y="3114261"/>
            <a:ext cx="2294908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ts val="2000"/>
              </a:lnSpc>
              <a:spcBef>
                <a:spcPts val="900"/>
              </a:spcBef>
            </a:pP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此处简单描述该章节具体内容，文字言简意赅，不必繁琐，注意调整版面，美观度。文字言简意赅，不必繁琐，注意调整版面，美观度。</a:t>
            </a:r>
            <a:endParaRPr lang="es-ES" altLang="zh-CN" sz="105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2021291" y="2815811"/>
            <a:ext cx="1392237" cy="239713"/>
          </a:xfrm>
          <a:custGeom>
            <a:avLst/>
            <a:gdLst>
              <a:gd name="T0" fmla="*/ 2147483646 w 21600"/>
              <a:gd name="T1" fmla="*/ 14846403 h 21600"/>
              <a:gd name="T2" fmla="*/ 2147483646 w 21600"/>
              <a:gd name="T3" fmla="*/ 14846403 h 21600"/>
              <a:gd name="T4" fmla="*/ 2147483646 w 21600"/>
              <a:gd name="T5" fmla="*/ 14846403 h 21600"/>
              <a:gd name="T6" fmla="*/ 2147483646 w 21600"/>
              <a:gd name="T7" fmla="*/ 148464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s-ES" altLang="zh-CN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AutoShape 38"/>
          <p:cNvSpPr/>
          <p:nvPr/>
        </p:nvSpPr>
        <p:spPr bwMode="auto">
          <a:xfrm>
            <a:off x="3523066" y="2857086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9EC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AutoShape 39"/>
          <p:cNvSpPr>
            <a:spLocks noChangeArrowheads="1"/>
          </p:cNvSpPr>
          <p:nvPr/>
        </p:nvSpPr>
        <p:spPr bwMode="auto">
          <a:xfrm>
            <a:off x="8646609" y="3114261"/>
            <a:ext cx="2283213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ts val="2000"/>
              </a:lnSpc>
              <a:spcBef>
                <a:spcPts val="900"/>
              </a:spcBef>
            </a:pP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此处简单描述该章节具体内容，文字言简意赅，不必繁琐，注意调整版面，美观度。文字言简意赅，不必繁琐，注意调整版面，美观度。</a:t>
            </a:r>
            <a:endParaRPr lang="es-ES" altLang="zh-CN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AutoShape 40"/>
          <p:cNvSpPr>
            <a:spLocks noChangeArrowheads="1"/>
          </p:cNvSpPr>
          <p:nvPr/>
        </p:nvSpPr>
        <p:spPr bwMode="auto">
          <a:xfrm>
            <a:off x="8638672" y="2815811"/>
            <a:ext cx="1430338" cy="268288"/>
          </a:xfrm>
          <a:custGeom>
            <a:avLst/>
            <a:gdLst>
              <a:gd name="T0" fmla="*/ 2147483646 w 21600"/>
              <a:gd name="T1" fmla="*/ 20792382 h 21600"/>
              <a:gd name="T2" fmla="*/ 2147483646 w 21600"/>
              <a:gd name="T3" fmla="*/ 20792382 h 21600"/>
              <a:gd name="T4" fmla="*/ 2147483646 w 21600"/>
              <a:gd name="T5" fmla="*/ 20792382 h 21600"/>
              <a:gd name="T6" fmla="*/ 2147483646 w 21600"/>
              <a:gd name="T7" fmla="*/ 207923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s-ES" altLang="zh-CN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AutoShape 41"/>
          <p:cNvSpPr/>
          <p:nvPr/>
        </p:nvSpPr>
        <p:spPr bwMode="auto">
          <a:xfrm>
            <a:off x="8352922" y="2857086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8C897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>
            <a:off x="1118621" y="4939886"/>
            <a:ext cx="2294907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ts val="2000"/>
              </a:lnSpc>
              <a:spcBef>
                <a:spcPts val="900"/>
              </a:spcBef>
            </a:pP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此处简单描述该章节具体内容，文字言简意赅，不必繁琐，注意调整版面，美观度。文字言简意赅，不必繁琐，注意调整版面，美观度。</a:t>
            </a:r>
            <a:endParaRPr lang="es-ES" altLang="zh-CN" sz="105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AutoShape 43"/>
          <p:cNvSpPr>
            <a:spLocks noChangeArrowheads="1"/>
          </p:cNvSpPr>
          <p:nvPr/>
        </p:nvSpPr>
        <p:spPr bwMode="auto">
          <a:xfrm>
            <a:off x="2026053" y="4641436"/>
            <a:ext cx="1393825" cy="239713"/>
          </a:xfrm>
          <a:custGeom>
            <a:avLst/>
            <a:gdLst>
              <a:gd name="T0" fmla="*/ 2147483646 w 21600"/>
              <a:gd name="T1" fmla="*/ 14846403 h 21600"/>
              <a:gd name="T2" fmla="*/ 2147483646 w 21600"/>
              <a:gd name="T3" fmla="*/ 14846403 h 21600"/>
              <a:gd name="T4" fmla="*/ 2147483646 w 21600"/>
              <a:gd name="T5" fmla="*/ 14846403 h 21600"/>
              <a:gd name="T6" fmla="*/ 2147483646 w 21600"/>
              <a:gd name="T7" fmla="*/ 148464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s-ES" altLang="zh-CN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AutoShape 44"/>
          <p:cNvSpPr/>
          <p:nvPr/>
        </p:nvSpPr>
        <p:spPr bwMode="auto">
          <a:xfrm>
            <a:off x="3524653" y="4682711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FD0F8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8618035" y="4939886"/>
            <a:ext cx="2343473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ts val="2000"/>
              </a:lnSpc>
              <a:spcBef>
                <a:spcPts val="900"/>
              </a:spcBef>
            </a:pP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此处简单描述该章节具体内容，文字言简意赅，不必繁琐，注意调整版面，美观度。文字言简意赅，不必繁琐，注意调整版面，美观度。</a:t>
            </a:r>
            <a:endParaRPr lang="es-ES" altLang="zh-CN" sz="105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AutoShape 46"/>
          <p:cNvSpPr>
            <a:spLocks noChangeArrowheads="1"/>
          </p:cNvSpPr>
          <p:nvPr/>
        </p:nvSpPr>
        <p:spPr bwMode="auto">
          <a:xfrm>
            <a:off x="8610097" y="4641436"/>
            <a:ext cx="1430338" cy="268288"/>
          </a:xfrm>
          <a:custGeom>
            <a:avLst/>
            <a:gdLst>
              <a:gd name="T0" fmla="*/ 2147483646 w 21600"/>
              <a:gd name="T1" fmla="*/ 20792382 h 21600"/>
              <a:gd name="T2" fmla="*/ 2147483646 w 21600"/>
              <a:gd name="T3" fmla="*/ 20792382 h 21600"/>
              <a:gd name="T4" fmla="*/ 2147483646 w 21600"/>
              <a:gd name="T5" fmla="*/ 20792382 h 21600"/>
              <a:gd name="T6" fmla="*/ 2147483646 w 21600"/>
              <a:gd name="T7" fmla="*/ 207923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请替换文字内容</a:t>
            </a:r>
            <a:endParaRPr lang="es-ES" altLang="zh-CN" sz="14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AutoShape 47"/>
          <p:cNvSpPr/>
          <p:nvPr/>
        </p:nvSpPr>
        <p:spPr bwMode="auto">
          <a:xfrm>
            <a:off x="8324347" y="4682711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8D80BA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007576" y="1900697"/>
            <a:ext cx="3984530" cy="4019326"/>
            <a:chOff x="3711479" y="1272985"/>
            <a:chExt cx="5138799" cy="5183677"/>
          </a:xfrm>
        </p:grpSpPr>
        <p:grpSp>
          <p:nvGrpSpPr>
            <p:cNvPr id="30" name="组合 29"/>
            <p:cNvGrpSpPr/>
            <p:nvPr/>
          </p:nvGrpSpPr>
          <p:grpSpPr>
            <a:xfrm>
              <a:off x="3711479" y="1272985"/>
              <a:ext cx="5138799" cy="5183677"/>
              <a:chOff x="3765171" y="1421575"/>
              <a:chExt cx="4704460" cy="4745545"/>
            </a:xfrm>
          </p:grpSpPr>
          <p:sp>
            <p:nvSpPr>
              <p:cNvPr id="51" name="任意多边形 25"/>
              <p:cNvSpPr/>
              <p:nvPr/>
            </p:nvSpPr>
            <p:spPr>
              <a:xfrm rot="10800000">
                <a:off x="3765171" y="2754630"/>
                <a:ext cx="2422269" cy="2080260"/>
              </a:xfrm>
              <a:custGeom>
                <a:avLst/>
                <a:gdLst>
                  <a:gd name="connsiteX0" fmla="*/ 1382139 w 2422269"/>
                  <a:gd name="connsiteY0" fmla="*/ 2080260 h 2080260"/>
                  <a:gd name="connsiteX1" fmla="*/ 1198649 w 2422269"/>
                  <a:gd name="connsiteY1" fmla="*/ 2080260 h 2080260"/>
                  <a:gd name="connsiteX2" fmla="*/ 1198649 w 2422269"/>
                  <a:gd name="connsiteY2" fmla="*/ 1699287 h 2080260"/>
                  <a:gd name="connsiteX3" fmla="*/ 1211517 w 2422269"/>
                  <a:gd name="connsiteY3" fmla="*/ 1718373 h 2080260"/>
                  <a:gd name="connsiteX4" fmla="*/ 1312545 w 2422269"/>
                  <a:gd name="connsiteY4" fmla="*/ 1760220 h 2080260"/>
                  <a:gd name="connsiteX5" fmla="*/ 1455420 w 2422269"/>
                  <a:gd name="connsiteY5" fmla="*/ 1617345 h 2080260"/>
                  <a:gd name="connsiteX6" fmla="*/ 1312545 w 2422269"/>
                  <a:gd name="connsiteY6" fmla="*/ 1474470 h 2080260"/>
                  <a:gd name="connsiteX7" fmla="*/ 1211517 w 2422269"/>
                  <a:gd name="connsiteY7" fmla="*/ 1516317 h 2080260"/>
                  <a:gd name="connsiteX8" fmla="*/ 1198649 w 2422269"/>
                  <a:gd name="connsiteY8" fmla="*/ 1535403 h 2080260"/>
                  <a:gd name="connsiteX9" fmla="*/ 1198649 w 2422269"/>
                  <a:gd name="connsiteY9" fmla="*/ 1163955 h 2080260"/>
                  <a:gd name="connsiteX10" fmla="*/ 1397097 w 2422269"/>
                  <a:gd name="connsiteY10" fmla="*/ 1163955 h 2080260"/>
                  <a:gd name="connsiteX11" fmla="*/ 1524732 w 2422269"/>
                  <a:gd name="connsiteY11" fmla="*/ 1036320 h 2080260"/>
                  <a:gd name="connsiteX12" fmla="*/ 1397097 w 2422269"/>
                  <a:gd name="connsiteY12" fmla="*/ 908685 h 2080260"/>
                  <a:gd name="connsiteX13" fmla="*/ 195486 w 2422269"/>
                  <a:gd name="connsiteY13" fmla="*/ 908685 h 2080260"/>
                  <a:gd name="connsiteX14" fmla="*/ 195486 w 2422269"/>
                  <a:gd name="connsiteY14" fmla="*/ 568499 h 2080260"/>
                  <a:gd name="connsiteX15" fmla="*/ 142875 w 2422269"/>
                  <a:gd name="connsiteY15" fmla="*/ 579120 h 2080260"/>
                  <a:gd name="connsiteX16" fmla="*/ 0 w 2422269"/>
                  <a:gd name="connsiteY16" fmla="*/ 436245 h 2080260"/>
                  <a:gd name="connsiteX17" fmla="*/ 142875 w 2422269"/>
                  <a:gd name="connsiteY17" fmla="*/ 293370 h 2080260"/>
                  <a:gd name="connsiteX18" fmla="*/ 195486 w 2422269"/>
                  <a:gd name="connsiteY18" fmla="*/ 303992 h 2080260"/>
                  <a:gd name="connsiteX19" fmla="*/ 195486 w 2422269"/>
                  <a:gd name="connsiteY19" fmla="*/ 0 h 2080260"/>
                  <a:gd name="connsiteX20" fmla="*/ 1382139 w 2422269"/>
                  <a:gd name="connsiteY20" fmla="*/ 0 h 2080260"/>
                  <a:gd name="connsiteX21" fmla="*/ 2422269 w 2422269"/>
                  <a:gd name="connsiteY21" fmla="*/ 1040130 h 2080260"/>
                  <a:gd name="connsiteX22" fmla="*/ 1382139 w 2422269"/>
                  <a:gd name="connsiteY22" fmla="*/ 2080260 h 208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2269" h="2080260">
                    <a:moveTo>
                      <a:pt x="1382139" y="2080260"/>
                    </a:moveTo>
                    <a:lnTo>
                      <a:pt x="1198649" y="2080260"/>
                    </a:lnTo>
                    <a:lnTo>
                      <a:pt x="1198649" y="1699287"/>
                    </a:lnTo>
                    <a:lnTo>
                      <a:pt x="1211517" y="1718373"/>
                    </a:lnTo>
                    <a:cubicBezTo>
                      <a:pt x="1237372" y="1744228"/>
                      <a:pt x="1273091" y="1760220"/>
                      <a:pt x="1312545" y="1760220"/>
                    </a:cubicBezTo>
                    <a:cubicBezTo>
                      <a:pt x="1391453" y="1760220"/>
                      <a:pt x="1455420" y="1696253"/>
                      <a:pt x="1455420" y="1617345"/>
                    </a:cubicBezTo>
                    <a:cubicBezTo>
                      <a:pt x="1455420" y="1538437"/>
                      <a:pt x="1391453" y="1474470"/>
                      <a:pt x="1312545" y="1474470"/>
                    </a:cubicBezTo>
                    <a:cubicBezTo>
                      <a:pt x="1273091" y="1474470"/>
                      <a:pt x="1237372" y="1490462"/>
                      <a:pt x="1211517" y="1516317"/>
                    </a:cubicBezTo>
                    <a:lnTo>
                      <a:pt x="1198649" y="1535403"/>
                    </a:lnTo>
                    <a:lnTo>
                      <a:pt x="1198649" y="1163955"/>
                    </a:lnTo>
                    <a:lnTo>
                      <a:pt x="1397097" y="1163955"/>
                    </a:lnTo>
                    <a:cubicBezTo>
                      <a:pt x="1467588" y="1163955"/>
                      <a:pt x="1524732" y="1106811"/>
                      <a:pt x="1524732" y="1036320"/>
                    </a:cubicBezTo>
                    <a:cubicBezTo>
                      <a:pt x="1524732" y="965829"/>
                      <a:pt x="1467588" y="908685"/>
                      <a:pt x="1397097" y="908685"/>
                    </a:cubicBezTo>
                    <a:lnTo>
                      <a:pt x="195486" y="908685"/>
                    </a:lnTo>
                    <a:lnTo>
                      <a:pt x="195486" y="568499"/>
                    </a:lnTo>
                    <a:lnTo>
                      <a:pt x="142875" y="579120"/>
                    </a:lnTo>
                    <a:cubicBezTo>
                      <a:pt x="63967" y="579120"/>
                      <a:pt x="0" y="515153"/>
                      <a:pt x="0" y="436245"/>
                    </a:cubicBezTo>
                    <a:cubicBezTo>
                      <a:pt x="0" y="357337"/>
                      <a:pt x="63967" y="293370"/>
                      <a:pt x="142875" y="293370"/>
                    </a:cubicBezTo>
                    <a:lnTo>
                      <a:pt x="195486" y="303992"/>
                    </a:lnTo>
                    <a:lnTo>
                      <a:pt x="195486" y="0"/>
                    </a:lnTo>
                    <a:lnTo>
                      <a:pt x="1382139" y="0"/>
                    </a:lnTo>
                    <a:cubicBezTo>
                      <a:pt x="1956587" y="0"/>
                      <a:pt x="2422269" y="465682"/>
                      <a:pt x="2422269" y="1040130"/>
                    </a:cubicBezTo>
                    <a:cubicBezTo>
                      <a:pt x="2422269" y="1614578"/>
                      <a:pt x="1956587" y="2080260"/>
                      <a:pt x="1382139" y="2080260"/>
                    </a:cubicBezTo>
                    <a:close/>
                  </a:path>
                </a:pathLst>
              </a:custGeom>
              <a:solidFill>
                <a:srgbClr val="F19E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任意多边形 26"/>
              <p:cNvSpPr/>
              <p:nvPr/>
            </p:nvSpPr>
            <p:spPr>
              <a:xfrm rot="16200000">
                <a:off x="4900552" y="1592580"/>
                <a:ext cx="2422269" cy="2080260"/>
              </a:xfrm>
              <a:custGeom>
                <a:avLst/>
                <a:gdLst>
                  <a:gd name="connsiteX0" fmla="*/ 1382139 w 2422269"/>
                  <a:gd name="connsiteY0" fmla="*/ 2080260 h 2080260"/>
                  <a:gd name="connsiteX1" fmla="*/ 1198649 w 2422269"/>
                  <a:gd name="connsiteY1" fmla="*/ 2080260 h 2080260"/>
                  <a:gd name="connsiteX2" fmla="*/ 1198649 w 2422269"/>
                  <a:gd name="connsiteY2" fmla="*/ 1699287 h 2080260"/>
                  <a:gd name="connsiteX3" fmla="*/ 1211517 w 2422269"/>
                  <a:gd name="connsiteY3" fmla="*/ 1718373 h 2080260"/>
                  <a:gd name="connsiteX4" fmla="*/ 1312545 w 2422269"/>
                  <a:gd name="connsiteY4" fmla="*/ 1760220 h 2080260"/>
                  <a:gd name="connsiteX5" fmla="*/ 1455420 w 2422269"/>
                  <a:gd name="connsiteY5" fmla="*/ 1617345 h 2080260"/>
                  <a:gd name="connsiteX6" fmla="*/ 1312545 w 2422269"/>
                  <a:gd name="connsiteY6" fmla="*/ 1474470 h 2080260"/>
                  <a:gd name="connsiteX7" fmla="*/ 1211517 w 2422269"/>
                  <a:gd name="connsiteY7" fmla="*/ 1516317 h 2080260"/>
                  <a:gd name="connsiteX8" fmla="*/ 1198649 w 2422269"/>
                  <a:gd name="connsiteY8" fmla="*/ 1535403 h 2080260"/>
                  <a:gd name="connsiteX9" fmla="*/ 1198649 w 2422269"/>
                  <a:gd name="connsiteY9" fmla="*/ 1163955 h 2080260"/>
                  <a:gd name="connsiteX10" fmla="*/ 1397097 w 2422269"/>
                  <a:gd name="connsiteY10" fmla="*/ 1163955 h 2080260"/>
                  <a:gd name="connsiteX11" fmla="*/ 1524732 w 2422269"/>
                  <a:gd name="connsiteY11" fmla="*/ 1036320 h 2080260"/>
                  <a:gd name="connsiteX12" fmla="*/ 1397097 w 2422269"/>
                  <a:gd name="connsiteY12" fmla="*/ 908685 h 2080260"/>
                  <a:gd name="connsiteX13" fmla="*/ 195486 w 2422269"/>
                  <a:gd name="connsiteY13" fmla="*/ 908685 h 2080260"/>
                  <a:gd name="connsiteX14" fmla="*/ 195486 w 2422269"/>
                  <a:gd name="connsiteY14" fmla="*/ 568499 h 2080260"/>
                  <a:gd name="connsiteX15" fmla="*/ 142875 w 2422269"/>
                  <a:gd name="connsiteY15" fmla="*/ 579120 h 2080260"/>
                  <a:gd name="connsiteX16" fmla="*/ 0 w 2422269"/>
                  <a:gd name="connsiteY16" fmla="*/ 436245 h 2080260"/>
                  <a:gd name="connsiteX17" fmla="*/ 142875 w 2422269"/>
                  <a:gd name="connsiteY17" fmla="*/ 293370 h 2080260"/>
                  <a:gd name="connsiteX18" fmla="*/ 195486 w 2422269"/>
                  <a:gd name="connsiteY18" fmla="*/ 303992 h 2080260"/>
                  <a:gd name="connsiteX19" fmla="*/ 195486 w 2422269"/>
                  <a:gd name="connsiteY19" fmla="*/ 0 h 2080260"/>
                  <a:gd name="connsiteX20" fmla="*/ 1382139 w 2422269"/>
                  <a:gd name="connsiteY20" fmla="*/ 0 h 2080260"/>
                  <a:gd name="connsiteX21" fmla="*/ 2422269 w 2422269"/>
                  <a:gd name="connsiteY21" fmla="*/ 1040130 h 2080260"/>
                  <a:gd name="connsiteX22" fmla="*/ 1382139 w 2422269"/>
                  <a:gd name="connsiteY22" fmla="*/ 2080260 h 208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2269" h="2080260">
                    <a:moveTo>
                      <a:pt x="1382139" y="2080260"/>
                    </a:moveTo>
                    <a:lnTo>
                      <a:pt x="1198649" y="2080260"/>
                    </a:lnTo>
                    <a:lnTo>
                      <a:pt x="1198649" y="1699287"/>
                    </a:lnTo>
                    <a:lnTo>
                      <a:pt x="1211517" y="1718373"/>
                    </a:lnTo>
                    <a:cubicBezTo>
                      <a:pt x="1237372" y="1744228"/>
                      <a:pt x="1273091" y="1760220"/>
                      <a:pt x="1312545" y="1760220"/>
                    </a:cubicBezTo>
                    <a:cubicBezTo>
                      <a:pt x="1391453" y="1760220"/>
                      <a:pt x="1455420" y="1696253"/>
                      <a:pt x="1455420" y="1617345"/>
                    </a:cubicBezTo>
                    <a:cubicBezTo>
                      <a:pt x="1455420" y="1538437"/>
                      <a:pt x="1391453" y="1474470"/>
                      <a:pt x="1312545" y="1474470"/>
                    </a:cubicBezTo>
                    <a:cubicBezTo>
                      <a:pt x="1273091" y="1474470"/>
                      <a:pt x="1237372" y="1490462"/>
                      <a:pt x="1211517" y="1516317"/>
                    </a:cubicBezTo>
                    <a:lnTo>
                      <a:pt x="1198649" y="1535403"/>
                    </a:lnTo>
                    <a:lnTo>
                      <a:pt x="1198649" y="1163955"/>
                    </a:lnTo>
                    <a:lnTo>
                      <a:pt x="1397097" y="1163955"/>
                    </a:lnTo>
                    <a:cubicBezTo>
                      <a:pt x="1467588" y="1163955"/>
                      <a:pt x="1524732" y="1106811"/>
                      <a:pt x="1524732" y="1036320"/>
                    </a:cubicBezTo>
                    <a:cubicBezTo>
                      <a:pt x="1524732" y="965829"/>
                      <a:pt x="1467588" y="908685"/>
                      <a:pt x="1397097" y="908685"/>
                    </a:cubicBezTo>
                    <a:lnTo>
                      <a:pt x="195486" y="908685"/>
                    </a:lnTo>
                    <a:lnTo>
                      <a:pt x="195486" y="568499"/>
                    </a:lnTo>
                    <a:lnTo>
                      <a:pt x="142875" y="579120"/>
                    </a:lnTo>
                    <a:cubicBezTo>
                      <a:pt x="63967" y="579120"/>
                      <a:pt x="0" y="515153"/>
                      <a:pt x="0" y="436245"/>
                    </a:cubicBezTo>
                    <a:cubicBezTo>
                      <a:pt x="0" y="357337"/>
                      <a:pt x="63967" y="293370"/>
                      <a:pt x="142875" y="293370"/>
                    </a:cubicBezTo>
                    <a:lnTo>
                      <a:pt x="195486" y="303992"/>
                    </a:lnTo>
                    <a:lnTo>
                      <a:pt x="195486" y="0"/>
                    </a:lnTo>
                    <a:lnTo>
                      <a:pt x="1382139" y="0"/>
                    </a:lnTo>
                    <a:cubicBezTo>
                      <a:pt x="1956587" y="0"/>
                      <a:pt x="2422269" y="465682"/>
                      <a:pt x="2422269" y="1040130"/>
                    </a:cubicBezTo>
                    <a:cubicBezTo>
                      <a:pt x="2422269" y="1614578"/>
                      <a:pt x="1956587" y="2080260"/>
                      <a:pt x="1382139" y="2080260"/>
                    </a:cubicBezTo>
                    <a:close/>
                  </a:path>
                </a:pathLst>
              </a:custGeom>
              <a:solidFill>
                <a:srgbClr val="88C8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任意多边形 27"/>
              <p:cNvSpPr/>
              <p:nvPr/>
            </p:nvSpPr>
            <p:spPr>
              <a:xfrm>
                <a:off x="6047362" y="2750820"/>
                <a:ext cx="2422269" cy="2080260"/>
              </a:xfrm>
              <a:custGeom>
                <a:avLst/>
                <a:gdLst>
                  <a:gd name="connsiteX0" fmla="*/ 1382139 w 2422269"/>
                  <a:gd name="connsiteY0" fmla="*/ 2080260 h 2080260"/>
                  <a:gd name="connsiteX1" fmla="*/ 1198649 w 2422269"/>
                  <a:gd name="connsiteY1" fmla="*/ 2080260 h 2080260"/>
                  <a:gd name="connsiteX2" fmla="*/ 1198649 w 2422269"/>
                  <a:gd name="connsiteY2" fmla="*/ 1699287 h 2080260"/>
                  <a:gd name="connsiteX3" fmla="*/ 1211517 w 2422269"/>
                  <a:gd name="connsiteY3" fmla="*/ 1718373 h 2080260"/>
                  <a:gd name="connsiteX4" fmla="*/ 1312545 w 2422269"/>
                  <a:gd name="connsiteY4" fmla="*/ 1760220 h 2080260"/>
                  <a:gd name="connsiteX5" fmla="*/ 1455420 w 2422269"/>
                  <a:gd name="connsiteY5" fmla="*/ 1617345 h 2080260"/>
                  <a:gd name="connsiteX6" fmla="*/ 1312545 w 2422269"/>
                  <a:gd name="connsiteY6" fmla="*/ 1474470 h 2080260"/>
                  <a:gd name="connsiteX7" fmla="*/ 1211517 w 2422269"/>
                  <a:gd name="connsiteY7" fmla="*/ 1516317 h 2080260"/>
                  <a:gd name="connsiteX8" fmla="*/ 1198649 w 2422269"/>
                  <a:gd name="connsiteY8" fmla="*/ 1535403 h 2080260"/>
                  <a:gd name="connsiteX9" fmla="*/ 1198649 w 2422269"/>
                  <a:gd name="connsiteY9" fmla="*/ 1163955 h 2080260"/>
                  <a:gd name="connsiteX10" fmla="*/ 1397097 w 2422269"/>
                  <a:gd name="connsiteY10" fmla="*/ 1163955 h 2080260"/>
                  <a:gd name="connsiteX11" fmla="*/ 1524732 w 2422269"/>
                  <a:gd name="connsiteY11" fmla="*/ 1036320 h 2080260"/>
                  <a:gd name="connsiteX12" fmla="*/ 1397097 w 2422269"/>
                  <a:gd name="connsiteY12" fmla="*/ 908685 h 2080260"/>
                  <a:gd name="connsiteX13" fmla="*/ 195486 w 2422269"/>
                  <a:gd name="connsiteY13" fmla="*/ 908685 h 2080260"/>
                  <a:gd name="connsiteX14" fmla="*/ 195486 w 2422269"/>
                  <a:gd name="connsiteY14" fmla="*/ 568499 h 2080260"/>
                  <a:gd name="connsiteX15" fmla="*/ 142875 w 2422269"/>
                  <a:gd name="connsiteY15" fmla="*/ 579120 h 2080260"/>
                  <a:gd name="connsiteX16" fmla="*/ 0 w 2422269"/>
                  <a:gd name="connsiteY16" fmla="*/ 436245 h 2080260"/>
                  <a:gd name="connsiteX17" fmla="*/ 142875 w 2422269"/>
                  <a:gd name="connsiteY17" fmla="*/ 293370 h 2080260"/>
                  <a:gd name="connsiteX18" fmla="*/ 195486 w 2422269"/>
                  <a:gd name="connsiteY18" fmla="*/ 303992 h 2080260"/>
                  <a:gd name="connsiteX19" fmla="*/ 195486 w 2422269"/>
                  <a:gd name="connsiteY19" fmla="*/ 0 h 2080260"/>
                  <a:gd name="connsiteX20" fmla="*/ 1382139 w 2422269"/>
                  <a:gd name="connsiteY20" fmla="*/ 0 h 2080260"/>
                  <a:gd name="connsiteX21" fmla="*/ 2422269 w 2422269"/>
                  <a:gd name="connsiteY21" fmla="*/ 1040130 h 2080260"/>
                  <a:gd name="connsiteX22" fmla="*/ 1382139 w 2422269"/>
                  <a:gd name="connsiteY22" fmla="*/ 2080260 h 208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2269" h="2080260">
                    <a:moveTo>
                      <a:pt x="1382139" y="2080260"/>
                    </a:moveTo>
                    <a:lnTo>
                      <a:pt x="1198649" y="2080260"/>
                    </a:lnTo>
                    <a:lnTo>
                      <a:pt x="1198649" y="1699287"/>
                    </a:lnTo>
                    <a:lnTo>
                      <a:pt x="1211517" y="1718373"/>
                    </a:lnTo>
                    <a:cubicBezTo>
                      <a:pt x="1237372" y="1744228"/>
                      <a:pt x="1273091" y="1760220"/>
                      <a:pt x="1312545" y="1760220"/>
                    </a:cubicBezTo>
                    <a:cubicBezTo>
                      <a:pt x="1391453" y="1760220"/>
                      <a:pt x="1455420" y="1696253"/>
                      <a:pt x="1455420" y="1617345"/>
                    </a:cubicBezTo>
                    <a:cubicBezTo>
                      <a:pt x="1455420" y="1538437"/>
                      <a:pt x="1391453" y="1474470"/>
                      <a:pt x="1312545" y="1474470"/>
                    </a:cubicBezTo>
                    <a:cubicBezTo>
                      <a:pt x="1273091" y="1474470"/>
                      <a:pt x="1237372" y="1490462"/>
                      <a:pt x="1211517" y="1516317"/>
                    </a:cubicBezTo>
                    <a:lnTo>
                      <a:pt x="1198649" y="1535403"/>
                    </a:lnTo>
                    <a:lnTo>
                      <a:pt x="1198649" y="1163955"/>
                    </a:lnTo>
                    <a:lnTo>
                      <a:pt x="1397097" y="1163955"/>
                    </a:lnTo>
                    <a:cubicBezTo>
                      <a:pt x="1467588" y="1163955"/>
                      <a:pt x="1524732" y="1106811"/>
                      <a:pt x="1524732" y="1036320"/>
                    </a:cubicBezTo>
                    <a:cubicBezTo>
                      <a:pt x="1524732" y="965829"/>
                      <a:pt x="1467588" y="908685"/>
                      <a:pt x="1397097" y="908685"/>
                    </a:cubicBezTo>
                    <a:lnTo>
                      <a:pt x="195486" y="908685"/>
                    </a:lnTo>
                    <a:lnTo>
                      <a:pt x="195486" y="568499"/>
                    </a:lnTo>
                    <a:lnTo>
                      <a:pt x="142875" y="579120"/>
                    </a:lnTo>
                    <a:cubicBezTo>
                      <a:pt x="63967" y="579120"/>
                      <a:pt x="0" y="515153"/>
                      <a:pt x="0" y="436245"/>
                    </a:cubicBezTo>
                    <a:cubicBezTo>
                      <a:pt x="0" y="357337"/>
                      <a:pt x="63967" y="293370"/>
                      <a:pt x="142875" y="293370"/>
                    </a:cubicBezTo>
                    <a:lnTo>
                      <a:pt x="195486" y="303992"/>
                    </a:lnTo>
                    <a:lnTo>
                      <a:pt x="195486" y="0"/>
                    </a:lnTo>
                    <a:lnTo>
                      <a:pt x="1382139" y="0"/>
                    </a:lnTo>
                    <a:cubicBezTo>
                      <a:pt x="1956587" y="0"/>
                      <a:pt x="2422269" y="465682"/>
                      <a:pt x="2422269" y="1040130"/>
                    </a:cubicBezTo>
                    <a:cubicBezTo>
                      <a:pt x="2422269" y="1614578"/>
                      <a:pt x="1956587" y="2080260"/>
                      <a:pt x="1382139" y="2080260"/>
                    </a:cubicBezTo>
                    <a:close/>
                  </a:path>
                </a:pathLst>
              </a:custGeom>
              <a:solidFill>
                <a:srgbClr val="8D80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任意多边形 28"/>
              <p:cNvSpPr/>
              <p:nvPr/>
            </p:nvSpPr>
            <p:spPr>
              <a:xfrm rot="5400000">
                <a:off x="4910820" y="3915856"/>
                <a:ext cx="2422269" cy="2080260"/>
              </a:xfrm>
              <a:custGeom>
                <a:avLst/>
                <a:gdLst>
                  <a:gd name="connsiteX0" fmla="*/ 1382139 w 2422269"/>
                  <a:gd name="connsiteY0" fmla="*/ 2080260 h 2080260"/>
                  <a:gd name="connsiteX1" fmla="*/ 1198649 w 2422269"/>
                  <a:gd name="connsiteY1" fmla="*/ 2080260 h 2080260"/>
                  <a:gd name="connsiteX2" fmla="*/ 1198649 w 2422269"/>
                  <a:gd name="connsiteY2" fmla="*/ 1699287 h 2080260"/>
                  <a:gd name="connsiteX3" fmla="*/ 1211517 w 2422269"/>
                  <a:gd name="connsiteY3" fmla="*/ 1718373 h 2080260"/>
                  <a:gd name="connsiteX4" fmla="*/ 1312545 w 2422269"/>
                  <a:gd name="connsiteY4" fmla="*/ 1760220 h 2080260"/>
                  <a:gd name="connsiteX5" fmla="*/ 1455420 w 2422269"/>
                  <a:gd name="connsiteY5" fmla="*/ 1617345 h 2080260"/>
                  <a:gd name="connsiteX6" fmla="*/ 1312545 w 2422269"/>
                  <a:gd name="connsiteY6" fmla="*/ 1474470 h 2080260"/>
                  <a:gd name="connsiteX7" fmla="*/ 1211517 w 2422269"/>
                  <a:gd name="connsiteY7" fmla="*/ 1516317 h 2080260"/>
                  <a:gd name="connsiteX8" fmla="*/ 1198649 w 2422269"/>
                  <a:gd name="connsiteY8" fmla="*/ 1535403 h 2080260"/>
                  <a:gd name="connsiteX9" fmla="*/ 1198649 w 2422269"/>
                  <a:gd name="connsiteY9" fmla="*/ 1163955 h 2080260"/>
                  <a:gd name="connsiteX10" fmla="*/ 1397097 w 2422269"/>
                  <a:gd name="connsiteY10" fmla="*/ 1163955 h 2080260"/>
                  <a:gd name="connsiteX11" fmla="*/ 1524732 w 2422269"/>
                  <a:gd name="connsiteY11" fmla="*/ 1036320 h 2080260"/>
                  <a:gd name="connsiteX12" fmla="*/ 1397097 w 2422269"/>
                  <a:gd name="connsiteY12" fmla="*/ 908685 h 2080260"/>
                  <a:gd name="connsiteX13" fmla="*/ 195486 w 2422269"/>
                  <a:gd name="connsiteY13" fmla="*/ 908685 h 2080260"/>
                  <a:gd name="connsiteX14" fmla="*/ 195486 w 2422269"/>
                  <a:gd name="connsiteY14" fmla="*/ 568499 h 2080260"/>
                  <a:gd name="connsiteX15" fmla="*/ 142875 w 2422269"/>
                  <a:gd name="connsiteY15" fmla="*/ 579120 h 2080260"/>
                  <a:gd name="connsiteX16" fmla="*/ 0 w 2422269"/>
                  <a:gd name="connsiteY16" fmla="*/ 436245 h 2080260"/>
                  <a:gd name="connsiteX17" fmla="*/ 142875 w 2422269"/>
                  <a:gd name="connsiteY17" fmla="*/ 293370 h 2080260"/>
                  <a:gd name="connsiteX18" fmla="*/ 195486 w 2422269"/>
                  <a:gd name="connsiteY18" fmla="*/ 303992 h 2080260"/>
                  <a:gd name="connsiteX19" fmla="*/ 195486 w 2422269"/>
                  <a:gd name="connsiteY19" fmla="*/ 0 h 2080260"/>
                  <a:gd name="connsiteX20" fmla="*/ 1382139 w 2422269"/>
                  <a:gd name="connsiteY20" fmla="*/ 0 h 2080260"/>
                  <a:gd name="connsiteX21" fmla="*/ 2422269 w 2422269"/>
                  <a:gd name="connsiteY21" fmla="*/ 1040130 h 2080260"/>
                  <a:gd name="connsiteX22" fmla="*/ 1382139 w 2422269"/>
                  <a:gd name="connsiteY22" fmla="*/ 2080260 h 208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22269" h="2080260">
                    <a:moveTo>
                      <a:pt x="1382139" y="2080260"/>
                    </a:moveTo>
                    <a:lnTo>
                      <a:pt x="1198649" y="2080260"/>
                    </a:lnTo>
                    <a:lnTo>
                      <a:pt x="1198649" y="1699287"/>
                    </a:lnTo>
                    <a:lnTo>
                      <a:pt x="1211517" y="1718373"/>
                    </a:lnTo>
                    <a:cubicBezTo>
                      <a:pt x="1237372" y="1744228"/>
                      <a:pt x="1273091" y="1760220"/>
                      <a:pt x="1312545" y="1760220"/>
                    </a:cubicBezTo>
                    <a:cubicBezTo>
                      <a:pt x="1391453" y="1760220"/>
                      <a:pt x="1455420" y="1696253"/>
                      <a:pt x="1455420" y="1617345"/>
                    </a:cubicBezTo>
                    <a:cubicBezTo>
                      <a:pt x="1455420" y="1538437"/>
                      <a:pt x="1391453" y="1474470"/>
                      <a:pt x="1312545" y="1474470"/>
                    </a:cubicBezTo>
                    <a:cubicBezTo>
                      <a:pt x="1273091" y="1474470"/>
                      <a:pt x="1237372" y="1490462"/>
                      <a:pt x="1211517" y="1516317"/>
                    </a:cubicBezTo>
                    <a:lnTo>
                      <a:pt x="1198649" y="1535403"/>
                    </a:lnTo>
                    <a:lnTo>
                      <a:pt x="1198649" y="1163955"/>
                    </a:lnTo>
                    <a:lnTo>
                      <a:pt x="1397097" y="1163955"/>
                    </a:lnTo>
                    <a:cubicBezTo>
                      <a:pt x="1467588" y="1163955"/>
                      <a:pt x="1524732" y="1106811"/>
                      <a:pt x="1524732" y="1036320"/>
                    </a:cubicBezTo>
                    <a:cubicBezTo>
                      <a:pt x="1524732" y="965829"/>
                      <a:pt x="1467588" y="908685"/>
                      <a:pt x="1397097" y="908685"/>
                    </a:cubicBezTo>
                    <a:lnTo>
                      <a:pt x="195486" y="908685"/>
                    </a:lnTo>
                    <a:lnTo>
                      <a:pt x="195486" y="568499"/>
                    </a:lnTo>
                    <a:lnTo>
                      <a:pt x="142875" y="579120"/>
                    </a:lnTo>
                    <a:cubicBezTo>
                      <a:pt x="63967" y="579120"/>
                      <a:pt x="0" y="515153"/>
                      <a:pt x="0" y="436245"/>
                    </a:cubicBezTo>
                    <a:cubicBezTo>
                      <a:pt x="0" y="357337"/>
                      <a:pt x="63967" y="293370"/>
                      <a:pt x="142875" y="293370"/>
                    </a:cubicBezTo>
                    <a:lnTo>
                      <a:pt x="195486" y="303992"/>
                    </a:lnTo>
                    <a:lnTo>
                      <a:pt x="195486" y="0"/>
                    </a:lnTo>
                    <a:lnTo>
                      <a:pt x="1382139" y="0"/>
                    </a:lnTo>
                    <a:cubicBezTo>
                      <a:pt x="1956587" y="0"/>
                      <a:pt x="2422269" y="465682"/>
                      <a:pt x="2422269" y="1040130"/>
                    </a:cubicBezTo>
                    <a:cubicBezTo>
                      <a:pt x="2422269" y="1614578"/>
                      <a:pt x="1956587" y="2080260"/>
                      <a:pt x="1382139" y="2080260"/>
                    </a:cubicBezTo>
                    <a:close/>
                  </a:path>
                </a:pathLst>
              </a:custGeom>
              <a:solidFill>
                <a:srgbClr val="7FD0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008748" y="5754167"/>
              <a:ext cx="478650" cy="476767"/>
              <a:chOff x="4557733" y="2434359"/>
              <a:chExt cx="512624" cy="510606"/>
            </a:xfrm>
            <a:solidFill>
              <a:schemeClr val="bg1"/>
            </a:solidFill>
          </p:grpSpPr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930321" y="1546570"/>
              <a:ext cx="438279" cy="421487"/>
              <a:chOff x="6159731" y="1864447"/>
              <a:chExt cx="469385" cy="451400"/>
            </a:xfrm>
            <a:solidFill>
              <a:schemeClr val="bg1"/>
            </a:solidFill>
          </p:grpSpPr>
          <p:sp>
            <p:nvSpPr>
              <p:cNvPr id="47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034399" y="3712281"/>
              <a:ext cx="396186" cy="343361"/>
              <a:chOff x="7090992" y="4839631"/>
              <a:chExt cx="424306" cy="367732"/>
            </a:xfrm>
            <a:solidFill>
              <a:schemeClr val="bg1"/>
            </a:solidFill>
          </p:grpSpPr>
          <p:sp>
            <p:nvSpPr>
              <p:cNvPr id="43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189322" y="3651952"/>
              <a:ext cx="364689" cy="360929"/>
              <a:chOff x="4270293" y="4090633"/>
              <a:chExt cx="390570" cy="386543"/>
            </a:xfrm>
            <a:solidFill>
              <a:schemeClr val="bg1"/>
            </a:solidFill>
          </p:grpSpPr>
          <p:sp>
            <p:nvSpPr>
              <p:cNvPr id="39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5204058" y="2867849"/>
              <a:ext cx="744492" cy="1389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436986" y="2877142"/>
              <a:ext cx="1039393" cy="75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382619" y="4203625"/>
              <a:ext cx="1039393" cy="75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037068" y="4149436"/>
              <a:ext cx="1039393" cy="75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8607" cy="535234"/>
            <a:chOff x="7046723" y="2568233"/>
            <a:chExt cx="3668607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8C897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83822" y="2616779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输入第一章标题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8C897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800" b="1" spc="600" dirty="0">
                <a:solidFill>
                  <a:srgbClr val="88C8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千图PPT彼岸天：ID 8661124库_Freeform: Shape 2"/>
          <p:cNvSpPr/>
          <p:nvPr>
            <p:custDataLst>
              <p:tags r:id="rId1"/>
            </p:custDataLst>
          </p:nvPr>
        </p:nvSpPr>
        <p:spPr bwMode="auto">
          <a:xfrm>
            <a:off x="1703512" y="2672908"/>
            <a:ext cx="1901351" cy="1822999"/>
          </a:xfrm>
          <a:custGeom>
            <a:avLst/>
            <a:gdLst>
              <a:gd name="T0" fmla="*/ 812 w 995"/>
              <a:gd name="T1" fmla="*/ 708 h 954"/>
              <a:gd name="T2" fmla="*/ 760 w 995"/>
              <a:gd name="T3" fmla="*/ 701 h 954"/>
              <a:gd name="T4" fmla="*/ 717 w 995"/>
              <a:gd name="T5" fmla="*/ 685 h 954"/>
              <a:gd name="T6" fmla="*/ 685 w 995"/>
              <a:gd name="T7" fmla="*/ 662 h 954"/>
              <a:gd name="T8" fmla="*/ 641 w 995"/>
              <a:gd name="T9" fmla="*/ 607 h 954"/>
              <a:gd name="T10" fmla="*/ 622 w 995"/>
              <a:gd name="T11" fmla="*/ 550 h 954"/>
              <a:gd name="T12" fmla="*/ 617 w 995"/>
              <a:gd name="T13" fmla="*/ 503 h 954"/>
              <a:gd name="T14" fmla="*/ 610 w 995"/>
              <a:gd name="T15" fmla="*/ 409 h 954"/>
              <a:gd name="T16" fmla="*/ 583 w 995"/>
              <a:gd name="T17" fmla="*/ 292 h 954"/>
              <a:gd name="T18" fmla="*/ 539 w 995"/>
              <a:gd name="T19" fmla="*/ 198 h 954"/>
              <a:gd name="T20" fmla="*/ 482 w 995"/>
              <a:gd name="T21" fmla="*/ 128 h 954"/>
              <a:gd name="T22" fmla="*/ 419 w 995"/>
              <a:gd name="T23" fmla="*/ 76 h 954"/>
              <a:gd name="T24" fmla="*/ 352 w 995"/>
              <a:gd name="T25" fmla="*/ 41 h 954"/>
              <a:gd name="T26" fmla="*/ 286 w 995"/>
              <a:gd name="T27" fmla="*/ 18 h 954"/>
              <a:gd name="T28" fmla="*/ 180 w 995"/>
              <a:gd name="T29" fmla="*/ 0 h 954"/>
              <a:gd name="T30" fmla="*/ 136 w 995"/>
              <a:gd name="T31" fmla="*/ 0 h 954"/>
              <a:gd name="T32" fmla="*/ 96 w 995"/>
              <a:gd name="T33" fmla="*/ 6 h 954"/>
              <a:gd name="T34" fmla="*/ 60 w 995"/>
              <a:gd name="T35" fmla="*/ 23 h 954"/>
              <a:gd name="T36" fmla="*/ 31 w 995"/>
              <a:gd name="T37" fmla="*/ 49 h 954"/>
              <a:gd name="T38" fmla="*/ 11 w 995"/>
              <a:gd name="T39" fmla="*/ 83 h 954"/>
              <a:gd name="T40" fmla="*/ 2 w 995"/>
              <a:gd name="T41" fmla="*/ 122 h 954"/>
              <a:gd name="T42" fmla="*/ 2 w 995"/>
              <a:gd name="T43" fmla="*/ 149 h 954"/>
              <a:gd name="T44" fmla="*/ 11 w 995"/>
              <a:gd name="T45" fmla="*/ 188 h 954"/>
              <a:gd name="T46" fmla="*/ 31 w 995"/>
              <a:gd name="T47" fmla="*/ 221 h 954"/>
              <a:gd name="T48" fmla="*/ 60 w 995"/>
              <a:gd name="T49" fmla="*/ 248 h 954"/>
              <a:gd name="T50" fmla="*/ 96 w 995"/>
              <a:gd name="T51" fmla="*/ 265 h 954"/>
              <a:gd name="T52" fmla="*/ 136 w 995"/>
              <a:gd name="T53" fmla="*/ 271 h 954"/>
              <a:gd name="T54" fmla="*/ 172 w 995"/>
              <a:gd name="T55" fmla="*/ 271 h 954"/>
              <a:gd name="T56" fmla="*/ 221 w 995"/>
              <a:gd name="T57" fmla="*/ 281 h 954"/>
              <a:gd name="T58" fmla="*/ 260 w 995"/>
              <a:gd name="T59" fmla="*/ 299 h 954"/>
              <a:gd name="T60" fmla="*/ 299 w 995"/>
              <a:gd name="T61" fmla="*/ 333 h 954"/>
              <a:gd name="T62" fmla="*/ 336 w 995"/>
              <a:gd name="T63" fmla="*/ 393 h 954"/>
              <a:gd name="T64" fmla="*/ 352 w 995"/>
              <a:gd name="T65" fmla="*/ 448 h 954"/>
              <a:gd name="T66" fmla="*/ 359 w 995"/>
              <a:gd name="T67" fmla="*/ 484 h 954"/>
              <a:gd name="T68" fmla="*/ 372 w 995"/>
              <a:gd name="T69" fmla="*/ 628 h 954"/>
              <a:gd name="T70" fmla="*/ 390 w 995"/>
              <a:gd name="T71" fmla="*/ 695 h 954"/>
              <a:gd name="T72" fmla="*/ 433 w 995"/>
              <a:gd name="T73" fmla="*/ 777 h 954"/>
              <a:gd name="T74" fmla="*/ 489 w 995"/>
              <a:gd name="T75" fmla="*/ 841 h 954"/>
              <a:gd name="T76" fmla="*/ 555 w 995"/>
              <a:gd name="T77" fmla="*/ 888 h 954"/>
              <a:gd name="T78" fmla="*/ 625 w 995"/>
              <a:gd name="T79" fmla="*/ 919 h 954"/>
              <a:gd name="T80" fmla="*/ 696 w 995"/>
              <a:gd name="T81" fmla="*/ 940 h 954"/>
              <a:gd name="T82" fmla="*/ 807 w 995"/>
              <a:gd name="T83" fmla="*/ 953 h 954"/>
              <a:gd name="T84" fmla="*/ 898 w 995"/>
              <a:gd name="T85" fmla="*/ 953 h 954"/>
              <a:gd name="T86" fmla="*/ 958 w 995"/>
              <a:gd name="T87" fmla="*/ 946 h 954"/>
              <a:gd name="T88" fmla="*/ 912 w 995"/>
              <a:gd name="T89" fmla="*/ 698 h 954"/>
              <a:gd name="T90" fmla="*/ 855 w 995"/>
              <a:gd name="T91" fmla="*/ 708 h 954"/>
              <a:gd name="T92" fmla="*/ 831 w 995"/>
              <a:gd name="T93" fmla="*/ 709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95" h="954">
                <a:moveTo>
                  <a:pt x="831" y="709"/>
                </a:moveTo>
                <a:lnTo>
                  <a:pt x="831" y="709"/>
                </a:lnTo>
                <a:lnTo>
                  <a:pt x="812" y="708"/>
                </a:lnTo>
                <a:lnTo>
                  <a:pt x="792" y="706"/>
                </a:lnTo>
                <a:lnTo>
                  <a:pt x="774" y="704"/>
                </a:lnTo>
                <a:lnTo>
                  <a:pt x="760" y="701"/>
                </a:lnTo>
                <a:lnTo>
                  <a:pt x="743" y="696"/>
                </a:lnTo>
                <a:lnTo>
                  <a:pt x="730" y="690"/>
                </a:lnTo>
                <a:lnTo>
                  <a:pt x="717" y="685"/>
                </a:lnTo>
                <a:lnTo>
                  <a:pt x="704" y="677"/>
                </a:lnTo>
                <a:lnTo>
                  <a:pt x="695" y="670"/>
                </a:lnTo>
                <a:lnTo>
                  <a:pt x="685" y="662"/>
                </a:lnTo>
                <a:lnTo>
                  <a:pt x="667" y="644"/>
                </a:lnTo>
                <a:lnTo>
                  <a:pt x="652" y="627"/>
                </a:lnTo>
                <a:lnTo>
                  <a:pt x="641" y="607"/>
                </a:lnTo>
                <a:lnTo>
                  <a:pt x="633" y="588"/>
                </a:lnTo>
                <a:lnTo>
                  <a:pt x="627" y="568"/>
                </a:lnTo>
                <a:lnTo>
                  <a:pt x="622" y="550"/>
                </a:lnTo>
                <a:lnTo>
                  <a:pt x="618" y="536"/>
                </a:lnTo>
                <a:lnTo>
                  <a:pt x="617" y="511"/>
                </a:lnTo>
                <a:lnTo>
                  <a:pt x="617" y="503"/>
                </a:lnTo>
                <a:lnTo>
                  <a:pt x="617" y="503"/>
                </a:lnTo>
                <a:lnTo>
                  <a:pt x="614" y="454"/>
                </a:lnTo>
                <a:lnTo>
                  <a:pt x="610" y="409"/>
                </a:lnTo>
                <a:lnTo>
                  <a:pt x="604" y="367"/>
                </a:lnTo>
                <a:lnTo>
                  <a:pt x="594" y="328"/>
                </a:lnTo>
                <a:lnTo>
                  <a:pt x="583" y="292"/>
                </a:lnTo>
                <a:lnTo>
                  <a:pt x="570" y="258"/>
                </a:lnTo>
                <a:lnTo>
                  <a:pt x="555" y="227"/>
                </a:lnTo>
                <a:lnTo>
                  <a:pt x="539" y="198"/>
                </a:lnTo>
                <a:lnTo>
                  <a:pt x="521" y="174"/>
                </a:lnTo>
                <a:lnTo>
                  <a:pt x="503" y="149"/>
                </a:lnTo>
                <a:lnTo>
                  <a:pt x="482" y="128"/>
                </a:lnTo>
                <a:lnTo>
                  <a:pt x="463" y="109"/>
                </a:lnTo>
                <a:lnTo>
                  <a:pt x="440" y="91"/>
                </a:lnTo>
                <a:lnTo>
                  <a:pt x="419" y="76"/>
                </a:lnTo>
                <a:lnTo>
                  <a:pt x="396" y="63"/>
                </a:lnTo>
                <a:lnTo>
                  <a:pt x="373" y="50"/>
                </a:lnTo>
                <a:lnTo>
                  <a:pt x="352" y="41"/>
                </a:lnTo>
                <a:lnTo>
                  <a:pt x="329" y="32"/>
                </a:lnTo>
                <a:lnTo>
                  <a:pt x="308" y="24"/>
                </a:lnTo>
                <a:lnTo>
                  <a:pt x="286" y="18"/>
                </a:lnTo>
                <a:lnTo>
                  <a:pt x="247" y="8"/>
                </a:lnTo>
                <a:lnTo>
                  <a:pt x="209" y="3"/>
                </a:lnTo>
                <a:lnTo>
                  <a:pt x="180" y="0"/>
                </a:lnTo>
                <a:lnTo>
                  <a:pt x="156" y="0"/>
                </a:lnTo>
                <a:lnTo>
                  <a:pt x="136" y="0"/>
                </a:lnTo>
                <a:lnTo>
                  <a:pt x="136" y="0"/>
                </a:lnTo>
                <a:lnTo>
                  <a:pt x="122" y="0"/>
                </a:lnTo>
                <a:lnTo>
                  <a:pt x="109" y="3"/>
                </a:lnTo>
                <a:lnTo>
                  <a:pt x="96" y="6"/>
                </a:lnTo>
                <a:lnTo>
                  <a:pt x="83" y="10"/>
                </a:lnTo>
                <a:lnTo>
                  <a:pt x="71" y="16"/>
                </a:lnTo>
                <a:lnTo>
                  <a:pt x="60" y="23"/>
                </a:lnTo>
                <a:lnTo>
                  <a:pt x="49" y="31"/>
                </a:lnTo>
                <a:lnTo>
                  <a:pt x="41" y="39"/>
                </a:lnTo>
                <a:lnTo>
                  <a:pt x="31" y="49"/>
                </a:lnTo>
                <a:lnTo>
                  <a:pt x="23" y="60"/>
                </a:lnTo>
                <a:lnTo>
                  <a:pt x="16" y="71"/>
                </a:lnTo>
                <a:lnTo>
                  <a:pt x="11" y="83"/>
                </a:lnTo>
                <a:lnTo>
                  <a:pt x="6" y="96"/>
                </a:lnTo>
                <a:lnTo>
                  <a:pt x="3" y="109"/>
                </a:lnTo>
                <a:lnTo>
                  <a:pt x="2" y="122"/>
                </a:lnTo>
                <a:lnTo>
                  <a:pt x="0" y="135"/>
                </a:lnTo>
                <a:lnTo>
                  <a:pt x="0" y="135"/>
                </a:lnTo>
                <a:lnTo>
                  <a:pt x="2" y="149"/>
                </a:lnTo>
                <a:lnTo>
                  <a:pt x="3" y="162"/>
                </a:lnTo>
                <a:lnTo>
                  <a:pt x="6" y="175"/>
                </a:lnTo>
                <a:lnTo>
                  <a:pt x="11" y="188"/>
                </a:lnTo>
                <a:lnTo>
                  <a:pt x="16" y="200"/>
                </a:lnTo>
                <a:lnTo>
                  <a:pt x="23" y="211"/>
                </a:lnTo>
                <a:lnTo>
                  <a:pt x="31" y="221"/>
                </a:lnTo>
                <a:lnTo>
                  <a:pt x="41" y="230"/>
                </a:lnTo>
                <a:lnTo>
                  <a:pt x="49" y="240"/>
                </a:lnTo>
                <a:lnTo>
                  <a:pt x="60" y="248"/>
                </a:lnTo>
                <a:lnTo>
                  <a:pt x="71" y="255"/>
                </a:lnTo>
                <a:lnTo>
                  <a:pt x="83" y="260"/>
                </a:lnTo>
                <a:lnTo>
                  <a:pt x="96" y="265"/>
                </a:lnTo>
                <a:lnTo>
                  <a:pt x="109" y="268"/>
                </a:lnTo>
                <a:lnTo>
                  <a:pt x="122" y="269"/>
                </a:lnTo>
                <a:lnTo>
                  <a:pt x="136" y="271"/>
                </a:lnTo>
                <a:lnTo>
                  <a:pt x="136" y="271"/>
                </a:lnTo>
                <a:lnTo>
                  <a:pt x="154" y="271"/>
                </a:lnTo>
                <a:lnTo>
                  <a:pt x="172" y="271"/>
                </a:lnTo>
                <a:lnTo>
                  <a:pt x="190" y="273"/>
                </a:lnTo>
                <a:lnTo>
                  <a:pt x="206" y="276"/>
                </a:lnTo>
                <a:lnTo>
                  <a:pt x="221" y="281"/>
                </a:lnTo>
                <a:lnTo>
                  <a:pt x="234" y="286"/>
                </a:lnTo>
                <a:lnTo>
                  <a:pt x="247" y="292"/>
                </a:lnTo>
                <a:lnTo>
                  <a:pt x="260" y="299"/>
                </a:lnTo>
                <a:lnTo>
                  <a:pt x="269" y="307"/>
                </a:lnTo>
                <a:lnTo>
                  <a:pt x="281" y="315"/>
                </a:lnTo>
                <a:lnTo>
                  <a:pt x="299" y="333"/>
                </a:lnTo>
                <a:lnTo>
                  <a:pt x="313" y="352"/>
                </a:lnTo>
                <a:lnTo>
                  <a:pt x="326" y="373"/>
                </a:lnTo>
                <a:lnTo>
                  <a:pt x="336" y="393"/>
                </a:lnTo>
                <a:lnTo>
                  <a:pt x="342" y="412"/>
                </a:lnTo>
                <a:lnTo>
                  <a:pt x="349" y="432"/>
                </a:lnTo>
                <a:lnTo>
                  <a:pt x="352" y="448"/>
                </a:lnTo>
                <a:lnTo>
                  <a:pt x="357" y="474"/>
                </a:lnTo>
                <a:lnTo>
                  <a:pt x="359" y="484"/>
                </a:lnTo>
                <a:lnTo>
                  <a:pt x="359" y="484"/>
                </a:lnTo>
                <a:lnTo>
                  <a:pt x="362" y="542"/>
                </a:lnTo>
                <a:lnTo>
                  <a:pt x="367" y="588"/>
                </a:lnTo>
                <a:lnTo>
                  <a:pt x="372" y="628"/>
                </a:lnTo>
                <a:lnTo>
                  <a:pt x="372" y="628"/>
                </a:lnTo>
                <a:lnTo>
                  <a:pt x="380" y="662"/>
                </a:lnTo>
                <a:lnTo>
                  <a:pt x="390" y="695"/>
                </a:lnTo>
                <a:lnTo>
                  <a:pt x="403" y="726"/>
                </a:lnTo>
                <a:lnTo>
                  <a:pt x="417" y="753"/>
                </a:lnTo>
                <a:lnTo>
                  <a:pt x="433" y="777"/>
                </a:lnTo>
                <a:lnTo>
                  <a:pt x="450" y="800"/>
                </a:lnTo>
                <a:lnTo>
                  <a:pt x="469" y="821"/>
                </a:lnTo>
                <a:lnTo>
                  <a:pt x="489" y="841"/>
                </a:lnTo>
                <a:lnTo>
                  <a:pt x="510" y="859"/>
                </a:lnTo>
                <a:lnTo>
                  <a:pt x="532" y="873"/>
                </a:lnTo>
                <a:lnTo>
                  <a:pt x="555" y="888"/>
                </a:lnTo>
                <a:lnTo>
                  <a:pt x="578" y="899"/>
                </a:lnTo>
                <a:lnTo>
                  <a:pt x="602" y="911"/>
                </a:lnTo>
                <a:lnTo>
                  <a:pt x="625" y="919"/>
                </a:lnTo>
                <a:lnTo>
                  <a:pt x="649" y="927"/>
                </a:lnTo>
                <a:lnTo>
                  <a:pt x="674" y="933"/>
                </a:lnTo>
                <a:lnTo>
                  <a:pt x="696" y="940"/>
                </a:lnTo>
                <a:lnTo>
                  <a:pt x="721" y="943"/>
                </a:lnTo>
                <a:lnTo>
                  <a:pt x="764" y="950"/>
                </a:lnTo>
                <a:lnTo>
                  <a:pt x="807" y="953"/>
                </a:lnTo>
                <a:lnTo>
                  <a:pt x="842" y="954"/>
                </a:lnTo>
                <a:lnTo>
                  <a:pt x="873" y="953"/>
                </a:lnTo>
                <a:lnTo>
                  <a:pt x="898" y="953"/>
                </a:lnTo>
                <a:lnTo>
                  <a:pt x="917" y="950"/>
                </a:lnTo>
                <a:lnTo>
                  <a:pt x="917" y="950"/>
                </a:lnTo>
                <a:lnTo>
                  <a:pt x="958" y="946"/>
                </a:lnTo>
                <a:lnTo>
                  <a:pt x="995" y="941"/>
                </a:lnTo>
                <a:lnTo>
                  <a:pt x="912" y="698"/>
                </a:lnTo>
                <a:lnTo>
                  <a:pt x="912" y="698"/>
                </a:lnTo>
                <a:lnTo>
                  <a:pt x="896" y="703"/>
                </a:lnTo>
                <a:lnTo>
                  <a:pt x="881" y="704"/>
                </a:lnTo>
                <a:lnTo>
                  <a:pt x="855" y="708"/>
                </a:lnTo>
                <a:lnTo>
                  <a:pt x="838" y="709"/>
                </a:lnTo>
                <a:lnTo>
                  <a:pt x="831" y="709"/>
                </a:lnTo>
                <a:lnTo>
                  <a:pt x="831" y="709"/>
                </a:lnTo>
                <a:close/>
              </a:path>
            </a:pathLst>
          </a:custGeom>
          <a:solidFill>
            <a:srgbClr val="8D80BA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千图PPT彼岸天：ID 8661124库_Freeform: Shape 3"/>
          <p:cNvSpPr/>
          <p:nvPr>
            <p:custDataLst>
              <p:tags r:id="rId2"/>
            </p:custDataLst>
          </p:nvPr>
        </p:nvSpPr>
        <p:spPr bwMode="auto">
          <a:xfrm>
            <a:off x="3446257" y="2701573"/>
            <a:ext cx="1498149" cy="1769494"/>
          </a:xfrm>
          <a:custGeom>
            <a:avLst/>
            <a:gdLst>
              <a:gd name="T0" fmla="*/ 606 w 784"/>
              <a:gd name="T1" fmla="*/ 0 h 926"/>
              <a:gd name="T2" fmla="*/ 516 w 784"/>
              <a:gd name="T3" fmla="*/ 4 h 926"/>
              <a:gd name="T4" fmla="*/ 438 w 784"/>
              <a:gd name="T5" fmla="*/ 17 h 926"/>
              <a:gd name="T6" fmla="*/ 373 w 784"/>
              <a:gd name="T7" fmla="*/ 42 h 926"/>
              <a:gd name="T8" fmla="*/ 318 w 784"/>
              <a:gd name="T9" fmla="*/ 71 h 926"/>
              <a:gd name="T10" fmla="*/ 271 w 784"/>
              <a:gd name="T11" fmla="*/ 107 h 926"/>
              <a:gd name="T12" fmla="*/ 236 w 784"/>
              <a:gd name="T13" fmla="*/ 146 h 926"/>
              <a:gd name="T14" fmla="*/ 206 w 784"/>
              <a:gd name="T15" fmla="*/ 188 h 926"/>
              <a:gd name="T16" fmla="*/ 184 w 784"/>
              <a:gd name="T17" fmla="*/ 232 h 926"/>
              <a:gd name="T18" fmla="*/ 167 w 784"/>
              <a:gd name="T19" fmla="*/ 276 h 926"/>
              <a:gd name="T20" fmla="*/ 156 w 784"/>
              <a:gd name="T21" fmla="*/ 318 h 926"/>
              <a:gd name="T22" fmla="*/ 146 w 784"/>
              <a:gd name="T23" fmla="*/ 392 h 926"/>
              <a:gd name="T24" fmla="*/ 145 w 784"/>
              <a:gd name="T25" fmla="*/ 446 h 926"/>
              <a:gd name="T26" fmla="*/ 146 w 784"/>
              <a:gd name="T27" fmla="*/ 467 h 926"/>
              <a:gd name="T28" fmla="*/ 143 w 784"/>
              <a:gd name="T29" fmla="*/ 516 h 926"/>
              <a:gd name="T30" fmla="*/ 133 w 784"/>
              <a:gd name="T31" fmla="*/ 558 h 926"/>
              <a:gd name="T32" fmla="*/ 119 w 784"/>
              <a:gd name="T33" fmla="*/ 594 h 926"/>
              <a:gd name="T34" fmla="*/ 99 w 784"/>
              <a:gd name="T35" fmla="*/ 621 h 926"/>
              <a:gd name="T36" fmla="*/ 76 w 784"/>
              <a:gd name="T37" fmla="*/ 644 h 926"/>
              <a:gd name="T38" fmla="*/ 52 w 784"/>
              <a:gd name="T39" fmla="*/ 660 h 926"/>
              <a:gd name="T40" fmla="*/ 26 w 784"/>
              <a:gd name="T41" fmla="*/ 673 h 926"/>
              <a:gd name="T42" fmla="*/ 83 w 784"/>
              <a:gd name="T43" fmla="*/ 926 h 926"/>
              <a:gd name="T44" fmla="*/ 112 w 784"/>
              <a:gd name="T45" fmla="*/ 918 h 926"/>
              <a:gd name="T46" fmla="*/ 164 w 784"/>
              <a:gd name="T47" fmla="*/ 900 h 926"/>
              <a:gd name="T48" fmla="*/ 210 w 784"/>
              <a:gd name="T49" fmla="*/ 878 h 926"/>
              <a:gd name="T50" fmla="*/ 249 w 784"/>
              <a:gd name="T51" fmla="*/ 848 h 926"/>
              <a:gd name="T52" fmla="*/ 281 w 784"/>
              <a:gd name="T53" fmla="*/ 818 h 926"/>
              <a:gd name="T54" fmla="*/ 309 w 784"/>
              <a:gd name="T55" fmla="*/ 784 h 926"/>
              <a:gd name="T56" fmla="*/ 330 w 784"/>
              <a:gd name="T57" fmla="*/ 749 h 926"/>
              <a:gd name="T58" fmla="*/ 354 w 784"/>
              <a:gd name="T59" fmla="*/ 696 h 926"/>
              <a:gd name="T60" fmla="*/ 375 w 784"/>
              <a:gd name="T61" fmla="*/ 626 h 926"/>
              <a:gd name="T62" fmla="*/ 383 w 784"/>
              <a:gd name="T63" fmla="*/ 568 h 926"/>
              <a:gd name="T64" fmla="*/ 385 w 784"/>
              <a:gd name="T65" fmla="*/ 529 h 926"/>
              <a:gd name="T66" fmla="*/ 385 w 784"/>
              <a:gd name="T67" fmla="*/ 513 h 926"/>
              <a:gd name="T68" fmla="*/ 385 w 784"/>
              <a:gd name="T69" fmla="*/ 465 h 926"/>
              <a:gd name="T70" fmla="*/ 390 w 784"/>
              <a:gd name="T71" fmla="*/ 425 h 926"/>
              <a:gd name="T72" fmla="*/ 399 w 784"/>
              <a:gd name="T73" fmla="*/ 389 h 926"/>
              <a:gd name="T74" fmla="*/ 412 w 784"/>
              <a:gd name="T75" fmla="*/ 358 h 926"/>
              <a:gd name="T76" fmla="*/ 430 w 784"/>
              <a:gd name="T77" fmla="*/ 332 h 926"/>
              <a:gd name="T78" fmla="*/ 450 w 784"/>
              <a:gd name="T79" fmla="*/ 311 h 926"/>
              <a:gd name="T80" fmla="*/ 492 w 784"/>
              <a:gd name="T81" fmla="*/ 279 h 926"/>
              <a:gd name="T82" fmla="*/ 536 w 784"/>
              <a:gd name="T83" fmla="*/ 259 h 926"/>
              <a:gd name="T84" fmla="*/ 575 w 784"/>
              <a:gd name="T85" fmla="*/ 250 h 926"/>
              <a:gd name="T86" fmla="*/ 614 w 784"/>
              <a:gd name="T87" fmla="*/ 245 h 926"/>
              <a:gd name="T88" fmla="*/ 630 w 784"/>
              <a:gd name="T89" fmla="*/ 243 h 926"/>
              <a:gd name="T90" fmla="*/ 659 w 784"/>
              <a:gd name="T91" fmla="*/ 245 h 926"/>
              <a:gd name="T92" fmla="*/ 685 w 784"/>
              <a:gd name="T93" fmla="*/ 250 h 926"/>
              <a:gd name="T94" fmla="*/ 719 w 784"/>
              <a:gd name="T95" fmla="*/ 264 h 926"/>
              <a:gd name="T96" fmla="*/ 784 w 784"/>
              <a:gd name="T97" fmla="*/ 24 h 926"/>
              <a:gd name="T98" fmla="*/ 716 w 784"/>
              <a:gd name="T99" fmla="*/ 8 h 926"/>
              <a:gd name="T100" fmla="*/ 659 w 784"/>
              <a:gd name="T101" fmla="*/ 1 h 926"/>
              <a:gd name="T102" fmla="*/ 606 w 784"/>
              <a:gd name="T103" fmla="*/ 0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84" h="926">
                <a:moveTo>
                  <a:pt x="606" y="0"/>
                </a:moveTo>
                <a:lnTo>
                  <a:pt x="606" y="0"/>
                </a:lnTo>
                <a:lnTo>
                  <a:pt x="560" y="0"/>
                </a:lnTo>
                <a:lnTo>
                  <a:pt x="516" y="4"/>
                </a:lnTo>
                <a:lnTo>
                  <a:pt x="476" y="9"/>
                </a:lnTo>
                <a:lnTo>
                  <a:pt x="438" y="17"/>
                </a:lnTo>
                <a:lnTo>
                  <a:pt x="404" y="29"/>
                </a:lnTo>
                <a:lnTo>
                  <a:pt x="373" y="42"/>
                </a:lnTo>
                <a:lnTo>
                  <a:pt x="344" y="55"/>
                </a:lnTo>
                <a:lnTo>
                  <a:pt x="318" y="71"/>
                </a:lnTo>
                <a:lnTo>
                  <a:pt x="294" y="87"/>
                </a:lnTo>
                <a:lnTo>
                  <a:pt x="271" y="107"/>
                </a:lnTo>
                <a:lnTo>
                  <a:pt x="252" y="125"/>
                </a:lnTo>
                <a:lnTo>
                  <a:pt x="236" y="146"/>
                </a:lnTo>
                <a:lnTo>
                  <a:pt x="219" y="167"/>
                </a:lnTo>
                <a:lnTo>
                  <a:pt x="206" y="188"/>
                </a:lnTo>
                <a:lnTo>
                  <a:pt x="193" y="209"/>
                </a:lnTo>
                <a:lnTo>
                  <a:pt x="184" y="232"/>
                </a:lnTo>
                <a:lnTo>
                  <a:pt x="175" y="253"/>
                </a:lnTo>
                <a:lnTo>
                  <a:pt x="167" y="276"/>
                </a:lnTo>
                <a:lnTo>
                  <a:pt x="161" y="297"/>
                </a:lnTo>
                <a:lnTo>
                  <a:pt x="156" y="318"/>
                </a:lnTo>
                <a:lnTo>
                  <a:pt x="149" y="357"/>
                </a:lnTo>
                <a:lnTo>
                  <a:pt x="146" y="392"/>
                </a:lnTo>
                <a:lnTo>
                  <a:pt x="145" y="423"/>
                </a:lnTo>
                <a:lnTo>
                  <a:pt x="145" y="446"/>
                </a:lnTo>
                <a:lnTo>
                  <a:pt x="146" y="467"/>
                </a:lnTo>
                <a:lnTo>
                  <a:pt x="146" y="467"/>
                </a:lnTo>
                <a:lnTo>
                  <a:pt x="146" y="493"/>
                </a:lnTo>
                <a:lnTo>
                  <a:pt x="143" y="516"/>
                </a:lnTo>
                <a:lnTo>
                  <a:pt x="140" y="538"/>
                </a:lnTo>
                <a:lnTo>
                  <a:pt x="133" y="558"/>
                </a:lnTo>
                <a:lnTo>
                  <a:pt x="127" y="576"/>
                </a:lnTo>
                <a:lnTo>
                  <a:pt x="119" y="594"/>
                </a:lnTo>
                <a:lnTo>
                  <a:pt x="109" y="608"/>
                </a:lnTo>
                <a:lnTo>
                  <a:pt x="99" y="621"/>
                </a:lnTo>
                <a:lnTo>
                  <a:pt x="88" y="633"/>
                </a:lnTo>
                <a:lnTo>
                  <a:pt x="76" y="644"/>
                </a:lnTo>
                <a:lnTo>
                  <a:pt x="63" y="654"/>
                </a:lnTo>
                <a:lnTo>
                  <a:pt x="52" y="660"/>
                </a:lnTo>
                <a:lnTo>
                  <a:pt x="39" y="668"/>
                </a:lnTo>
                <a:lnTo>
                  <a:pt x="26" y="673"/>
                </a:lnTo>
                <a:lnTo>
                  <a:pt x="0" y="683"/>
                </a:lnTo>
                <a:lnTo>
                  <a:pt x="83" y="926"/>
                </a:lnTo>
                <a:lnTo>
                  <a:pt x="83" y="926"/>
                </a:lnTo>
                <a:lnTo>
                  <a:pt x="112" y="918"/>
                </a:lnTo>
                <a:lnTo>
                  <a:pt x="138" y="910"/>
                </a:lnTo>
                <a:lnTo>
                  <a:pt x="164" y="900"/>
                </a:lnTo>
                <a:lnTo>
                  <a:pt x="188" y="889"/>
                </a:lnTo>
                <a:lnTo>
                  <a:pt x="210" y="878"/>
                </a:lnTo>
                <a:lnTo>
                  <a:pt x="231" y="863"/>
                </a:lnTo>
                <a:lnTo>
                  <a:pt x="249" y="848"/>
                </a:lnTo>
                <a:lnTo>
                  <a:pt x="266" y="834"/>
                </a:lnTo>
                <a:lnTo>
                  <a:pt x="281" y="818"/>
                </a:lnTo>
                <a:lnTo>
                  <a:pt x="296" y="801"/>
                </a:lnTo>
                <a:lnTo>
                  <a:pt x="309" y="784"/>
                </a:lnTo>
                <a:lnTo>
                  <a:pt x="320" y="767"/>
                </a:lnTo>
                <a:lnTo>
                  <a:pt x="330" y="749"/>
                </a:lnTo>
                <a:lnTo>
                  <a:pt x="339" y="732"/>
                </a:lnTo>
                <a:lnTo>
                  <a:pt x="354" y="696"/>
                </a:lnTo>
                <a:lnTo>
                  <a:pt x="365" y="660"/>
                </a:lnTo>
                <a:lnTo>
                  <a:pt x="375" y="626"/>
                </a:lnTo>
                <a:lnTo>
                  <a:pt x="380" y="595"/>
                </a:lnTo>
                <a:lnTo>
                  <a:pt x="383" y="568"/>
                </a:lnTo>
                <a:lnTo>
                  <a:pt x="385" y="545"/>
                </a:lnTo>
                <a:lnTo>
                  <a:pt x="385" y="529"/>
                </a:lnTo>
                <a:lnTo>
                  <a:pt x="385" y="513"/>
                </a:lnTo>
                <a:lnTo>
                  <a:pt x="385" y="513"/>
                </a:lnTo>
                <a:lnTo>
                  <a:pt x="385" y="488"/>
                </a:lnTo>
                <a:lnTo>
                  <a:pt x="385" y="465"/>
                </a:lnTo>
                <a:lnTo>
                  <a:pt x="386" y="444"/>
                </a:lnTo>
                <a:lnTo>
                  <a:pt x="390" y="425"/>
                </a:lnTo>
                <a:lnTo>
                  <a:pt x="395" y="407"/>
                </a:lnTo>
                <a:lnTo>
                  <a:pt x="399" y="389"/>
                </a:lnTo>
                <a:lnTo>
                  <a:pt x="406" y="373"/>
                </a:lnTo>
                <a:lnTo>
                  <a:pt x="412" y="358"/>
                </a:lnTo>
                <a:lnTo>
                  <a:pt x="421" y="345"/>
                </a:lnTo>
                <a:lnTo>
                  <a:pt x="430" y="332"/>
                </a:lnTo>
                <a:lnTo>
                  <a:pt x="440" y="321"/>
                </a:lnTo>
                <a:lnTo>
                  <a:pt x="450" y="311"/>
                </a:lnTo>
                <a:lnTo>
                  <a:pt x="471" y="293"/>
                </a:lnTo>
                <a:lnTo>
                  <a:pt x="492" y="279"/>
                </a:lnTo>
                <a:lnTo>
                  <a:pt x="515" y="267"/>
                </a:lnTo>
                <a:lnTo>
                  <a:pt x="536" y="259"/>
                </a:lnTo>
                <a:lnTo>
                  <a:pt x="557" y="253"/>
                </a:lnTo>
                <a:lnTo>
                  <a:pt x="575" y="250"/>
                </a:lnTo>
                <a:lnTo>
                  <a:pt x="602" y="245"/>
                </a:lnTo>
                <a:lnTo>
                  <a:pt x="614" y="245"/>
                </a:lnTo>
                <a:lnTo>
                  <a:pt x="614" y="245"/>
                </a:lnTo>
                <a:lnTo>
                  <a:pt x="630" y="243"/>
                </a:lnTo>
                <a:lnTo>
                  <a:pt x="645" y="243"/>
                </a:lnTo>
                <a:lnTo>
                  <a:pt x="659" y="245"/>
                </a:lnTo>
                <a:lnTo>
                  <a:pt x="672" y="246"/>
                </a:lnTo>
                <a:lnTo>
                  <a:pt x="685" y="250"/>
                </a:lnTo>
                <a:lnTo>
                  <a:pt x="696" y="254"/>
                </a:lnTo>
                <a:lnTo>
                  <a:pt x="719" y="264"/>
                </a:lnTo>
                <a:lnTo>
                  <a:pt x="784" y="24"/>
                </a:lnTo>
                <a:lnTo>
                  <a:pt x="784" y="24"/>
                </a:lnTo>
                <a:lnTo>
                  <a:pt x="748" y="16"/>
                </a:lnTo>
                <a:lnTo>
                  <a:pt x="716" y="8"/>
                </a:lnTo>
                <a:lnTo>
                  <a:pt x="685" y="3"/>
                </a:lnTo>
                <a:lnTo>
                  <a:pt x="659" y="1"/>
                </a:lnTo>
                <a:lnTo>
                  <a:pt x="620" y="0"/>
                </a:lnTo>
                <a:lnTo>
                  <a:pt x="606" y="0"/>
                </a:lnTo>
                <a:lnTo>
                  <a:pt x="606" y="0"/>
                </a:lnTo>
                <a:close/>
              </a:path>
            </a:pathLst>
          </a:custGeom>
          <a:solidFill>
            <a:srgbClr val="7FD0F8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千图PPT彼岸天：ID 8661124库_Freeform: Shape 4"/>
          <p:cNvSpPr/>
          <p:nvPr>
            <p:custDataLst>
              <p:tags r:id="rId3"/>
            </p:custDataLst>
          </p:nvPr>
        </p:nvSpPr>
        <p:spPr bwMode="auto">
          <a:xfrm>
            <a:off x="4808904" y="2747434"/>
            <a:ext cx="1964410" cy="1752296"/>
          </a:xfrm>
          <a:custGeom>
            <a:avLst/>
            <a:gdLst>
              <a:gd name="T0" fmla="*/ 591 w 1028"/>
              <a:gd name="T1" fmla="*/ 670 h 917"/>
              <a:gd name="T2" fmla="*/ 550 w 1028"/>
              <a:gd name="T3" fmla="*/ 669 h 917"/>
              <a:gd name="T4" fmla="*/ 515 w 1028"/>
              <a:gd name="T5" fmla="*/ 664 h 917"/>
              <a:gd name="T6" fmla="*/ 484 w 1028"/>
              <a:gd name="T7" fmla="*/ 656 h 917"/>
              <a:gd name="T8" fmla="*/ 458 w 1028"/>
              <a:gd name="T9" fmla="*/ 644 h 917"/>
              <a:gd name="T10" fmla="*/ 435 w 1028"/>
              <a:gd name="T11" fmla="*/ 630 h 917"/>
              <a:gd name="T12" fmla="*/ 401 w 1028"/>
              <a:gd name="T13" fmla="*/ 596 h 917"/>
              <a:gd name="T14" fmla="*/ 378 w 1028"/>
              <a:gd name="T15" fmla="*/ 560 h 917"/>
              <a:gd name="T16" fmla="*/ 367 w 1028"/>
              <a:gd name="T17" fmla="*/ 523 h 917"/>
              <a:gd name="T18" fmla="*/ 361 w 1028"/>
              <a:gd name="T19" fmla="*/ 477 h 917"/>
              <a:gd name="T20" fmla="*/ 361 w 1028"/>
              <a:gd name="T21" fmla="*/ 461 h 917"/>
              <a:gd name="T22" fmla="*/ 356 w 1028"/>
              <a:gd name="T23" fmla="*/ 393 h 917"/>
              <a:gd name="T24" fmla="*/ 351 w 1028"/>
              <a:gd name="T25" fmla="*/ 346 h 917"/>
              <a:gd name="T26" fmla="*/ 336 w 1028"/>
              <a:gd name="T27" fmla="*/ 271 h 917"/>
              <a:gd name="T28" fmla="*/ 312 w 1028"/>
              <a:gd name="T29" fmla="*/ 206 h 917"/>
              <a:gd name="T30" fmla="*/ 281 w 1028"/>
              <a:gd name="T31" fmla="*/ 151 h 917"/>
              <a:gd name="T32" fmla="*/ 244 w 1028"/>
              <a:gd name="T33" fmla="*/ 105 h 917"/>
              <a:gd name="T34" fmla="*/ 201 w 1028"/>
              <a:gd name="T35" fmla="*/ 70 h 917"/>
              <a:gd name="T36" fmla="*/ 156 w 1028"/>
              <a:gd name="T37" fmla="*/ 41 h 917"/>
              <a:gd name="T38" fmla="*/ 111 w 1028"/>
              <a:gd name="T39" fmla="*/ 18 h 917"/>
              <a:gd name="T40" fmla="*/ 65 w 1028"/>
              <a:gd name="T41" fmla="*/ 0 h 917"/>
              <a:gd name="T42" fmla="*/ 0 w 1028"/>
              <a:gd name="T43" fmla="*/ 240 h 917"/>
              <a:gd name="T44" fmla="*/ 23 w 1028"/>
              <a:gd name="T45" fmla="*/ 255 h 917"/>
              <a:gd name="T46" fmla="*/ 41 w 1028"/>
              <a:gd name="T47" fmla="*/ 271 h 917"/>
              <a:gd name="T48" fmla="*/ 72 w 1028"/>
              <a:gd name="T49" fmla="*/ 313 h 917"/>
              <a:gd name="T50" fmla="*/ 93 w 1028"/>
              <a:gd name="T51" fmla="*/ 360 h 917"/>
              <a:gd name="T52" fmla="*/ 106 w 1028"/>
              <a:gd name="T53" fmla="*/ 407 h 917"/>
              <a:gd name="T54" fmla="*/ 114 w 1028"/>
              <a:gd name="T55" fmla="*/ 451 h 917"/>
              <a:gd name="T56" fmla="*/ 117 w 1028"/>
              <a:gd name="T57" fmla="*/ 514 h 917"/>
              <a:gd name="T58" fmla="*/ 117 w 1028"/>
              <a:gd name="T59" fmla="*/ 524 h 917"/>
              <a:gd name="T60" fmla="*/ 127 w 1028"/>
              <a:gd name="T61" fmla="*/ 599 h 917"/>
              <a:gd name="T62" fmla="*/ 145 w 1028"/>
              <a:gd name="T63" fmla="*/ 662 h 917"/>
              <a:gd name="T64" fmla="*/ 171 w 1028"/>
              <a:gd name="T65" fmla="*/ 719 h 917"/>
              <a:gd name="T66" fmla="*/ 201 w 1028"/>
              <a:gd name="T67" fmla="*/ 764 h 917"/>
              <a:gd name="T68" fmla="*/ 239 w 1028"/>
              <a:gd name="T69" fmla="*/ 803 h 917"/>
              <a:gd name="T70" fmla="*/ 278 w 1028"/>
              <a:gd name="T71" fmla="*/ 836 h 917"/>
              <a:gd name="T72" fmla="*/ 320 w 1028"/>
              <a:gd name="T73" fmla="*/ 860 h 917"/>
              <a:gd name="T74" fmla="*/ 364 w 1028"/>
              <a:gd name="T75" fmla="*/ 880 h 917"/>
              <a:gd name="T76" fmla="*/ 406 w 1028"/>
              <a:gd name="T77" fmla="*/ 894 h 917"/>
              <a:gd name="T78" fmla="*/ 487 w 1028"/>
              <a:gd name="T79" fmla="*/ 911 h 917"/>
              <a:gd name="T80" fmla="*/ 550 w 1028"/>
              <a:gd name="T81" fmla="*/ 917 h 917"/>
              <a:gd name="T82" fmla="*/ 591 w 1028"/>
              <a:gd name="T83" fmla="*/ 917 h 917"/>
              <a:gd name="T84" fmla="*/ 606 w 1028"/>
              <a:gd name="T85" fmla="*/ 917 h 917"/>
              <a:gd name="T86" fmla="*/ 669 w 1028"/>
              <a:gd name="T87" fmla="*/ 914 h 917"/>
              <a:gd name="T88" fmla="*/ 732 w 1028"/>
              <a:gd name="T89" fmla="*/ 906 h 917"/>
              <a:gd name="T90" fmla="*/ 802 w 1028"/>
              <a:gd name="T91" fmla="*/ 886 h 917"/>
              <a:gd name="T92" fmla="*/ 857 w 1028"/>
              <a:gd name="T93" fmla="*/ 863 h 917"/>
              <a:gd name="T94" fmla="*/ 895 w 1028"/>
              <a:gd name="T95" fmla="*/ 842 h 917"/>
              <a:gd name="T96" fmla="*/ 929 w 1028"/>
              <a:gd name="T97" fmla="*/ 818 h 917"/>
              <a:gd name="T98" fmla="*/ 961 w 1028"/>
              <a:gd name="T99" fmla="*/ 787 h 917"/>
              <a:gd name="T100" fmla="*/ 990 w 1028"/>
              <a:gd name="T101" fmla="*/ 753 h 917"/>
              <a:gd name="T102" fmla="*/ 1016 w 1028"/>
              <a:gd name="T103" fmla="*/ 711 h 917"/>
              <a:gd name="T104" fmla="*/ 810 w 1028"/>
              <a:gd name="T105" fmla="*/ 544 h 917"/>
              <a:gd name="T106" fmla="*/ 800 w 1028"/>
              <a:gd name="T107" fmla="*/ 566 h 917"/>
              <a:gd name="T108" fmla="*/ 787 w 1028"/>
              <a:gd name="T109" fmla="*/ 589 h 917"/>
              <a:gd name="T110" fmla="*/ 770 w 1028"/>
              <a:gd name="T111" fmla="*/ 612 h 917"/>
              <a:gd name="T112" fmla="*/ 745 w 1028"/>
              <a:gd name="T113" fmla="*/ 631 h 917"/>
              <a:gd name="T114" fmla="*/ 718 w 1028"/>
              <a:gd name="T115" fmla="*/ 648 h 917"/>
              <a:gd name="T116" fmla="*/ 682 w 1028"/>
              <a:gd name="T117" fmla="*/ 661 h 917"/>
              <a:gd name="T118" fmla="*/ 641 w 1028"/>
              <a:gd name="T119" fmla="*/ 669 h 917"/>
              <a:gd name="T120" fmla="*/ 591 w 1028"/>
              <a:gd name="T121" fmla="*/ 67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8" h="917">
                <a:moveTo>
                  <a:pt x="591" y="670"/>
                </a:moveTo>
                <a:lnTo>
                  <a:pt x="591" y="670"/>
                </a:lnTo>
                <a:lnTo>
                  <a:pt x="570" y="670"/>
                </a:lnTo>
                <a:lnTo>
                  <a:pt x="550" y="669"/>
                </a:lnTo>
                <a:lnTo>
                  <a:pt x="533" y="667"/>
                </a:lnTo>
                <a:lnTo>
                  <a:pt x="515" y="664"/>
                </a:lnTo>
                <a:lnTo>
                  <a:pt x="498" y="661"/>
                </a:lnTo>
                <a:lnTo>
                  <a:pt x="484" y="656"/>
                </a:lnTo>
                <a:lnTo>
                  <a:pt x="471" y="649"/>
                </a:lnTo>
                <a:lnTo>
                  <a:pt x="458" y="644"/>
                </a:lnTo>
                <a:lnTo>
                  <a:pt x="447" y="638"/>
                </a:lnTo>
                <a:lnTo>
                  <a:pt x="435" y="630"/>
                </a:lnTo>
                <a:lnTo>
                  <a:pt x="416" y="613"/>
                </a:lnTo>
                <a:lnTo>
                  <a:pt x="401" y="596"/>
                </a:lnTo>
                <a:lnTo>
                  <a:pt x="388" y="578"/>
                </a:lnTo>
                <a:lnTo>
                  <a:pt x="378" y="560"/>
                </a:lnTo>
                <a:lnTo>
                  <a:pt x="372" y="540"/>
                </a:lnTo>
                <a:lnTo>
                  <a:pt x="367" y="523"/>
                </a:lnTo>
                <a:lnTo>
                  <a:pt x="362" y="506"/>
                </a:lnTo>
                <a:lnTo>
                  <a:pt x="361" y="477"/>
                </a:lnTo>
                <a:lnTo>
                  <a:pt x="361" y="461"/>
                </a:lnTo>
                <a:lnTo>
                  <a:pt x="361" y="461"/>
                </a:lnTo>
                <a:lnTo>
                  <a:pt x="359" y="432"/>
                </a:lnTo>
                <a:lnTo>
                  <a:pt x="356" y="393"/>
                </a:lnTo>
                <a:lnTo>
                  <a:pt x="351" y="346"/>
                </a:lnTo>
                <a:lnTo>
                  <a:pt x="351" y="346"/>
                </a:lnTo>
                <a:lnTo>
                  <a:pt x="344" y="307"/>
                </a:lnTo>
                <a:lnTo>
                  <a:pt x="336" y="271"/>
                </a:lnTo>
                <a:lnTo>
                  <a:pt x="325" y="237"/>
                </a:lnTo>
                <a:lnTo>
                  <a:pt x="312" y="206"/>
                </a:lnTo>
                <a:lnTo>
                  <a:pt x="297" y="177"/>
                </a:lnTo>
                <a:lnTo>
                  <a:pt x="281" y="151"/>
                </a:lnTo>
                <a:lnTo>
                  <a:pt x="263" y="127"/>
                </a:lnTo>
                <a:lnTo>
                  <a:pt x="244" y="105"/>
                </a:lnTo>
                <a:lnTo>
                  <a:pt x="223" y="86"/>
                </a:lnTo>
                <a:lnTo>
                  <a:pt x="201" y="70"/>
                </a:lnTo>
                <a:lnTo>
                  <a:pt x="179" y="54"/>
                </a:lnTo>
                <a:lnTo>
                  <a:pt x="156" y="41"/>
                </a:lnTo>
                <a:lnTo>
                  <a:pt x="133" y="28"/>
                </a:lnTo>
                <a:lnTo>
                  <a:pt x="111" y="18"/>
                </a:lnTo>
                <a:lnTo>
                  <a:pt x="88" y="8"/>
                </a:lnTo>
                <a:lnTo>
                  <a:pt x="65" y="0"/>
                </a:lnTo>
                <a:lnTo>
                  <a:pt x="0" y="240"/>
                </a:lnTo>
                <a:lnTo>
                  <a:pt x="0" y="240"/>
                </a:lnTo>
                <a:lnTo>
                  <a:pt x="12" y="247"/>
                </a:lnTo>
                <a:lnTo>
                  <a:pt x="23" y="255"/>
                </a:lnTo>
                <a:lnTo>
                  <a:pt x="33" y="263"/>
                </a:lnTo>
                <a:lnTo>
                  <a:pt x="41" y="271"/>
                </a:lnTo>
                <a:lnTo>
                  <a:pt x="57" y="290"/>
                </a:lnTo>
                <a:lnTo>
                  <a:pt x="72" y="313"/>
                </a:lnTo>
                <a:lnTo>
                  <a:pt x="83" y="336"/>
                </a:lnTo>
                <a:lnTo>
                  <a:pt x="93" y="360"/>
                </a:lnTo>
                <a:lnTo>
                  <a:pt x="99" y="383"/>
                </a:lnTo>
                <a:lnTo>
                  <a:pt x="106" y="407"/>
                </a:lnTo>
                <a:lnTo>
                  <a:pt x="111" y="430"/>
                </a:lnTo>
                <a:lnTo>
                  <a:pt x="114" y="451"/>
                </a:lnTo>
                <a:lnTo>
                  <a:pt x="117" y="489"/>
                </a:lnTo>
                <a:lnTo>
                  <a:pt x="117" y="514"/>
                </a:lnTo>
                <a:lnTo>
                  <a:pt x="117" y="524"/>
                </a:lnTo>
                <a:lnTo>
                  <a:pt x="117" y="524"/>
                </a:lnTo>
                <a:lnTo>
                  <a:pt x="120" y="562"/>
                </a:lnTo>
                <a:lnTo>
                  <a:pt x="127" y="599"/>
                </a:lnTo>
                <a:lnTo>
                  <a:pt x="135" y="631"/>
                </a:lnTo>
                <a:lnTo>
                  <a:pt x="145" y="662"/>
                </a:lnTo>
                <a:lnTo>
                  <a:pt x="156" y="691"/>
                </a:lnTo>
                <a:lnTo>
                  <a:pt x="171" y="719"/>
                </a:lnTo>
                <a:lnTo>
                  <a:pt x="185" y="743"/>
                </a:lnTo>
                <a:lnTo>
                  <a:pt x="201" y="764"/>
                </a:lnTo>
                <a:lnTo>
                  <a:pt x="219" y="786"/>
                </a:lnTo>
                <a:lnTo>
                  <a:pt x="239" y="803"/>
                </a:lnTo>
                <a:lnTo>
                  <a:pt x="258" y="820"/>
                </a:lnTo>
                <a:lnTo>
                  <a:pt x="278" y="836"/>
                </a:lnTo>
                <a:lnTo>
                  <a:pt x="299" y="849"/>
                </a:lnTo>
                <a:lnTo>
                  <a:pt x="320" y="860"/>
                </a:lnTo>
                <a:lnTo>
                  <a:pt x="343" y="872"/>
                </a:lnTo>
                <a:lnTo>
                  <a:pt x="364" y="880"/>
                </a:lnTo>
                <a:lnTo>
                  <a:pt x="385" y="888"/>
                </a:lnTo>
                <a:lnTo>
                  <a:pt x="406" y="894"/>
                </a:lnTo>
                <a:lnTo>
                  <a:pt x="448" y="904"/>
                </a:lnTo>
                <a:lnTo>
                  <a:pt x="487" y="911"/>
                </a:lnTo>
                <a:lnTo>
                  <a:pt x="521" y="915"/>
                </a:lnTo>
                <a:lnTo>
                  <a:pt x="550" y="917"/>
                </a:lnTo>
                <a:lnTo>
                  <a:pt x="572" y="917"/>
                </a:lnTo>
                <a:lnTo>
                  <a:pt x="591" y="917"/>
                </a:lnTo>
                <a:lnTo>
                  <a:pt x="591" y="917"/>
                </a:lnTo>
                <a:lnTo>
                  <a:pt x="606" y="917"/>
                </a:lnTo>
                <a:lnTo>
                  <a:pt x="643" y="917"/>
                </a:lnTo>
                <a:lnTo>
                  <a:pt x="669" y="914"/>
                </a:lnTo>
                <a:lnTo>
                  <a:pt x="700" y="911"/>
                </a:lnTo>
                <a:lnTo>
                  <a:pt x="732" y="906"/>
                </a:lnTo>
                <a:lnTo>
                  <a:pt x="766" y="898"/>
                </a:lnTo>
                <a:lnTo>
                  <a:pt x="802" y="886"/>
                </a:lnTo>
                <a:lnTo>
                  <a:pt x="839" y="872"/>
                </a:lnTo>
                <a:lnTo>
                  <a:pt x="857" y="863"/>
                </a:lnTo>
                <a:lnTo>
                  <a:pt x="875" y="854"/>
                </a:lnTo>
                <a:lnTo>
                  <a:pt x="895" y="842"/>
                </a:lnTo>
                <a:lnTo>
                  <a:pt x="911" y="831"/>
                </a:lnTo>
                <a:lnTo>
                  <a:pt x="929" y="818"/>
                </a:lnTo>
                <a:lnTo>
                  <a:pt x="945" y="803"/>
                </a:lnTo>
                <a:lnTo>
                  <a:pt x="961" y="787"/>
                </a:lnTo>
                <a:lnTo>
                  <a:pt x="976" y="771"/>
                </a:lnTo>
                <a:lnTo>
                  <a:pt x="990" y="753"/>
                </a:lnTo>
                <a:lnTo>
                  <a:pt x="1003" y="732"/>
                </a:lnTo>
                <a:lnTo>
                  <a:pt x="1016" y="711"/>
                </a:lnTo>
                <a:lnTo>
                  <a:pt x="1028" y="688"/>
                </a:lnTo>
                <a:lnTo>
                  <a:pt x="810" y="544"/>
                </a:lnTo>
                <a:lnTo>
                  <a:pt x="810" y="544"/>
                </a:lnTo>
                <a:lnTo>
                  <a:pt x="800" y="566"/>
                </a:lnTo>
                <a:lnTo>
                  <a:pt x="794" y="578"/>
                </a:lnTo>
                <a:lnTo>
                  <a:pt x="787" y="589"/>
                </a:lnTo>
                <a:lnTo>
                  <a:pt x="778" y="600"/>
                </a:lnTo>
                <a:lnTo>
                  <a:pt x="770" y="612"/>
                </a:lnTo>
                <a:lnTo>
                  <a:pt x="758" y="622"/>
                </a:lnTo>
                <a:lnTo>
                  <a:pt x="745" y="631"/>
                </a:lnTo>
                <a:lnTo>
                  <a:pt x="732" y="639"/>
                </a:lnTo>
                <a:lnTo>
                  <a:pt x="718" y="648"/>
                </a:lnTo>
                <a:lnTo>
                  <a:pt x="701" y="654"/>
                </a:lnTo>
                <a:lnTo>
                  <a:pt x="682" y="661"/>
                </a:lnTo>
                <a:lnTo>
                  <a:pt x="662" y="665"/>
                </a:lnTo>
                <a:lnTo>
                  <a:pt x="641" y="669"/>
                </a:lnTo>
                <a:lnTo>
                  <a:pt x="617" y="670"/>
                </a:lnTo>
                <a:lnTo>
                  <a:pt x="591" y="670"/>
                </a:lnTo>
                <a:lnTo>
                  <a:pt x="591" y="670"/>
                </a:lnTo>
                <a:close/>
              </a:path>
            </a:pathLst>
          </a:custGeom>
          <a:solidFill>
            <a:srgbClr val="88C897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千图PPT彼岸天：ID 8661124库_Freeform: Shape 5"/>
          <p:cNvSpPr/>
          <p:nvPr>
            <p:custDataLst>
              <p:tags r:id="rId4"/>
            </p:custDataLst>
          </p:nvPr>
        </p:nvSpPr>
        <p:spPr bwMode="auto">
          <a:xfrm>
            <a:off x="6356737" y="2701573"/>
            <a:ext cx="2119194" cy="1773315"/>
          </a:xfrm>
          <a:custGeom>
            <a:avLst/>
            <a:gdLst>
              <a:gd name="T0" fmla="*/ 946 w 1109"/>
              <a:gd name="T1" fmla="*/ 446 h 928"/>
              <a:gd name="T2" fmla="*/ 942 w 1109"/>
              <a:gd name="T3" fmla="*/ 357 h 928"/>
              <a:gd name="T4" fmla="*/ 924 w 1109"/>
              <a:gd name="T5" fmla="*/ 276 h 928"/>
              <a:gd name="T6" fmla="*/ 898 w 1109"/>
              <a:gd name="T7" fmla="*/ 209 h 928"/>
              <a:gd name="T8" fmla="*/ 857 w 1109"/>
              <a:gd name="T9" fmla="*/ 146 h 928"/>
              <a:gd name="T10" fmla="*/ 799 w 1109"/>
              <a:gd name="T11" fmla="*/ 87 h 928"/>
              <a:gd name="T12" fmla="*/ 719 w 1109"/>
              <a:gd name="T13" fmla="*/ 42 h 928"/>
              <a:gd name="T14" fmla="*/ 615 w 1109"/>
              <a:gd name="T15" fmla="*/ 9 h 928"/>
              <a:gd name="T16" fmla="*/ 485 w 1109"/>
              <a:gd name="T17" fmla="*/ 0 h 928"/>
              <a:gd name="T18" fmla="*/ 446 w 1109"/>
              <a:gd name="T19" fmla="*/ 0 h 928"/>
              <a:gd name="T20" fmla="*/ 351 w 1109"/>
              <a:gd name="T21" fmla="*/ 13 h 928"/>
              <a:gd name="T22" fmla="*/ 250 w 1109"/>
              <a:gd name="T23" fmla="*/ 47 h 928"/>
              <a:gd name="T24" fmla="*/ 188 w 1109"/>
              <a:gd name="T25" fmla="*/ 81 h 928"/>
              <a:gd name="T26" fmla="*/ 132 w 1109"/>
              <a:gd name="T27" fmla="*/ 128 h 928"/>
              <a:gd name="T28" fmla="*/ 81 w 1109"/>
              <a:gd name="T29" fmla="*/ 191 h 928"/>
              <a:gd name="T30" fmla="*/ 44 w 1109"/>
              <a:gd name="T31" fmla="*/ 271 h 928"/>
              <a:gd name="T32" fmla="*/ 21 w 1109"/>
              <a:gd name="T33" fmla="*/ 370 h 928"/>
              <a:gd name="T34" fmla="*/ 13 w 1109"/>
              <a:gd name="T35" fmla="*/ 456 h 928"/>
              <a:gd name="T36" fmla="*/ 13 w 1109"/>
              <a:gd name="T37" fmla="*/ 496 h 928"/>
              <a:gd name="T38" fmla="*/ 0 w 1109"/>
              <a:gd name="T39" fmla="*/ 568 h 928"/>
              <a:gd name="T40" fmla="*/ 231 w 1109"/>
              <a:gd name="T41" fmla="*/ 676 h 928"/>
              <a:gd name="T42" fmla="*/ 247 w 1109"/>
              <a:gd name="T43" fmla="*/ 616 h 928"/>
              <a:gd name="T44" fmla="*/ 255 w 1109"/>
              <a:gd name="T45" fmla="*/ 548 h 928"/>
              <a:gd name="T46" fmla="*/ 257 w 1109"/>
              <a:gd name="T47" fmla="*/ 498 h 928"/>
              <a:gd name="T48" fmla="*/ 271 w 1109"/>
              <a:gd name="T49" fmla="*/ 417 h 928"/>
              <a:gd name="T50" fmla="*/ 305 w 1109"/>
              <a:gd name="T51" fmla="*/ 331 h 928"/>
              <a:gd name="T52" fmla="*/ 333 w 1109"/>
              <a:gd name="T53" fmla="*/ 293 h 928"/>
              <a:gd name="T54" fmla="*/ 370 w 1109"/>
              <a:gd name="T55" fmla="*/ 264 h 928"/>
              <a:gd name="T56" fmla="*/ 419 w 1109"/>
              <a:gd name="T57" fmla="*/ 248 h 928"/>
              <a:gd name="T58" fmla="*/ 479 w 1109"/>
              <a:gd name="T59" fmla="*/ 245 h 928"/>
              <a:gd name="T60" fmla="*/ 516 w 1109"/>
              <a:gd name="T61" fmla="*/ 250 h 928"/>
              <a:gd name="T62" fmla="*/ 576 w 1109"/>
              <a:gd name="T63" fmla="*/ 267 h 928"/>
              <a:gd name="T64" fmla="*/ 643 w 1109"/>
              <a:gd name="T65" fmla="*/ 311 h 928"/>
              <a:gd name="T66" fmla="*/ 670 w 1109"/>
              <a:gd name="T67" fmla="*/ 345 h 928"/>
              <a:gd name="T68" fmla="*/ 692 w 1109"/>
              <a:gd name="T69" fmla="*/ 389 h 928"/>
              <a:gd name="T70" fmla="*/ 705 w 1109"/>
              <a:gd name="T71" fmla="*/ 444 h 928"/>
              <a:gd name="T72" fmla="*/ 706 w 1109"/>
              <a:gd name="T73" fmla="*/ 513 h 928"/>
              <a:gd name="T74" fmla="*/ 706 w 1109"/>
              <a:gd name="T75" fmla="*/ 547 h 928"/>
              <a:gd name="T76" fmla="*/ 718 w 1109"/>
              <a:gd name="T77" fmla="*/ 629 h 928"/>
              <a:gd name="T78" fmla="*/ 747 w 1109"/>
              <a:gd name="T79" fmla="*/ 717 h 928"/>
              <a:gd name="T80" fmla="*/ 776 w 1109"/>
              <a:gd name="T81" fmla="*/ 772 h 928"/>
              <a:gd name="T82" fmla="*/ 817 w 1109"/>
              <a:gd name="T83" fmla="*/ 824 h 928"/>
              <a:gd name="T84" fmla="*/ 870 w 1109"/>
              <a:gd name="T85" fmla="*/ 870 h 928"/>
              <a:gd name="T86" fmla="*/ 938 w 1109"/>
              <a:gd name="T87" fmla="*/ 905 h 928"/>
              <a:gd name="T88" fmla="*/ 1024 w 1109"/>
              <a:gd name="T89" fmla="*/ 928 h 928"/>
              <a:gd name="T90" fmla="*/ 1081 w 1109"/>
              <a:gd name="T91" fmla="*/ 680 h 928"/>
              <a:gd name="T92" fmla="*/ 1039 w 1109"/>
              <a:gd name="T93" fmla="*/ 660 h 928"/>
              <a:gd name="T94" fmla="*/ 1000 w 1109"/>
              <a:gd name="T95" fmla="*/ 629 h 928"/>
              <a:gd name="T96" fmla="*/ 969 w 1109"/>
              <a:gd name="T97" fmla="*/ 584 h 928"/>
              <a:gd name="T98" fmla="*/ 950 w 1109"/>
              <a:gd name="T99" fmla="*/ 521 h 928"/>
              <a:gd name="T100" fmla="*/ 946 w 1109"/>
              <a:gd name="T101" fmla="*/ 467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09" h="928">
                <a:moveTo>
                  <a:pt x="946" y="467"/>
                </a:moveTo>
                <a:lnTo>
                  <a:pt x="946" y="467"/>
                </a:lnTo>
                <a:lnTo>
                  <a:pt x="946" y="446"/>
                </a:lnTo>
                <a:lnTo>
                  <a:pt x="946" y="423"/>
                </a:lnTo>
                <a:lnTo>
                  <a:pt x="946" y="392"/>
                </a:lnTo>
                <a:lnTo>
                  <a:pt x="942" y="357"/>
                </a:lnTo>
                <a:lnTo>
                  <a:pt x="935" y="318"/>
                </a:lnTo>
                <a:lnTo>
                  <a:pt x="930" y="297"/>
                </a:lnTo>
                <a:lnTo>
                  <a:pt x="924" y="276"/>
                </a:lnTo>
                <a:lnTo>
                  <a:pt x="917" y="253"/>
                </a:lnTo>
                <a:lnTo>
                  <a:pt x="907" y="232"/>
                </a:lnTo>
                <a:lnTo>
                  <a:pt x="898" y="209"/>
                </a:lnTo>
                <a:lnTo>
                  <a:pt x="886" y="188"/>
                </a:lnTo>
                <a:lnTo>
                  <a:pt x="872" y="167"/>
                </a:lnTo>
                <a:lnTo>
                  <a:pt x="857" y="146"/>
                </a:lnTo>
                <a:lnTo>
                  <a:pt x="839" y="125"/>
                </a:lnTo>
                <a:lnTo>
                  <a:pt x="820" y="107"/>
                </a:lnTo>
                <a:lnTo>
                  <a:pt x="799" y="87"/>
                </a:lnTo>
                <a:lnTo>
                  <a:pt x="774" y="71"/>
                </a:lnTo>
                <a:lnTo>
                  <a:pt x="748" y="55"/>
                </a:lnTo>
                <a:lnTo>
                  <a:pt x="719" y="42"/>
                </a:lnTo>
                <a:lnTo>
                  <a:pt x="687" y="29"/>
                </a:lnTo>
                <a:lnTo>
                  <a:pt x="653" y="17"/>
                </a:lnTo>
                <a:lnTo>
                  <a:pt x="615" y="9"/>
                </a:lnTo>
                <a:lnTo>
                  <a:pt x="575" y="4"/>
                </a:lnTo>
                <a:lnTo>
                  <a:pt x="532" y="0"/>
                </a:lnTo>
                <a:lnTo>
                  <a:pt x="485" y="0"/>
                </a:lnTo>
                <a:lnTo>
                  <a:pt x="485" y="0"/>
                </a:lnTo>
                <a:lnTo>
                  <a:pt x="468" y="0"/>
                </a:lnTo>
                <a:lnTo>
                  <a:pt x="446" y="0"/>
                </a:lnTo>
                <a:lnTo>
                  <a:pt x="419" y="1"/>
                </a:lnTo>
                <a:lnTo>
                  <a:pt x="388" y="6"/>
                </a:lnTo>
                <a:lnTo>
                  <a:pt x="351" y="13"/>
                </a:lnTo>
                <a:lnTo>
                  <a:pt x="312" y="24"/>
                </a:lnTo>
                <a:lnTo>
                  <a:pt x="271" y="39"/>
                </a:lnTo>
                <a:lnTo>
                  <a:pt x="250" y="47"/>
                </a:lnTo>
                <a:lnTo>
                  <a:pt x="229" y="56"/>
                </a:lnTo>
                <a:lnTo>
                  <a:pt x="208" y="68"/>
                </a:lnTo>
                <a:lnTo>
                  <a:pt x="188" y="81"/>
                </a:lnTo>
                <a:lnTo>
                  <a:pt x="169" y="95"/>
                </a:lnTo>
                <a:lnTo>
                  <a:pt x="149" y="110"/>
                </a:lnTo>
                <a:lnTo>
                  <a:pt x="132" y="128"/>
                </a:lnTo>
                <a:lnTo>
                  <a:pt x="114" y="147"/>
                </a:lnTo>
                <a:lnTo>
                  <a:pt x="96" y="168"/>
                </a:lnTo>
                <a:lnTo>
                  <a:pt x="81" y="191"/>
                </a:lnTo>
                <a:lnTo>
                  <a:pt x="67" y="215"/>
                </a:lnTo>
                <a:lnTo>
                  <a:pt x="55" y="241"/>
                </a:lnTo>
                <a:lnTo>
                  <a:pt x="44" y="271"/>
                </a:lnTo>
                <a:lnTo>
                  <a:pt x="34" y="302"/>
                </a:lnTo>
                <a:lnTo>
                  <a:pt x="26" y="334"/>
                </a:lnTo>
                <a:lnTo>
                  <a:pt x="21" y="370"/>
                </a:lnTo>
                <a:lnTo>
                  <a:pt x="21" y="370"/>
                </a:lnTo>
                <a:lnTo>
                  <a:pt x="16" y="417"/>
                </a:lnTo>
                <a:lnTo>
                  <a:pt x="13" y="456"/>
                </a:lnTo>
                <a:lnTo>
                  <a:pt x="13" y="485"/>
                </a:lnTo>
                <a:lnTo>
                  <a:pt x="13" y="485"/>
                </a:lnTo>
                <a:lnTo>
                  <a:pt x="13" y="496"/>
                </a:lnTo>
                <a:lnTo>
                  <a:pt x="11" y="516"/>
                </a:lnTo>
                <a:lnTo>
                  <a:pt x="8" y="540"/>
                </a:lnTo>
                <a:lnTo>
                  <a:pt x="0" y="568"/>
                </a:lnTo>
                <a:lnTo>
                  <a:pt x="218" y="712"/>
                </a:lnTo>
                <a:lnTo>
                  <a:pt x="218" y="712"/>
                </a:lnTo>
                <a:lnTo>
                  <a:pt x="231" y="676"/>
                </a:lnTo>
                <a:lnTo>
                  <a:pt x="237" y="657"/>
                </a:lnTo>
                <a:lnTo>
                  <a:pt x="242" y="637"/>
                </a:lnTo>
                <a:lnTo>
                  <a:pt x="247" y="616"/>
                </a:lnTo>
                <a:lnTo>
                  <a:pt x="250" y="595"/>
                </a:lnTo>
                <a:lnTo>
                  <a:pt x="253" y="571"/>
                </a:lnTo>
                <a:lnTo>
                  <a:pt x="255" y="548"/>
                </a:lnTo>
                <a:lnTo>
                  <a:pt x="255" y="548"/>
                </a:lnTo>
                <a:lnTo>
                  <a:pt x="255" y="534"/>
                </a:lnTo>
                <a:lnTo>
                  <a:pt x="257" y="498"/>
                </a:lnTo>
                <a:lnTo>
                  <a:pt x="260" y="474"/>
                </a:lnTo>
                <a:lnTo>
                  <a:pt x="265" y="446"/>
                </a:lnTo>
                <a:lnTo>
                  <a:pt x="271" y="417"/>
                </a:lnTo>
                <a:lnTo>
                  <a:pt x="279" y="388"/>
                </a:lnTo>
                <a:lnTo>
                  <a:pt x="291" y="358"/>
                </a:lnTo>
                <a:lnTo>
                  <a:pt x="305" y="331"/>
                </a:lnTo>
                <a:lnTo>
                  <a:pt x="313" y="318"/>
                </a:lnTo>
                <a:lnTo>
                  <a:pt x="323" y="305"/>
                </a:lnTo>
                <a:lnTo>
                  <a:pt x="333" y="293"/>
                </a:lnTo>
                <a:lnTo>
                  <a:pt x="344" y="284"/>
                </a:lnTo>
                <a:lnTo>
                  <a:pt x="357" y="274"/>
                </a:lnTo>
                <a:lnTo>
                  <a:pt x="370" y="264"/>
                </a:lnTo>
                <a:lnTo>
                  <a:pt x="385" y="258"/>
                </a:lnTo>
                <a:lnTo>
                  <a:pt x="401" y="251"/>
                </a:lnTo>
                <a:lnTo>
                  <a:pt x="419" y="248"/>
                </a:lnTo>
                <a:lnTo>
                  <a:pt x="437" y="245"/>
                </a:lnTo>
                <a:lnTo>
                  <a:pt x="456" y="243"/>
                </a:lnTo>
                <a:lnTo>
                  <a:pt x="479" y="245"/>
                </a:lnTo>
                <a:lnTo>
                  <a:pt x="479" y="245"/>
                </a:lnTo>
                <a:lnTo>
                  <a:pt x="489" y="245"/>
                </a:lnTo>
                <a:lnTo>
                  <a:pt x="516" y="250"/>
                </a:lnTo>
                <a:lnTo>
                  <a:pt x="534" y="253"/>
                </a:lnTo>
                <a:lnTo>
                  <a:pt x="555" y="259"/>
                </a:lnTo>
                <a:lnTo>
                  <a:pt x="576" y="267"/>
                </a:lnTo>
                <a:lnTo>
                  <a:pt x="599" y="279"/>
                </a:lnTo>
                <a:lnTo>
                  <a:pt x="622" y="293"/>
                </a:lnTo>
                <a:lnTo>
                  <a:pt x="643" y="311"/>
                </a:lnTo>
                <a:lnTo>
                  <a:pt x="653" y="321"/>
                </a:lnTo>
                <a:lnTo>
                  <a:pt x="662" y="332"/>
                </a:lnTo>
                <a:lnTo>
                  <a:pt x="670" y="345"/>
                </a:lnTo>
                <a:lnTo>
                  <a:pt x="679" y="358"/>
                </a:lnTo>
                <a:lnTo>
                  <a:pt x="685" y="373"/>
                </a:lnTo>
                <a:lnTo>
                  <a:pt x="692" y="389"/>
                </a:lnTo>
                <a:lnTo>
                  <a:pt x="698" y="407"/>
                </a:lnTo>
                <a:lnTo>
                  <a:pt x="701" y="425"/>
                </a:lnTo>
                <a:lnTo>
                  <a:pt x="705" y="444"/>
                </a:lnTo>
                <a:lnTo>
                  <a:pt x="706" y="465"/>
                </a:lnTo>
                <a:lnTo>
                  <a:pt x="708" y="488"/>
                </a:lnTo>
                <a:lnTo>
                  <a:pt x="706" y="513"/>
                </a:lnTo>
                <a:lnTo>
                  <a:pt x="706" y="513"/>
                </a:lnTo>
                <a:lnTo>
                  <a:pt x="706" y="529"/>
                </a:lnTo>
                <a:lnTo>
                  <a:pt x="706" y="547"/>
                </a:lnTo>
                <a:lnTo>
                  <a:pt x="709" y="569"/>
                </a:lnTo>
                <a:lnTo>
                  <a:pt x="713" y="599"/>
                </a:lnTo>
                <a:lnTo>
                  <a:pt x="718" y="629"/>
                </a:lnTo>
                <a:lnTo>
                  <a:pt x="727" y="663"/>
                </a:lnTo>
                <a:lnTo>
                  <a:pt x="739" y="699"/>
                </a:lnTo>
                <a:lnTo>
                  <a:pt x="747" y="717"/>
                </a:lnTo>
                <a:lnTo>
                  <a:pt x="755" y="736"/>
                </a:lnTo>
                <a:lnTo>
                  <a:pt x="765" y="754"/>
                </a:lnTo>
                <a:lnTo>
                  <a:pt x="776" y="772"/>
                </a:lnTo>
                <a:lnTo>
                  <a:pt x="787" y="790"/>
                </a:lnTo>
                <a:lnTo>
                  <a:pt x="800" y="808"/>
                </a:lnTo>
                <a:lnTo>
                  <a:pt x="817" y="824"/>
                </a:lnTo>
                <a:lnTo>
                  <a:pt x="833" y="840"/>
                </a:lnTo>
                <a:lnTo>
                  <a:pt x="851" y="855"/>
                </a:lnTo>
                <a:lnTo>
                  <a:pt x="870" y="870"/>
                </a:lnTo>
                <a:lnTo>
                  <a:pt x="891" y="883"/>
                </a:lnTo>
                <a:lnTo>
                  <a:pt x="914" y="894"/>
                </a:lnTo>
                <a:lnTo>
                  <a:pt x="938" y="905"/>
                </a:lnTo>
                <a:lnTo>
                  <a:pt x="966" y="915"/>
                </a:lnTo>
                <a:lnTo>
                  <a:pt x="993" y="922"/>
                </a:lnTo>
                <a:lnTo>
                  <a:pt x="1024" y="928"/>
                </a:lnTo>
                <a:lnTo>
                  <a:pt x="1109" y="688"/>
                </a:lnTo>
                <a:lnTo>
                  <a:pt x="1109" y="688"/>
                </a:lnTo>
                <a:lnTo>
                  <a:pt x="1081" y="680"/>
                </a:lnTo>
                <a:lnTo>
                  <a:pt x="1068" y="675"/>
                </a:lnTo>
                <a:lnTo>
                  <a:pt x="1053" y="668"/>
                </a:lnTo>
                <a:lnTo>
                  <a:pt x="1039" y="660"/>
                </a:lnTo>
                <a:lnTo>
                  <a:pt x="1026" y="652"/>
                </a:lnTo>
                <a:lnTo>
                  <a:pt x="1013" y="642"/>
                </a:lnTo>
                <a:lnTo>
                  <a:pt x="1000" y="629"/>
                </a:lnTo>
                <a:lnTo>
                  <a:pt x="989" y="616"/>
                </a:lnTo>
                <a:lnTo>
                  <a:pt x="977" y="602"/>
                </a:lnTo>
                <a:lnTo>
                  <a:pt x="969" y="584"/>
                </a:lnTo>
                <a:lnTo>
                  <a:pt x="961" y="564"/>
                </a:lnTo>
                <a:lnTo>
                  <a:pt x="954" y="543"/>
                </a:lnTo>
                <a:lnTo>
                  <a:pt x="950" y="521"/>
                </a:lnTo>
                <a:lnTo>
                  <a:pt x="946" y="495"/>
                </a:lnTo>
                <a:lnTo>
                  <a:pt x="946" y="467"/>
                </a:lnTo>
                <a:lnTo>
                  <a:pt x="946" y="467"/>
                </a:lnTo>
                <a:close/>
              </a:path>
            </a:pathLst>
          </a:custGeom>
          <a:solidFill>
            <a:srgbClr val="F19EC2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千图PPT彼岸天：ID 8661124库_Freeform: Shape 6"/>
          <p:cNvSpPr/>
          <p:nvPr>
            <p:custDataLst>
              <p:tags r:id="rId5"/>
            </p:custDataLst>
          </p:nvPr>
        </p:nvSpPr>
        <p:spPr bwMode="auto">
          <a:xfrm>
            <a:off x="8302209" y="2672908"/>
            <a:ext cx="1870776" cy="1822999"/>
          </a:xfrm>
          <a:custGeom>
            <a:avLst/>
            <a:gdLst>
              <a:gd name="T0" fmla="*/ 823 w 979"/>
              <a:gd name="T1" fmla="*/ 0 h 954"/>
              <a:gd name="T2" fmla="*/ 734 w 979"/>
              <a:gd name="T3" fmla="*/ 8 h 954"/>
              <a:gd name="T4" fmla="*/ 650 w 979"/>
              <a:gd name="T5" fmla="*/ 32 h 954"/>
              <a:gd name="T6" fmla="*/ 583 w 979"/>
              <a:gd name="T7" fmla="*/ 63 h 954"/>
              <a:gd name="T8" fmla="*/ 518 w 979"/>
              <a:gd name="T9" fmla="*/ 109 h 954"/>
              <a:gd name="T10" fmla="*/ 458 w 979"/>
              <a:gd name="T11" fmla="*/ 174 h 954"/>
              <a:gd name="T12" fmla="*/ 409 w 979"/>
              <a:gd name="T13" fmla="*/ 258 h 954"/>
              <a:gd name="T14" fmla="*/ 377 w 979"/>
              <a:gd name="T15" fmla="*/ 367 h 954"/>
              <a:gd name="T16" fmla="*/ 364 w 979"/>
              <a:gd name="T17" fmla="*/ 503 h 954"/>
              <a:gd name="T18" fmla="*/ 361 w 979"/>
              <a:gd name="T19" fmla="*/ 536 h 954"/>
              <a:gd name="T20" fmla="*/ 348 w 979"/>
              <a:gd name="T21" fmla="*/ 588 h 954"/>
              <a:gd name="T22" fmla="*/ 314 w 979"/>
              <a:gd name="T23" fmla="*/ 644 h 954"/>
              <a:gd name="T24" fmla="*/ 275 w 979"/>
              <a:gd name="T25" fmla="*/ 677 h 954"/>
              <a:gd name="T26" fmla="*/ 236 w 979"/>
              <a:gd name="T27" fmla="*/ 696 h 954"/>
              <a:gd name="T28" fmla="*/ 187 w 979"/>
              <a:gd name="T29" fmla="*/ 706 h 954"/>
              <a:gd name="T30" fmla="*/ 150 w 979"/>
              <a:gd name="T31" fmla="*/ 709 h 954"/>
              <a:gd name="T32" fmla="*/ 85 w 979"/>
              <a:gd name="T33" fmla="*/ 703 h 954"/>
              <a:gd name="T34" fmla="*/ 31 w 979"/>
              <a:gd name="T35" fmla="*/ 948 h 954"/>
              <a:gd name="T36" fmla="*/ 83 w 979"/>
              <a:gd name="T37" fmla="*/ 953 h 954"/>
              <a:gd name="T38" fmla="*/ 174 w 979"/>
              <a:gd name="T39" fmla="*/ 953 h 954"/>
              <a:gd name="T40" fmla="*/ 283 w 979"/>
              <a:gd name="T41" fmla="*/ 940 h 954"/>
              <a:gd name="T42" fmla="*/ 354 w 979"/>
              <a:gd name="T43" fmla="*/ 919 h 954"/>
              <a:gd name="T44" fmla="*/ 426 w 979"/>
              <a:gd name="T45" fmla="*/ 888 h 954"/>
              <a:gd name="T46" fmla="*/ 490 w 979"/>
              <a:gd name="T47" fmla="*/ 841 h 954"/>
              <a:gd name="T48" fmla="*/ 547 w 979"/>
              <a:gd name="T49" fmla="*/ 777 h 954"/>
              <a:gd name="T50" fmla="*/ 589 w 979"/>
              <a:gd name="T51" fmla="*/ 695 h 954"/>
              <a:gd name="T52" fmla="*/ 609 w 979"/>
              <a:gd name="T53" fmla="*/ 628 h 954"/>
              <a:gd name="T54" fmla="*/ 622 w 979"/>
              <a:gd name="T55" fmla="*/ 484 h 954"/>
              <a:gd name="T56" fmla="*/ 627 w 979"/>
              <a:gd name="T57" fmla="*/ 448 h 954"/>
              <a:gd name="T58" fmla="*/ 645 w 979"/>
              <a:gd name="T59" fmla="*/ 393 h 954"/>
              <a:gd name="T60" fmla="*/ 682 w 979"/>
              <a:gd name="T61" fmla="*/ 333 h 954"/>
              <a:gd name="T62" fmla="*/ 721 w 979"/>
              <a:gd name="T63" fmla="*/ 299 h 954"/>
              <a:gd name="T64" fmla="*/ 760 w 979"/>
              <a:gd name="T65" fmla="*/ 281 h 954"/>
              <a:gd name="T66" fmla="*/ 807 w 979"/>
              <a:gd name="T67" fmla="*/ 271 h 954"/>
              <a:gd name="T68" fmla="*/ 844 w 979"/>
              <a:gd name="T69" fmla="*/ 271 h 954"/>
              <a:gd name="T70" fmla="*/ 885 w 979"/>
              <a:gd name="T71" fmla="*/ 265 h 954"/>
              <a:gd name="T72" fmla="*/ 921 w 979"/>
              <a:gd name="T73" fmla="*/ 248 h 954"/>
              <a:gd name="T74" fmla="*/ 948 w 979"/>
              <a:gd name="T75" fmla="*/ 221 h 954"/>
              <a:gd name="T76" fmla="*/ 969 w 979"/>
              <a:gd name="T77" fmla="*/ 188 h 954"/>
              <a:gd name="T78" fmla="*/ 979 w 979"/>
              <a:gd name="T79" fmla="*/ 149 h 954"/>
              <a:gd name="T80" fmla="*/ 979 w 979"/>
              <a:gd name="T81" fmla="*/ 122 h 954"/>
              <a:gd name="T82" fmla="*/ 969 w 979"/>
              <a:gd name="T83" fmla="*/ 83 h 954"/>
              <a:gd name="T84" fmla="*/ 948 w 979"/>
              <a:gd name="T85" fmla="*/ 49 h 954"/>
              <a:gd name="T86" fmla="*/ 921 w 979"/>
              <a:gd name="T87" fmla="*/ 23 h 954"/>
              <a:gd name="T88" fmla="*/ 885 w 979"/>
              <a:gd name="T89" fmla="*/ 6 h 954"/>
              <a:gd name="T90" fmla="*/ 844 w 979"/>
              <a:gd name="T91" fmla="*/ 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79" h="954">
                <a:moveTo>
                  <a:pt x="844" y="0"/>
                </a:moveTo>
                <a:lnTo>
                  <a:pt x="844" y="0"/>
                </a:lnTo>
                <a:lnTo>
                  <a:pt x="823" y="0"/>
                </a:lnTo>
                <a:lnTo>
                  <a:pt x="800" y="0"/>
                </a:lnTo>
                <a:lnTo>
                  <a:pt x="770" y="3"/>
                </a:lnTo>
                <a:lnTo>
                  <a:pt x="734" y="8"/>
                </a:lnTo>
                <a:lnTo>
                  <a:pt x="693" y="18"/>
                </a:lnTo>
                <a:lnTo>
                  <a:pt x="672" y="24"/>
                </a:lnTo>
                <a:lnTo>
                  <a:pt x="650" y="32"/>
                </a:lnTo>
                <a:lnTo>
                  <a:pt x="628" y="41"/>
                </a:lnTo>
                <a:lnTo>
                  <a:pt x="606" y="50"/>
                </a:lnTo>
                <a:lnTo>
                  <a:pt x="583" y="63"/>
                </a:lnTo>
                <a:lnTo>
                  <a:pt x="560" y="76"/>
                </a:lnTo>
                <a:lnTo>
                  <a:pt x="539" y="91"/>
                </a:lnTo>
                <a:lnTo>
                  <a:pt x="518" y="109"/>
                </a:lnTo>
                <a:lnTo>
                  <a:pt x="497" y="128"/>
                </a:lnTo>
                <a:lnTo>
                  <a:pt x="477" y="149"/>
                </a:lnTo>
                <a:lnTo>
                  <a:pt x="458" y="174"/>
                </a:lnTo>
                <a:lnTo>
                  <a:pt x="440" y="198"/>
                </a:lnTo>
                <a:lnTo>
                  <a:pt x="424" y="227"/>
                </a:lnTo>
                <a:lnTo>
                  <a:pt x="409" y="258"/>
                </a:lnTo>
                <a:lnTo>
                  <a:pt x="396" y="292"/>
                </a:lnTo>
                <a:lnTo>
                  <a:pt x="385" y="328"/>
                </a:lnTo>
                <a:lnTo>
                  <a:pt x="377" y="367"/>
                </a:lnTo>
                <a:lnTo>
                  <a:pt x="370" y="409"/>
                </a:lnTo>
                <a:lnTo>
                  <a:pt x="365" y="454"/>
                </a:lnTo>
                <a:lnTo>
                  <a:pt x="364" y="503"/>
                </a:lnTo>
                <a:lnTo>
                  <a:pt x="364" y="503"/>
                </a:lnTo>
                <a:lnTo>
                  <a:pt x="364" y="511"/>
                </a:lnTo>
                <a:lnTo>
                  <a:pt x="361" y="536"/>
                </a:lnTo>
                <a:lnTo>
                  <a:pt x="357" y="550"/>
                </a:lnTo>
                <a:lnTo>
                  <a:pt x="354" y="568"/>
                </a:lnTo>
                <a:lnTo>
                  <a:pt x="348" y="588"/>
                </a:lnTo>
                <a:lnTo>
                  <a:pt x="338" y="607"/>
                </a:lnTo>
                <a:lnTo>
                  <a:pt x="327" y="627"/>
                </a:lnTo>
                <a:lnTo>
                  <a:pt x="314" y="644"/>
                </a:lnTo>
                <a:lnTo>
                  <a:pt x="296" y="662"/>
                </a:lnTo>
                <a:lnTo>
                  <a:pt x="286" y="670"/>
                </a:lnTo>
                <a:lnTo>
                  <a:pt x="275" y="677"/>
                </a:lnTo>
                <a:lnTo>
                  <a:pt x="263" y="685"/>
                </a:lnTo>
                <a:lnTo>
                  <a:pt x="250" y="690"/>
                </a:lnTo>
                <a:lnTo>
                  <a:pt x="236" y="696"/>
                </a:lnTo>
                <a:lnTo>
                  <a:pt x="221" y="701"/>
                </a:lnTo>
                <a:lnTo>
                  <a:pt x="205" y="704"/>
                </a:lnTo>
                <a:lnTo>
                  <a:pt x="187" y="706"/>
                </a:lnTo>
                <a:lnTo>
                  <a:pt x="169" y="708"/>
                </a:lnTo>
                <a:lnTo>
                  <a:pt x="150" y="709"/>
                </a:lnTo>
                <a:lnTo>
                  <a:pt x="150" y="709"/>
                </a:lnTo>
                <a:lnTo>
                  <a:pt x="130" y="709"/>
                </a:lnTo>
                <a:lnTo>
                  <a:pt x="109" y="706"/>
                </a:lnTo>
                <a:lnTo>
                  <a:pt x="85" y="703"/>
                </a:lnTo>
                <a:lnTo>
                  <a:pt x="0" y="943"/>
                </a:lnTo>
                <a:lnTo>
                  <a:pt x="0" y="943"/>
                </a:lnTo>
                <a:lnTo>
                  <a:pt x="31" y="948"/>
                </a:lnTo>
                <a:lnTo>
                  <a:pt x="62" y="950"/>
                </a:lnTo>
                <a:lnTo>
                  <a:pt x="62" y="950"/>
                </a:lnTo>
                <a:lnTo>
                  <a:pt x="83" y="953"/>
                </a:lnTo>
                <a:lnTo>
                  <a:pt x="106" y="953"/>
                </a:lnTo>
                <a:lnTo>
                  <a:pt x="137" y="954"/>
                </a:lnTo>
                <a:lnTo>
                  <a:pt x="174" y="953"/>
                </a:lnTo>
                <a:lnTo>
                  <a:pt x="215" y="950"/>
                </a:lnTo>
                <a:lnTo>
                  <a:pt x="260" y="943"/>
                </a:lnTo>
                <a:lnTo>
                  <a:pt x="283" y="940"/>
                </a:lnTo>
                <a:lnTo>
                  <a:pt x="307" y="933"/>
                </a:lnTo>
                <a:lnTo>
                  <a:pt x="330" y="927"/>
                </a:lnTo>
                <a:lnTo>
                  <a:pt x="354" y="919"/>
                </a:lnTo>
                <a:lnTo>
                  <a:pt x="378" y="911"/>
                </a:lnTo>
                <a:lnTo>
                  <a:pt x="401" y="899"/>
                </a:lnTo>
                <a:lnTo>
                  <a:pt x="426" y="888"/>
                </a:lnTo>
                <a:lnTo>
                  <a:pt x="448" y="873"/>
                </a:lnTo>
                <a:lnTo>
                  <a:pt x="469" y="859"/>
                </a:lnTo>
                <a:lnTo>
                  <a:pt x="490" y="841"/>
                </a:lnTo>
                <a:lnTo>
                  <a:pt x="510" y="821"/>
                </a:lnTo>
                <a:lnTo>
                  <a:pt x="529" y="800"/>
                </a:lnTo>
                <a:lnTo>
                  <a:pt x="547" y="777"/>
                </a:lnTo>
                <a:lnTo>
                  <a:pt x="563" y="753"/>
                </a:lnTo>
                <a:lnTo>
                  <a:pt x="576" y="726"/>
                </a:lnTo>
                <a:lnTo>
                  <a:pt x="589" y="695"/>
                </a:lnTo>
                <a:lnTo>
                  <a:pt x="601" y="662"/>
                </a:lnTo>
                <a:lnTo>
                  <a:pt x="609" y="628"/>
                </a:lnTo>
                <a:lnTo>
                  <a:pt x="609" y="628"/>
                </a:lnTo>
                <a:lnTo>
                  <a:pt x="614" y="588"/>
                </a:lnTo>
                <a:lnTo>
                  <a:pt x="617" y="542"/>
                </a:lnTo>
                <a:lnTo>
                  <a:pt x="622" y="484"/>
                </a:lnTo>
                <a:lnTo>
                  <a:pt x="622" y="484"/>
                </a:lnTo>
                <a:lnTo>
                  <a:pt x="622" y="474"/>
                </a:lnTo>
                <a:lnTo>
                  <a:pt x="627" y="448"/>
                </a:lnTo>
                <a:lnTo>
                  <a:pt x="632" y="432"/>
                </a:lnTo>
                <a:lnTo>
                  <a:pt x="637" y="412"/>
                </a:lnTo>
                <a:lnTo>
                  <a:pt x="645" y="393"/>
                </a:lnTo>
                <a:lnTo>
                  <a:pt x="654" y="373"/>
                </a:lnTo>
                <a:lnTo>
                  <a:pt x="666" y="352"/>
                </a:lnTo>
                <a:lnTo>
                  <a:pt x="682" y="333"/>
                </a:lnTo>
                <a:lnTo>
                  <a:pt x="700" y="315"/>
                </a:lnTo>
                <a:lnTo>
                  <a:pt x="710" y="307"/>
                </a:lnTo>
                <a:lnTo>
                  <a:pt x="721" y="299"/>
                </a:lnTo>
                <a:lnTo>
                  <a:pt x="732" y="292"/>
                </a:lnTo>
                <a:lnTo>
                  <a:pt x="745" y="286"/>
                </a:lnTo>
                <a:lnTo>
                  <a:pt x="760" y="281"/>
                </a:lnTo>
                <a:lnTo>
                  <a:pt x="774" y="276"/>
                </a:lnTo>
                <a:lnTo>
                  <a:pt x="789" y="273"/>
                </a:lnTo>
                <a:lnTo>
                  <a:pt x="807" y="271"/>
                </a:lnTo>
                <a:lnTo>
                  <a:pt x="825" y="271"/>
                </a:lnTo>
                <a:lnTo>
                  <a:pt x="844" y="271"/>
                </a:lnTo>
                <a:lnTo>
                  <a:pt x="844" y="271"/>
                </a:lnTo>
                <a:lnTo>
                  <a:pt x="857" y="269"/>
                </a:lnTo>
                <a:lnTo>
                  <a:pt x="872" y="268"/>
                </a:lnTo>
                <a:lnTo>
                  <a:pt x="885" y="265"/>
                </a:lnTo>
                <a:lnTo>
                  <a:pt x="896" y="260"/>
                </a:lnTo>
                <a:lnTo>
                  <a:pt x="909" y="255"/>
                </a:lnTo>
                <a:lnTo>
                  <a:pt x="921" y="248"/>
                </a:lnTo>
                <a:lnTo>
                  <a:pt x="930" y="240"/>
                </a:lnTo>
                <a:lnTo>
                  <a:pt x="940" y="230"/>
                </a:lnTo>
                <a:lnTo>
                  <a:pt x="948" y="221"/>
                </a:lnTo>
                <a:lnTo>
                  <a:pt x="956" y="211"/>
                </a:lnTo>
                <a:lnTo>
                  <a:pt x="963" y="200"/>
                </a:lnTo>
                <a:lnTo>
                  <a:pt x="969" y="188"/>
                </a:lnTo>
                <a:lnTo>
                  <a:pt x="974" y="175"/>
                </a:lnTo>
                <a:lnTo>
                  <a:pt x="977" y="162"/>
                </a:lnTo>
                <a:lnTo>
                  <a:pt x="979" y="149"/>
                </a:lnTo>
                <a:lnTo>
                  <a:pt x="979" y="135"/>
                </a:lnTo>
                <a:lnTo>
                  <a:pt x="979" y="135"/>
                </a:lnTo>
                <a:lnTo>
                  <a:pt x="979" y="122"/>
                </a:lnTo>
                <a:lnTo>
                  <a:pt x="977" y="109"/>
                </a:lnTo>
                <a:lnTo>
                  <a:pt x="974" y="96"/>
                </a:lnTo>
                <a:lnTo>
                  <a:pt x="969" y="83"/>
                </a:lnTo>
                <a:lnTo>
                  <a:pt x="963" y="71"/>
                </a:lnTo>
                <a:lnTo>
                  <a:pt x="956" y="60"/>
                </a:lnTo>
                <a:lnTo>
                  <a:pt x="948" y="49"/>
                </a:lnTo>
                <a:lnTo>
                  <a:pt x="940" y="39"/>
                </a:lnTo>
                <a:lnTo>
                  <a:pt x="930" y="31"/>
                </a:lnTo>
                <a:lnTo>
                  <a:pt x="921" y="23"/>
                </a:lnTo>
                <a:lnTo>
                  <a:pt x="909" y="16"/>
                </a:lnTo>
                <a:lnTo>
                  <a:pt x="896" y="10"/>
                </a:lnTo>
                <a:lnTo>
                  <a:pt x="885" y="6"/>
                </a:lnTo>
                <a:lnTo>
                  <a:pt x="872" y="3"/>
                </a:lnTo>
                <a:lnTo>
                  <a:pt x="857" y="0"/>
                </a:lnTo>
                <a:lnTo>
                  <a:pt x="844" y="0"/>
                </a:lnTo>
                <a:lnTo>
                  <a:pt x="844" y="0"/>
                </a:lnTo>
                <a:close/>
              </a:path>
            </a:pathLst>
          </a:custGeom>
          <a:solidFill>
            <a:srgbClr val="7FD0F8"/>
          </a:solidFill>
          <a:ln w="38100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2" name="Straight Arrow Connector 18"/>
          <p:cNvCxnSpPr/>
          <p:nvPr/>
        </p:nvCxnSpPr>
        <p:spPr>
          <a:xfrm flipV="1">
            <a:off x="6968240" y="1897042"/>
            <a:ext cx="0" cy="1197274"/>
          </a:xfrm>
          <a:prstGeom prst="straightConnector1">
            <a:avLst/>
          </a:prstGeom>
          <a:ln>
            <a:solidFill>
              <a:srgbClr val="F19EC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8"/>
          <p:cNvCxnSpPr/>
          <p:nvPr/>
        </p:nvCxnSpPr>
        <p:spPr>
          <a:xfrm flipV="1">
            <a:off x="4195331" y="1897043"/>
            <a:ext cx="0" cy="1197274"/>
          </a:xfrm>
          <a:prstGeom prst="straightConnector1">
            <a:avLst/>
          </a:prstGeom>
          <a:ln>
            <a:solidFill>
              <a:srgbClr val="7FD0F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8"/>
          <p:cNvCxnSpPr/>
          <p:nvPr/>
        </p:nvCxnSpPr>
        <p:spPr>
          <a:xfrm>
            <a:off x="8625428" y="4365104"/>
            <a:ext cx="0" cy="618625"/>
          </a:xfrm>
          <a:prstGeom prst="straightConnector1">
            <a:avLst/>
          </a:prstGeom>
          <a:ln>
            <a:solidFill>
              <a:srgbClr val="7FD0F8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3"/>
          <p:cNvCxnSpPr/>
          <p:nvPr/>
        </p:nvCxnSpPr>
        <p:spPr>
          <a:xfrm>
            <a:off x="5553111" y="4022882"/>
            <a:ext cx="0" cy="960849"/>
          </a:xfrm>
          <a:prstGeom prst="straightConnector1">
            <a:avLst/>
          </a:prstGeom>
          <a:ln>
            <a:solidFill>
              <a:srgbClr val="88C89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3"/>
          <p:cNvCxnSpPr/>
          <p:nvPr/>
        </p:nvCxnSpPr>
        <p:spPr>
          <a:xfrm>
            <a:off x="2589530" y="3340148"/>
            <a:ext cx="0" cy="1643581"/>
          </a:xfrm>
          <a:prstGeom prst="straightConnector1">
            <a:avLst/>
          </a:prstGeom>
          <a:ln>
            <a:solidFill>
              <a:srgbClr val="8D80B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2731957" y="5036318"/>
            <a:ext cx="1934520" cy="7463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1700"/>
              </a:lnSpc>
              <a:spcBef>
                <a:spcPts val="900"/>
              </a:spcBef>
            </a:pP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s-ES" altLang="zh-CN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731957" y="4695040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4286188" y="1875421"/>
            <a:ext cx="1934520" cy="7463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1700"/>
              </a:lnSpc>
              <a:spcBef>
                <a:spcPts val="900"/>
              </a:spcBef>
            </a:pP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s-ES" altLang="zh-CN" sz="105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286188" y="1534143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5678692" y="5037089"/>
            <a:ext cx="1934520" cy="7463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1700"/>
              </a:lnSpc>
              <a:spcBef>
                <a:spcPts val="900"/>
              </a:spcBef>
            </a:pP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s-ES" altLang="zh-CN" sz="105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678692" y="4695811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7057555" y="1875421"/>
            <a:ext cx="1934520" cy="7463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1700"/>
              </a:lnSpc>
              <a:spcBef>
                <a:spcPts val="900"/>
              </a:spcBef>
            </a:pP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s-ES" altLang="zh-CN" sz="105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057555" y="1534143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8751008" y="5026579"/>
            <a:ext cx="1934520" cy="74635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>
              <a:lnSpc>
                <a:spcPts val="1700"/>
              </a:lnSpc>
              <a:spcBef>
                <a:spcPts val="900"/>
              </a:spcBef>
            </a:pPr>
            <a:r>
              <a:rPr lang="zh-CN" altLang="en-US" sz="105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此处简单描述该章节具体内容，文字言简意赅，不必繁琐，注意调整版面，美观度。</a:t>
            </a:r>
            <a:endParaRPr lang="es-ES" altLang="zh-CN" sz="105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51008" y="4685301"/>
            <a:ext cx="1934520" cy="379648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algn="just"/>
            <a:r>
              <a:rPr lang="zh-CN" altLang="en-US" sz="1865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64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64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64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29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729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29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94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94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94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959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459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959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54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470" y="1377746"/>
            <a:ext cx="4729320" cy="452309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7457" cy="535234"/>
            <a:chOff x="7046723" y="2568233"/>
            <a:chExt cx="3667457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8C897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58422" y="2616779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输入第一章标题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8C897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800" b="1" spc="600" dirty="0">
                <a:solidFill>
                  <a:srgbClr val="88C8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97714" y="2284768"/>
            <a:ext cx="1871246" cy="864562"/>
            <a:chOff x="2661872" y="1926681"/>
            <a:chExt cx="2901474" cy="911892"/>
          </a:xfrm>
        </p:grpSpPr>
        <p:sp>
          <p:nvSpPr>
            <p:cNvPr id="18" name="Rectangle 42"/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>
                <a:lnSpc>
                  <a:spcPts val="2000"/>
                </a:lnSpc>
                <a:spcBef>
                  <a:spcPts val="900"/>
                </a:spcBef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ts val="2000"/>
                </a:lnSpc>
                <a:spcBef>
                  <a:spcPts val="900"/>
                </a:spcBef>
              </a:pP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42"/>
            <p:cNvSpPr/>
            <p:nvPr/>
          </p:nvSpPr>
          <p:spPr>
            <a:xfrm flipH="1">
              <a:off x="2661872" y="1926681"/>
              <a:ext cx="2568734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08767" y="3370535"/>
            <a:ext cx="1887313" cy="864562"/>
            <a:chOff x="2636959" y="1926681"/>
            <a:chExt cx="2926387" cy="911892"/>
          </a:xfrm>
        </p:grpSpPr>
        <p:sp>
          <p:nvSpPr>
            <p:cNvPr id="23" name="Rectangle 42"/>
            <p:cNvSpPr/>
            <p:nvPr/>
          </p:nvSpPr>
          <p:spPr>
            <a:xfrm flipH="1">
              <a:off x="2661872" y="2248920"/>
              <a:ext cx="29014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>
                <a:lnSpc>
                  <a:spcPts val="2000"/>
                </a:lnSpc>
                <a:spcBef>
                  <a:spcPts val="900"/>
                </a:spcBef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endPara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42"/>
            <p:cNvSpPr/>
            <p:nvPr/>
          </p:nvSpPr>
          <p:spPr>
            <a:xfrm flipH="1">
              <a:off x="2636959" y="1926681"/>
              <a:ext cx="2568734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输入标题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7" y="2331334"/>
            <a:ext cx="5217089" cy="304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667457" cy="535234"/>
            <a:chOff x="7046723" y="2568233"/>
            <a:chExt cx="3667457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88C897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831508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输入第一章标题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88C897"/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2800" b="1" spc="600" dirty="0">
                <a:solidFill>
                  <a:srgbClr val="88C8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41"/>
          <p:cNvGrpSpPr/>
          <p:nvPr/>
        </p:nvGrpSpPr>
        <p:grpSpPr>
          <a:xfrm>
            <a:off x="2797728" y="1979340"/>
            <a:ext cx="6118267" cy="3405733"/>
            <a:chOff x="755576" y="1233546"/>
            <a:chExt cx="7249079" cy="4035199"/>
          </a:xfrm>
        </p:grpSpPr>
        <p:grpSp>
          <p:nvGrpSpPr>
            <p:cNvPr id="18" name="组合 42"/>
            <p:cNvGrpSpPr/>
            <p:nvPr/>
          </p:nvGrpSpPr>
          <p:grpSpPr>
            <a:xfrm rot="5400000" flipV="1">
              <a:off x="5528690" y="2047331"/>
              <a:ext cx="2967922" cy="1340352"/>
              <a:chOff x="1173140" y="2533624"/>
              <a:chExt cx="4464496" cy="2016224"/>
            </a:xfrm>
          </p:grpSpPr>
          <p:sp>
            <p:nvSpPr>
              <p:cNvPr id="36" name="圆角矩形 60"/>
              <p:cNvSpPr/>
              <p:nvPr/>
            </p:nvSpPr>
            <p:spPr>
              <a:xfrm rot="19219800">
                <a:off x="1173140" y="2533624"/>
                <a:ext cx="4464496" cy="2016224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18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endParaRPr lang="en-US" sz="1800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圆角矩形 61"/>
              <p:cNvSpPr/>
              <p:nvPr/>
            </p:nvSpPr>
            <p:spPr>
              <a:xfrm rot="19219800">
                <a:off x="1366007" y="2686948"/>
                <a:ext cx="4084153" cy="170384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4E4E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sx="101000" sy="101000" algn="ctr" rotWithShape="0">
                  <a:prstClr val="black">
                    <a:alpha val="32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endParaRPr lang="en-US" sz="1800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43"/>
            <p:cNvGrpSpPr/>
            <p:nvPr/>
          </p:nvGrpSpPr>
          <p:grpSpPr>
            <a:xfrm rot="4093703">
              <a:off x="3223943" y="2323339"/>
              <a:ext cx="3719089" cy="1679589"/>
              <a:chOff x="1173140" y="2533624"/>
              <a:chExt cx="4464496" cy="2016224"/>
            </a:xfrm>
          </p:grpSpPr>
          <p:sp>
            <p:nvSpPr>
              <p:cNvPr id="34" name="圆角矩形 58"/>
              <p:cNvSpPr/>
              <p:nvPr/>
            </p:nvSpPr>
            <p:spPr>
              <a:xfrm rot="19219800">
                <a:off x="1173140" y="2533624"/>
                <a:ext cx="4464496" cy="2016224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18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endParaRPr lang="en-US" sz="1800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圆角矩形 59"/>
              <p:cNvSpPr/>
              <p:nvPr/>
            </p:nvSpPr>
            <p:spPr>
              <a:xfrm rot="19219800">
                <a:off x="1366007" y="2686948"/>
                <a:ext cx="4084153" cy="170384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4E4E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sx="101000" sy="101000" algn="ctr" rotWithShape="0">
                  <a:prstClr val="black">
                    <a:alpha val="32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endParaRPr lang="en-US" sz="1800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44"/>
            <p:cNvGrpSpPr/>
            <p:nvPr/>
          </p:nvGrpSpPr>
          <p:grpSpPr>
            <a:xfrm>
              <a:off x="755576" y="2426402"/>
              <a:ext cx="4464496" cy="2016224"/>
              <a:chOff x="1173140" y="2533624"/>
              <a:chExt cx="4464496" cy="2016224"/>
            </a:xfrm>
          </p:grpSpPr>
          <p:sp>
            <p:nvSpPr>
              <p:cNvPr id="32" name="圆角矩形 56"/>
              <p:cNvSpPr/>
              <p:nvPr/>
            </p:nvSpPr>
            <p:spPr>
              <a:xfrm rot="19219800">
                <a:off x="1173140" y="2533624"/>
                <a:ext cx="4464496" cy="2016224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63500" sx="102000" sy="102000" algn="ctr" rotWithShape="0">
                  <a:prstClr val="black">
                    <a:alpha val="18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endParaRPr lang="en-US" sz="1800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圆角矩形 57"/>
              <p:cNvSpPr/>
              <p:nvPr/>
            </p:nvSpPr>
            <p:spPr>
              <a:xfrm rot="19219800">
                <a:off x="1366007" y="2686948"/>
                <a:ext cx="4084153" cy="170384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rgbClr val="E4E4E4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>
                <a:outerShdw sx="101000" sy="101000" algn="ctr" rotWithShape="0">
                  <a:prstClr val="black">
                    <a:alpha val="32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endParaRPr lang="en-US" sz="1800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椭圆 45"/>
            <p:cNvSpPr/>
            <p:nvPr/>
          </p:nvSpPr>
          <p:spPr>
            <a:xfrm>
              <a:off x="1016720" y="3153052"/>
              <a:ext cx="2115693" cy="2115693"/>
            </a:xfrm>
            <a:prstGeom prst="ellipse">
              <a:avLst/>
            </a:prstGeom>
            <a:solidFill>
              <a:srgbClr val="F19EC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ctr" defTabSz="913765">
                <a:defRPr/>
              </a:pPr>
              <a:endParaRPr lang="en-US" sz="1800" ker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46"/>
            <p:cNvSpPr/>
            <p:nvPr/>
          </p:nvSpPr>
          <p:spPr>
            <a:xfrm>
              <a:off x="1204277" y="3340609"/>
              <a:ext cx="1740577" cy="1740578"/>
            </a:xfrm>
            <a:prstGeom prst="ellipse">
              <a:avLst/>
            </a:prstGeom>
            <a:solidFill>
              <a:srgbClr val="F7C5DA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ctr" defTabSz="913765">
                <a:defRPr/>
              </a:pPr>
              <a:r>
                <a:rPr lang="en-US" sz="3600" kern="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3" name="组合 47"/>
            <p:cNvGrpSpPr/>
            <p:nvPr/>
          </p:nvGrpSpPr>
          <p:grpSpPr>
            <a:xfrm>
              <a:off x="3163945" y="1910968"/>
              <a:ext cx="1483701" cy="1483701"/>
              <a:chOff x="3839034" y="1441243"/>
              <a:chExt cx="2115693" cy="2115693"/>
            </a:xfrm>
          </p:grpSpPr>
          <p:sp>
            <p:nvSpPr>
              <p:cNvPr id="30" name="椭圆 54"/>
              <p:cNvSpPr/>
              <p:nvPr/>
            </p:nvSpPr>
            <p:spPr>
              <a:xfrm>
                <a:off x="3839034" y="1441243"/>
                <a:ext cx="2115693" cy="2115693"/>
              </a:xfrm>
              <a:prstGeom prst="ellipse">
                <a:avLst/>
              </a:prstGeom>
              <a:solidFill>
                <a:srgbClr val="7FD0F8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endParaRPr lang="en-US" sz="1800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椭圆 55"/>
              <p:cNvSpPr/>
              <p:nvPr/>
            </p:nvSpPr>
            <p:spPr>
              <a:xfrm>
                <a:off x="4026591" y="1628800"/>
                <a:ext cx="1740578" cy="1740578"/>
              </a:xfrm>
              <a:prstGeom prst="ellipse">
                <a:avLst/>
              </a:prstGeom>
              <a:solidFill>
                <a:srgbClr val="A4DDFA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r>
                  <a:rPr lang="en-US" sz="28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24" name="组合 48"/>
            <p:cNvGrpSpPr/>
            <p:nvPr/>
          </p:nvGrpSpPr>
          <p:grpSpPr>
            <a:xfrm>
              <a:off x="5273134" y="2934744"/>
              <a:ext cx="1271210" cy="1271210"/>
              <a:chOff x="5409382" y="2483890"/>
              <a:chExt cx="2115693" cy="2115693"/>
            </a:xfrm>
          </p:grpSpPr>
          <p:sp>
            <p:nvSpPr>
              <p:cNvPr id="28" name="椭圆 52"/>
              <p:cNvSpPr/>
              <p:nvPr/>
            </p:nvSpPr>
            <p:spPr>
              <a:xfrm>
                <a:off x="5409382" y="2483890"/>
                <a:ext cx="2115693" cy="2115693"/>
              </a:xfrm>
              <a:prstGeom prst="ellipse">
                <a:avLst/>
              </a:prstGeom>
              <a:solidFill>
                <a:srgbClr val="88C897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endParaRPr lang="en-US" sz="1800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椭圆 53"/>
              <p:cNvSpPr/>
              <p:nvPr/>
            </p:nvSpPr>
            <p:spPr>
              <a:xfrm>
                <a:off x="5596939" y="2671447"/>
                <a:ext cx="1740578" cy="1740578"/>
              </a:xfrm>
              <a:prstGeom prst="ellipse">
                <a:avLst/>
              </a:prstGeom>
              <a:solidFill>
                <a:srgbClr val="A3D5AF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r>
                  <a:rPr lang="en-US" sz="24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25" name="组合 49"/>
            <p:cNvGrpSpPr/>
            <p:nvPr/>
          </p:nvGrpSpPr>
          <p:grpSpPr>
            <a:xfrm>
              <a:off x="6987348" y="1615383"/>
              <a:ext cx="1017307" cy="1017307"/>
              <a:chOff x="5409382" y="2483890"/>
              <a:chExt cx="2115693" cy="2115693"/>
            </a:xfrm>
          </p:grpSpPr>
          <p:sp>
            <p:nvSpPr>
              <p:cNvPr id="26" name="椭圆 50"/>
              <p:cNvSpPr/>
              <p:nvPr/>
            </p:nvSpPr>
            <p:spPr>
              <a:xfrm>
                <a:off x="5409382" y="2483890"/>
                <a:ext cx="2115693" cy="2115693"/>
              </a:xfrm>
              <a:prstGeom prst="ellipse">
                <a:avLst/>
              </a:prstGeom>
              <a:solidFill>
                <a:srgbClr val="8D80BA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endParaRPr lang="en-US" sz="1800" ker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51"/>
              <p:cNvSpPr/>
              <p:nvPr/>
            </p:nvSpPr>
            <p:spPr>
              <a:xfrm>
                <a:off x="5596939" y="2671447"/>
                <a:ext cx="1740578" cy="1740578"/>
              </a:xfrm>
              <a:prstGeom prst="ellipse">
                <a:avLst/>
              </a:prstGeom>
              <a:solidFill>
                <a:srgbClr val="ACA3CD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  <a:noAutofit/>
              </a:bodyPr>
              <a:lstStyle/>
              <a:p>
                <a:pPr algn="ctr" defTabSz="913765">
                  <a:defRPr/>
                </a:pPr>
                <a:r>
                  <a:rPr lang="en-US" sz="20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59" name="Group 44"/>
          <p:cNvGrpSpPr/>
          <p:nvPr/>
        </p:nvGrpSpPr>
        <p:grpSpPr>
          <a:xfrm>
            <a:off x="6318811" y="4817099"/>
            <a:ext cx="2106393" cy="1105887"/>
            <a:chOff x="2096188" y="1382217"/>
            <a:chExt cx="2106508" cy="1105946"/>
          </a:xfrm>
        </p:grpSpPr>
        <p:sp>
          <p:nvSpPr>
            <p:cNvPr id="60" name="TextBox 45"/>
            <p:cNvSpPr txBox="1"/>
            <p:nvPr/>
          </p:nvSpPr>
          <p:spPr>
            <a:xfrm>
              <a:off x="2465611" y="1382217"/>
              <a:ext cx="1415849" cy="362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46"/>
            <p:cNvSpPr/>
            <p:nvPr/>
          </p:nvSpPr>
          <p:spPr>
            <a:xfrm>
              <a:off x="2096188" y="1659944"/>
              <a:ext cx="2106508" cy="828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  <a:spcBef>
                  <a:spcPts val="900"/>
                </a:spcBef>
              </a:pPr>
              <a:r>
                <a:rPr lang="zh-CN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47"/>
          <p:cNvGrpSpPr/>
          <p:nvPr/>
        </p:nvGrpSpPr>
        <p:grpSpPr>
          <a:xfrm>
            <a:off x="691220" y="4052636"/>
            <a:ext cx="2136715" cy="1155881"/>
            <a:chOff x="2621021" y="1382143"/>
            <a:chExt cx="2136832" cy="1155945"/>
          </a:xfrm>
        </p:grpSpPr>
        <p:sp>
          <p:nvSpPr>
            <p:cNvPr id="66" name="TextBox 48"/>
            <p:cNvSpPr txBox="1"/>
            <p:nvPr/>
          </p:nvSpPr>
          <p:spPr>
            <a:xfrm>
              <a:off x="3340703" y="1382143"/>
              <a:ext cx="1415850" cy="362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Rectangle 49"/>
            <p:cNvSpPr/>
            <p:nvPr/>
          </p:nvSpPr>
          <p:spPr>
            <a:xfrm>
              <a:off x="2621021" y="1709867"/>
              <a:ext cx="2136832" cy="828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000"/>
                </a:lnSpc>
                <a:spcBef>
                  <a:spcPts val="900"/>
                </a:spcBef>
              </a:pPr>
              <a:r>
                <a:rPr lang="zh-CN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50"/>
          <p:cNvGrpSpPr/>
          <p:nvPr/>
        </p:nvGrpSpPr>
        <p:grpSpPr>
          <a:xfrm>
            <a:off x="9175102" y="1994495"/>
            <a:ext cx="2044216" cy="1134474"/>
            <a:chOff x="1486895" y="1403551"/>
            <a:chExt cx="2044327" cy="1134536"/>
          </a:xfrm>
        </p:grpSpPr>
        <p:sp>
          <p:nvSpPr>
            <p:cNvPr id="70" name="TextBox 51"/>
            <p:cNvSpPr txBox="1"/>
            <p:nvPr/>
          </p:nvSpPr>
          <p:spPr>
            <a:xfrm>
              <a:off x="1486895" y="1403551"/>
              <a:ext cx="1415849" cy="362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Rectangle 52"/>
            <p:cNvSpPr/>
            <p:nvPr/>
          </p:nvSpPr>
          <p:spPr>
            <a:xfrm>
              <a:off x="1513650" y="1709867"/>
              <a:ext cx="2017572" cy="828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Bef>
                  <a:spcPts val="900"/>
                </a:spcBef>
              </a:pPr>
              <a:r>
                <a:rPr lang="zh-CN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Group 53"/>
          <p:cNvGrpSpPr/>
          <p:nvPr/>
        </p:nvGrpSpPr>
        <p:grpSpPr>
          <a:xfrm>
            <a:off x="1550439" y="1905656"/>
            <a:ext cx="2977296" cy="915798"/>
            <a:chOff x="1780394" y="1365745"/>
            <a:chExt cx="2977460" cy="915850"/>
          </a:xfrm>
        </p:grpSpPr>
        <p:sp>
          <p:nvSpPr>
            <p:cNvPr id="73" name="TextBox 54"/>
            <p:cNvSpPr txBox="1"/>
            <p:nvPr/>
          </p:nvSpPr>
          <p:spPr>
            <a:xfrm>
              <a:off x="3342003" y="1365745"/>
              <a:ext cx="1415850" cy="362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Rectangle 55"/>
            <p:cNvSpPr/>
            <p:nvPr/>
          </p:nvSpPr>
          <p:spPr>
            <a:xfrm>
              <a:off x="1780394" y="1709867"/>
              <a:ext cx="2977460" cy="571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000"/>
                </a:lnSpc>
                <a:spcBef>
                  <a:spcPts val="900"/>
                </a:spcBef>
              </a:pPr>
              <a:r>
                <a:rPr lang="zh-CN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此处简单描述该章节具体内容，文字言简意赅，不必繁琐，注意调整版面，美观度。</a:t>
              </a:r>
              <a:endParaRPr lang="es-ES" altLang="zh-CN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06" y="4196486"/>
            <a:ext cx="6342812" cy="26445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79814" y="-915013"/>
            <a:ext cx="432059" cy="6486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0896" y="1169342"/>
            <a:ext cx="432059" cy="648634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839075" y="2805598"/>
            <a:ext cx="1535434" cy="1110523"/>
            <a:chOff x="2023866" y="2831976"/>
            <a:chExt cx="1219112" cy="881739"/>
          </a:xfrm>
        </p:grpSpPr>
        <p:sp>
          <p:nvSpPr>
            <p:cNvPr id="23" name="椭圆 22"/>
            <p:cNvSpPr/>
            <p:nvPr/>
          </p:nvSpPr>
          <p:spPr>
            <a:xfrm>
              <a:off x="2200764" y="2891880"/>
              <a:ext cx="821836" cy="821835"/>
            </a:xfrm>
            <a:prstGeom prst="ellipse">
              <a:avLst/>
            </a:prstGeom>
            <a:solidFill>
              <a:srgbClr val="F19EC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023866" y="2831976"/>
              <a:ext cx="1219112" cy="821835"/>
            </a:xfrm>
            <a:prstGeom prst="ellipse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215268" y="2749479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输入第二章标题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3319748" y="3682458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00" y="662219"/>
            <a:ext cx="2441453" cy="28315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9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" y="-2"/>
            <a:ext cx="12192001" cy="6899813"/>
            <a:chOff x="-1" y="-2"/>
            <a:chExt cx="12192001" cy="68998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4050966" cy="689981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0964" y="0"/>
              <a:ext cx="4050966" cy="689981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930" y="-2"/>
              <a:ext cx="4090070" cy="6899811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198639"/>
            <a:ext cx="11593419" cy="5791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" y="631769"/>
            <a:ext cx="384749" cy="5776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0" y="6209817"/>
            <a:ext cx="11593419" cy="57917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190" y="631769"/>
            <a:ext cx="384749" cy="577610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5" y="685488"/>
            <a:ext cx="1064800" cy="1060288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76294" y="936102"/>
            <a:ext cx="3734455" cy="535234"/>
            <a:chOff x="7046723" y="2568233"/>
            <a:chExt cx="3734455" cy="535234"/>
          </a:xfrm>
          <a:solidFill>
            <a:srgbClr val="309F97"/>
          </a:solidFill>
        </p:grpSpPr>
        <p:sp>
          <p:nvSpPr>
            <p:cNvPr id="61" name="Freeform 10"/>
            <p:cNvSpPr/>
            <p:nvPr/>
          </p:nvSpPr>
          <p:spPr bwMode="auto">
            <a:xfrm>
              <a:off x="7046723" y="2579384"/>
              <a:ext cx="3667457" cy="508760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F19EC2"/>
            </a:solidFill>
            <a:ln w="10" cap="flat" cmpd="sng">
              <a:noFill/>
              <a:round/>
            </a:ln>
          </p:spPr>
          <p:txBody>
            <a:bodyPr lIns="68562" tIns="34281" rIns="68562" bIns="34281"/>
            <a:lstStyle/>
            <a:p>
              <a:endParaRPr lang="zh-CN" altLang="en-US" sz="2200" b="1" spc="600" dirty="0">
                <a:solidFill>
                  <a:srgbClr val="309F97"/>
                </a:solidFill>
                <a:cs typeface="+mn-ea"/>
                <a:sym typeface="+mn-lt"/>
              </a:endParaRP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214927" y="2568233"/>
              <a:ext cx="547246" cy="535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 b="1" spc="600" dirty="0">
                <a:solidFill>
                  <a:srgbClr val="309F9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105"/>
            <p:cNvSpPr txBox="1">
              <a:spLocks noChangeArrowheads="1"/>
            </p:cNvSpPr>
            <p:nvPr/>
          </p:nvSpPr>
          <p:spPr bwMode="auto">
            <a:xfrm>
              <a:off x="7871122" y="2616779"/>
              <a:ext cx="2910056" cy="4385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输入第二章标题</a:t>
              </a:r>
            </a:p>
          </p:txBody>
        </p:sp>
        <p:sp>
          <p:nvSpPr>
            <p:cNvPr id="67" name="TextBox 106"/>
            <p:cNvSpPr txBox="1">
              <a:spLocks noChangeArrowheads="1"/>
            </p:cNvSpPr>
            <p:nvPr/>
          </p:nvSpPr>
          <p:spPr bwMode="auto">
            <a:xfrm>
              <a:off x="7331006" y="2580933"/>
              <a:ext cx="436622" cy="5001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spc="600" dirty="0">
                  <a:solidFill>
                    <a:srgbClr val="F19EC2"/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2800" b="1" spc="600" dirty="0">
                <a:solidFill>
                  <a:srgbClr val="F19EC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103479" y="1532221"/>
            <a:ext cx="7969065" cy="4903555"/>
            <a:chOff x="1670926" y="1408453"/>
            <a:chExt cx="8930023" cy="5494854"/>
          </a:xfrm>
        </p:grpSpPr>
        <p:sp>
          <p:nvSpPr>
            <p:cNvPr id="76" name="38"/>
            <p:cNvSpPr/>
            <p:nvPr/>
          </p:nvSpPr>
          <p:spPr>
            <a:xfrm>
              <a:off x="2875866" y="2035980"/>
              <a:ext cx="6482652" cy="4322328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7" name="Group 54"/>
            <p:cNvGrpSpPr/>
            <p:nvPr/>
          </p:nvGrpSpPr>
          <p:grpSpPr>
            <a:xfrm>
              <a:off x="5305392" y="2245779"/>
              <a:ext cx="1747099" cy="1005937"/>
              <a:chOff x="5628399" y="1672504"/>
              <a:chExt cx="1310495" cy="754453"/>
            </a:xfrm>
          </p:grpSpPr>
          <p:sp>
            <p:nvSpPr>
              <p:cNvPr id="99" name="Text Placeholder 3"/>
              <p:cNvSpPr txBox="1"/>
              <p:nvPr/>
            </p:nvSpPr>
            <p:spPr>
              <a:xfrm>
                <a:off x="5827731" y="1672504"/>
                <a:ext cx="862338" cy="20693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添加副标题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Text Placeholder 3"/>
              <p:cNvSpPr txBox="1"/>
              <p:nvPr/>
            </p:nvSpPr>
            <p:spPr>
              <a:xfrm>
                <a:off x="5628399" y="1909622"/>
                <a:ext cx="1310495" cy="51733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>
                  <a:lnSpc>
                    <a:spcPts val="1600"/>
                  </a:lnSpc>
                  <a:spcBef>
                    <a:spcPts val="900"/>
                  </a:spcBef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  <a:endParaRPr lang="es-ES" altLang="zh-CN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8" name="Block Arc 30"/>
            <p:cNvSpPr/>
            <p:nvPr/>
          </p:nvSpPr>
          <p:spPr>
            <a:xfrm>
              <a:off x="3668525" y="1704504"/>
              <a:ext cx="4897333" cy="4897968"/>
            </a:xfrm>
            <a:prstGeom prst="blockArc">
              <a:avLst>
                <a:gd name="adj1" fmla="val 11789250"/>
                <a:gd name="adj2" fmla="val 15360620"/>
                <a:gd name="adj3" fmla="val 5119"/>
              </a:avLst>
            </a:prstGeom>
            <a:solidFill>
              <a:srgbClr val="8D80BA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Block Arc 31"/>
            <p:cNvSpPr/>
            <p:nvPr/>
          </p:nvSpPr>
          <p:spPr>
            <a:xfrm>
              <a:off x="3668525" y="1704503"/>
              <a:ext cx="4897333" cy="4897968"/>
            </a:xfrm>
            <a:prstGeom prst="blockArc">
              <a:avLst>
                <a:gd name="adj1" fmla="val 6355102"/>
                <a:gd name="adj2" fmla="val 10020836"/>
                <a:gd name="adj3" fmla="val 4936"/>
              </a:avLst>
            </a:prstGeom>
            <a:solidFill>
              <a:srgbClr val="7FD0F8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Block Arc 32"/>
            <p:cNvSpPr/>
            <p:nvPr/>
          </p:nvSpPr>
          <p:spPr>
            <a:xfrm>
              <a:off x="3668525" y="1704504"/>
              <a:ext cx="4897333" cy="4897968"/>
            </a:xfrm>
            <a:prstGeom prst="blockArc">
              <a:avLst>
                <a:gd name="adj1" fmla="val 1053616"/>
                <a:gd name="adj2" fmla="val 4473124"/>
                <a:gd name="adj3" fmla="val 5193"/>
              </a:avLst>
            </a:prstGeom>
            <a:solidFill>
              <a:srgbClr val="F19E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Block Arc 33"/>
            <p:cNvSpPr/>
            <p:nvPr/>
          </p:nvSpPr>
          <p:spPr>
            <a:xfrm>
              <a:off x="3668525" y="1704503"/>
              <a:ext cx="4897333" cy="4897968"/>
            </a:xfrm>
            <a:prstGeom prst="blockArc">
              <a:avLst>
                <a:gd name="adj1" fmla="val 17493344"/>
                <a:gd name="adj2" fmla="val 20707070"/>
                <a:gd name="adj3" fmla="val 4939"/>
              </a:avLst>
            </a:prstGeom>
            <a:solidFill>
              <a:srgbClr val="88C89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2" name="Group 54"/>
            <p:cNvGrpSpPr/>
            <p:nvPr/>
          </p:nvGrpSpPr>
          <p:grpSpPr>
            <a:xfrm>
              <a:off x="5272400" y="5174448"/>
              <a:ext cx="1747099" cy="976540"/>
              <a:chOff x="5603652" y="1513924"/>
              <a:chExt cx="1310495" cy="732405"/>
            </a:xfrm>
          </p:grpSpPr>
          <p:sp>
            <p:nvSpPr>
              <p:cNvPr id="97" name="Text Placeholder 3"/>
              <p:cNvSpPr txBox="1"/>
              <p:nvPr/>
            </p:nvSpPr>
            <p:spPr>
              <a:xfrm>
                <a:off x="5827731" y="1513924"/>
                <a:ext cx="862338" cy="20693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8565">
                  <a:spcBef>
                    <a:spcPct val="20000"/>
                  </a:spcBef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添加副标题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Text Placeholder 3"/>
              <p:cNvSpPr txBox="1"/>
              <p:nvPr/>
            </p:nvSpPr>
            <p:spPr>
              <a:xfrm>
                <a:off x="5603652" y="1728994"/>
                <a:ext cx="1310495" cy="51733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zh-CN"/>
                </a:defPPr>
                <a:lvl1pPr indent="0">
                  <a:lnSpc>
                    <a:spcPts val="1600"/>
                  </a:lnSpc>
                  <a:spcBef>
                    <a:spcPts val="900"/>
                  </a:spcBef>
                  <a:buNone/>
                  <a:defRPr sz="1000" kern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</a:defRPr>
                </a:lvl1pPr>
                <a:lvl2pPr indent="0">
                  <a:buNone/>
                  <a:defRPr sz="1200"/>
                </a:lvl2pPr>
                <a:lvl3pPr indent="0">
                  <a:buNone/>
                  <a:defRPr sz="1000"/>
                </a:lvl3pPr>
                <a:lvl4pPr indent="0">
                  <a:buNone/>
                  <a:defRPr sz="900"/>
                </a:lvl4pPr>
                <a:lvl5pPr indent="0">
                  <a:buNone/>
                  <a:defRPr sz="900"/>
                </a:lvl5pPr>
                <a:lvl6pPr indent="0">
                  <a:buNone/>
                  <a:defRPr sz="900"/>
                </a:lvl6pPr>
                <a:lvl7pPr indent="0">
                  <a:buNone/>
                  <a:defRPr sz="900"/>
                </a:lvl7pPr>
                <a:lvl8pPr indent="0">
                  <a:buNone/>
                  <a:defRPr sz="900"/>
                </a:lvl8pPr>
                <a:lvl9pPr indent="0">
                  <a:buNone/>
                  <a:defRPr sz="900"/>
                </a:lvl9pPr>
              </a:lstStyle>
              <a:p>
                <a:r>
                  <a:rPr lang="zh-CN" altLang="en-US" dirty="0">
                    <a:latin typeface="+mn-lt"/>
                    <a:sym typeface="+mn-lt"/>
                  </a:rPr>
                  <a:t>此处简单描述该章节具体内容，文字言简意赅，不必繁琐，注意调整版面，美观度。</a:t>
                </a:r>
                <a:endParaRPr lang="es-ES" altLang="zh-CN" dirty="0">
                  <a:latin typeface="+mn-lt"/>
                  <a:sym typeface="+mn-lt"/>
                </a:endParaRPr>
              </a:p>
            </p:txBody>
          </p:sp>
        </p:grpSp>
        <p:sp>
          <p:nvSpPr>
            <p:cNvPr id="83" name="40"/>
            <p:cNvSpPr/>
            <p:nvPr/>
          </p:nvSpPr>
          <p:spPr>
            <a:xfrm>
              <a:off x="5692677" y="6075571"/>
              <a:ext cx="906541" cy="8277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84" name="Group 54"/>
            <p:cNvGrpSpPr/>
            <p:nvPr/>
          </p:nvGrpSpPr>
          <p:grpSpPr>
            <a:xfrm>
              <a:off x="8838000" y="3713470"/>
              <a:ext cx="1762949" cy="998392"/>
              <a:chOff x="5603652" y="1574914"/>
              <a:chExt cx="1322384" cy="748794"/>
            </a:xfrm>
          </p:grpSpPr>
          <p:sp>
            <p:nvSpPr>
              <p:cNvPr id="95" name="Text Placeholder 3"/>
              <p:cNvSpPr txBox="1"/>
              <p:nvPr/>
            </p:nvSpPr>
            <p:spPr>
              <a:xfrm>
                <a:off x="5603652" y="1574914"/>
                <a:ext cx="862338" cy="20693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添加副标题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Text Placeholder 3"/>
              <p:cNvSpPr txBox="1"/>
              <p:nvPr/>
            </p:nvSpPr>
            <p:spPr>
              <a:xfrm>
                <a:off x="5615541" y="1806373"/>
                <a:ext cx="1310495" cy="51733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>
                  <a:lnSpc>
                    <a:spcPts val="1600"/>
                  </a:lnSpc>
                  <a:spcBef>
                    <a:spcPts val="900"/>
                  </a:spcBef>
                </a:pPr>
                <a:r>
                  <a:rPr lang="zh-CN" altLang="en-US" sz="10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此处简单描述该章节具体内容，文字言简意赅，不必繁琐，注意调整版面，美观度。</a:t>
                </a:r>
                <a:endParaRPr lang="es-ES" altLang="zh-CN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5" name="51"/>
            <p:cNvSpPr/>
            <p:nvPr/>
          </p:nvSpPr>
          <p:spPr>
            <a:xfrm>
              <a:off x="7917913" y="3807707"/>
              <a:ext cx="906541" cy="8277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86" name="Group 54"/>
            <p:cNvGrpSpPr/>
            <p:nvPr/>
          </p:nvGrpSpPr>
          <p:grpSpPr>
            <a:xfrm>
              <a:off x="1670926" y="3713469"/>
              <a:ext cx="1747099" cy="1015153"/>
              <a:chOff x="5652865" y="1574914"/>
              <a:chExt cx="1310495" cy="761365"/>
            </a:xfrm>
          </p:grpSpPr>
          <p:sp>
            <p:nvSpPr>
              <p:cNvPr id="93" name="Text Placeholder 3"/>
              <p:cNvSpPr txBox="1"/>
              <p:nvPr/>
            </p:nvSpPr>
            <p:spPr>
              <a:xfrm>
                <a:off x="6051809" y="1574914"/>
                <a:ext cx="862338" cy="206934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r" defTabSz="1218565">
                  <a:spcBef>
                    <a:spcPct val="20000"/>
                  </a:spcBef>
                  <a:defRPr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添加副标题</a:t>
                </a:r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Text Placeholder 3"/>
              <p:cNvSpPr txBox="1"/>
              <p:nvPr/>
            </p:nvSpPr>
            <p:spPr>
              <a:xfrm>
                <a:off x="5652865" y="1818944"/>
                <a:ext cx="1310495" cy="51733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defPPr>
                  <a:defRPr lang="zh-CN"/>
                </a:defPPr>
                <a:lvl1pPr indent="0">
                  <a:lnSpc>
                    <a:spcPts val="1600"/>
                  </a:lnSpc>
                  <a:spcBef>
                    <a:spcPts val="900"/>
                  </a:spcBef>
                  <a:buNone/>
                  <a:defRPr sz="1000" kern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cs typeface="+mn-ea"/>
                  </a:defRPr>
                </a:lvl1pPr>
                <a:lvl2pPr indent="0">
                  <a:buNone/>
                  <a:defRPr sz="1200"/>
                </a:lvl2pPr>
                <a:lvl3pPr indent="0">
                  <a:buNone/>
                  <a:defRPr sz="1000"/>
                </a:lvl3pPr>
                <a:lvl4pPr indent="0">
                  <a:buNone/>
                  <a:defRPr sz="900"/>
                </a:lvl4pPr>
                <a:lvl5pPr indent="0">
                  <a:buNone/>
                  <a:defRPr sz="900"/>
                </a:lvl5pPr>
                <a:lvl6pPr indent="0">
                  <a:buNone/>
                  <a:defRPr sz="900"/>
                </a:lvl6pPr>
                <a:lvl7pPr indent="0">
                  <a:buNone/>
                  <a:defRPr sz="900"/>
                </a:lvl7pPr>
                <a:lvl8pPr indent="0">
                  <a:buNone/>
                  <a:defRPr sz="900"/>
                </a:lvl8pPr>
                <a:lvl9pPr indent="0">
                  <a:buNone/>
                  <a:defRPr sz="900"/>
                </a:lvl9pPr>
              </a:lstStyle>
              <a:p>
                <a:r>
                  <a:rPr lang="zh-CN" altLang="en-US" dirty="0">
                    <a:latin typeface="+mn-lt"/>
                    <a:sym typeface="+mn-lt"/>
                  </a:rPr>
                  <a:t>此处简单描述该章节具体内容，文字言简意赅，不必繁琐，注意调整版面，美观度。</a:t>
                </a:r>
                <a:endParaRPr lang="es-ES" altLang="zh-CN" dirty="0">
                  <a:latin typeface="+mn-lt"/>
                  <a:sym typeface="+mn-lt"/>
                </a:endParaRPr>
              </a:p>
            </p:txBody>
          </p:sp>
        </p:grpSp>
        <p:sp>
          <p:nvSpPr>
            <p:cNvPr id="87" name="59"/>
            <p:cNvSpPr/>
            <p:nvPr/>
          </p:nvSpPr>
          <p:spPr>
            <a:xfrm>
              <a:off x="3383811" y="3711316"/>
              <a:ext cx="906541" cy="8277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88" name="Group 43"/>
            <p:cNvGrpSpPr/>
            <p:nvPr/>
          </p:nvGrpSpPr>
          <p:grpSpPr>
            <a:xfrm>
              <a:off x="5217700" y="3335328"/>
              <a:ext cx="1754352" cy="1754577"/>
              <a:chOff x="3923944" y="2183821"/>
              <a:chExt cx="1315935" cy="1315933"/>
            </a:xfrm>
          </p:grpSpPr>
          <p:sp>
            <p:nvSpPr>
              <p:cNvPr id="91" name="44"/>
              <p:cNvSpPr/>
              <p:nvPr/>
            </p:nvSpPr>
            <p:spPr>
              <a:xfrm>
                <a:off x="4083031" y="2332791"/>
                <a:ext cx="1016431" cy="1016431"/>
              </a:xfrm>
              <a:custGeom>
                <a:avLst/>
                <a:gdLst>
                  <a:gd name="connsiteX0" fmla="*/ 0 w 1293577"/>
                  <a:gd name="connsiteY0" fmla="*/ 646789 h 1293577"/>
                  <a:gd name="connsiteX1" fmla="*/ 189441 w 1293577"/>
                  <a:gd name="connsiteY1" fmla="*/ 189440 h 1293577"/>
                  <a:gd name="connsiteX2" fmla="*/ 646790 w 1293577"/>
                  <a:gd name="connsiteY2" fmla="*/ 1 h 1293577"/>
                  <a:gd name="connsiteX3" fmla="*/ 1104139 w 1293577"/>
                  <a:gd name="connsiteY3" fmla="*/ 189442 h 1293577"/>
                  <a:gd name="connsiteX4" fmla="*/ 1293578 w 1293577"/>
                  <a:gd name="connsiteY4" fmla="*/ 646791 h 1293577"/>
                  <a:gd name="connsiteX5" fmla="*/ 1104138 w 1293577"/>
                  <a:gd name="connsiteY5" fmla="*/ 1104140 h 1293577"/>
                  <a:gd name="connsiteX6" fmla="*/ 646789 w 1293577"/>
                  <a:gd name="connsiteY6" fmla="*/ 1293580 h 1293577"/>
                  <a:gd name="connsiteX7" fmla="*/ 189440 w 1293577"/>
                  <a:gd name="connsiteY7" fmla="*/ 1104139 h 1293577"/>
                  <a:gd name="connsiteX8" fmla="*/ 0 w 1293577"/>
                  <a:gd name="connsiteY8" fmla="*/ 646790 h 1293577"/>
                  <a:gd name="connsiteX9" fmla="*/ 0 w 1293577"/>
                  <a:gd name="connsiteY9" fmla="*/ 646789 h 1293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93577" h="1293577">
                    <a:moveTo>
                      <a:pt x="0" y="646789"/>
                    </a:moveTo>
                    <a:cubicBezTo>
                      <a:pt x="0" y="475250"/>
                      <a:pt x="68144" y="310737"/>
                      <a:pt x="189441" y="189440"/>
                    </a:cubicBezTo>
                    <a:cubicBezTo>
                      <a:pt x="310738" y="68144"/>
                      <a:pt x="475251" y="0"/>
                      <a:pt x="646790" y="1"/>
                    </a:cubicBezTo>
                    <a:cubicBezTo>
                      <a:pt x="818329" y="1"/>
                      <a:pt x="982842" y="68145"/>
                      <a:pt x="1104139" y="189442"/>
                    </a:cubicBezTo>
                    <a:cubicBezTo>
                      <a:pt x="1225435" y="310739"/>
                      <a:pt x="1293579" y="475252"/>
                      <a:pt x="1293578" y="646791"/>
                    </a:cubicBezTo>
                    <a:cubicBezTo>
                      <a:pt x="1293578" y="818330"/>
                      <a:pt x="1225434" y="982844"/>
                      <a:pt x="1104138" y="1104140"/>
                    </a:cubicBezTo>
                    <a:cubicBezTo>
                      <a:pt x="982841" y="1225436"/>
                      <a:pt x="818328" y="1293580"/>
                      <a:pt x="646789" y="1293580"/>
                    </a:cubicBezTo>
                    <a:cubicBezTo>
                      <a:pt x="475250" y="1293580"/>
                      <a:pt x="310736" y="1225436"/>
                      <a:pt x="189440" y="1104139"/>
                    </a:cubicBezTo>
                    <a:cubicBezTo>
                      <a:pt x="68144" y="982842"/>
                      <a:pt x="0" y="818329"/>
                      <a:pt x="0" y="646790"/>
                    </a:cubicBezTo>
                    <a:lnTo>
                      <a:pt x="0" y="646789"/>
                    </a:lnTo>
                    <a:close/>
                  </a:path>
                </a:pathLst>
              </a:custGeom>
              <a:solidFill>
                <a:srgbClr val="7FD0F8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6270" tIns="226270" rIns="226270" bIns="226270" numCol="1" spcCol="1270" anchor="b" anchorCtr="0">
                <a:noAutofit/>
              </a:bodyPr>
              <a:lstStyle/>
              <a:p>
                <a:pPr algn="ctr" defTabSz="171831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Oval 48"/>
              <p:cNvSpPr>
                <a:spLocks noChangeAspect="1"/>
              </p:cNvSpPr>
              <p:nvPr/>
            </p:nvSpPr>
            <p:spPr>
              <a:xfrm>
                <a:off x="3923944" y="2183821"/>
                <a:ext cx="1315935" cy="1315933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9" name="143"/>
            <p:cNvSpPr>
              <a:spLocks noEditPoints="1"/>
            </p:cNvSpPr>
            <p:nvPr/>
          </p:nvSpPr>
          <p:spPr bwMode="auto">
            <a:xfrm>
              <a:off x="5785900" y="3848100"/>
              <a:ext cx="668138" cy="615472"/>
            </a:xfrm>
            <a:custGeom>
              <a:avLst/>
              <a:gdLst>
                <a:gd name="T0" fmla="*/ 151 w 157"/>
                <a:gd name="T1" fmla="*/ 59 h 145"/>
                <a:gd name="T2" fmla="*/ 130 w 157"/>
                <a:gd name="T3" fmla="*/ 41 h 145"/>
                <a:gd name="T4" fmla="*/ 110 w 157"/>
                <a:gd name="T5" fmla="*/ 23 h 145"/>
                <a:gd name="T6" fmla="*/ 88 w 157"/>
                <a:gd name="T7" fmla="*/ 5 h 145"/>
                <a:gd name="T8" fmla="*/ 69 w 157"/>
                <a:gd name="T9" fmla="*/ 5 h 145"/>
                <a:gd name="T10" fmla="*/ 47 w 157"/>
                <a:gd name="T11" fmla="*/ 23 h 145"/>
                <a:gd name="T12" fmla="*/ 27 w 157"/>
                <a:gd name="T13" fmla="*/ 41 h 145"/>
                <a:gd name="T14" fmla="*/ 6 w 157"/>
                <a:gd name="T15" fmla="*/ 59 h 145"/>
                <a:gd name="T16" fmla="*/ 9 w 157"/>
                <a:gd name="T17" fmla="*/ 68 h 145"/>
                <a:gd name="T18" fmla="*/ 21 w 157"/>
                <a:gd name="T19" fmla="*/ 68 h 145"/>
                <a:gd name="T20" fmla="*/ 21 w 157"/>
                <a:gd name="T21" fmla="*/ 139 h 145"/>
                <a:gd name="T22" fmla="*/ 27 w 157"/>
                <a:gd name="T23" fmla="*/ 145 h 145"/>
                <a:gd name="T24" fmla="*/ 38 w 157"/>
                <a:gd name="T25" fmla="*/ 145 h 145"/>
                <a:gd name="T26" fmla="*/ 38 w 157"/>
                <a:gd name="T27" fmla="*/ 81 h 145"/>
                <a:gd name="T28" fmla="*/ 71 w 157"/>
                <a:gd name="T29" fmla="*/ 81 h 145"/>
                <a:gd name="T30" fmla="*/ 71 w 157"/>
                <a:gd name="T31" fmla="*/ 145 h 145"/>
                <a:gd name="T32" fmla="*/ 130 w 157"/>
                <a:gd name="T33" fmla="*/ 145 h 145"/>
                <a:gd name="T34" fmla="*/ 136 w 157"/>
                <a:gd name="T35" fmla="*/ 139 h 145"/>
                <a:gd name="T36" fmla="*/ 136 w 157"/>
                <a:gd name="T37" fmla="*/ 68 h 145"/>
                <a:gd name="T38" fmla="*/ 148 w 157"/>
                <a:gd name="T39" fmla="*/ 68 h 145"/>
                <a:gd name="T40" fmla="*/ 151 w 157"/>
                <a:gd name="T41" fmla="*/ 59 h 145"/>
                <a:gd name="T42" fmla="*/ 118 w 157"/>
                <a:gd name="T43" fmla="*/ 97 h 145"/>
                <a:gd name="T44" fmla="*/ 89 w 157"/>
                <a:gd name="T45" fmla="*/ 97 h 145"/>
                <a:gd name="T46" fmla="*/ 89 w 157"/>
                <a:gd name="T47" fmla="*/ 72 h 145"/>
                <a:gd name="T48" fmla="*/ 118 w 157"/>
                <a:gd name="T49" fmla="*/ 72 h 145"/>
                <a:gd name="T50" fmla="*/ 118 w 157"/>
                <a:gd name="T51" fmla="*/ 9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45">
                  <a:moveTo>
                    <a:pt x="151" y="59"/>
                  </a:moveTo>
                  <a:cubicBezTo>
                    <a:pt x="130" y="41"/>
                    <a:pt x="130" y="41"/>
                    <a:pt x="130" y="41"/>
                  </a:cubicBezTo>
                  <a:cubicBezTo>
                    <a:pt x="124" y="36"/>
                    <a:pt x="115" y="28"/>
                    <a:pt x="110" y="23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0"/>
                    <a:pt x="74" y="0"/>
                    <a:pt x="69" y="5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2" y="28"/>
                    <a:pt x="33" y="36"/>
                    <a:pt x="27" y="41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64"/>
                    <a:pt x="2" y="68"/>
                    <a:pt x="9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139"/>
                    <a:pt x="21" y="139"/>
                    <a:pt x="21" y="139"/>
                  </a:cubicBezTo>
                  <a:cubicBezTo>
                    <a:pt x="21" y="142"/>
                    <a:pt x="24" y="145"/>
                    <a:pt x="27" y="145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4" y="145"/>
                    <a:pt x="136" y="142"/>
                    <a:pt x="136" y="139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55" y="68"/>
                    <a:pt x="157" y="64"/>
                    <a:pt x="151" y="59"/>
                  </a:cubicBezTo>
                  <a:close/>
                  <a:moveTo>
                    <a:pt x="118" y="97"/>
                  </a:moveTo>
                  <a:cubicBezTo>
                    <a:pt x="89" y="97"/>
                    <a:pt x="89" y="97"/>
                    <a:pt x="89" y="97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118" y="72"/>
                    <a:pt x="118" y="72"/>
                    <a:pt x="118" y="72"/>
                  </a:cubicBezTo>
                  <a:lnTo>
                    <a:pt x="118" y="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08" tIns="60954" rIns="121908" bIns="60954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59"/>
            <p:cNvSpPr/>
            <p:nvPr/>
          </p:nvSpPr>
          <p:spPr>
            <a:xfrm>
              <a:off x="5801301" y="1408453"/>
              <a:ext cx="906541" cy="8277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5vyupg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2165</Words>
  <Application>Microsoft Office PowerPoint</Application>
  <PresentationFormat>宽屏</PresentationFormat>
  <Paragraphs>232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方正正大黑简体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2022-03-07T06:30:32Z</dcterms:created>
  <dcterms:modified xsi:type="dcterms:W3CDTF">2023-01-10T06:26:01Z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B852150A636D4D60AFB42D25BE24A8CD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