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836" r:id="rId2"/>
    <p:sldId id="906" r:id="rId3"/>
    <p:sldId id="907" r:id="rId4"/>
    <p:sldId id="908" r:id="rId5"/>
    <p:sldId id="909" r:id="rId6"/>
    <p:sldId id="910" r:id="rId7"/>
    <p:sldId id="911" r:id="rId8"/>
    <p:sldId id="912" r:id="rId9"/>
    <p:sldId id="919" r:id="rId10"/>
    <p:sldId id="920" r:id="rId11"/>
    <p:sldId id="915" r:id="rId12"/>
    <p:sldId id="914" r:id="rId13"/>
    <p:sldId id="903" r:id="rId14"/>
    <p:sldId id="891" r:id="rId15"/>
    <p:sldId id="820" r:id="rId16"/>
    <p:sldId id="918" r:id="rId17"/>
    <p:sldId id="893" r:id="rId18"/>
    <p:sldId id="905" r:id="rId19"/>
    <p:sldId id="884" r:id="rId20"/>
    <p:sldId id="892" r:id="rId21"/>
    <p:sldId id="885" r:id="rId22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0000"/>
    <a:srgbClr val="FFCCFF"/>
    <a:srgbClr val="D9DBDA"/>
    <a:srgbClr val="575757"/>
    <a:srgbClr val="3333FF"/>
    <a:srgbClr val="70C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317" autoAdjust="0"/>
  </p:normalViewPr>
  <p:slideViewPr>
    <p:cSldViewPr>
      <p:cViewPr>
        <p:scale>
          <a:sx n="100" d="100"/>
          <a:sy n="100" d="100"/>
        </p:scale>
        <p:origin x="-246" y="-264"/>
      </p:cViewPr>
      <p:guideLst>
        <p:guide orient="horz" pos="2387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062D114-3A35-45BD-A5F7-B47F645DA28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F6CB1AB5-8155-471A-BAAE-4B71C4541FD8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BB86358-7315-4C51-9B50-B6C23DA33EFE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27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465583F-8315-471C-8A2F-0F64734AA01C}" type="slidenum">
              <a:rPr lang="zh-CN" altLang="en-US" sz="1200"/>
              <a:t>18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47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E55518D-4C26-4BCC-9D87-26700B573051}" type="slidenum">
              <a:rPr lang="zh-CN" altLang="en-US" sz="1200"/>
              <a:t>19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68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FB56A00-AABF-4A95-A717-CE2BB3D63836}" type="slidenum">
              <a:rPr lang="zh-CN" altLang="en-US" sz="1200"/>
              <a:t>20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88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EB4F75D-EF78-4EEA-A2D8-4B22BE76D896}" type="slidenum">
              <a:rPr lang="zh-CN" altLang="en-US" sz="1200"/>
              <a:t>21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1AB5-8155-471A-BAAE-4B71C4541FD8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166C01C-6E25-42A9-9E21-D4A522F1FA6D}" type="slidenum">
              <a:rPr lang="zh-CN" altLang="en-US" sz="1200"/>
              <a:t>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E57001A-9AF7-4392-8BBA-0C230C9A86C7}" type="slidenum">
              <a:rPr lang="zh-CN" altLang="en-US" sz="1200"/>
              <a:t>10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57272EF-A769-443A-80EF-AB231EF3B12D}" type="slidenum">
              <a:rPr lang="zh-CN" altLang="en-US" sz="1200"/>
              <a:t>12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BC9EC77-90B7-4671-B144-8BFA30701952}" type="slidenum">
              <a:rPr lang="zh-CN" altLang="en-US" sz="1200">
                <a:latin typeface="Calibri" panose="020F0502020204030204" pitchFamily="34" charset="0"/>
              </a:rPr>
              <a:t>14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E297447-FE93-4654-9CE8-597027D8D249}" type="slidenum">
              <a:rPr lang="zh-CN" altLang="en-US" sz="1200"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5F7ECA0-7320-4460-B33F-692D3663B73D}" type="slidenum">
              <a:rPr lang="zh-CN" altLang="en-US" sz="1200"/>
              <a:t>16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6D16DBB-4F67-4566-9288-9FAC92386F11}" type="slidenum">
              <a:rPr lang="zh-CN" altLang="en-US" sz="1200"/>
              <a:t>17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FAFA-892C-4C62-9E62-B1B11140942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390D9-C9A7-46AD-815D-5A55FBDADE7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43B12-A27E-4742-BE0E-A50ECF4553C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BE24D-53D2-44E6-86E9-0B69D8D251B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71581-DEC6-44CD-BB6D-1E419EF0C2C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18383-DE15-49AC-8008-7650A00929E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FB0CA5EE-7679-4724-A9DF-1B4CCADC6FA5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F67963F3-B699-43A9-BD07-E2E7BE7F214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31BDAD0-254A-460E-8DBE-D462AB61A221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DAEA9BD-34B4-4FE7-A446-EB7DB5FA2A2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7C428CE-19FB-4E19-A5AA-FC191BD0664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>
            <a:lvl1pPr>
              <a:defRPr/>
            </a:lvl1pPr>
          </a:lstStyle>
          <a:p>
            <a:fld id="{1860CC56-854F-4DD7-9004-8A684A5DE8E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837C7EE-6B8F-4070-ACDA-6A8850A1488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9DB0329-56AE-440B-A71D-7D21361C7B7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9E216-1DF2-4CBD-8FAA-B758DD78C83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7E2A8-E652-4557-A1B3-58B24047424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FB97F-0930-4402-947D-726F8192A6E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79AFB-1460-4FC2-BF7A-A6A31E264CA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39BA8-FB36-4065-9DC7-6964468E247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CC7ED-EC25-4753-91E2-7988A05CD7B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376E0-1822-4E58-8EF1-057FF52E3BF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16306-9199-4613-8768-3BDA8516519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4C4F-23A1-4744-8510-FAB2345FAB4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50772-C07F-46EA-980D-51862CD69D7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76A68-6B79-468D-B77E-73CC5C590F3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5007D-D91A-4E00-B5B7-AC22B4ED453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3FF0D-F51A-4CC3-8CAA-7429BF01198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B8065-A1E3-4961-8D99-93FD5F91262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03261-03B2-4663-B95A-497AADD7A5C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F6E76-1768-4641-BF50-1795037E790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07F177A-311A-4544-9EF0-12E5F1B035E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9BFA6A9-8B7C-4B45-95C8-3B759103B3C4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9.png"/><Relationship Id="rId2" Type="http://schemas.openxmlformats.org/officeDocument/2006/relationships/audio" Target="file:///E:\&#20154;&#25945;&#26032;&#29256;5&#19978;\U5\Lesson29%20&#25945;&#23398;&#35838;&#20214;\Lesson29Justtalk&#35838;&#25991;&#24405;&#38899;_128k.mp3" TargetMode="External"/><Relationship Id="rId1" Type="http://schemas.microsoft.com/office/2007/relationships/media" Target="file:///E:\&#20154;&#25945;&#26032;&#29256;5&#19978;\U5\Lesson29%20&#25945;&#23398;&#35838;&#20214;\Lesson29Justtalk&#35838;&#25991;&#24405;&#38899;_128k.mp3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5&#19978;\U5\Lesson29%20&#25945;&#23398;&#35838;&#20214;\TALK04.MP3" TargetMode="External"/><Relationship Id="rId13" Type="http://schemas.microsoft.com/office/2007/relationships/media" Target="file:///E:\&#20154;&#25945;&#26032;&#29256;5&#19978;\U5\Lesson29%20&#25945;&#23398;&#35838;&#20214;\TALK07.MP3" TargetMode="External"/><Relationship Id="rId18" Type="http://schemas.openxmlformats.org/officeDocument/2006/relationships/audio" Target="file:///E:\&#20154;&#25945;&#26032;&#29256;5&#19978;\U5\Lesson29%20&#25945;&#23398;&#35838;&#20214;\TALK09.MP3" TargetMode="External"/><Relationship Id="rId3" Type="http://schemas.microsoft.com/office/2007/relationships/media" Target="file:///E:\&#20154;&#25945;&#26032;&#29256;5&#19978;\U5\Lesson29%20&#25945;&#23398;&#35838;&#20214;\TALK02.MP3" TargetMode="External"/><Relationship Id="rId21" Type="http://schemas.openxmlformats.org/officeDocument/2006/relationships/image" Target="../media/image19.png"/><Relationship Id="rId7" Type="http://schemas.microsoft.com/office/2007/relationships/media" Target="file:///E:\&#20154;&#25945;&#26032;&#29256;5&#19978;\U5\Lesson29%20&#25945;&#23398;&#35838;&#20214;\TALK04.MP3" TargetMode="External"/><Relationship Id="rId12" Type="http://schemas.openxmlformats.org/officeDocument/2006/relationships/audio" Target="file:///E:\&#20154;&#25945;&#26032;&#29256;5&#19978;\U5\Lesson29%20&#25945;&#23398;&#35838;&#20214;\TALK06.MP3" TargetMode="External"/><Relationship Id="rId17" Type="http://schemas.microsoft.com/office/2007/relationships/media" Target="file:///E:\&#20154;&#25945;&#26032;&#29256;5&#19978;\U5\Lesson29%20&#25945;&#23398;&#35838;&#20214;\TALK09.MP3" TargetMode="External"/><Relationship Id="rId2" Type="http://schemas.openxmlformats.org/officeDocument/2006/relationships/audio" Target="file:///E:\&#20154;&#25945;&#26032;&#29256;5&#19978;\U5\Lesson29%20&#25945;&#23398;&#35838;&#20214;\TALK01.MP3" TargetMode="External"/><Relationship Id="rId16" Type="http://schemas.openxmlformats.org/officeDocument/2006/relationships/audio" Target="file:///E:\&#20154;&#25945;&#26032;&#29256;5&#19978;\U5\Lesson29%20&#25945;&#23398;&#35838;&#20214;\TALK08.MP3" TargetMode="External"/><Relationship Id="rId20" Type="http://schemas.openxmlformats.org/officeDocument/2006/relationships/image" Target="../media/image10.png"/><Relationship Id="rId1" Type="http://schemas.microsoft.com/office/2007/relationships/media" Target="file:///E:\&#20154;&#25945;&#26032;&#29256;5&#19978;\U5\Lesson29%20&#25945;&#23398;&#35838;&#20214;\TALK01.MP3" TargetMode="External"/><Relationship Id="rId6" Type="http://schemas.openxmlformats.org/officeDocument/2006/relationships/audio" Target="file:///E:\&#20154;&#25945;&#26032;&#29256;5&#19978;\U5\Lesson29%20&#25945;&#23398;&#35838;&#20214;\TALK03.MP3" TargetMode="External"/><Relationship Id="rId11" Type="http://schemas.microsoft.com/office/2007/relationships/media" Target="file:///E:\&#20154;&#25945;&#26032;&#29256;5&#19978;\U5\Lesson29%20&#25945;&#23398;&#35838;&#20214;\TALK06.MP3" TargetMode="External"/><Relationship Id="rId5" Type="http://schemas.microsoft.com/office/2007/relationships/media" Target="file:///E:\&#20154;&#25945;&#26032;&#29256;5&#19978;\U5\Lesson29%20&#25945;&#23398;&#35838;&#20214;\TALK03.MP3" TargetMode="External"/><Relationship Id="rId15" Type="http://schemas.microsoft.com/office/2007/relationships/media" Target="file:///E:\&#20154;&#25945;&#26032;&#29256;5&#19978;\U5\Lesson29%20&#25945;&#23398;&#35838;&#20214;\TALK08.MP3" TargetMode="External"/><Relationship Id="rId10" Type="http://schemas.openxmlformats.org/officeDocument/2006/relationships/audio" Target="file:///E:\&#20154;&#25945;&#26032;&#29256;5&#19978;\U5\Lesson29%20&#25945;&#23398;&#35838;&#20214;\TALK05.MP3" TargetMode="External"/><Relationship Id="rId19" Type="http://schemas.openxmlformats.org/officeDocument/2006/relationships/slideLayout" Target="../slideLayouts/slideLayout13.xml"/><Relationship Id="rId4" Type="http://schemas.openxmlformats.org/officeDocument/2006/relationships/audio" Target="file:///E:\&#20154;&#25945;&#26032;&#29256;5&#19978;\U5\Lesson29%20&#25945;&#23398;&#35838;&#20214;\TALK02.MP3" TargetMode="External"/><Relationship Id="rId9" Type="http://schemas.microsoft.com/office/2007/relationships/media" Target="file:///E:\&#20154;&#25945;&#26032;&#29256;5&#19978;\U5\Lesson29%20&#25945;&#23398;&#35838;&#20214;\TALK05.MP3" TargetMode="External"/><Relationship Id="rId14" Type="http://schemas.openxmlformats.org/officeDocument/2006/relationships/audio" Target="file:///E:\&#20154;&#25945;&#26032;&#29256;5&#19978;\U5\Lesson29%20&#25945;&#23398;&#35838;&#20214;\TALK07.MP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3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5&#19978;\U5\Lesson29%20&#25945;&#23398;&#35838;&#20214;\umbrella_128k.mp3" TargetMode="External"/><Relationship Id="rId1" Type="http://schemas.microsoft.com/office/2007/relationships/media" Target="file:///E:\&#20154;&#25945;&#26032;&#29256;5&#19978;\U5\Lesson29%20&#25945;&#23398;&#35838;&#20214;\umbrella_128k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5&#19978;\U5\Lesson29%20&#25945;&#23398;&#35838;&#20214;\fan_128k.mp3" TargetMode="External"/><Relationship Id="rId1" Type="http://schemas.microsoft.com/office/2007/relationships/media" Target="file:///E:\&#20154;&#25945;&#26032;&#29256;5&#19978;\U5\Lesson29%20&#25945;&#23398;&#35838;&#20214;\fan_128k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5&#19978;\U5\Lesson29%20&#25945;&#23398;&#35838;&#20214;\suncap_128k.mp3" TargetMode="External"/><Relationship Id="rId1" Type="http://schemas.microsoft.com/office/2007/relationships/media" Target="file:///E:\&#20154;&#25945;&#26032;&#29256;5&#19978;\U5\Lesson29%20&#25945;&#23398;&#35838;&#20214;\suncap_128k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5&#19978;\U5\Lesson29%20&#25945;&#23398;&#35838;&#20214;\camera_128k.mp3" TargetMode="External"/><Relationship Id="rId1" Type="http://schemas.microsoft.com/office/2007/relationships/media" Target="file:///E:\&#20154;&#25945;&#26032;&#29256;5&#19978;\U5\Lesson29%20&#25945;&#23398;&#35838;&#20214;\camera_128k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844" y="1129943"/>
            <a:ext cx="5580112" cy="637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教精通版五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2348880"/>
            <a:ext cx="9144000" cy="172085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5400" b="1" dirty="0" smtClean="0">
                <a:solidFill>
                  <a:schemeClr val="tx1"/>
                </a:solidFill>
              </a:rPr>
              <a:t>Unit5 Is this your schoolbag?</a:t>
            </a:r>
            <a:endParaRPr lang="zh-CN" altLang="en-US" sz="5400" b="1" dirty="0" smtClean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6969" y="620689"/>
            <a:ext cx="2682468" cy="1656184"/>
          </a:xfrm>
          <a:prstGeom prst="ellips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2823247" y="5120411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734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7347" name="图片 2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920750"/>
            <a:ext cx="16129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1835150" y="1587500"/>
            <a:ext cx="1657350" cy="584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Game 2</a:t>
            </a:r>
            <a:endParaRPr lang="zh-CN" altLang="en-US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838" y="1574800"/>
            <a:ext cx="35528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2"/>
                </a:solidFill>
                <a:latin typeface="+mj-lt"/>
                <a:ea typeface="黑体" panose="02010609060101010101" pitchFamily="49" charset="-122"/>
              </a:rPr>
              <a:t>What’s missing</a:t>
            </a:r>
            <a:endParaRPr lang="zh-CN" altLang="en-US" sz="3600" b="1" dirty="0">
              <a:solidFill>
                <a:schemeClr val="accent2"/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15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250" y="4805363"/>
            <a:ext cx="2047875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03813" y="2565400"/>
            <a:ext cx="2752725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53088" y="4829175"/>
            <a:ext cx="2159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58888" y="2486025"/>
            <a:ext cx="2357437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9394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" y="2924175"/>
            <a:ext cx="409257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83050" y="2924175"/>
            <a:ext cx="49911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9397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16013" y="1773238"/>
            <a:ext cx="7005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0" lang="en-US" altLang="zh-CN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you see in this picture? 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1154113" y="1412875"/>
            <a:ext cx="24812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250825" y="1700213"/>
            <a:ext cx="5724525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1. Whose umbrella is this? </a:t>
            </a:r>
          </a:p>
        </p:txBody>
      </p:sp>
      <p:sp>
        <p:nvSpPr>
          <p:cNvPr id="60419" name="标题 8"/>
          <p:cNvSpPr txBox="1"/>
          <p:nvPr/>
        </p:nvSpPr>
        <p:spPr bwMode="auto">
          <a:xfrm>
            <a:off x="323850" y="74961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12788" y="2786063"/>
            <a:ext cx="4365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It’s Peter’s umbrella.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60421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32385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3" name="内容占位符 1"/>
          <p:cNvSpPr txBox="1"/>
          <p:nvPr/>
        </p:nvSpPr>
        <p:spPr bwMode="auto">
          <a:xfrm>
            <a:off x="1044575" y="8810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Listen and answer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15963" y="5014913"/>
            <a:ext cx="3065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It’s Kate’s fan.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0825" y="3933825"/>
            <a:ext cx="61753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2. Whose fan is this? </a:t>
            </a:r>
          </a:p>
        </p:txBody>
      </p:sp>
      <p:pic>
        <p:nvPicPr>
          <p:cNvPr id="60426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7900" y="3573463"/>
            <a:ext cx="413385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/>
          <p:cNvSpPr/>
          <p:nvPr/>
        </p:nvSpPr>
        <p:spPr>
          <a:xfrm>
            <a:off x="6084888" y="5002213"/>
            <a:ext cx="503237" cy="431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754813" y="4929188"/>
            <a:ext cx="1130300" cy="9001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" name="Lesson29Just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1690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10" grpId="0"/>
      <p:bldP spid="2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19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2466" name="标题 8"/>
          <p:cNvSpPr txBox="1"/>
          <p:nvPr/>
        </p:nvSpPr>
        <p:spPr bwMode="auto">
          <a:xfrm>
            <a:off x="323850" y="147637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2467" name="组合 7"/>
          <p:cNvGrpSpPr/>
          <p:nvPr/>
        </p:nvGrpSpPr>
        <p:grpSpPr bwMode="auto">
          <a:xfrm>
            <a:off x="5219700" y="847725"/>
            <a:ext cx="3071813" cy="571500"/>
            <a:chOff x="5436096" y="1127125"/>
            <a:chExt cx="3071802" cy="571500"/>
          </a:xfrm>
        </p:grpSpPr>
        <p:sp>
          <p:nvSpPr>
            <p:cNvPr id="8" name="云形 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2482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 flipV="1">
            <a:off x="1154113" y="1412875"/>
            <a:ext cx="16256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69" name="图片 19"/>
          <p:cNvPicPr>
            <a:picLocks noChangeAspect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28588" y="1443038"/>
            <a:ext cx="8583612" cy="5216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       Lisa: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Hi, Gao Wei. It’s six o’clock now.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Gao Wei: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Oh! It’s time to go home.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       Lisa: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Let’s go home, Peter and Kate!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Gao Wei: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Whose umbrella is this?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       Lisa: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It’s Peter’s umbrella.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Gao Wei: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Whose fan is this? Is it your fan, Lisa?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       Lisa: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No, it isn’t. It’s Kate’s fan.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Gao Wei: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Peter and Kate, come back! Your umbrella 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                 and fan!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Peter &amp; Kate: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Thank you. Here we come!</a:t>
            </a:r>
          </a:p>
        </p:txBody>
      </p:sp>
      <p:pic>
        <p:nvPicPr>
          <p:cNvPr id="2" name="TALK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14732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ALK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200977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ALK0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250348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LK0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30178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ALK0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35544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ALK06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0" y="40640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TALK07.MP3">
            <a:hlinkClick r:id="" action="ppaction://media"/>
          </p:cNvPr>
          <p:cNvPicPr>
            <a:picLocks noRot="1"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0" y="45926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ALK08.MP3">
            <a:hlinkClick r:id="" action="ppaction://media"/>
          </p:cNvPr>
          <p:cNvPicPr>
            <a:picLocks noRot="1"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link="rId15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56054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TALK09.MP3">
            <a:hlinkClick r:id="" action="ppaction://media"/>
          </p:cNvPr>
          <p:cNvPicPr>
            <a:picLocks noRot="1"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link="rId17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0" y="613727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07975" y="1076325"/>
            <a:ext cx="5435600" cy="954088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yourself 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自读对话一分钟。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63491" name="Group 3"/>
          <p:cNvGrpSpPr/>
          <p:nvPr/>
        </p:nvGrpSpPr>
        <p:grpSpPr bwMode="auto">
          <a:xfrm>
            <a:off x="360363" y="2351088"/>
            <a:ext cx="4319587" cy="3678237"/>
            <a:chOff x="-103" y="181"/>
            <a:chExt cx="3084" cy="1345"/>
          </a:xfrm>
        </p:grpSpPr>
        <p:sp>
          <p:nvSpPr>
            <p:cNvPr id="30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3515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  <a:ea typeface="幼圆" panose="02010509060101010101" pitchFamily="49" charset="-122"/>
                </a:rPr>
                <a:t>Learning tip :</a:t>
              </a:r>
            </a:p>
          </p:txBody>
        </p:sp>
      </p:grp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4859338" y="1663700"/>
            <a:ext cx="3960812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3493" name="Oval 8"/>
          <p:cNvSpPr>
            <a:spLocks noChangeArrowheads="1"/>
          </p:cNvSpPr>
          <p:nvPr/>
        </p:nvSpPr>
        <p:spPr bwMode="auto">
          <a:xfrm>
            <a:off x="5086350" y="1947863"/>
            <a:ext cx="3373438" cy="349567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50000">
                <a:srgbClr val="00CCFF"/>
              </a:gs>
              <a:gs pos="100000">
                <a:srgbClr val="0033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63494" name="Oval 9"/>
          <p:cNvSpPr>
            <a:spLocks noChangeArrowheads="1"/>
          </p:cNvSpPr>
          <p:nvPr/>
        </p:nvSpPr>
        <p:spPr bwMode="auto">
          <a:xfrm>
            <a:off x="5148263" y="1960563"/>
            <a:ext cx="3373437" cy="3495675"/>
          </a:xfrm>
          <a:prstGeom prst="ellipse">
            <a:avLst/>
          </a:prstGeom>
          <a:gradFill rotWithShape="1">
            <a:gsLst>
              <a:gs pos="0">
                <a:srgbClr val="0033CC">
                  <a:alpha val="7999"/>
                </a:srgbClr>
              </a:gs>
              <a:gs pos="100000">
                <a:srgbClr val="00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3" name="Group 10"/>
          <p:cNvGrpSpPr/>
          <p:nvPr/>
        </p:nvGrpSpPr>
        <p:grpSpPr bwMode="auto">
          <a:xfrm>
            <a:off x="5832748" y="5852224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2357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79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80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81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63496" name="Text Box 15"/>
          <p:cNvSpPr txBox="1">
            <a:spLocks noChangeArrowheads="1"/>
          </p:cNvSpPr>
          <p:nvPr/>
        </p:nvSpPr>
        <p:spPr bwMode="auto">
          <a:xfrm>
            <a:off x="7729538" y="2495550"/>
            <a:ext cx="496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63497" name="Text Box 16"/>
          <p:cNvSpPr txBox="1">
            <a:spLocks noChangeArrowheads="1"/>
          </p:cNvSpPr>
          <p:nvPr/>
        </p:nvSpPr>
        <p:spPr bwMode="auto">
          <a:xfrm>
            <a:off x="7937500" y="4073525"/>
            <a:ext cx="431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63498" name="Text Box 17"/>
          <p:cNvSpPr txBox="1">
            <a:spLocks noChangeArrowheads="1"/>
          </p:cNvSpPr>
          <p:nvPr/>
        </p:nvSpPr>
        <p:spPr bwMode="auto">
          <a:xfrm>
            <a:off x="6445250" y="5046663"/>
            <a:ext cx="619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63499" name="WordArt 18"/>
          <p:cNvSpPr>
            <a:spLocks noChangeArrowheads="1" noChangeShapeType="1"/>
          </p:cNvSpPr>
          <p:nvPr/>
        </p:nvSpPr>
        <p:spPr bwMode="auto">
          <a:xfrm>
            <a:off x="5653088" y="1350963"/>
            <a:ext cx="2357437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一分钟倒计时</a:t>
            </a:r>
          </a:p>
        </p:txBody>
      </p:sp>
      <p:sp>
        <p:nvSpPr>
          <p:cNvPr id="63500" name="Oval 19"/>
          <p:cNvSpPr>
            <a:spLocks noChangeArrowheads="1"/>
          </p:cNvSpPr>
          <p:nvPr/>
        </p:nvSpPr>
        <p:spPr bwMode="auto">
          <a:xfrm>
            <a:off x="5111750" y="1949450"/>
            <a:ext cx="3373438" cy="3497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5076825" y="1936750"/>
            <a:ext cx="3551238" cy="3530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4" name="Group 21"/>
          <p:cNvGrpSpPr/>
          <p:nvPr/>
        </p:nvGrpSpPr>
        <p:grpSpPr bwMode="auto">
          <a:xfrm>
            <a:off x="6732588" y="2143125"/>
            <a:ext cx="150812" cy="3206750"/>
            <a:chOff x="0" y="0"/>
            <a:chExt cx="364" cy="1451"/>
          </a:xfrm>
        </p:grpSpPr>
        <p:sp>
          <p:nvSpPr>
            <p:cNvPr id="63512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63513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63503" name="Oval 24"/>
          <p:cNvSpPr>
            <a:spLocks noChangeArrowheads="1"/>
          </p:cNvSpPr>
          <p:nvPr/>
        </p:nvSpPr>
        <p:spPr bwMode="auto">
          <a:xfrm>
            <a:off x="6483350" y="358298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63504" name="Text Box 25"/>
          <p:cNvSpPr txBox="1">
            <a:spLocks noChangeArrowheads="1"/>
          </p:cNvSpPr>
          <p:nvPr/>
        </p:nvSpPr>
        <p:spPr bwMode="auto">
          <a:xfrm>
            <a:off x="8189913" y="258445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50</a:t>
            </a:r>
          </a:p>
        </p:txBody>
      </p:sp>
      <p:sp>
        <p:nvSpPr>
          <p:cNvPr id="63505" name="Text Box 26"/>
          <p:cNvSpPr txBox="1">
            <a:spLocks noChangeArrowheads="1"/>
          </p:cNvSpPr>
          <p:nvPr/>
        </p:nvSpPr>
        <p:spPr bwMode="auto">
          <a:xfrm>
            <a:off x="8269288" y="4170363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40</a:t>
            </a:r>
          </a:p>
        </p:txBody>
      </p:sp>
      <p:sp>
        <p:nvSpPr>
          <p:cNvPr id="63506" name="Text Box 27"/>
          <p:cNvSpPr txBox="1">
            <a:spLocks noChangeArrowheads="1"/>
          </p:cNvSpPr>
          <p:nvPr/>
        </p:nvSpPr>
        <p:spPr bwMode="auto">
          <a:xfrm>
            <a:off x="6564313" y="1590675"/>
            <a:ext cx="64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60</a:t>
            </a:r>
          </a:p>
        </p:txBody>
      </p:sp>
      <p:sp>
        <p:nvSpPr>
          <p:cNvPr id="63507" name="Text Box 28"/>
          <p:cNvSpPr txBox="1">
            <a:spLocks noChangeArrowheads="1"/>
          </p:cNvSpPr>
          <p:nvPr/>
        </p:nvSpPr>
        <p:spPr bwMode="auto">
          <a:xfrm>
            <a:off x="6594475" y="5402263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63508" name="Text Box 29"/>
          <p:cNvSpPr txBox="1">
            <a:spLocks noChangeArrowheads="1"/>
          </p:cNvSpPr>
          <p:nvPr/>
        </p:nvSpPr>
        <p:spPr bwMode="auto">
          <a:xfrm>
            <a:off x="4897438" y="4157663"/>
            <a:ext cx="557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63509" name="Text Box 30"/>
          <p:cNvSpPr txBox="1">
            <a:spLocks noChangeArrowheads="1"/>
          </p:cNvSpPr>
          <p:nvPr/>
        </p:nvSpPr>
        <p:spPr bwMode="auto">
          <a:xfrm>
            <a:off x="5003800" y="2574925"/>
            <a:ext cx="5572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63510" name="标题 8"/>
          <p:cNvSpPr txBox="1"/>
          <p:nvPr/>
        </p:nvSpPr>
        <p:spPr bwMode="auto">
          <a:xfrm>
            <a:off x="323850" y="188640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3511" name="Text Box 52"/>
          <p:cNvSpPr txBox="1">
            <a:spLocks noChangeArrowheads="1"/>
          </p:cNvSpPr>
          <p:nvPr/>
        </p:nvSpPr>
        <p:spPr bwMode="auto">
          <a:xfrm>
            <a:off x="915988" y="3429000"/>
            <a:ext cx="359727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自己读对话，比一比看谁能在一分钟内读完，并且读得准确、流利！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940050" y="1360488"/>
            <a:ext cx="3240088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200" b="1" kern="10">
                <a:ln w="12700">
                  <a:solidFill>
                    <a:schemeClr val="accent1"/>
                  </a:solidFill>
                  <a:round/>
                </a:ln>
                <a:pattFill prst="pct50">
                  <a:fgClr>
                    <a:schemeClr val="accent1"/>
                  </a:fgClr>
                  <a:bgClr>
                    <a:srgbClr val="E9F6DC"/>
                  </a:bgClr>
                </a:pattFill>
                <a:effectLst>
                  <a:outerShdw dist="38100" dir="2639959" algn="bl" rotWithShape="0">
                    <a:schemeClr val="accent1"/>
                  </a:outerShdw>
                </a:effectLst>
                <a:latin typeface="Comic Sans MS" panose="030F0702030302020204"/>
              </a:rPr>
              <a:t>Show time</a:t>
            </a:r>
            <a:endParaRPr lang="zh-CN" altLang="en-US" sz="1200" b="1" kern="10">
              <a:ln w="12700">
                <a:solidFill>
                  <a:schemeClr val="accent1"/>
                </a:solidFill>
                <a:round/>
              </a:ln>
              <a:pattFill prst="pct50">
                <a:fgClr>
                  <a:schemeClr val="accent1"/>
                </a:fgClr>
                <a:bgClr>
                  <a:srgbClr val="E9F6DC"/>
                </a:bgClr>
              </a:pattFill>
              <a:effectLst>
                <a:outerShdw dist="38100" dir="2639959" algn="bl" rotWithShape="0">
                  <a:schemeClr val="accent1"/>
                </a:outerShdw>
              </a:effectLst>
              <a:latin typeface="Comic Sans MS" panose="030F0702030302020204"/>
            </a:endParaRPr>
          </a:p>
        </p:txBody>
      </p:sp>
      <p:sp>
        <p:nvSpPr>
          <p:cNvPr id="14" name="Rectangle 167"/>
          <p:cNvSpPr>
            <a:spLocks noChangeArrowheads="1"/>
          </p:cNvSpPr>
          <p:nvPr/>
        </p:nvSpPr>
        <p:spPr bwMode="auto">
          <a:xfrm>
            <a:off x="1023938" y="1577975"/>
            <a:ext cx="7124700" cy="695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小组合作，练习对话并表演，其他同学评价。</a:t>
            </a:r>
          </a:p>
        </p:txBody>
      </p:sp>
      <p:sp>
        <p:nvSpPr>
          <p:cNvPr id="65540" name="标题 8"/>
          <p:cNvSpPr txBox="1"/>
          <p:nvPr/>
        </p:nvSpPr>
        <p:spPr bwMode="auto">
          <a:xfrm>
            <a:off x="323849" y="116632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6" name="Group 77"/>
          <p:cNvGraphicFramePr>
            <a:graphicFrameLocks noGrp="1"/>
          </p:cNvGraphicFramePr>
          <p:nvPr/>
        </p:nvGraphicFramePr>
        <p:xfrm>
          <a:off x="900113" y="2289175"/>
          <a:ext cx="7343775" cy="4362451"/>
        </p:xfrm>
        <a:graphic>
          <a:graphicData uri="http://schemas.openxmlformats.org/drawingml/2006/table">
            <a:tbl>
              <a:tblPr/>
              <a:tblGrid>
                <a:gridCol w="242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1701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Pronunciation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语音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Fluency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流利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Cooperation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合作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9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5561" name="Picture 5" descr="IMG319~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89075" y="345598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2" name="Picture 7" descr="406260~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33538" y="459898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3" name="Picture 11" descr="U_1483~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60513" y="5678488"/>
            <a:ext cx="11525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64" name="Rectangle 81"/>
          <p:cNvSpPr>
            <a:spLocks noChangeArrowheads="1"/>
          </p:cNvSpPr>
          <p:nvPr/>
        </p:nvSpPr>
        <p:spPr bwMode="auto">
          <a:xfrm>
            <a:off x="5081588" y="3524250"/>
            <a:ext cx="1019175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OK!</a:t>
            </a:r>
          </a:p>
        </p:txBody>
      </p:sp>
      <p:sp>
        <p:nvSpPr>
          <p:cNvPr id="65565" name="Rectangle 82"/>
          <p:cNvSpPr>
            <a:spLocks noChangeArrowheads="1"/>
          </p:cNvSpPr>
          <p:nvPr/>
        </p:nvSpPr>
        <p:spPr bwMode="auto">
          <a:xfrm>
            <a:off x="4883150" y="4608513"/>
            <a:ext cx="1687513" cy="10160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Great!</a:t>
            </a:r>
          </a:p>
        </p:txBody>
      </p:sp>
      <p:sp>
        <p:nvSpPr>
          <p:cNvPr id="65566" name="Rectangle 83"/>
          <p:cNvSpPr>
            <a:spLocks noChangeArrowheads="1"/>
          </p:cNvSpPr>
          <p:nvPr/>
        </p:nvSpPr>
        <p:spPr bwMode="auto">
          <a:xfrm>
            <a:off x="4722813" y="5640388"/>
            <a:ext cx="1720850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Super!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2950" y="4772025"/>
            <a:ext cx="11477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835025" y="1462088"/>
            <a:ext cx="66960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zh-CN" sz="3600" dirty="0" smtClean="0">
                <a:solidFill>
                  <a:srgbClr val="0000FF"/>
                </a:solidFill>
                <a:latin typeface="+mj-lt"/>
              </a:rPr>
              <a:t>—Whose … is this?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3600" dirty="0" smtClean="0">
                <a:solidFill>
                  <a:srgbClr val="0000FF"/>
                </a:solidFill>
                <a:latin typeface="+mj-lt"/>
              </a:rPr>
              <a:t>—It’s my/your/his/her …</a:t>
            </a:r>
          </a:p>
        </p:txBody>
      </p:sp>
      <p:pic>
        <p:nvPicPr>
          <p:cNvPr id="67588" name="Picture 13" descr="QIANBIH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850" y="5051425"/>
            <a:ext cx="215582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15" descr="SHUBA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4650" y="3146425"/>
            <a:ext cx="16144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图片 2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4513" y="3144838"/>
            <a:ext cx="2011362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标题 8"/>
          <p:cNvSpPr txBox="1"/>
          <p:nvPr/>
        </p:nvSpPr>
        <p:spPr bwMode="auto">
          <a:xfrm>
            <a:off x="323850" y="168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7592" name="图片 1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3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Pair work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154113" y="1423988"/>
            <a:ext cx="1706562" cy="476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595" name="图片 30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83038" y="3133725"/>
            <a:ext cx="11779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图片 31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-1729144">
            <a:off x="3965575" y="5345113"/>
            <a:ext cx="19732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9634" name="标题 8"/>
          <p:cNvSpPr txBox="1"/>
          <p:nvPr/>
        </p:nvSpPr>
        <p:spPr bwMode="auto">
          <a:xfrm>
            <a:off x="323850" y="188640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对角圆角矩形 12"/>
          <p:cNvSpPr/>
          <p:nvPr/>
        </p:nvSpPr>
        <p:spPr>
          <a:xfrm>
            <a:off x="709824" y="2195508"/>
            <a:ext cx="7762038" cy="3871500"/>
          </a:xfrm>
          <a:prstGeom prst="round2DiagRect">
            <a:avLst/>
          </a:prstGeom>
          <a:solidFill>
            <a:srgbClr val="F5F1ED"/>
          </a:solidFill>
          <a:ln w="12700" cap="flat" cmpd="sng" algn="ctr">
            <a:noFill/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kern="0">
              <a:solidFill>
                <a:srgbClr val="FFFFFF"/>
              </a:solidFill>
              <a:latin typeface="Calibri" panose="020F0502020204030204"/>
              <a:ea typeface="幼圆" panose="02010509060101010101" pitchFamily="49" charset="-122"/>
            </a:endParaRPr>
          </a:p>
        </p:txBody>
      </p:sp>
      <p:sp>
        <p:nvSpPr>
          <p:cNvPr id="15" name="文本框 20"/>
          <p:cNvSpPr txBox="1">
            <a:spLocks noChangeArrowheads="1"/>
          </p:cNvSpPr>
          <p:nvPr/>
        </p:nvSpPr>
        <p:spPr bwMode="auto">
          <a:xfrm>
            <a:off x="2814638" y="1181100"/>
            <a:ext cx="2879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kumimoji="0" lang="zh-CN" altLang="en-US" sz="3600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猜一猜</a:t>
            </a:r>
            <a:endParaRPr kumimoji="0" lang="zh-CN" altLang="en-US" sz="3600" dirty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9639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80288" y="5207000"/>
            <a:ext cx="1979612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40" name="组合 18"/>
          <p:cNvGrpSpPr/>
          <p:nvPr/>
        </p:nvGrpSpPr>
        <p:grpSpPr bwMode="auto">
          <a:xfrm>
            <a:off x="247650" y="1052513"/>
            <a:ext cx="2386013" cy="1008062"/>
            <a:chOff x="247866" y="1052736"/>
            <a:chExt cx="2386012" cy="1008063"/>
          </a:xfrm>
        </p:grpSpPr>
        <p:pic>
          <p:nvPicPr>
            <p:cNvPr id="69642" name="图片 2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247866" y="1052736"/>
              <a:ext cx="2386012" cy="100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957479" y="1162273"/>
              <a:ext cx="1338261" cy="6461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zh-CN" altLang="zh-CN" sz="3600" kern="100" dirty="0">
                  <a:solidFill>
                    <a:srgbClr val="3D3F41">
                      <a:lumMod val="50000"/>
                    </a:srgb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</a:t>
              </a:r>
              <a:r>
                <a:rPr kumimoji="0" lang="en-US" altLang="zh-CN" sz="3600" kern="100" dirty="0">
                  <a:solidFill>
                    <a:srgbClr val="3D3F41">
                      <a:lumMod val="50000"/>
                    </a:srgb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kumimoji="0" lang="zh-CN" altLang="en-US" sz="3600" dirty="0">
                <a:solidFill>
                  <a:srgbClr val="3D3F41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828675" y="2438400"/>
            <a:ext cx="7515225" cy="3452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zh-CN" sz="2800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学生分成</a:t>
            </a: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2800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人一组，</a:t>
            </a:r>
            <a:r>
              <a:rPr lang="zh-CN" altLang="en-US" sz="2800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然后</a:t>
            </a:r>
            <a:r>
              <a:rPr lang="zh-CN" altLang="zh-CN" sz="2800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学生甲低头蒙住眼睛不看，另外三个学生分别拿出一样物品放在课桌上。三个学生一起问学生甲</a:t>
            </a:r>
            <a:r>
              <a:rPr lang="zh-CN" altLang="en-US" sz="2800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Whose … is this? </a:t>
            </a:r>
            <a:r>
              <a:rPr lang="zh-CN" altLang="zh-CN" sz="2800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学生甲看着物品说</a:t>
            </a:r>
            <a:r>
              <a:rPr lang="zh-CN" altLang="en-US" sz="2800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It’s XXX’s. </a:t>
            </a:r>
            <a:r>
              <a:rPr lang="zh-CN" altLang="zh-CN" sz="2800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并通过询问</a:t>
            </a:r>
            <a:r>
              <a:rPr lang="zh-CN" altLang="en-US" sz="2800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Is it your…, XXX? </a:t>
            </a:r>
            <a:r>
              <a:rPr lang="zh-CN" altLang="zh-CN" sz="2800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再次确认，被问到的学生按照实际回答。</a:t>
            </a:r>
            <a:endParaRPr lang="zh-CN" altLang="zh-CN" sz="2000" kern="100" dirty="0">
              <a:solidFill>
                <a:srgbClr val="000000"/>
              </a:solidFill>
              <a:latin typeface="+mj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71682" name="图片 2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5913" y="2182813"/>
            <a:ext cx="3281362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图片 2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74963" y="4564063"/>
            <a:ext cx="3281362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标题 8"/>
          <p:cNvSpPr txBox="1"/>
          <p:nvPr/>
        </p:nvSpPr>
        <p:spPr bwMode="auto">
          <a:xfrm>
            <a:off x="323850" y="116632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1155700" y="2379663"/>
            <a:ext cx="1776413" cy="1042987"/>
            <a:chOff x="396182" y="3652270"/>
            <a:chExt cx="1776988" cy="1043472"/>
          </a:xfrm>
        </p:grpSpPr>
        <p:sp>
          <p:nvSpPr>
            <p:cNvPr id="16" name="圆角矩形标注 15"/>
            <p:cNvSpPr/>
            <p:nvPr/>
          </p:nvSpPr>
          <p:spPr>
            <a:xfrm>
              <a:off x="396182" y="3831740"/>
              <a:ext cx="1776988" cy="864002"/>
            </a:xfrm>
            <a:prstGeom prst="wedgeRoundRectCallout">
              <a:avLst>
                <a:gd name="adj1" fmla="val 65929"/>
                <a:gd name="adj2" fmla="val 5918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It’s Lisa’s umbrella.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177485" y="3652270"/>
              <a:ext cx="289019" cy="289059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3609975" y="1600200"/>
            <a:ext cx="3538538" cy="728663"/>
            <a:chOff x="342983" y="1351687"/>
            <a:chExt cx="3540512" cy="729381"/>
          </a:xfrm>
        </p:grpSpPr>
        <p:sp>
          <p:nvSpPr>
            <p:cNvPr id="10" name="圆角矩形标注 9"/>
            <p:cNvSpPr/>
            <p:nvPr/>
          </p:nvSpPr>
          <p:spPr>
            <a:xfrm>
              <a:off x="342983" y="1561443"/>
              <a:ext cx="3540512" cy="519625"/>
            </a:xfrm>
            <a:prstGeom prst="wedgeRoundRectCallout">
              <a:avLst>
                <a:gd name="adj1" fmla="val -24044"/>
                <a:gd name="adj2" fmla="val 82940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Whose umbrella is this?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010788" y="1351687"/>
              <a:ext cx="287498" cy="287621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1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827088" y="4175125"/>
            <a:ext cx="2995612" cy="766763"/>
            <a:chOff x="5184022" y="3921821"/>
            <a:chExt cx="2996489" cy="767704"/>
          </a:xfrm>
        </p:grpSpPr>
        <p:sp>
          <p:nvSpPr>
            <p:cNvPr id="19" name="圆角矩形标注 18"/>
            <p:cNvSpPr/>
            <p:nvPr/>
          </p:nvSpPr>
          <p:spPr>
            <a:xfrm>
              <a:off x="5184022" y="4114145"/>
              <a:ext cx="2996489" cy="575380"/>
            </a:xfrm>
            <a:prstGeom prst="wedgeRoundRectCallout">
              <a:avLst>
                <a:gd name="adj1" fmla="val 24182"/>
                <a:gd name="adj2" fmla="val 83873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Is this your camera?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6538555" y="3921821"/>
              <a:ext cx="287422" cy="287691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3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5033963" y="3621088"/>
            <a:ext cx="2386012" cy="1031875"/>
            <a:chOff x="396183" y="3651259"/>
            <a:chExt cx="2387417" cy="1031004"/>
          </a:xfrm>
        </p:grpSpPr>
        <p:sp>
          <p:nvSpPr>
            <p:cNvPr id="23" name="圆角矩形标注 22"/>
            <p:cNvSpPr/>
            <p:nvPr/>
          </p:nvSpPr>
          <p:spPr>
            <a:xfrm>
              <a:off x="396183" y="3832081"/>
              <a:ext cx="2387417" cy="850182"/>
            </a:xfrm>
            <a:prstGeom prst="wedgeRoundRectCallout">
              <a:avLst>
                <a:gd name="adj1" fmla="val -43357"/>
                <a:gd name="adj2" fmla="val 71015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No, it isn’t. It’s John’s camera.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441373" y="3651259"/>
              <a:ext cx="289095" cy="288681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4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6156325" y="4752975"/>
            <a:ext cx="1871663" cy="1052513"/>
            <a:chOff x="5184022" y="3911534"/>
            <a:chExt cx="1872326" cy="1053877"/>
          </a:xfrm>
        </p:grpSpPr>
        <p:sp>
          <p:nvSpPr>
            <p:cNvPr id="28" name="圆角矩形标注 27"/>
            <p:cNvSpPr/>
            <p:nvPr/>
          </p:nvSpPr>
          <p:spPr>
            <a:xfrm>
              <a:off x="5184022" y="4113408"/>
              <a:ext cx="1872326" cy="852003"/>
            </a:xfrm>
            <a:prstGeom prst="wedgeRoundRectCallout">
              <a:avLst>
                <a:gd name="adj1" fmla="val -62524"/>
                <a:gd name="adj2" fmla="val 22245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Yes, it’s my camera.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5997110" y="3911534"/>
              <a:ext cx="289027" cy="287710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5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26" name="文本框 20"/>
          <p:cNvSpPr txBox="1">
            <a:spLocks noChangeArrowheads="1"/>
          </p:cNvSpPr>
          <p:nvPr/>
        </p:nvSpPr>
        <p:spPr bwMode="auto">
          <a:xfrm>
            <a:off x="2814638" y="1063625"/>
            <a:ext cx="2879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kumimoji="0" lang="zh-CN" altLang="en-US" sz="3600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失物招领</a:t>
            </a:r>
          </a:p>
        </p:txBody>
      </p:sp>
      <p:grpSp>
        <p:nvGrpSpPr>
          <p:cNvPr id="71691" name="组合 18"/>
          <p:cNvGrpSpPr/>
          <p:nvPr/>
        </p:nvGrpSpPr>
        <p:grpSpPr bwMode="auto">
          <a:xfrm>
            <a:off x="247650" y="957263"/>
            <a:ext cx="2386013" cy="1008062"/>
            <a:chOff x="247866" y="1052736"/>
            <a:chExt cx="2386012" cy="1008063"/>
          </a:xfrm>
        </p:grpSpPr>
        <p:pic>
          <p:nvPicPr>
            <p:cNvPr id="71692" name="图片 2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247866" y="1052736"/>
              <a:ext cx="2386012" cy="100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矩形 31"/>
            <p:cNvSpPr/>
            <p:nvPr/>
          </p:nvSpPr>
          <p:spPr>
            <a:xfrm>
              <a:off x="876516" y="1162273"/>
              <a:ext cx="1339849" cy="6461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zh-CN" altLang="zh-CN" sz="3600" kern="100" dirty="0">
                  <a:solidFill>
                    <a:srgbClr val="3D3F41">
                      <a:lumMod val="50000"/>
                    </a:srgb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</a:t>
              </a:r>
              <a:r>
                <a:rPr kumimoji="0" lang="en-US" altLang="zh-CN" sz="3600" kern="100" dirty="0">
                  <a:solidFill>
                    <a:srgbClr val="3D3F41">
                      <a:lumMod val="50000"/>
                    </a:srgb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kumimoji="0" lang="zh-CN" altLang="en-US" sz="3600" dirty="0">
                <a:solidFill>
                  <a:srgbClr val="3D3F41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9" name="圆角矩形 18"/>
          <p:cNvSpPr/>
          <p:nvPr/>
        </p:nvSpPr>
        <p:spPr>
          <a:xfrm>
            <a:off x="542925" y="1309688"/>
            <a:ext cx="8061325" cy="5214937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1473200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641475" y="1558925"/>
            <a:ext cx="33623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本课的重点单词：</a:t>
            </a:r>
            <a:endParaRPr lang="en-US" altLang="zh-CN" sz="320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3733" name="标题 8"/>
          <p:cNvSpPr txBox="1"/>
          <p:nvPr/>
        </p:nvSpPr>
        <p:spPr bwMode="auto">
          <a:xfrm>
            <a:off x="296020" y="188640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555750" y="3811588"/>
            <a:ext cx="2295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umbrella </a:t>
            </a:r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82738" y="5635625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sun cap</a:t>
            </a:r>
            <a:endParaRPr lang="zh-CN" alt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156325" y="3816350"/>
            <a:ext cx="898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fan</a:t>
            </a:r>
          </a:p>
        </p:txBody>
      </p:sp>
      <p:pic>
        <p:nvPicPr>
          <p:cNvPr id="73737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3713" y="4448175"/>
            <a:ext cx="17780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4013" y="2338388"/>
            <a:ext cx="2233612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图片 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43588" y="4502150"/>
            <a:ext cx="17526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图片 8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90675" y="2159000"/>
            <a:ext cx="191293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724525" y="5637213"/>
            <a:ext cx="1897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camera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14" grpId="0"/>
      <p:bldP spid="17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8130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2075" y="1747838"/>
            <a:ext cx="17303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49700" y="1454150"/>
            <a:ext cx="1279525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6463" y="1849438"/>
            <a:ext cx="17018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66788" y="3863975"/>
            <a:ext cx="1685925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63963" y="4316413"/>
            <a:ext cx="175418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图片 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3213" y="4321175"/>
            <a:ext cx="1520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8137" name="图片 1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10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9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7325" y="3378200"/>
            <a:ext cx="954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994150" y="3387725"/>
            <a:ext cx="1441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goose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951663" y="3378200"/>
            <a:ext cx="1004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cow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403350" y="5732463"/>
            <a:ext cx="1339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horse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779838" y="5741988"/>
            <a:ext cx="19542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elephant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942138" y="5732463"/>
            <a:ext cx="901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endParaRPr lang="zh-CN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9" name="圆角矩形 18"/>
          <p:cNvSpPr/>
          <p:nvPr/>
        </p:nvSpPr>
        <p:spPr>
          <a:xfrm>
            <a:off x="674688" y="1412875"/>
            <a:ext cx="7773987" cy="4752975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692275" y="3213100"/>
            <a:ext cx="55451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—Whose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umbrella</a:t>
            </a:r>
            <a:r>
              <a:rPr lang="en-US" altLang="zh-CN" sz="360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is this?</a:t>
            </a:r>
          </a:p>
        </p:txBody>
      </p:sp>
      <p:sp>
        <p:nvSpPr>
          <p:cNvPr id="75780" name="标题 8"/>
          <p:cNvSpPr txBox="1"/>
          <p:nvPr/>
        </p:nvSpPr>
        <p:spPr bwMode="auto">
          <a:xfrm>
            <a:off x="323850" y="319881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84250" y="2036763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1654175" y="2133600"/>
            <a:ext cx="66738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如何询问某物是谁的，并做回答呢？</a:t>
            </a:r>
            <a:endParaRPr lang="en-US" altLang="zh-CN" sz="320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692275" y="4344988"/>
            <a:ext cx="48974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360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—It’s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Peter’s umbrella</a:t>
            </a:r>
            <a:r>
              <a:rPr lang="en-US" altLang="zh-CN" sz="360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10" grpId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7826" name="Rectangle 1"/>
          <p:cNvSpPr>
            <a:spLocks noChangeArrowheads="1"/>
          </p:cNvSpPr>
          <p:nvPr/>
        </p:nvSpPr>
        <p:spPr bwMode="auto">
          <a:xfrm>
            <a:off x="1676400" y="2251075"/>
            <a:ext cx="65976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</a:t>
            </a:r>
            <a:r>
              <a:rPr lang="zh-CN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看课文动画，按照正确的语音、语调朗读课文对话。</a:t>
            </a: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制作本课单词卡片，并在卡片背面写出单词对应的英文。</a:t>
            </a:r>
            <a:endParaRPr lang="zh-CN" altLang="zh-CN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en-US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</a:t>
            </a:r>
            <a:r>
              <a:rPr lang="zh-CN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习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Lesson 31</a:t>
            </a:r>
            <a:r>
              <a:rPr lang="zh-CN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1212850" y="2519363"/>
            <a:ext cx="287338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1009650" y="3741738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365250" y="3741738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811213" y="4970463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143000" y="4970463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1454150" y="4970463"/>
            <a:ext cx="287338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739775" y="1697038"/>
            <a:ext cx="7648575" cy="43926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7783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89838" y="5438775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5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6" name="标题 8"/>
          <p:cNvSpPr txBox="1"/>
          <p:nvPr/>
        </p:nvSpPr>
        <p:spPr bwMode="auto">
          <a:xfrm>
            <a:off x="323850" y="188640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915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9155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7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49158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600" y="1724025"/>
            <a:ext cx="173355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4775200"/>
            <a:ext cx="182403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201863" y="1628775"/>
            <a:ext cx="4386262" cy="792163"/>
          </a:xfrm>
          <a:prstGeom prst="wedgeRectCallout">
            <a:avLst>
              <a:gd name="adj1" fmla="val -55860"/>
              <a:gd name="adj2" fmla="val 10685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</a:ln>
        </p:spPr>
        <p:txBody>
          <a:bodyPr wrap="none" lIns="90170" tIns="46990" rIns="90170" bIns="469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zh-CN" altLang="en-US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Is</a:t>
            </a:r>
            <a:r>
              <a:rPr kumimoji="0" lang="zh-CN" altLang="en-US" sz="3600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th</a:t>
            </a:r>
            <a:r>
              <a:rPr kumimoji="0" lang="en-US" altLang="zh-CN" sz="3600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</a:t>
            </a:r>
            <a:r>
              <a:rPr kumimoji="0" lang="zh-CN" altLang="en-US" sz="3600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kumimoji="0" lang="zh-CN" altLang="en-US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your </a:t>
            </a:r>
            <a:r>
              <a:rPr kumimoji="0" lang="en-US" altLang="zh-CN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fish</a:t>
            </a:r>
            <a:r>
              <a:rPr kumimoji="0" lang="zh-CN" altLang="en-US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10" name="图片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620838" y="3616325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2165350" y="5532438"/>
            <a:ext cx="4386263" cy="792162"/>
          </a:xfrm>
          <a:prstGeom prst="wedgeRectCallout">
            <a:avLst>
              <a:gd name="adj1" fmla="val 67137"/>
              <a:gd name="adj2" fmla="val 27498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</a:ln>
        </p:spPr>
        <p:txBody>
          <a:bodyPr wrap="none" lIns="90170" tIns="46990" rIns="90170" bIns="469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CN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Yes, it is.</a:t>
            </a:r>
            <a:endParaRPr kumimoji="0" lang="zh-CN" altLang="en-US" sz="3600" kern="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7125" y="3289300"/>
            <a:ext cx="13906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78113" y="3289300"/>
            <a:ext cx="28384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0.25 -1.48148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 autoUpdateAnimBg="0"/>
      <p:bldP spid="11" grpId="0" bldLvl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4695825"/>
            <a:ext cx="182403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201863" y="1549400"/>
            <a:ext cx="5106987" cy="792163"/>
          </a:xfrm>
          <a:prstGeom prst="wedgeRectCallout">
            <a:avLst>
              <a:gd name="adj1" fmla="val -55860"/>
              <a:gd name="adj2" fmla="val 10685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</a:ln>
        </p:spPr>
        <p:txBody>
          <a:bodyPr wrap="none" lIns="90170" tIns="46990" rIns="90170" bIns="469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zh-CN" altLang="en-US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Is</a:t>
            </a:r>
            <a:r>
              <a:rPr kumimoji="0" lang="zh-CN" altLang="en-US" sz="3600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th</a:t>
            </a:r>
            <a:r>
              <a:rPr kumimoji="0" lang="en-US" altLang="zh-CN" sz="3600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</a:t>
            </a:r>
            <a:r>
              <a:rPr kumimoji="0" lang="zh-CN" altLang="en-US" sz="3600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kumimoji="0" lang="zh-CN" altLang="en-US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your </a:t>
            </a:r>
            <a:r>
              <a:rPr kumimoji="0" lang="en-US" altLang="zh-CN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elephant</a:t>
            </a:r>
            <a:r>
              <a:rPr kumimoji="0" lang="zh-CN" altLang="en-US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34261" y="3354312"/>
            <a:ext cx="1083989" cy="109306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165350" y="5453063"/>
            <a:ext cx="4386263" cy="792162"/>
          </a:xfrm>
          <a:prstGeom prst="wedgeRectCallout">
            <a:avLst>
              <a:gd name="adj1" fmla="val 67137"/>
              <a:gd name="adj2" fmla="val 27498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</a:ln>
        </p:spPr>
        <p:txBody>
          <a:bodyPr wrap="none" lIns="90170" tIns="46990" rIns="90170" bIns="469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CN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No, it isn’t.</a:t>
            </a:r>
            <a:endParaRPr kumimoji="0" lang="zh-CN" altLang="en-US" sz="3600" kern="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620838" y="353695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36900" y="2854325"/>
            <a:ext cx="21748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0186" name="图片 1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11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8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0.25 2.59259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 autoUpdateAnimBg="0"/>
      <p:bldP spid="7" grpId="0" bldLvl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120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1203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 flipV="1">
            <a:off x="1154113" y="1390650"/>
            <a:ext cx="1989137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5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learn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51206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4075" y="1916113"/>
            <a:ext cx="381635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932363" y="2773363"/>
            <a:ext cx="3390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umbrella</a:t>
            </a:r>
            <a:endParaRPr lang="zh-CN" altLang="en-US" sz="4400" b="1">
              <a:solidFill>
                <a:srgbClr val="FF0000"/>
              </a:solidFill>
            </a:endParaRPr>
          </a:p>
        </p:txBody>
      </p:sp>
      <p:pic>
        <p:nvPicPr>
          <p:cNvPr id="9" name="umbrella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767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222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2227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 flipV="1">
            <a:off x="1154113" y="1390650"/>
            <a:ext cx="1989137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9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learn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372225" y="2781300"/>
            <a:ext cx="14557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6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pic>
        <p:nvPicPr>
          <p:cNvPr id="52231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0113" y="2133600"/>
            <a:ext cx="431958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fan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41497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325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3251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 flipV="1">
            <a:off x="1154113" y="1390650"/>
            <a:ext cx="1989137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3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learn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099050" y="2789238"/>
            <a:ext cx="30908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 cap</a:t>
            </a:r>
            <a:endParaRPr lang="zh-CN" altLang="en-US" sz="4400" b="1">
              <a:solidFill>
                <a:srgbClr val="FF0000"/>
              </a:solidFill>
            </a:endParaRPr>
          </a:p>
        </p:txBody>
      </p:sp>
      <p:pic>
        <p:nvPicPr>
          <p:cNvPr id="53255" name="图片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36625" y="2276475"/>
            <a:ext cx="36353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uncap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767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427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4275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 flipV="1">
            <a:off x="1154113" y="1390650"/>
            <a:ext cx="1989137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7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learn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364163" y="2708275"/>
            <a:ext cx="2879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</a:t>
            </a:r>
            <a:endParaRPr lang="zh-CN" altLang="en-US" sz="4400" b="1">
              <a:solidFill>
                <a:srgbClr val="FF0000"/>
              </a:solidFill>
            </a:endParaRPr>
          </a:p>
        </p:txBody>
      </p:sp>
      <p:pic>
        <p:nvPicPr>
          <p:cNvPr id="54279" name="图片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438" y="2060575"/>
            <a:ext cx="44021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amera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40052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529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5299" name="图片 2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920750"/>
            <a:ext cx="16129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20"/>
          <p:cNvSpPr txBox="1">
            <a:spLocks noChangeArrowheads="1"/>
          </p:cNvSpPr>
          <p:nvPr/>
        </p:nvSpPr>
        <p:spPr bwMode="auto">
          <a:xfrm>
            <a:off x="1835150" y="1587500"/>
            <a:ext cx="1657350" cy="584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Game 1</a:t>
            </a:r>
            <a:endParaRPr lang="zh-CN" altLang="en-US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49325" y="2193925"/>
            <a:ext cx="7329488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kumimoji="0" lang="en-US" altLang="zh-CN" sz="54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umbrella         fan</a:t>
            </a:r>
          </a:p>
          <a:p>
            <a:pPr>
              <a:lnSpc>
                <a:spcPct val="200000"/>
              </a:lnSpc>
              <a:defRPr/>
            </a:pPr>
            <a:r>
              <a:rPr kumimoji="0" lang="en-US" altLang="zh-CN" sz="54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 cap           camera  </a:t>
            </a:r>
          </a:p>
        </p:txBody>
      </p:sp>
      <p:pic>
        <p:nvPicPr>
          <p:cNvPr id="10" name="Picture 14" descr="pointing_finger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68144" y="3611017"/>
            <a:ext cx="726940" cy="85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pointing_finger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44860" y="3611017"/>
            <a:ext cx="725501" cy="84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pointing_finger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84168" y="5255907"/>
            <a:ext cx="698601" cy="81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ointing_finger"/>
          <p:cNvPicPr>
            <a:picLocks noChangeAspect="1" noChangeArrowheads="1"/>
          </p:cNvPicPr>
          <p:nvPr/>
        </p:nvPicPr>
        <p:blipFill>
          <a:blip r:embed="rId7" cstate="email">
            <a:duotone>
              <a:srgbClr val="8064A2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2123728" y="5257806"/>
            <a:ext cx="726940" cy="85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3835400" y="1576388"/>
            <a:ext cx="20367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魔法手指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533</Words>
  <Application>Microsoft Office PowerPoint</Application>
  <PresentationFormat>全屏显示(4:3)</PresentationFormat>
  <Paragraphs>136</Paragraphs>
  <Slides>21</Slides>
  <Notes>13</Notes>
  <HiddenSlides>0</HiddenSlides>
  <MMClips>14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 Unicode MS</vt:lpstr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Comic Sans MS</vt:lpstr>
      <vt:lpstr>Times New Roman</vt:lpstr>
      <vt:lpstr>Wingdings</vt:lpstr>
      <vt:lpstr>WWW.2PPT.COM
</vt:lpstr>
      <vt:lpstr>Unit5 Is this your schoolbag?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2023-01-16T21:48:49Z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AB9831F1A1D24FDB9F23CFCA5FA97CFB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