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62" r:id="rId9"/>
    <p:sldId id="265" r:id="rId10"/>
    <p:sldId id="266" r:id="rId11"/>
    <p:sldId id="267" r:id="rId12"/>
    <p:sldId id="268" r:id="rId13"/>
    <p:sldId id="264" r:id="rId14"/>
    <p:sldId id="270" r:id="rId15"/>
    <p:sldId id="271" r:id="rId16"/>
    <p:sldId id="272" r:id="rId17"/>
    <p:sldId id="274" r:id="rId18"/>
    <p:sldId id="275" r:id="rId19"/>
    <p:sldId id="276" r:id="rId20"/>
    <p:sldId id="277" r:id="rId21"/>
    <p:sldId id="278" r:id="rId22"/>
    <p:sldId id="295" r:id="rId23"/>
  </p:sldIdLst>
  <p:sldSz cx="12190413" cy="6859588"/>
  <p:notesSz cx="6858000" cy="9144000"/>
  <p:defaultTextStyle>
    <a:defPPr>
      <a:defRPr lang="zh-CN"/>
    </a:defPPr>
    <a:lvl1pPr marL="0" algn="l" defTabSz="96774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3870" algn="l" defTabSz="96774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67740" algn="l" defTabSz="96774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51610" algn="l" defTabSz="96774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35480" algn="l" defTabSz="96774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19350" algn="l" defTabSz="96774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902585" algn="l" defTabSz="96774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86455" algn="l" defTabSz="96774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70325" algn="l" defTabSz="96774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402" y="-1608"/>
      </p:cViewPr>
      <p:guideLst>
        <p:guide orient="horz" pos="2161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93F9B-D660-43F2-8309-EECDEE89294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4C65EC-E329-497F-AFD6-FE89BA3445E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C65EC-E329-497F-AFD6-FE89BA3445E5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C65EC-E329-497F-AFD6-FE89BA3445E5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C65EC-E329-497F-AFD6-FE89BA3445E5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C65EC-E329-497F-AFD6-FE89BA3445E5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C65EC-E329-497F-AFD6-FE89BA3445E5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C65EC-E329-497F-AFD6-FE89BA3445E5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C65EC-E329-497F-AFD6-FE89BA3445E5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C65EC-E329-497F-AFD6-FE89BA3445E5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C65EC-E329-497F-AFD6-FE89BA3445E5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C65EC-E329-497F-AFD6-FE89BA3445E5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C65EC-E329-497F-AFD6-FE89BA3445E5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C65EC-E329-497F-AFD6-FE89BA3445E5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C65EC-E329-497F-AFD6-FE89BA3445E5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C65EC-E329-497F-AFD6-FE89BA3445E5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C65EC-E329-497F-AFD6-FE89BA3445E5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C65EC-E329-497F-AFD6-FE89BA3445E5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C65EC-E329-497F-AFD6-FE89BA3445E5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C65EC-E329-497F-AFD6-FE89BA3445E5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C65EC-E329-497F-AFD6-FE89BA3445E5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C65EC-E329-497F-AFD6-FE89BA3445E5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C65EC-E329-497F-AFD6-FE89BA3445E5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C65EC-E329-497F-AFD6-FE89BA3445E5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2" y="273113"/>
            <a:ext cx="4010562" cy="1162319"/>
          </a:xfrm>
          <a:prstGeom prst="rect">
            <a:avLst/>
          </a:prstGeom>
        </p:spPr>
        <p:txBody>
          <a:bodyPr lIns="96762" tIns="48381" rIns="96762" bIns="48381" anchor="b"/>
          <a:lstStyle>
            <a:lvl1pPr algn="l">
              <a:defRPr sz="21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112" y="273114"/>
            <a:ext cx="6814780" cy="5854468"/>
          </a:xfrm>
          <a:prstGeom prst="rect">
            <a:avLst/>
          </a:prstGeom>
        </p:spPr>
        <p:txBody>
          <a:bodyPr lIns="96762" tIns="48381" rIns="96762" bIns="48381"/>
          <a:lstStyle>
            <a:lvl1pPr>
              <a:defRPr sz="3400"/>
            </a:lvl1pPr>
            <a:lvl2pPr>
              <a:defRPr sz="30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522" y="1435433"/>
            <a:ext cx="4010562" cy="4692149"/>
          </a:xfrm>
          <a:prstGeom prst="rect">
            <a:avLst/>
          </a:prstGeom>
        </p:spPr>
        <p:txBody>
          <a:bodyPr lIns="96762" tIns="48381" rIns="96762" bIns="48381"/>
          <a:lstStyle>
            <a:lvl1pPr marL="0" indent="0">
              <a:buNone/>
              <a:defRPr sz="1500"/>
            </a:lvl1pPr>
            <a:lvl2pPr marL="483870" indent="0">
              <a:buNone/>
              <a:defRPr sz="1300"/>
            </a:lvl2pPr>
            <a:lvl3pPr marL="967740" indent="0">
              <a:buNone/>
              <a:defRPr sz="1100"/>
            </a:lvl3pPr>
            <a:lvl4pPr marL="1451610" indent="0">
              <a:buNone/>
              <a:defRPr sz="1000"/>
            </a:lvl4pPr>
            <a:lvl5pPr marL="1935480" indent="0">
              <a:buNone/>
              <a:defRPr sz="1000"/>
            </a:lvl5pPr>
            <a:lvl6pPr marL="2419350" indent="0">
              <a:buNone/>
              <a:defRPr sz="1000"/>
            </a:lvl6pPr>
            <a:lvl7pPr marL="2902585" indent="0">
              <a:buNone/>
              <a:defRPr sz="1000"/>
            </a:lvl7pPr>
            <a:lvl8pPr marL="3386455" indent="0">
              <a:buNone/>
              <a:defRPr sz="1000"/>
            </a:lvl8pPr>
            <a:lvl9pPr marL="3870325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521" y="6357823"/>
            <a:ext cx="2844430" cy="365209"/>
          </a:xfrm>
          <a:prstGeom prst="rect">
            <a:avLst/>
          </a:prstGeom>
        </p:spPr>
        <p:txBody>
          <a:bodyPr lIns="96762" tIns="48381" rIns="96762" bIns="48381"/>
          <a:lstStyle/>
          <a:p>
            <a:fld id="{530820CF-B880-4189-942D-D702A7CBA73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059" y="6357823"/>
            <a:ext cx="3860297" cy="365209"/>
          </a:xfrm>
          <a:prstGeom prst="rect">
            <a:avLst/>
          </a:prstGeom>
        </p:spPr>
        <p:txBody>
          <a:bodyPr lIns="96762" tIns="48381" rIns="96762" bIns="48381"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6462" y="6357823"/>
            <a:ext cx="2844430" cy="365209"/>
          </a:xfrm>
          <a:prstGeom prst="rect">
            <a:avLst/>
          </a:prstGeom>
        </p:spPr>
        <p:txBody>
          <a:bodyPr lIns="96762" tIns="48381" rIns="96762" bIns="48381"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406" y="4801712"/>
            <a:ext cx="7314248" cy="566869"/>
          </a:xfrm>
          <a:prstGeom prst="rect">
            <a:avLst/>
          </a:prstGeom>
        </p:spPr>
        <p:txBody>
          <a:bodyPr lIns="96762" tIns="48381" rIns="96762" bIns="48381" anchor="b"/>
          <a:lstStyle>
            <a:lvl1pPr algn="l">
              <a:defRPr sz="21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406" y="612918"/>
            <a:ext cx="7314248" cy="4115753"/>
          </a:xfrm>
          <a:prstGeom prst="rect">
            <a:avLst/>
          </a:prstGeom>
        </p:spPr>
        <p:txBody>
          <a:bodyPr lIns="96762" tIns="48381" rIns="96762" bIns="48381"/>
          <a:lstStyle>
            <a:lvl1pPr marL="0" indent="0">
              <a:buNone/>
              <a:defRPr sz="3400"/>
            </a:lvl1pPr>
            <a:lvl2pPr marL="483870" indent="0">
              <a:buNone/>
              <a:defRPr sz="3000"/>
            </a:lvl2pPr>
            <a:lvl3pPr marL="967740" indent="0">
              <a:buNone/>
              <a:defRPr sz="2500"/>
            </a:lvl3pPr>
            <a:lvl4pPr marL="1451610" indent="0">
              <a:buNone/>
              <a:defRPr sz="2100"/>
            </a:lvl4pPr>
            <a:lvl5pPr marL="1935480" indent="0">
              <a:buNone/>
              <a:defRPr sz="2100"/>
            </a:lvl5pPr>
            <a:lvl6pPr marL="2419350" indent="0">
              <a:buNone/>
              <a:defRPr sz="2100"/>
            </a:lvl6pPr>
            <a:lvl7pPr marL="2902585" indent="0">
              <a:buNone/>
              <a:defRPr sz="2100"/>
            </a:lvl7pPr>
            <a:lvl8pPr marL="3386455" indent="0">
              <a:buNone/>
              <a:defRPr sz="2100"/>
            </a:lvl8pPr>
            <a:lvl9pPr marL="3870325" indent="0">
              <a:buNone/>
              <a:defRPr sz="21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406" y="5368581"/>
            <a:ext cx="7314248" cy="805048"/>
          </a:xfrm>
          <a:prstGeom prst="rect">
            <a:avLst/>
          </a:prstGeom>
        </p:spPr>
        <p:txBody>
          <a:bodyPr lIns="96762" tIns="48381" rIns="96762" bIns="48381"/>
          <a:lstStyle>
            <a:lvl1pPr marL="0" indent="0">
              <a:buNone/>
              <a:defRPr sz="1500"/>
            </a:lvl1pPr>
            <a:lvl2pPr marL="483870" indent="0">
              <a:buNone/>
              <a:defRPr sz="1300"/>
            </a:lvl2pPr>
            <a:lvl3pPr marL="967740" indent="0">
              <a:buNone/>
              <a:defRPr sz="1100"/>
            </a:lvl3pPr>
            <a:lvl4pPr marL="1451610" indent="0">
              <a:buNone/>
              <a:defRPr sz="1000"/>
            </a:lvl4pPr>
            <a:lvl5pPr marL="1935480" indent="0">
              <a:buNone/>
              <a:defRPr sz="1000"/>
            </a:lvl5pPr>
            <a:lvl6pPr marL="2419350" indent="0">
              <a:buNone/>
              <a:defRPr sz="1000"/>
            </a:lvl6pPr>
            <a:lvl7pPr marL="2902585" indent="0">
              <a:buNone/>
              <a:defRPr sz="1000"/>
            </a:lvl7pPr>
            <a:lvl8pPr marL="3386455" indent="0">
              <a:buNone/>
              <a:defRPr sz="1000"/>
            </a:lvl8pPr>
            <a:lvl9pPr marL="3870325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521" y="6357823"/>
            <a:ext cx="2844430" cy="365209"/>
          </a:xfrm>
          <a:prstGeom prst="rect">
            <a:avLst/>
          </a:prstGeom>
        </p:spPr>
        <p:txBody>
          <a:bodyPr lIns="96762" tIns="48381" rIns="96762" bIns="48381"/>
          <a:lstStyle/>
          <a:p>
            <a:fld id="{530820CF-B880-4189-942D-D702A7CBA73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059" y="6357823"/>
            <a:ext cx="3860297" cy="365209"/>
          </a:xfrm>
          <a:prstGeom prst="rect">
            <a:avLst/>
          </a:prstGeom>
        </p:spPr>
        <p:txBody>
          <a:bodyPr lIns="96762" tIns="48381" rIns="96762" bIns="48381"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6462" y="6357823"/>
            <a:ext cx="2844430" cy="365209"/>
          </a:xfrm>
          <a:prstGeom prst="rect">
            <a:avLst/>
          </a:prstGeom>
        </p:spPr>
        <p:txBody>
          <a:bodyPr lIns="96762" tIns="48381" rIns="96762" bIns="48381"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703"/>
            <a:ext cx="10971372" cy="1143264"/>
          </a:xfrm>
          <a:prstGeom prst="rect">
            <a:avLst/>
          </a:prstGeom>
        </p:spPr>
        <p:txBody>
          <a:bodyPr lIns="96762" tIns="48381" rIns="96762" bIns="48381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21" y="1600571"/>
            <a:ext cx="10971372" cy="4527011"/>
          </a:xfrm>
          <a:prstGeom prst="rect">
            <a:avLst/>
          </a:prstGeom>
        </p:spPr>
        <p:txBody>
          <a:bodyPr vert="eaVert" lIns="96762" tIns="48381" rIns="96762" bIns="4838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521" y="6357823"/>
            <a:ext cx="2844430" cy="365209"/>
          </a:xfrm>
          <a:prstGeom prst="rect">
            <a:avLst/>
          </a:prstGeom>
        </p:spPr>
        <p:txBody>
          <a:bodyPr lIns="96762" tIns="48381" rIns="96762" bIns="48381"/>
          <a:lstStyle/>
          <a:p>
            <a:fld id="{530820CF-B880-4189-942D-D702A7CBA73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059" y="6357823"/>
            <a:ext cx="3860297" cy="365209"/>
          </a:xfrm>
          <a:prstGeom prst="rect">
            <a:avLst/>
          </a:prstGeom>
        </p:spPr>
        <p:txBody>
          <a:bodyPr lIns="96762" tIns="48381" rIns="96762" bIns="48381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462" y="6357823"/>
            <a:ext cx="2844430" cy="365209"/>
          </a:xfrm>
          <a:prstGeom prst="rect">
            <a:avLst/>
          </a:prstGeom>
        </p:spPr>
        <p:txBody>
          <a:bodyPr lIns="96762" tIns="48381" rIns="96762" bIns="48381"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8050" y="274702"/>
            <a:ext cx="2742843" cy="5852880"/>
          </a:xfrm>
          <a:prstGeom prst="rect">
            <a:avLst/>
          </a:prstGeom>
        </p:spPr>
        <p:txBody>
          <a:bodyPr vert="eaVert" lIns="96762" tIns="48381" rIns="96762" bIns="48381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21" y="274702"/>
            <a:ext cx="8025355" cy="5852880"/>
          </a:xfrm>
          <a:prstGeom prst="rect">
            <a:avLst/>
          </a:prstGeom>
        </p:spPr>
        <p:txBody>
          <a:bodyPr vert="eaVert" lIns="96762" tIns="48381" rIns="96762" bIns="4838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521" y="6357823"/>
            <a:ext cx="2844430" cy="365209"/>
          </a:xfrm>
          <a:prstGeom prst="rect">
            <a:avLst/>
          </a:prstGeom>
        </p:spPr>
        <p:txBody>
          <a:bodyPr lIns="96762" tIns="48381" rIns="96762" bIns="48381"/>
          <a:lstStyle/>
          <a:p>
            <a:fld id="{530820CF-B880-4189-942D-D702A7CBA73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059" y="6357823"/>
            <a:ext cx="3860297" cy="365209"/>
          </a:xfrm>
          <a:prstGeom prst="rect">
            <a:avLst/>
          </a:prstGeom>
        </p:spPr>
        <p:txBody>
          <a:bodyPr lIns="96762" tIns="48381" rIns="96762" bIns="48381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462" y="6357823"/>
            <a:ext cx="2844430" cy="365209"/>
          </a:xfrm>
          <a:prstGeom prst="rect">
            <a:avLst/>
          </a:prstGeom>
        </p:spPr>
        <p:txBody>
          <a:bodyPr lIns="96762" tIns="48381" rIns="96762" bIns="48381"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703"/>
            <a:ext cx="10971372" cy="1143264"/>
          </a:xfrm>
          <a:prstGeom prst="rect">
            <a:avLst/>
          </a:prstGeom>
        </p:spPr>
        <p:txBody>
          <a:bodyPr lIns="96762" tIns="48381" rIns="96762" bIns="48381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521" y="1600571"/>
            <a:ext cx="10971372" cy="4527011"/>
          </a:xfrm>
          <a:prstGeom prst="rect">
            <a:avLst/>
          </a:prstGeom>
        </p:spPr>
        <p:txBody>
          <a:bodyPr lIns="96762" tIns="48381" rIns="96762" bIns="4838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521" y="6357823"/>
            <a:ext cx="2844430" cy="365209"/>
          </a:xfrm>
          <a:prstGeom prst="rect">
            <a:avLst/>
          </a:prstGeom>
        </p:spPr>
        <p:txBody>
          <a:bodyPr lIns="96762" tIns="48381" rIns="96762" bIns="48381"/>
          <a:lstStyle/>
          <a:p>
            <a:fld id="{530820CF-B880-4189-942D-D702A7CBA73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059" y="6357823"/>
            <a:ext cx="3860297" cy="365209"/>
          </a:xfrm>
          <a:prstGeom prst="rect">
            <a:avLst/>
          </a:prstGeom>
        </p:spPr>
        <p:txBody>
          <a:bodyPr lIns="96762" tIns="48381" rIns="96762" bIns="48381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462" y="6357823"/>
            <a:ext cx="2844430" cy="365209"/>
          </a:xfrm>
          <a:prstGeom prst="rect">
            <a:avLst/>
          </a:prstGeom>
        </p:spPr>
        <p:txBody>
          <a:bodyPr lIns="96762" tIns="48381" rIns="96762" bIns="48381"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" y="9128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51" r="-55" b="80932"/>
          <a:stretch>
            <a:fillRect/>
          </a:stretch>
        </p:blipFill>
        <p:spPr>
          <a:xfrm>
            <a:off x="9924385" y="-1"/>
            <a:ext cx="2232561" cy="275299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496" b="80932"/>
          <a:stretch>
            <a:fillRect/>
          </a:stretch>
        </p:blipFill>
        <p:spPr>
          <a:xfrm>
            <a:off x="0" y="0"/>
            <a:ext cx="2232561" cy="275299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78" b="8676"/>
          <a:stretch>
            <a:fillRect/>
          </a:stretch>
        </p:blipFill>
        <p:spPr>
          <a:xfrm>
            <a:off x="10043886" y="4633856"/>
            <a:ext cx="2148114" cy="23653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" y="9128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78" b="8676"/>
          <a:stretch>
            <a:fillRect/>
          </a:stretch>
        </p:blipFill>
        <p:spPr>
          <a:xfrm>
            <a:off x="10043886" y="4633856"/>
            <a:ext cx="2148114" cy="23653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703"/>
            <a:ext cx="10971372" cy="1143264"/>
          </a:xfrm>
          <a:prstGeom prst="rect">
            <a:avLst/>
          </a:prstGeom>
        </p:spPr>
        <p:txBody>
          <a:bodyPr lIns="96762" tIns="48381" rIns="96762" bIns="48381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521" y="1600571"/>
            <a:ext cx="5384099" cy="4527011"/>
          </a:xfrm>
          <a:prstGeom prst="rect">
            <a:avLst/>
          </a:prstGeom>
        </p:spPr>
        <p:txBody>
          <a:bodyPr lIns="96762" tIns="48381" rIns="96762" bIns="48381"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6793" y="1600571"/>
            <a:ext cx="5384099" cy="4527011"/>
          </a:xfrm>
          <a:prstGeom prst="rect">
            <a:avLst/>
          </a:prstGeom>
        </p:spPr>
        <p:txBody>
          <a:bodyPr lIns="96762" tIns="48381" rIns="96762" bIns="48381"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521" y="6357823"/>
            <a:ext cx="2844430" cy="365209"/>
          </a:xfrm>
          <a:prstGeom prst="rect">
            <a:avLst/>
          </a:prstGeom>
        </p:spPr>
        <p:txBody>
          <a:bodyPr lIns="96762" tIns="48381" rIns="96762" bIns="48381"/>
          <a:lstStyle/>
          <a:p>
            <a:fld id="{530820CF-B880-4189-942D-D702A7CBA73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059" y="6357823"/>
            <a:ext cx="3860297" cy="365209"/>
          </a:xfrm>
          <a:prstGeom prst="rect">
            <a:avLst/>
          </a:prstGeom>
        </p:spPr>
        <p:txBody>
          <a:bodyPr lIns="96762" tIns="48381" rIns="96762" bIns="48381"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6462" y="6357823"/>
            <a:ext cx="2844430" cy="365209"/>
          </a:xfrm>
          <a:prstGeom prst="rect">
            <a:avLst/>
          </a:prstGeom>
        </p:spPr>
        <p:txBody>
          <a:bodyPr lIns="96762" tIns="48381" rIns="96762" bIns="48381"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8823246" y="3734690"/>
            <a:ext cx="820098" cy="234950"/>
          </a:xfrm>
          <a:prstGeom prst="rect">
            <a:avLst/>
          </a:prstGeom>
        </p:spPr>
        <p:txBody>
          <a:bodyPr wrap="square" lIns="96762" tIns="48381" rIns="96762" bIns="48381">
            <a:spAutoFit/>
          </a:bodyPr>
          <a:lstStyle/>
          <a:p>
            <a:pPr lvl="0"/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模板下载：</a:t>
            </a:r>
            <a:r>
              <a:rPr lang="en-US" altLang="zh-CN" sz="100" dirty="0">
                <a:solidFill>
                  <a:schemeClr val="bg1"/>
                </a:solidFill>
              </a:rPr>
              <a:t> www.2ppt.com/moban/          </a:t>
            </a:r>
            <a:r>
              <a:rPr lang="zh-CN" altLang="en-US" sz="100" dirty="0">
                <a:solidFill>
                  <a:schemeClr val="bg1"/>
                </a:solidFill>
              </a:rPr>
              <a:t>行业</a:t>
            </a:r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模板：</a:t>
            </a:r>
            <a:r>
              <a:rPr lang="en-US" altLang="zh-CN" sz="100" dirty="0">
                <a:solidFill>
                  <a:schemeClr val="bg1"/>
                </a:solidFill>
              </a:rPr>
              <a:t> www.2ppt.com/hangye/ </a:t>
            </a: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节日</a:t>
            </a:r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模板：</a:t>
            </a:r>
            <a:r>
              <a:rPr lang="en-US" altLang="zh-CN" sz="100" dirty="0">
                <a:solidFill>
                  <a:schemeClr val="bg1"/>
                </a:solidFill>
              </a:rPr>
              <a:t> www.2ppt.com/jieri/          PPT</a:t>
            </a:r>
            <a:r>
              <a:rPr lang="zh-CN" altLang="en-US" sz="100" dirty="0">
                <a:solidFill>
                  <a:schemeClr val="bg1"/>
                </a:solidFill>
              </a:rPr>
              <a:t>素材：</a:t>
            </a:r>
            <a:r>
              <a:rPr lang="en-US" altLang="zh-CN" sz="100" dirty="0">
                <a:solidFill>
                  <a:schemeClr val="bg1"/>
                </a:solidFill>
              </a:rPr>
              <a:t> www.2ppt.com/sucai/</a:t>
            </a:r>
          </a:p>
          <a:p>
            <a:pPr lvl="0"/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背景图片：</a:t>
            </a:r>
            <a:r>
              <a:rPr lang="en-US" altLang="zh-CN" sz="100" dirty="0">
                <a:solidFill>
                  <a:schemeClr val="bg1"/>
                </a:solidFill>
              </a:rPr>
              <a:t> www.2ppt.com/beijing/        PPT</a:t>
            </a:r>
            <a:r>
              <a:rPr lang="zh-CN" altLang="en-US" sz="100" dirty="0">
                <a:solidFill>
                  <a:schemeClr val="bg1"/>
                </a:solidFill>
              </a:rPr>
              <a:t>图表：</a:t>
            </a:r>
            <a:r>
              <a:rPr lang="en-US" altLang="zh-CN" sz="100" dirty="0">
                <a:solidFill>
                  <a:schemeClr val="bg1"/>
                </a:solidFill>
              </a:rPr>
              <a:t> www.2ppt.com/tubiao/      </a:t>
            </a: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精美</a:t>
            </a:r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下载：</a:t>
            </a:r>
            <a:r>
              <a:rPr lang="en-US" altLang="zh-CN" sz="100" dirty="0">
                <a:solidFill>
                  <a:schemeClr val="bg1"/>
                </a:solidFill>
              </a:rPr>
              <a:t> www.2ppt.com/xiazai/         PPT</a:t>
            </a:r>
            <a:r>
              <a:rPr lang="zh-CN" altLang="en-US" sz="100" dirty="0">
                <a:solidFill>
                  <a:schemeClr val="bg1"/>
                </a:solidFill>
              </a:rPr>
              <a:t>教程： </a:t>
            </a:r>
            <a:r>
              <a:rPr lang="en-US" altLang="zh-CN" sz="100" dirty="0">
                <a:solidFill>
                  <a:schemeClr val="bg1"/>
                </a:solidFill>
              </a:rPr>
              <a:t> www.2ppt.com/powerpoint/      </a:t>
            </a:r>
          </a:p>
          <a:p>
            <a:pPr lvl="0"/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课件：</a:t>
            </a:r>
            <a:r>
              <a:rPr lang="en-US" altLang="zh-CN" sz="100" dirty="0">
                <a:solidFill>
                  <a:schemeClr val="bg1"/>
                </a:solidFill>
              </a:rPr>
              <a:t> www.2ppt.com/kejian/             </a:t>
            </a:r>
            <a:r>
              <a:rPr lang="zh-CN" altLang="en-US" sz="100" dirty="0">
                <a:solidFill>
                  <a:schemeClr val="bg1"/>
                </a:solidFill>
              </a:rPr>
              <a:t>字体下载：</a:t>
            </a:r>
            <a:r>
              <a:rPr lang="en-US" altLang="zh-CN" sz="100" dirty="0">
                <a:solidFill>
                  <a:schemeClr val="bg1"/>
                </a:solidFill>
              </a:rPr>
              <a:t> www.2ppt.com/ziti/</a:t>
            </a: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工作总结</a:t>
            </a:r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：</a:t>
            </a:r>
            <a:r>
              <a:rPr lang="en-US" altLang="zh-CN" sz="100" dirty="0">
                <a:solidFill>
                  <a:schemeClr val="bg1"/>
                </a:solidFill>
              </a:rPr>
              <a:t> www.2ppt.com/xiazai/zongjie/ </a:t>
            </a:r>
            <a:r>
              <a:rPr lang="zh-CN" altLang="en-US" sz="100" dirty="0">
                <a:solidFill>
                  <a:schemeClr val="bg1"/>
                </a:solidFill>
              </a:rPr>
              <a:t>工作计划：</a:t>
            </a:r>
            <a:r>
              <a:rPr lang="en-US" altLang="zh-CN" sz="100" dirty="0">
                <a:solidFill>
                  <a:schemeClr val="bg1"/>
                </a:solidFill>
              </a:rPr>
              <a:t> www.2ppt.com/xiazai/jihua/</a:t>
            </a: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商务</a:t>
            </a:r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模板：</a:t>
            </a:r>
            <a:r>
              <a:rPr lang="en-US" altLang="zh-CN" sz="100" dirty="0">
                <a:solidFill>
                  <a:schemeClr val="bg1"/>
                </a:solidFill>
              </a:rPr>
              <a:t> www.2ppt.com/moban/shangwu/  </a:t>
            </a:r>
            <a:r>
              <a:rPr lang="zh-CN" altLang="en-US" sz="100" dirty="0">
                <a:solidFill>
                  <a:schemeClr val="bg1"/>
                </a:solidFill>
              </a:rPr>
              <a:t>个人简历</a:t>
            </a:r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：</a:t>
            </a:r>
            <a:r>
              <a:rPr lang="en-US" altLang="zh-CN" sz="100" dirty="0">
                <a:solidFill>
                  <a:schemeClr val="bg1"/>
                </a:solidFill>
              </a:rPr>
              <a:t> www.2ppt.com/xiazai/jianli/  </a:t>
            </a: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毕业答辩</a:t>
            </a:r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：</a:t>
            </a:r>
            <a:r>
              <a:rPr lang="en-US" altLang="zh-CN" sz="100" dirty="0">
                <a:solidFill>
                  <a:schemeClr val="bg1"/>
                </a:solidFill>
              </a:rPr>
              <a:t> www.2ppt.com/xiazai/dabian/  </a:t>
            </a:r>
            <a:r>
              <a:rPr lang="zh-CN" altLang="en-US" sz="100" dirty="0">
                <a:solidFill>
                  <a:schemeClr val="bg1"/>
                </a:solidFill>
              </a:rPr>
              <a:t>工作汇报</a:t>
            </a:r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：</a:t>
            </a:r>
            <a:r>
              <a:rPr lang="en-US" altLang="zh-CN" sz="100" dirty="0">
                <a:solidFill>
                  <a:schemeClr val="bg1"/>
                </a:solidFill>
              </a:rPr>
              <a:t> www.2ppt.com/xiazai/huibao/    </a:t>
            </a:r>
          </a:p>
          <a:p>
            <a:pPr lvl="0"/>
            <a:r>
              <a:rPr lang="en-US" altLang="zh-CN" sz="1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703"/>
            <a:ext cx="10971372" cy="1143264"/>
          </a:xfrm>
          <a:prstGeom prst="rect">
            <a:avLst/>
          </a:prstGeom>
        </p:spPr>
        <p:txBody>
          <a:bodyPr lIns="96762" tIns="48381" rIns="96762" bIns="48381"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0"/>
          </a:xfrm>
          <a:prstGeom prst="rect">
            <a:avLst/>
          </a:prstGeom>
        </p:spPr>
        <p:txBody>
          <a:bodyPr lIns="96762" tIns="48381" rIns="96762" bIns="48381" anchor="b"/>
          <a:lstStyle>
            <a:lvl1pPr marL="0" indent="0">
              <a:buNone/>
              <a:defRPr sz="2500" b="1"/>
            </a:lvl1pPr>
            <a:lvl2pPr marL="483870" indent="0">
              <a:buNone/>
              <a:defRPr sz="2100" b="1"/>
            </a:lvl2pPr>
            <a:lvl3pPr marL="967740" indent="0">
              <a:buNone/>
              <a:defRPr sz="1900" b="1"/>
            </a:lvl3pPr>
            <a:lvl4pPr marL="1451610" indent="0">
              <a:buNone/>
              <a:defRPr sz="1700" b="1"/>
            </a:lvl4pPr>
            <a:lvl5pPr marL="1935480" indent="0">
              <a:buNone/>
              <a:defRPr sz="1700" b="1"/>
            </a:lvl5pPr>
            <a:lvl6pPr marL="2419350" indent="0">
              <a:buNone/>
              <a:defRPr sz="1700" b="1"/>
            </a:lvl6pPr>
            <a:lvl7pPr marL="2902585" indent="0">
              <a:buNone/>
              <a:defRPr sz="1700" b="1"/>
            </a:lvl7pPr>
            <a:lvl8pPr marL="3386455" indent="0">
              <a:buNone/>
              <a:defRPr sz="1700" b="1"/>
            </a:lvl8pPr>
            <a:lvl9pPr marL="3870325" indent="0">
              <a:buNone/>
              <a:defRPr sz="17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521" y="2175379"/>
            <a:ext cx="5386216" cy="3952203"/>
          </a:xfrm>
          <a:prstGeom prst="rect">
            <a:avLst/>
          </a:prstGeom>
        </p:spPr>
        <p:txBody>
          <a:bodyPr lIns="96762" tIns="48381" rIns="96762" bIns="48381"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562" y="1535469"/>
            <a:ext cx="5388332" cy="639910"/>
          </a:xfrm>
          <a:prstGeom prst="rect">
            <a:avLst/>
          </a:prstGeom>
        </p:spPr>
        <p:txBody>
          <a:bodyPr lIns="96762" tIns="48381" rIns="96762" bIns="48381" anchor="b"/>
          <a:lstStyle>
            <a:lvl1pPr marL="0" indent="0">
              <a:buNone/>
              <a:defRPr sz="2500" b="1"/>
            </a:lvl1pPr>
            <a:lvl2pPr marL="483870" indent="0">
              <a:buNone/>
              <a:defRPr sz="2100" b="1"/>
            </a:lvl2pPr>
            <a:lvl3pPr marL="967740" indent="0">
              <a:buNone/>
              <a:defRPr sz="1900" b="1"/>
            </a:lvl3pPr>
            <a:lvl4pPr marL="1451610" indent="0">
              <a:buNone/>
              <a:defRPr sz="1700" b="1"/>
            </a:lvl4pPr>
            <a:lvl5pPr marL="1935480" indent="0">
              <a:buNone/>
              <a:defRPr sz="1700" b="1"/>
            </a:lvl5pPr>
            <a:lvl6pPr marL="2419350" indent="0">
              <a:buNone/>
              <a:defRPr sz="1700" b="1"/>
            </a:lvl6pPr>
            <a:lvl7pPr marL="2902585" indent="0">
              <a:buNone/>
              <a:defRPr sz="1700" b="1"/>
            </a:lvl7pPr>
            <a:lvl8pPr marL="3386455" indent="0">
              <a:buNone/>
              <a:defRPr sz="1700" b="1"/>
            </a:lvl8pPr>
            <a:lvl9pPr marL="3870325" indent="0">
              <a:buNone/>
              <a:defRPr sz="17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562" y="2175379"/>
            <a:ext cx="5388332" cy="3952203"/>
          </a:xfrm>
          <a:prstGeom prst="rect">
            <a:avLst/>
          </a:prstGeom>
        </p:spPr>
        <p:txBody>
          <a:bodyPr lIns="96762" tIns="48381" rIns="96762" bIns="48381"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521" y="6357823"/>
            <a:ext cx="2844430" cy="365209"/>
          </a:xfrm>
          <a:prstGeom prst="rect">
            <a:avLst/>
          </a:prstGeom>
        </p:spPr>
        <p:txBody>
          <a:bodyPr lIns="96762" tIns="48381" rIns="96762" bIns="48381"/>
          <a:lstStyle/>
          <a:p>
            <a:fld id="{530820CF-B880-4189-942D-D702A7CBA73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059" y="6357823"/>
            <a:ext cx="3860297" cy="365209"/>
          </a:xfrm>
          <a:prstGeom prst="rect">
            <a:avLst/>
          </a:prstGeom>
        </p:spPr>
        <p:txBody>
          <a:bodyPr lIns="96762" tIns="48381" rIns="96762" bIns="48381"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6462" y="6357823"/>
            <a:ext cx="2844430" cy="365209"/>
          </a:xfrm>
          <a:prstGeom prst="rect">
            <a:avLst/>
          </a:prstGeom>
        </p:spPr>
        <p:txBody>
          <a:bodyPr lIns="96762" tIns="48381" rIns="96762" bIns="48381"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组合 6"/>
          <p:cNvGrpSpPr/>
          <p:nvPr userDrawn="1"/>
        </p:nvGrpSpPr>
        <p:grpSpPr>
          <a:xfrm>
            <a:off x="0" y="6383131"/>
            <a:ext cx="12192000" cy="474870"/>
            <a:chOff x="259080" y="5003181"/>
            <a:chExt cx="11905752" cy="463721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75"/>
            <a:stretch>
              <a:fillRect/>
            </a:stretch>
          </p:blipFill>
          <p:spPr>
            <a:xfrm>
              <a:off x="259080" y="5003181"/>
              <a:ext cx="6258311" cy="46372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4"/>
            <a:stretch>
              <a:fillRect/>
            </a:stretch>
          </p:blipFill>
          <p:spPr>
            <a:xfrm>
              <a:off x="6238875" y="5003181"/>
              <a:ext cx="5925957" cy="463721"/>
            </a:xfrm>
            <a:prstGeom prst="rect">
              <a:avLst/>
            </a:prstGeom>
          </p:spPr>
        </p:pic>
      </p:grp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350" y="274284"/>
            <a:ext cx="1737774" cy="68158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67740" rtl="0" eaLnBrk="1" latinLnBrk="0" hangingPunct="1">
        <a:spcBef>
          <a:spcPct val="0"/>
        </a:spcBef>
        <a:buNone/>
        <a:defRPr sz="4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2585" indent="-362585" algn="l" defTabSz="96774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86130" indent="-302260" algn="l" defTabSz="967740" rtl="0" eaLnBrk="1" latinLnBrk="0" hangingPunct="1">
        <a:spcBef>
          <a:spcPct val="20000"/>
        </a:spcBef>
        <a:buFont typeface="Arial" panose="020B0604020202020204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spcBef>
          <a:spcPct val="20000"/>
        </a:spcBef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60650" indent="-241935" algn="l" defTabSz="9677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44520" indent="-241935" algn="l" defTabSz="9677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28390" indent="-241935" algn="l" defTabSz="9677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12260" indent="-241935" algn="l" defTabSz="9677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02585" algn="l" defTabSz="9677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86455" algn="l" defTabSz="9677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70325" algn="l" defTabSz="9677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microsoft.com/office/2007/relationships/hdphoto" Target="../media/hdphoto6.wdp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microsoft.com/office/2007/relationships/hdphoto" Target="../media/hdphoto7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9.wdp"/><Relationship Id="rId5" Type="http://schemas.openxmlformats.org/officeDocument/2006/relationships/image" Target="../media/image28.png"/><Relationship Id="rId4" Type="http://schemas.microsoft.com/office/2007/relationships/hdphoto" Target="../media/hdphoto8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圆: 空心 10"/>
          <p:cNvSpPr/>
          <p:nvPr/>
        </p:nvSpPr>
        <p:spPr>
          <a:xfrm>
            <a:off x="3934966" y="990228"/>
            <a:ext cx="4095750" cy="4095750"/>
          </a:xfrm>
          <a:prstGeom prst="donut">
            <a:avLst>
              <a:gd name="adj" fmla="val 3130"/>
            </a:avLst>
          </a:prstGeom>
          <a:solidFill>
            <a:srgbClr val="ECC784"/>
          </a:solidFill>
          <a:ln w="12700" cap="flat" cmpd="sng" algn="ctr">
            <a:noFill/>
            <a:prstDash val="solid"/>
            <a:miter lim="800000"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汉仪行楷简" panose="02010609000101010101" pitchFamily="49" charset="-122"/>
              <a:ea typeface="汉仪行楷简" panose="0201060900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943078" y="1125538"/>
            <a:ext cx="74295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zh-CN" altLang="en-US" sz="13800" dirty="0">
                <a:solidFill>
                  <a:srgbClr val="ECC7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行楷简" panose="02010609000101010101" pitchFamily="49" charset="-122"/>
                <a:ea typeface="汉仪行楷简" panose="02010609000101010101" pitchFamily="49" charset="-122"/>
              </a:rPr>
              <a:t>子</a:t>
            </a:r>
          </a:p>
        </p:txBody>
      </p:sp>
      <p:sp>
        <p:nvSpPr>
          <p:cNvPr id="13" name="文本框 12"/>
          <p:cNvSpPr txBox="1"/>
          <p:nvPr/>
        </p:nvSpPr>
        <p:spPr>
          <a:xfrm rot="21343866">
            <a:off x="6175649" y="1222508"/>
            <a:ext cx="7429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zh-CN" altLang="en-US" sz="12000" dirty="0">
                <a:solidFill>
                  <a:srgbClr val="ECC7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行楷简" panose="02010609000101010101" pitchFamily="49" charset="-122"/>
                <a:ea typeface="汉仪行楷简" panose="02010609000101010101" pitchFamily="49" charset="-122"/>
              </a:rPr>
              <a:t>鼠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943078" y="2750713"/>
            <a:ext cx="7429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zh-CN" altLang="en-US" sz="12000" dirty="0">
                <a:solidFill>
                  <a:srgbClr val="ECC7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行楷简" panose="02010609000101010101" pitchFamily="49" charset="-122"/>
                <a:ea typeface="汉仪行楷简" panose="02010609000101010101" pitchFamily="49" charset="-122"/>
              </a:rPr>
              <a:t>迎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242231" y="2562373"/>
            <a:ext cx="74295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zh-CN" altLang="en-US" sz="13800" dirty="0">
                <a:solidFill>
                  <a:srgbClr val="ECC7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行楷简" panose="02010609000101010101" pitchFamily="49" charset="-122"/>
                <a:ea typeface="汉仪行楷简" panose="02010609000101010101" pitchFamily="49" charset="-122"/>
              </a:rPr>
              <a:t>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4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41" b="21964"/>
          <a:stretch>
            <a:fillRect/>
          </a:stretch>
        </p:blipFill>
        <p:spPr>
          <a:xfrm>
            <a:off x="0" y="2119827"/>
            <a:ext cx="12192000" cy="3541487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4996338" y="729962"/>
            <a:ext cx="2199324" cy="688305"/>
            <a:chOff x="4996339" y="622012"/>
            <a:chExt cx="2199324" cy="688305"/>
          </a:xfrm>
        </p:grpSpPr>
        <p:sp>
          <p:nvSpPr>
            <p:cNvPr id="29" name="文本框 6"/>
            <p:cNvSpPr txBox="1"/>
            <p:nvPr/>
          </p:nvSpPr>
          <p:spPr>
            <a:xfrm>
              <a:off x="5105400" y="622012"/>
              <a:ext cx="20383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0" cap="none" spc="400" normalizeH="0" baseline="0" noProof="0" dirty="0" smtClean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仓耳青禾体-谷力 W05" panose="02020400000000000000" pitchFamily="18" charset="-122"/>
                  <a:ea typeface="仓耳青禾体-谷力 W05" panose="02020400000000000000" pitchFamily="18" charset="-122"/>
                </a:rPr>
                <a:t>领导致辞</a:t>
              </a:r>
            </a:p>
          </p:txBody>
        </p:sp>
        <p:sp>
          <p:nvSpPr>
            <p:cNvPr id="30" name="L 形 29"/>
            <p:cNvSpPr/>
            <p:nvPr/>
          </p:nvSpPr>
          <p:spPr>
            <a:xfrm>
              <a:off x="4996339" y="725542"/>
              <a:ext cx="218122" cy="584775"/>
            </a:xfrm>
            <a:prstGeom prst="corner">
              <a:avLst>
                <a:gd name="adj1" fmla="val 26786"/>
                <a:gd name="adj2" fmla="val 26786"/>
              </a:avLst>
            </a:prstGeom>
            <a:solidFill>
              <a:srgbClr val="B7231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cs typeface="+mn-cs"/>
              </a:endParaRPr>
            </a:p>
          </p:txBody>
        </p:sp>
        <p:sp>
          <p:nvSpPr>
            <p:cNvPr id="31" name="L 形 30"/>
            <p:cNvSpPr/>
            <p:nvPr/>
          </p:nvSpPr>
          <p:spPr>
            <a:xfrm rot="10800000">
              <a:off x="6977541" y="679161"/>
              <a:ext cx="218122" cy="584775"/>
            </a:xfrm>
            <a:prstGeom prst="corner">
              <a:avLst>
                <a:gd name="adj1" fmla="val 26786"/>
                <a:gd name="adj2" fmla="val 26786"/>
              </a:avLst>
            </a:prstGeom>
            <a:solidFill>
              <a:srgbClr val="B7231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cs typeface="+mn-cs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5091560" y="1037936"/>
              <a:ext cx="2008883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b="0" i="0" u="none" strike="noStrike" kern="0" cap="none" spc="300" normalizeH="0" baseline="0" noProof="0" dirty="0" smtClean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字魂95号-手刻宋" panose="00000500000000000000" pitchFamily="2" charset="-122"/>
                  <a:ea typeface="字魂95号-手刻宋" panose="00000500000000000000" pitchFamily="2" charset="-122"/>
                </a:rPr>
                <a:t>LEADER'S SPEECH</a:t>
              </a:r>
            </a:p>
          </p:txBody>
        </p:sp>
      </p:grpSp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080" t="7753" r="32095" b="13205"/>
          <a:stretch>
            <a:fillRect/>
          </a:stretch>
        </p:blipFill>
        <p:spPr>
          <a:xfrm>
            <a:off x="4832350" y="2104637"/>
            <a:ext cx="2527300" cy="3495106"/>
          </a:xfrm>
          <a:prstGeom prst="rect">
            <a:avLst/>
          </a:prstGeom>
        </p:spPr>
      </p:pic>
      <p:grpSp>
        <p:nvGrpSpPr>
          <p:cNvPr id="34" name="组合 33"/>
          <p:cNvGrpSpPr/>
          <p:nvPr/>
        </p:nvGrpSpPr>
        <p:grpSpPr>
          <a:xfrm>
            <a:off x="512638" y="2552693"/>
            <a:ext cx="4319712" cy="1091165"/>
            <a:chOff x="7611700" y="1905898"/>
            <a:chExt cx="4319712" cy="1091165"/>
          </a:xfrm>
        </p:grpSpPr>
        <p:sp>
          <p:nvSpPr>
            <p:cNvPr id="35" name="文本框 17"/>
            <p:cNvSpPr txBox="1"/>
            <p:nvPr/>
          </p:nvSpPr>
          <p:spPr>
            <a:xfrm>
              <a:off x="7611700" y="2454542"/>
              <a:ext cx="4319712" cy="5425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400">
                <a:lnSpc>
                  <a:spcPts val="1800"/>
                </a:lnSpc>
              </a:pPr>
              <a:r>
                <a:rPr lang="zh-CN" altLang="en-US" sz="1400" spc="300" dirty="0">
                  <a:solidFill>
                    <a:srgbClr val="FFC000">
                      <a:lumMod val="60000"/>
                      <a:lumOff val="40000"/>
                    </a:srgb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单击此处添加标题内容，内容要与标题相符，并注意字体大小及字体类型。</a:t>
              </a:r>
            </a:p>
          </p:txBody>
        </p:sp>
        <p:sp>
          <p:nvSpPr>
            <p:cNvPr id="36" name="文本框 18"/>
            <p:cNvSpPr txBox="1"/>
            <p:nvPr/>
          </p:nvSpPr>
          <p:spPr>
            <a:xfrm>
              <a:off x="9969262" y="1905898"/>
              <a:ext cx="19621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400"/>
              <a:r>
                <a:rPr lang="zh-CN" altLang="en-US" sz="2400" spc="400" dirty="0">
                  <a:solidFill>
                    <a:srgbClr val="FFC000">
                      <a:lumMod val="60000"/>
                      <a:lumOff val="40000"/>
                    </a:srgb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添加标题</a:t>
              </a:r>
            </a:p>
          </p:txBody>
        </p:sp>
        <p:sp>
          <p:nvSpPr>
            <p:cNvPr id="37" name="矩形 36"/>
            <p:cNvSpPr/>
            <p:nvPr/>
          </p:nvSpPr>
          <p:spPr>
            <a:xfrm>
              <a:off x="10510830" y="2221518"/>
              <a:ext cx="1420582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defTabSz="914400"/>
              <a:r>
                <a:rPr lang="zh-CN" altLang="en-US" sz="1100" spc="400" dirty="0">
                  <a:solidFill>
                    <a:srgbClr val="FFC000">
                      <a:lumMod val="60000"/>
                      <a:lumOff val="40000"/>
                    </a:srgbClr>
                  </a:solidFill>
                  <a:latin typeface="字魂95号-手刻宋" panose="00000500000000000000" pitchFamily="2" charset="-122"/>
                  <a:ea typeface="字魂95号-手刻宋" panose="00000500000000000000" pitchFamily="2" charset="-122"/>
                </a:rPr>
                <a:t>ADD TITLE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512638" y="4192634"/>
            <a:ext cx="4319712" cy="1091165"/>
            <a:chOff x="7611700" y="1905898"/>
            <a:chExt cx="4319712" cy="1091165"/>
          </a:xfrm>
        </p:grpSpPr>
        <p:sp>
          <p:nvSpPr>
            <p:cNvPr id="39" name="文本框 25"/>
            <p:cNvSpPr txBox="1"/>
            <p:nvPr/>
          </p:nvSpPr>
          <p:spPr>
            <a:xfrm>
              <a:off x="7611700" y="2454542"/>
              <a:ext cx="4319712" cy="5425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400">
                <a:lnSpc>
                  <a:spcPts val="1800"/>
                </a:lnSpc>
              </a:pPr>
              <a:r>
                <a:rPr lang="zh-CN" altLang="en-US" sz="1400" spc="300" dirty="0">
                  <a:solidFill>
                    <a:srgbClr val="FFC000">
                      <a:lumMod val="60000"/>
                      <a:lumOff val="40000"/>
                    </a:srgb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单击此处添加标题内容，内容要与标题相符，并注意字体大小及字体类型。</a:t>
              </a:r>
            </a:p>
          </p:txBody>
        </p:sp>
        <p:sp>
          <p:nvSpPr>
            <p:cNvPr id="40" name="文本框 26"/>
            <p:cNvSpPr txBox="1"/>
            <p:nvPr/>
          </p:nvSpPr>
          <p:spPr>
            <a:xfrm>
              <a:off x="9969262" y="1905898"/>
              <a:ext cx="19621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400"/>
              <a:r>
                <a:rPr lang="zh-CN" altLang="en-US" sz="2400" spc="400" dirty="0">
                  <a:solidFill>
                    <a:srgbClr val="FFC000">
                      <a:lumMod val="60000"/>
                      <a:lumOff val="40000"/>
                    </a:srgb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添加标题</a:t>
              </a:r>
            </a:p>
          </p:txBody>
        </p:sp>
        <p:sp>
          <p:nvSpPr>
            <p:cNvPr id="41" name="矩形 40"/>
            <p:cNvSpPr/>
            <p:nvPr/>
          </p:nvSpPr>
          <p:spPr>
            <a:xfrm>
              <a:off x="10510830" y="2221518"/>
              <a:ext cx="1420582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defTabSz="914400"/>
              <a:r>
                <a:rPr lang="zh-CN" altLang="en-US" sz="1100" spc="400" dirty="0">
                  <a:solidFill>
                    <a:srgbClr val="FFC000">
                      <a:lumMod val="60000"/>
                      <a:lumOff val="40000"/>
                    </a:srgbClr>
                  </a:solidFill>
                  <a:latin typeface="字魂95号-手刻宋" panose="00000500000000000000" pitchFamily="2" charset="-122"/>
                  <a:ea typeface="字魂95号-手刻宋" panose="00000500000000000000" pitchFamily="2" charset="-122"/>
                </a:rPr>
                <a:t>ADD TITLE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7195662" y="2552693"/>
            <a:ext cx="4319712" cy="1091165"/>
            <a:chOff x="7611700" y="1905898"/>
            <a:chExt cx="4319712" cy="1091165"/>
          </a:xfrm>
        </p:grpSpPr>
        <p:sp>
          <p:nvSpPr>
            <p:cNvPr id="43" name="文本框 29"/>
            <p:cNvSpPr txBox="1"/>
            <p:nvPr/>
          </p:nvSpPr>
          <p:spPr>
            <a:xfrm>
              <a:off x="7611700" y="2454542"/>
              <a:ext cx="4319712" cy="5425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lnSpc>
                  <a:spcPts val="1800"/>
                </a:lnSpc>
              </a:pPr>
              <a:r>
                <a:rPr lang="zh-CN" altLang="en-US" sz="1400" spc="300" dirty="0">
                  <a:solidFill>
                    <a:srgbClr val="FFC000">
                      <a:lumMod val="60000"/>
                      <a:lumOff val="40000"/>
                    </a:srgb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单击此处添加标题内容，内容要与标题相符，并注意字体大小及字体类型。</a:t>
              </a:r>
            </a:p>
          </p:txBody>
        </p:sp>
        <p:sp>
          <p:nvSpPr>
            <p:cNvPr id="44" name="文本框 30"/>
            <p:cNvSpPr txBox="1"/>
            <p:nvPr/>
          </p:nvSpPr>
          <p:spPr>
            <a:xfrm>
              <a:off x="7611700" y="1905898"/>
              <a:ext cx="19621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zh-CN" altLang="en-US" sz="2400" spc="400" dirty="0">
                  <a:solidFill>
                    <a:srgbClr val="FFC000">
                      <a:lumMod val="60000"/>
                      <a:lumOff val="40000"/>
                    </a:srgb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添加标题</a:t>
              </a:r>
            </a:p>
          </p:txBody>
        </p:sp>
        <p:sp>
          <p:nvSpPr>
            <p:cNvPr id="45" name="矩形 44"/>
            <p:cNvSpPr/>
            <p:nvPr/>
          </p:nvSpPr>
          <p:spPr>
            <a:xfrm>
              <a:off x="7611700" y="2221518"/>
              <a:ext cx="1420582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defTabSz="914400"/>
              <a:r>
                <a:rPr lang="zh-CN" altLang="en-US" sz="1100" spc="400" dirty="0">
                  <a:solidFill>
                    <a:srgbClr val="FFC000">
                      <a:lumMod val="60000"/>
                      <a:lumOff val="40000"/>
                    </a:srgbClr>
                  </a:solidFill>
                  <a:latin typeface="字魂95号-手刻宋" panose="00000500000000000000" pitchFamily="2" charset="-122"/>
                  <a:ea typeface="字魂95号-手刻宋" panose="00000500000000000000" pitchFamily="2" charset="-122"/>
                </a:rPr>
                <a:t>ADD TITLE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7195662" y="4192634"/>
            <a:ext cx="4319712" cy="1091165"/>
            <a:chOff x="7611700" y="1905898"/>
            <a:chExt cx="4319712" cy="1091165"/>
          </a:xfrm>
        </p:grpSpPr>
        <p:sp>
          <p:nvSpPr>
            <p:cNvPr id="47" name="文本框 33"/>
            <p:cNvSpPr txBox="1"/>
            <p:nvPr/>
          </p:nvSpPr>
          <p:spPr>
            <a:xfrm>
              <a:off x="7611700" y="2454542"/>
              <a:ext cx="4319712" cy="5425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lnSpc>
                  <a:spcPts val="1800"/>
                </a:lnSpc>
              </a:pPr>
              <a:r>
                <a:rPr lang="zh-CN" altLang="en-US" sz="1400" spc="300" dirty="0">
                  <a:solidFill>
                    <a:srgbClr val="FFC000">
                      <a:lumMod val="60000"/>
                      <a:lumOff val="40000"/>
                    </a:srgb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单击此处添加标题内容，内容要与标题相符，并注意字体大小及字体类型。</a:t>
              </a:r>
            </a:p>
          </p:txBody>
        </p:sp>
        <p:sp>
          <p:nvSpPr>
            <p:cNvPr id="48" name="文本框 34"/>
            <p:cNvSpPr txBox="1"/>
            <p:nvPr/>
          </p:nvSpPr>
          <p:spPr>
            <a:xfrm>
              <a:off x="7611700" y="1905898"/>
              <a:ext cx="19621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zh-CN" altLang="en-US" sz="2400" spc="400" dirty="0">
                  <a:solidFill>
                    <a:srgbClr val="FFC000">
                      <a:lumMod val="60000"/>
                      <a:lumOff val="40000"/>
                    </a:srgb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添加标题</a:t>
              </a:r>
            </a:p>
          </p:txBody>
        </p:sp>
        <p:sp>
          <p:nvSpPr>
            <p:cNvPr id="49" name="矩形 48"/>
            <p:cNvSpPr/>
            <p:nvPr/>
          </p:nvSpPr>
          <p:spPr>
            <a:xfrm>
              <a:off x="7611700" y="2221518"/>
              <a:ext cx="1420582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/>
              <a:r>
                <a:rPr lang="zh-CN" altLang="en-US" sz="1100" spc="400" dirty="0">
                  <a:solidFill>
                    <a:srgbClr val="FFC000">
                      <a:lumMod val="60000"/>
                      <a:lumOff val="40000"/>
                    </a:srgbClr>
                  </a:solidFill>
                  <a:latin typeface="字魂95号-手刻宋" panose="00000500000000000000" pitchFamily="2" charset="-122"/>
                  <a:ea typeface="字魂95号-手刻宋" panose="00000500000000000000" pitchFamily="2" charset="-122"/>
                </a:rPr>
                <a:t>ADD TITLE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4996338" y="729962"/>
            <a:ext cx="2199324" cy="688305"/>
            <a:chOff x="4996339" y="622012"/>
            <a:chExt cx="2199324" cy="688305"/>
          </a:xfrm>
        </p:grpSpPr>
        <p:sp>
          <p:nvSpPr>
            <p:cNvPr id="27" name="文本框 2"/>
            <p:cNvSpPr txBox="1"/>
            <p:nvPr/>
          </p:nvSpPr>
          <p:spPr>
            <a:xfrm>
              <a:off x="5105400" y="622012"/>
              <a:ext cx="20383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0" cap="none" spc="400" normalizeH="0" baseline="0" noProof="0" dirty="0" smtClean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仓耳青禾体-谷力 W05" panose="02020400000000000000" pitchFamily="18" charset="-122"/>
                  <a:ea typeface="仓耳青禾体-谷力 W05" panose="02020400000000000000" pitchFamily="18" charset="-122"/>
                </a:rPr>
                <a:t>领导致辞</a:t>
              </a:r>
            </a:p>
          </p:txBody>
        </p:sp>
        <p:sp>
          <p:nvSpPr>
            <p:cNvPr id="28" name="L 形 27"/>
            <p:cNvSpPr/>
            <p:nvPr/>
          </p:nvSpPr>
          <p:spPr>
            <a:xfrm>
              <a:off x="4996339" y="725542"/>
              <a:ext cx="218122" cy="584775"/>
            </a:xfrm>
            <a:prstGeom prst="corner">
              <a:avLst>
                <a:gd name="adj1" fmla="val 26786"/>
                <a:gd name="adj2" fmla="val 26786"/>
              </a:avLst>
            </a:prstGeom>
            <a:solidFill>
              <a:srgbClr val="B7231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cs typeface="+mn-cs"/>
              </a:endParaRPr>
            </a:p>
          </p:txBody>
        </p:sp>
        <p:sp>
          <p:nvSpPr>
            <p:cNvPr id="29" name="L 形 28"/>
            <p:cNvSpPr/>
            <p:nvPr/>
          </p:nvSpPr>
          <p:spPr>
            <a:xfrm rot="10800000">
              <a:off x="6977541" y="679161"/>
              <a:ext cx="218122" cy="584775"/>
            </a:xfrm>
            <a:prstGeom prst="corner">
              <a:avLst>
                <a:gd name="adj1" fmla="val 26786"/>
                <a:gd name="adj2" fmla="val 26786"/>
              </a:avLst>
            </a:prstGeom>
            <a:solidFill>
              <a:srgbClr val="B7231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cs typeface="+mn-cs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5091560" y="1037936"/>
              <a:ext cx="2008883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b="0" i="0" u="none" strike="noStrike" kern="0" cap="none" spc="300" normalizeH="0" baseline="0" noProof="0" dirty="0" smtClean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字魂95号-手刻宋" panose="00000500000000000000" pitchFamily="2" charset="-122"/>
                  <a:ea typeface="字魂95号-手刻宋" panose="00000500000000000000" pitchFamily="2" charset="-122"/>
                </a:rPr>
                <a:t>LEADER'S SPEECH</a:t>
              </a:r>
            </a:p>
          </p:txBody>
        </p:sp>
      </p:grpSp>
      <p:cxnSp>
        <p:nvCxnSpPr>
          <p:cNvPr id="31" name="直接连接符 30"/>
          <p:cNvCxnSpPr/>
          <p:nvPr/>
        </p:nvCxnSpPr>
        <p:spPr>
          <a:xfrm>
            <a:off x="4241800" y="2235200"/>
            <a:ext cx="0" cy="3073400"/>
          </a:xfrm>
          <a:prstGeom prst="line">
            <a:avLst/>
          </a:prstGeom>
          <a:noFill/>
          <a:ln w="6350" cap="flat" cmpd="sng" algn="ctr">
            <a:solidFill>
              <a:srgbClr val="B7231F"/>
            </a:solidFill>
            <a:prstDash val="solid"/>
            <a:miter lim="800000"/>
          </a:ln>
          <a:effectLst/>
        </p:spPr>
      </p:cxnSp>
      <p:cxnSp>
        <p:nvCxnSpPr>
          <p:cNvPr id="32" name="直接连接符 31"/>
          <p:cNvCxnSpPr/>
          <p:nvPr/>
        </p:nvCxnSpPr>
        <p:spPr>
          <a:xfrm>
            <a:off x="7962900" y="2235200"/>
            <a:ext cx="0" cy="3073400"/>
          </a:xfrm>
          <a:prstGeom prst="line">
            <a:avLst/>
          </a:prstGeom>
          <a:noFill/>
          <a:ln w="6350" cap="flat" cmpd="sng" algn="ctr">
            <a:solidFill>
              <a:srgbClr val="B7231F"/>
            </a:solidFill>
            <a:prstDash val="solid"/>
            <a:miter lim="800000"/>
          </a:ln>
          <a:effectLst/>
        </p:spPr>
      </p:cxnSp>
      <p:grpSp>
        <p:nvGrpSpPr>
          <p:cNvPr id="33" name="组合 32"/>
          <p:cNvGrpSpPr/>
          <p:nvPr/>
        </p:nvGrpSpPr>
        <p:grpSpPr>
          <a:xfrm>
            <a:off x="4849370" y="2374900"/>
            <a:ext cx="2539995" cy="2644964"/>
            <a:chOff x="4849370" y="2374900"/>
            <a:chExt cx="2539995" cy="2644964"/>
          </a:xfrm>
        </p:grpSpPr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99684" y="2374900"/>
              <a:ext cx="604868" cy="953520"/>
            </a:xfrm>
            <a:prstGeom prst="rect">
              <a:avLst/>
            </a:prstGeom>
          </p:spPr>
        </p:pic>
        <p:sp>
          <p:nvSpPr>
            <p:cNvPr id="35" name="文本框 13"/>
            <p:cNvSpPr txBox="1"/>
            <p:nvPr/>
          </p:nvSpPr>
          <p:spPr>
            <a:xfrm>
              <a:off x="5138292" y="3669281"/>
              <a:ext cx="19621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zh-CN" altLang="en-US" sz="2400" spc="400" dirty="0">
                  <a:solidFill>
                    <a:srgbClr val="B7231F"/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添加标题</a:t>
              </a:r>
            </a:p>
          </p:txBody>
        </p:sp>
        <p:sp>
          <p:nvSpPr>
            <p:cNvPr id="36" name="矩形 35"/>
            <p:cNvSpPr/>
            <p:nvPr/>
          </p:nvSpPr>
          <p:spPr>
            <a:xfrm>
              <a:off x="5409076" y="3984901"/>
              <a:ext cx="1420582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/>
              <a:r>
                <a:rPr lang="zh-CN" altLang="en-US" sz="1100" spc="4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字魂95号-手刻宋" panose="00000500000000000000" pitchFamily="2" charset="-122"/>
                  <a:ea typeface="字魂95号-手刻宋" panose="00000500000000000000" pitchFamily="2" charset="-122"/>
                </a:rPr>
                <a:t>ADD TITLE</a:t>
              </a:r>
            </a:p>
          </p:txBody>
        </p:sp>
        <p:sp>
          <p:nvSpPr>
            <p:cNvPr id="37" name="文本框 15"/>
            <p:cNvSpPr txBox="1"/>
            <p:nvPr/>
          </p:nvSpPr>
          <p:spPr>
            <a:xfrm>
              <a:off x="4849370" y="4246511"/>
              <a:ext cx="2539995" cy="7733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lnSpc>
                  <a:spcPts val="1800"/>
                </a:lnSpc>
              </a:pPr>
              <a:r>
                <a:rPr lang="zh-CN" altLang="en-US" sz="1400" spc="3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单击此处添加标题内容，内容要与标题相符。单击此处添加标题内容。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8658791" y="2374900"/>
            <a:ext cx="2539995" cy="2644964"/>
            <a:chOff x="8658791" y="2374900"/>
            <a:chExt cx="2539995" cy="2644964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622152" y="2374900"/>
              <a:ext cx="542295" cy="953520"/>
            </a:xfrm>
            <a:prstGeom prst="rect">
              <a:avLst/>
            </a:prstGeom>
          </p:spPr>
        </p:pic>
        <p:sp>
          <p:nvSpPr>
            <p:cNvPr id="40" name="文本框 16"/>
            <p:cNvSpPr txBox="1"/>
            <p:nvPr/>
          </p:nvSpPr>
          <p:spPr>
            <a:xfrm>
              <a:off x="8947713" y="3669281"/>
              <a:ext cx="19621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zh-CN" altLang="en-US" sz="2400" spc="400" dirty="0">
                  <a:solidFill>
                    <a:srgbClr val="B7231F"/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添加标题</a:t>
              </a:r>
            </a:p>
          </p:txBody>
        </p:sp>
        <p:sp>
          <p:nvSpPr>
            <p:cNvPr id="41" name="矩形 40"/>
            <p:cNvSpPr/>
            <p:nvPr/>
          </p:nvSpPr>
          <p:spPr>
            <a:xfrm>
              <a:off x="9218497" y="3984901"/>
              <a:ext cx="1420582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/>
              <a:r>
                <a:rPr lang="zh-CN" altLang="en-US" sz="1100" spc="4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字魂95号-手刻宋" panose="00000500000000000000" pitchFamily="2" charset="-122"/>
                  <a:ea typeface="字魂95号-手刻宋" panose="00000500000000000000" pitchFamily="2" charset="-122"/>
                </a:rPr>
                <a:t>ADD TITLE</a:t>
              </a:r>
            </a:p>
          </p:txBody>
        </p:sp>
        <p:sp>
          <p:nvSpPr>
            <p:cNvPr id="42" name="文本框 18"/>
            <p:cNvSpPr txBox="1"/>
            <p:nvPr/>
          </p:nvSpPr>
          <p:spPr>
            <a:xfrm>
              <a:off x="8658791" y="4246511"/>
              <a:ext cx="2539995" cy="7733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lnSpc>
                  <a:spcPts val="1800"/>
                </a:lnSpc>
              </a:pPr>
              <a:r>
                <a:rPr lang="zh-CN" altLang="en-US" sz="1400" spc="3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单击此处添加标题内容，内容要与标题相符。单击此处添加标题内容。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835895" y="2374900"/>
            <a:ext cx="2539995" cy="2644964"/>
            <a:chOff x="835895" y="2374900"/>
            <a:chExt cx="2539995" cy="2644964"/>
          </a:xfrm>
        </p:grpSpPr>
        <p:pic>
          <p:nvPicPr>
            <p:cNvPr id="44" name="图片 4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29591" y="2374900"/>
              <a:ext cx="952493" cy="953520"/>
            </a:xfrm>
            <a:prstGeom prst="rect">
              <a:avLst/>
            </a:prstGeom>
          </p:spPr>
        </p:pic>
        <p:sp>
          <p:nvSpPr>
            <p:cNvPr id="45" name="文本框 19"/>
            <p:cNvSpPr txBox="1"/>
            <p:nvPr/>
          </p:nvSpPr>
          <p:spPr>
            <a:xfrm>
              <a:off x="1124817" y="3669281"/>
              <a:ext cx="19621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zh-CN" altLang="en-US" sz="2400" spc="400" dirty="0">
                  <a:solidFill>
                    <a:srgbClr val="B7231F"/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添加标题</a:t>
              </a:r>
            </a:p>
          </p:txBody>
        </p:sp>
        <p:sp>
          <p:nvSpPr>
            <p:cNvPr id="46" name="矩形 45"/>
            <p:cNvSpPr/>
            <p:nvPr/>
          </p:nvSpPr>
          <p:spPr>
            <a:xfrm>
              <a:off x="1395601" y="3984901"/>
              <a:ext cx="1420582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/>
              <a:r>
                <a:rPr lang="zh-CN" altLang="en-US" sz="1100" spc="4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字魂95号-手刻宋" panose="00000500000000000000" pitchFamily="2" charset="-122"/>
                  <a:ea typeface="字魂95号-手刻宋" panose="00000500000000000000" pitchFamily="2" charset="-122"/>
                </a:rPr>
                <a:t>ADD TITLE</a:t>
              </a:r>
            </a:p>
          </p:txBody>
        </p:sp>
        <p:sp>
          <p:nvSpPr>
            <p:cNvPr id="47" name="文本框 21"/>
            <p:cNvSpPr txBox="1"/>
            <p:nvPr/>
          </p:nvSpPr>
          <p:spPr>
            <a:xfrm>
              <a:off x="835895" y="4246511"/>
              <a:ext cx="2539995" cy="7733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lnSpc>
                  <a:spcPts val="1800"/>
                </a:lnSpc>
              </a:pPr>
              <a:r>
                <a:rPr lang="zh-CN" altLang="en-US" sz="1400" spc="3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单击此处添加标题内容，内容要与标题相符。单击此处添加标题内容。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组合 89"/>
          <p:cNvGrpSpPr/>
          <p:nvPr/>
        </p:nvGrpSpPr>
        <p:grpSpPr>
          <a:xfrm>
            <a:off x="3315778" y="4122834"/>
            <a:ext cx="5560444" cy="4880756"/>
            <a:chOff x="2272445" y="3600504"/>
            <a:chExt cx="6694697" cy="5876365"/>
          </a:xfrm>
        </p:grpSpPr>
        <p:sp>
          <p:nvSpPr>
            <p:cNvPr id="91" name="不完整圆 3"/>
            <p:cNvSpPr/>
            <p:nvPr/>
          </p:nvSpPr>
          <p:spPr>
            <a:xfrm rot="5400000">
              <a:off x="2681611" y="3600504"/>
              <a:ext cx="5876365" cy="5876365"/>
            </a:xfrm>
            <a:prstGeom prst="pie">
              <a:avLst>
                <a:gd name="adj1" fmla="val 5359178"/>
                <a:gd name="adj2" fmla="val 1620000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pic>
          <p:nvPicPr>
            <p:cNvPr id="92" name="图片 9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984" b="94745" l="4580" r="92942">
                          <a14:foregroundMark x1="29741" y1="86419" x2="69774" y2="83589"/>
                          <a14:foregroundMark x1="19477" y1="80719" x2="18130" y2="93856"/>
                          <a14:foregroundMark x1="21956" y1="82134" x2="27667" y2="9474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83" t="26165" r="6829" b="20639"/>
            <a:stretch>
              <a:fillRect/>
            </a:stretch>
          </p:blipFill>
          <p:spPr>
            <a:xfrm>
              <a:off x="2272445" y="3838166"/>
              <a:ext cx="6694697" cy="2700520"/>
            </a:xfrm>
            <a:prstGeom prst="rect">
              <a:avLst/>
            </a:prstGeom>
          </p:spPr>
        </p:pic>
      </p:grpSp>
      <p:grpSp>
        <p:nvGrpSpPr>
          <p:cNvPr id="93" name="组合 92"/>
          <p:cNvGrpSpPr/>
          <p:nvPr/>
        </p:nvGrpSpPr>
        <p:grpSpPr>
          <a:xfrm>
            <a:off x="4996338" y="549474"/>
            <a:ext cx="2199324" cy="688305"/>
            <a:chOff x="4996339" y="622012"/>
            <a:chExt cx="2199324" cy="688305"/>
          </a:xfrm>
        </p:grpSpPr>
        <p:sp>
          <p:nvSpPr>
            <p:cNvPr id="94" name="文本框 9"/>
            <p:cNvSpPr txBox="1"/>
            <p:nvPr/>
          </p:nvSpPr>
          <p:spPr>
            <a:xfrm>
              <a:off x="5105400" y="622012"/>
              <a:ext cx="20383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spc="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仓耳青禾体-谷力 W05" panose="02020400000000000000" pitchFamily="18" charset="-122"/>
                  <a:ea typeface="仓耳青禾体-谷力 W05" panose="02020400000000000000" pitchFamily="18" charset="-122"/>
                </a:rPr>
                <a:t>领导致辞</a:t>
              </a:r>
            </a:p>
          </p:txBody>
        </p:sp>
        <p:sp>
          <p:nvSpPr>
            <p:cNvPr id="95" name="L 形 94"/>
            <p:cNvSpPr/>
            <p:nvPr/>
          </p:nvSpPr>
          <p:spPr>
            <a:xfrm>
              <a:off x="4996339" y="725542"/>
              <a:ext cx="218122" cy="584775"/>
            </a:xfrm>
            <a:prstGeom prst="corner">
              <a:avLst>
                <a:gd name="adj1" fmla="val 26786"/>
                <a:gd name="adj2" fmla="val 26786"/>
              </a:avLst>
            </a:prstGeom>
            <a:solidFill>
              <a:srgbClr val="B723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6" name="L 形 95"/>
            <p:cNvSpPr/>
            <p:nvPr/>
          </p:nvSpPr>
          <p:spPr>
            <a:xfrm rot="10800000">
              <a:off x="6977541" y="679161"/>
              <a:ext cx="218122" cy="584775"/>
            </a:xfrm>
            <a:prstGeom prst="corner">
              <a:avLst>
                <a:gd name="adj1" fmla="val 26786"/>
                <a:gd name="adj2" fmla="val 26786"/>
              </a:avLst>
            </a:prstGeom>
            <a:solidFill>
              <a:srgbClr val="B723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7" name="矩形 96"/>
            <p:cNvSpPr/>
            <p:nvPr/>
          </p:nvSpPr>
          <p:spPr>
            <a:xfrm>
              <a:off x="5091560" y="1037936"/>
              <a:ext cx="2008883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100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95号-手刻宋" panose="00000500000000000000" pitchFamily="2" charset="-122"/>
                  <a:ea typeface="字魂95号-手刻宋" panose="00000500000000000000" pitchFamily="2" charset="-122"/>
                </a:rPr>
                <a:t>LEADER'S SPEECH</a:t>
              </a:r>
            </a:p>
          </p:txBody>
        </p:sp>
      </p:grpSp>
      <p:sp useBgFill="1">
        <p:nvSpPr>
          <p:cNvPr id="98" name="椭圆 97"/>
          <p:cNvSpPr/>
          <p:nvPr/>
        </p:nvSpPr>
        <p:spPr>
          <a:xfrm>
            <a:off x="2257137" y="5718498"/>
            <a:ext cx="263690" cy="263690"/>
          </a:xfrm>
          <a:prstGeom prst="ellipse">
            <a:avLst/>
          </a:prstGeom>
          <a:ln w="19050">
            <a:solidFill>
              <a:srgbClr val="B723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9" name="椭圆 98"/>
          <p:cNvSpPr/>
          <p:nvPr/>
        </p:nvSpPr>
        <p:spPr>
          <a:xfrm>
            <a:off x="2994321" y="4602217"/>
            <a:ext cx="263690" cy="263690"/>
          </a:xfrm>
          <a:prstGeom prst="ellipse">
            <a:avLst/>
          </a:prstGeom>
          <a:ln w="19050">
            <a:solidFill>
              <a:srgbClr val="B723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0" name="椭圆 99"/>
          <p:cNvSpPr/>
          <p:nvPr/>
        </p:nvSpPr>
        <p:spPr>
          <a:xfrm>
            <a:off x="4104619" y="3708862"/>
            <a:ext cx="263690" cy="263690"/>
          </a:xfrm>
          <a:prstGeom prst="ellipse">
            <a:avLst/>
          </a:prstGeom>
          <a:ln w="19050">
            <a:solidFill>
              <a:srgbClr val="B723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1" name="椭圆 100"/>
          <p:cNvSpPr/>
          <p:nvPr/>
        </p:nvSpPr>
        <p:spPr>
          <a:xfrm>
            <a:off x="5964154" y="3263735"/>
            <a:ext cx="263690" cy="263690"/>
          </a:xfrm>
          <a:prstGeom prst="ellipse">
            <a:avLst/>
          </a:prstGeom>
          <a:ln w="19050">
            <a:solidFill>
              <a:srgbClr val="B723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2" name="椭圆 101"/>
          <p:cNvSpPr/>
          <p:nvPr/>
        </p:nvSpPr>
        <p:spPr>
          <a:xfrm>
            <a:off x="7823693" y="3708862"/>
            <a:ext cx="263690" cy="263690"/>
          </a:xfrm>
          <a:prstGeom prst="ellipse">
            <a:avLst/>
          </a:prstGeom>
          <a:ln w="19050">
            <a:solidFill>
              <a:srgbClr val="B723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3" name="椭圆 102"/>
          <p:cNvSpPr/>
          <p:nvPr/>
        </p:nvSpPr>
        <p:spPr>
          <a:xfrm>
            <a:off x="8952375" y="4602217"/>
            <a:ext cx="263690" cy="263690"/>
          </a:xfrm>
          <a:prstGeom prst="ellipse">
            <a:avLst/>
          </a:prstGeom>
          <a:ln w="19050">
            <a:solidFill>
              <a:srgbClr val="B723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4" name="椭圆 103"/>
          <p:cNvSpPr/>
          <p:nvPr/>
        </p:nvSpPr>
        <p:spPr>
          <a:xfrm>
            <a:off x="9613406" y="5718498"/>
            <a:ext cx="263690" cy="263690"/>
          </a:xfrm>
          <a:prstGeom prst="ellipse">
            <a:avLst/>
          </a:prstGeom>
          <a:ln w="19050">
            <a:solidFill>
              <a:srgbClr val="B723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5" name="组合 104"/>
          <p:cNvGrpSpPr/>
          <p:nvPr/>
        </p:nvGrpSpPr>
        <p:grpSpPr>
          <a:xfrm>
            <a:off x="107707" y="5434845"/>
            <a:ext cx="2107562" cy="781948"/>
            <a:chOff x="7674058" y="1945615"/>
            <a:chExt cx="4319712" cy="781948"/>
          </a:xfrm>
        </p:grpSpPr>
        <p:sp>
          <p:nvSpPr>
            <p:cNvPr id="106" name="文本框 22"/>
            <p:cNvSpPr txBox="1"/>
            <p:nvPr/>
          </p:nvSpPr>
          <p:spPr>
            <a:xfrm>
              <a:off x="7674058" y="2312065"/>
              <a:ext cx="4319712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050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单击此处添加标题内容内容要与标题相符。</a:t>
              </a:r>
            </a:p>
          </p:txBody>
        </p:sp>
        <p:sp>
          <p:nvSpPr>
            <p:cNvPr id="107" name="文本框 23"/>
            <p:cNvSpPr txBox="1"/>
            <p:nvPr/>
          </p:nvSpPr>
          <p:spPr>
            <a:xfrm>
              <a:off x="9004330" y="1945615"/>
              <a:ext cx="29765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600" spc="400" dirty="0">
                  <a:solidFill>
                    <a:srgbClr val="931C19"/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添加标题</a:t>
              </a:r>
            </a:p>
          </p:txBody>
        </p:sp>
        <p:sp>
          <p:nvSpPr>
            <p:cNvPr id="108" name="矩形 107"/>
            <p:cNvSpPr/>
            <p:nvPr/>
          </p:nvSpPr>
          <p:spPr>
            <a:xfrm>
              <a:off x="8848245" y="2157159"/>
              <a:ext cx="3083165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900" spc="400" dirty="0">
                  <a:latin typeface="字魂95号-手刻宋" panose="00000500000000000000" pitchFamily="2" charset="-122"/>
                  <a:ea typeface="字魂95号-手刻宋" panose="00000500000000000000" pitchFamily="2" charset="-122"/>
                </a:rPr>
                <a:t>ADD TITLE</a:t>
              </a:r>
            </a:p>
          </p:txBody>
        </p:sp>
      </p:grpSp>
      <p:grpSp>
        <p:nvGrpSpPr>
          <p:cNvPr id="109" name="组合 108"/>
          <p:cNvGrpSpPr/>
          <p:nvPr/>
        </p:nvGrpSpPr>
        <p:grpSpPr>
          <a:xfrm>
            <a:off x="713939" y="4237134"/>
            <a:ext cx="2107562" cy="781948"/>
            <a:chOff x="7674058" y="1945615"/>
            <a:chExt cx="4319712" cy="781948"/>
          </a:xfrm>
        </p:grpSpPr>
        <p:sp>
          <p:nvSpPr>
            <p:cNvPr id="110" name="文本框 26"/>
            <p:cNvSpPr txBox="1"/>
            <p:nvPr/>
          </p:nvSpPr>
          <p:spPr>
            <a:xfrm>
              <a:off x="7674058" y="2312065"/>
              <a:ext cx="4319712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050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单击此处添加标题内容内容要与标题相符。</a:t>
              </a:r>
            </a:p>
          </p:txBody>
        </p:sp>
        <p:sp>
          <p:nvSpPr>
            <p:cNvPr id="111" name="文本框 27"/>
            <p:cNvSpPr txBox="1"/>
            <p:nvPr/>
          </p:nvSpPr>
          <p:spPr>
            <a:xfrm>
              <a:off x="9004330" y="1945615"/>
              <a:ext cx="29765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600" spc="400" dirty="0">
                  <a:solidFill>
                    <a:srgbClr val="931C19"/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添加标题</a:t>
              </a:r>
            </a:p>
          </p:txBody>
        </p:sp>
        <p:sp>
          <p:nvSpPr>
            <p:cNvPr id="112" name="矩形 111"/>
            <p:cNvSpPr/>
            <p:nvPr/>
          </p:nvSpPr>
          <p:spPr>
            <a:xfrm>
              <a:off x="8848245" y="2157159"/>
              <a:ext cx="3083165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900" spc="400" dirty="0">
                  <a:latin typeface="字魂95号-手刻宋" panose="00000500000000000000" pitchFamily="2" charset="-122"/>
                  <a:ea typeface="字魂95号-手刻宋" panose="00000500000000000000" pitchFamily="2" charset="-122"/>
                </a:rPr>
                <a:t>ADD TITLE</a:t>
              </a:r>
            </a:p>
          </p:txBody>
        </p:sp>
      </p:grpSp>
      <p:grpSp>
        <p:nvGrpSpPr>
          <p:cNvPr id="113" name="组合 112"/>
          <p:cNvGrpSpPr/>
          <p:nvPr/>
        </p:nvGrpSpPr>
        <p:grpSpPr>
          <a:xfrm>
            <a:off x="1928296" y="3113712"/>
            <a:ext cx="2107562" cy="781948"/>
            <a:chOff x="7674058" y="1945615"/>
            <a:chExt cx="4319712" cy="781948"/>
          </a:xfrm>
        </p:grpSpPr>
        <p:sp>
          <p:nvSpPr>
            <p:cNvPr id="114" name="文本框 30"/>
            <p:cNvSpPr txBox="1"/>
            <p:nvPr/>
          </p:nvSpPr>
          <p:spPr>
            <a:xfrm>
              <a:off x="7674058" y="2312065"/>
              <a:ext cx="4319712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050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单击此处添加标题内容内容要与标题相符。</a:t>
              </a:r>
            </a:p>
          </p:txBody>
        </p:sp>
        <p:sp>
          <p:nvSpPr>
            <p:cNvPr id="115" name="文本框 31"/>
            <p:cNvSpPr txBox="1"/>
            <p:nvPr/>
          </p:nvSpPr>
          <p:spPr>
            <a:xfrm>
              <a:off x="9004330" y="1945615"/>
              <a:ext cx="29765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600" spc="400" dirty="0">
                  <a:solidFill>
                    <a:srgbClr val="931C19"/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添加标题</a:t>
              </a:r>
            </a:p>
          </p:txBody>
        </p:sp>
        <p:sp>
          <p:nvSpPr>
            <p:cNvPr id="116" name="矩形 115"/>
            <p:cNvSpPr/>
            <p:nvPr/>
          </p:nvSpPr>
          <p:spPr>
            <a:xfrm>
              <a:off x="8848245" y="2157159"/>
              <a:ext cx="3083165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900" spc="400" dirty="0">
                  <a:latin typeface="字魂95号-手刻宋" panose="00000500000000000000" pitchFamily="2" charset="-122"/>
                  <a:ea typeface="字魂95号-手刻宋" panose="00000500000000000000" pitchFamily="2" charset="-122"/>
                </a:rPr>
                <a:t>ADD TITLE</a:t>
              </a:r>
            </a:p>
          </p:txBody>
        </p:sp>
      </p:grpSp>
      <p:grpSp>
        <p:nvGrpSpPr>
          <p:cNvPr id="117" name="组合 116"/>
          <p:cNvGrpSpPr/>
          <p:nvPr/>
        </p:nvGrpSpPr>
        <p:grpSpPr>
          <a:xfrm>
            <a:off x="5042219" y="2201514"/>
            <a:ext cx="2107562" cy="820048"/>
            <a:chOff x="7674058" y="1945615"/>
            <a:chExt cx="4319712" cy="820048"/>
          </a:xfrm>
        </p:grpSpPr>
        <p:sp>
          <p:nvSpPr>
            <p:cNvPr id="118" name="文本框 34"/>
            <p:cNvSpPr txBox="1"/>
            <p:nvPr/>
          </p:nvSpPr>
          <p:spPr>
            <a:xfrm>
              <a:off x="7674058" y="2350165"/>
              <a:ext cx="4319712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050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单击此处添加标题内容内容要与标题相符。</a:t>
              </a:r>
            </a:p>
          </p:txBody>
        </p:sp>
        <p:sp>
          <p:nvSpPr>
            <p:cNvPr id="119" name="文本框 35"/>
            <p:cNvSpPr txBox="1"/>
            <p:nvPr/>
          </p:nvSpPr>
          <p:spPr>
            <a:xfrm>
              <a:off x="8345638" y="1945615"/>
              <a:ext cx="29765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spc="400" dirty="0">
                  <a:solidFill>
                    <a:srgbClr val="931C19"/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添加标题</a:t>
              </a:r>
            </a:p>
          </p:txBody>
        </p:sp>
        <p:sp>
          <p:nvSpPr>
            <p:cNvPr id="120" name="矩形 119"/>
            <p:cNvSpPr/>
            <p:nvPr/>
          </p:nvSpPr>
          <p:spPr>
            <a:xfrm>
              <a:off x="8292332" y="2157159"/>
              <a:ext cx="3083165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900" spc="400" dirty="0">
                  <a:latin typeface="字魂95号-手刻宋" panose="00000500000000000000" pitchFamily="2" charset="-122"/>
                  <a:ea typeface="字魂95号-手刻宋" panose="00000500000000000000" pitchFamily="2" charset="-122"/>
                </a:rPr>
                <a:t>ADD TITLE</a:t>
              </a:r>
            </a:p>
          </p:txBody>
        </p:sp>
      </p:grpSp>
      <p:grpSp>
        <p:nvGrpSpPr>
          <p:cNvPr id="121" name="组合 120"/>
          <p:cNvGrpSpPr/>
          <p:nvPr/>
        </p:nvGrpSpPr>
        <p:grpSpPr>
          <a:xfrm>
            <a:off x="8224901" y="3113712"/>
            <a:ext cx="2107562" cy="781948"/>
            <a:chOff x="7674058" y="1945615"/>
            <a:chExt cx="4319712" cy="781948"/>
          </a:xfrm>
        </p:grpSpPr>
        <p:sp>
          <p:nvSpPr>
            <p:cNvPr id="122" name="文本框 38"/>
            <p:cNvSpPr txBox="1"/>
            <p:nvPr/>
          </p:nvSpPr>
          <p:spPr>
            <a:xfrm>
              <a:off x="7674058" y="2312065"/>
              <a:ext cx="4319712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50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单击此处添加标题内容内容要与标题相符。</a:t>
              </a:r>
            </a:p>
          </p:txBody>
        </p:sp>
        <p:sp>
          <p:nvSpPr>
            <p:cNvPr id="123" name="文本框 39"/>
            <p:cNvSpPr txBox="1"/>
            <p:nvPr/>
          </p:nvSpPr>
          <p:spPr>
            <a:xfrm>
              <a:off x="7674058" y="1945615"/>
              <a:ext cx="29765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spc="400" dirty="0">
                  <a:solidFill>
                    <a:srgbClr val="931C19"/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添加标题</a:t>
              </a:r>
            </a:p>
          </p:txBody>
        </p:sp>
        <p:sp>
          <p:nvSpPr>
            <p:cNvPr id="124" name="矩形 123"/>
            <p:cNvSpPr/>
            <p:nvPr/>
          </p:nvSpPr>
          <p:spPr>
            <a:xfrm>
              <a:off x="7674058" y="2157159"/>
              <a:ext cx="3083165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900" spc="400" dirty="0">
                  <a:latin typeface="字魂95号-手刻宋" panose="00000500000000000000" pitchFamily="2" charset="-122"/>
                  <a:ea typeface="字魂95号-手刻宋" panose="00000500000000000000" pitchFamily="2" charset="-122"/>
                </a:rPr>
                <a:t>ADD TITLE</a:t>
              </a:r>
            </a:p>
          </p:txBody>
        </p:sp>
      </p:grpSp>
      <p:grpSp>
        <p:nvGrpSpPr>
          <p:cNvPr id="125" name="组合 124"/>
          <p:cNvGrpSpPr/>
          <p:nvPr/>
        </p:nvGrpSpPr>
        <p:grpSpPr>
          <a:xfrm>
            <a:off x="9357304" y="4237134"/>
            <a:ext cx="2107562" cy="781948"/>
            <a:chOff x="7674058" y="1945615"/>
            <a:chExt cx="4319712" cy="781948"/>
          </a:xfrm>
        </p:grpSpPr>
        <p:sp>
          <p:nvSpPr>
            <p:cNvPr id="126" name="文本框 42"/>
            <p:cNvSpPr txBox="1"/>
            <p:nvPr/>
          </p:nvSpPr>
          <p:spPr>
            <a:xfrm>
              <a:off x="7674058" y="2312065"/>
              <a:ext cx="4319712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50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单击此处添加标题内容内容要与标题相符。</a:t>
              </a:r>
            </a:p>
          </p:txBody>
        </p:sp>
        <p:sp>
          <p:nvSpPr>
            <p:cNvPr id="127" name="文本框 43"/>
            <p:cNvSpPr txBox="1"/>
            <p:nvPr/>
          </p:nvSpPr>
          <p:spPr>
            <a:xfrm>
              <a:off x="7674058" y="1945615"/>
              <a:ext cx="29765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spc="400" dirty="0">
                  <a:solidFill>
                    <a:srgbClr val="931C19"/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添加标题</a:t>
              </a:r>
            </a:p>
          </p:txBody>
        </p:sp>
        <p:sp>
          <p:nvSpPr>
            <p:cNvPr id="128" name="矩形 127"/>
            <p:cNvSpPr/>
            <p:nvPr/>
          </p:nvSpPr>
          <p:spPr>
            <a:xfrm>
              <a:off x="7674058" y="2157159"/>
              <a:ext cx="3083165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900" spc="400" dirty="0">
                  <a:latin typeface="字魂95号-手刻宋" panose="00000500000000000000" pitchFamily="2" charset="-122"/>
                  <a:ea typeface="字魂95号-手刻宋" panose="00000500000000000000" pitchFamily="2" charset="-122"/>
                </a:rPr>
                <a:t>ADD TITLE</a:t>
              </a:r>
            </a:p>
          </p:txBody>
        </p:sp>
      </p:grpSp>
      <p:grpSp>
        <p:nvGrpSpPr>
          <p:cNvPr id="129" name="组合 128"/>
          <p:cNvGrpSpPr/>
          <p:nvPr/>
        </p:nvGrpSpPr>
        <p:grpSpPr>
          <a:xfrm>
            <a:off x="9976731" y="5434845"/>
            <a:ext cx="2107562" cy="781948"/>
            <a:chOff x="7674058" y="1945615"/>
            <a:chExt cx="4319712" cy="781948"/>
          </a:xfrm>
        </p:grpSpPr>
        <p:sp>
          <p:nvSpPr>
            <p:cNvPr id="130" name="文本框 46"/>
            <p:cNvSpPr txBox="1"/>
            <p:nvPr/>
          </p:nvSpPr>
          <p:spPr>
            <a:xfrm>
              <a:off x="7674058" y="2312065"/>
              <a:ext cx="4319712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50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单击此处添加标题内容内容要与标题相符。</a:t>
              </a:r>
            </a:p>
          </p:txBody>
        </p:sp>
        <p:sp>
          <p:nvSpPr>
            <p:cNvPr id="131" name="文本框 47"/>
            <p:cNvSpPr txBox="1"/>
            <p:nvPr/>
          </p:nvSpPr>
          <p:spPr>
            <a:xfrm>
              <a:off x="7674058" y="1945615"/>
              <a:ext cx="29765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spc="400" dirty="0">
                  <a:solidFill>
                    <a:srgbClr val="931C19"/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添加标题</a:t>
              </a:r>
            </a:p>
          </p:txBody>
        </p:sp>
        <p:sp>
          <p:nvSpPr>
            <p:cNvPr id="132" name="矩形 131"/>
            <p:cNvSpPr/>
            <p:nvPr/>
          </p:nvSpPr>
          <p:spPr>
            <a:xfrm>
              <a:off x="7674058" y="2157159"/>
              <a:ext cx="3083165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900" spc="400" dirty="0">
                  <a:latin typeface="字魂95号-手刻宋" panose="00000500000000000000" pitchFamily="2" charset="-122"/>
                  <a:ea typeface="字魂95号-手刻宋" panose="00000500000000000000" pitchFamily="2" charset="-122"/>
                </a:rPr>
                <a:t>ADD TITLE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76" t="6096" r="25682" b="51633"/>
          <a:stretch>
            <a:fillRect/>
          </a:stretch>
        </p:blipFill>
        <p:spPr>
          <a:xfrm>
            <a:off x="242746" y="1247775"/>
            <a:ext cx="3153058" cy="4362450"/>
          </a:xfrm>
          <a:prstGeom prst="rect">
            <a:avLst/>
          </a:prstGeom>
        </p:spPr>
      </p:pic>
      <p:grpSp>
        <p:nvGrpSpPr>
          <p:cNvPr id="22" name="组合 21"/>
          <p:cNvGrpSpPr/>
          <p:nvPr/>
        </p:nvGrpSpPr>
        <p:grpSpPr>
          <a:xfrm>
            <a:off x="4192729" y="804308"/>
            <a:ext cx="2038350" cy="701284"/>
            <a:chOff x="4260534" y="1087212"/>
            <a:chExt cx="2038350" cy="701284"/>
          </a:xfrm>
        </p:grpSpPr>
        <p:sp>
          <p:nvSpPr>
            <p:cNvPr id="23" name="文本框 3"/>
            <p:cNvSpPr txBox="1"/>
            <p:nvPr/>
          </p:nvSpPr>
          <p:spPr>
            <a:xfrm>
              <a:off x="4260534" y="1087212"/>
              <a:ext cx="20383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zh-CN" altLang="en-US" sz="3200" spc="4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仓耳青禾体-谷力 W05" panose="02020400000000000000" pitchFamily="18" charset="-122"/>
                  <a:ea typeface="仓耳青禾体-谷力 W05" panose="02020400000000000000" pitchFamily="18" charset="-122"/>
                </a:rPr>
                <a:t>领导致辞</a:t>
              </a:r>
            </a:p>
          </p:txBody>
        </p:sp>
        <p:sp>
          <p:nvSpPr>
            <p:cNvPr id="24" name="矩形 23"/>
            <p:cNvSpPr/>
            <p:nvPr/>
          </p:nvSpPr>
          <p:spPr>
            <a:xfrm>
              <a:off x="4272409" y="1526886"/>
              <a:ext cx="2008883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/>
              <a:r>
                <a:rPr lang="en-US" altLang="zh-CN" sz="1100" spc="3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字魂95号-手刻宋" panose="00000500000000000000" pitchFamily="2" charset="-122"/>
                  <a:ea typeface="字魂95号-手刻宋" panose="00000500000000000000" pitchFamily="2" charset="-122"/>
                </a:rPr>
                <a:t>LEADER'S SPEECH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316554" y="1763325"/>
            <a:ext cx="6754052" cy="2311400"/>
            <a:chOff x="4316554" y="2111661"/>
            <a:chExt cx="6754052" cy="2311400"/>
          </a:xfrm>
          <a:blipFill dpi="0"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tl"/>
          </a:blipFill>
        </p:grpSpPr>
        <p:sp>
          <p:nvSpPr>
            <p:cNvPr id="26" name="矩形: 圆角 9"/>
            <p:cNvSpPr/>
            <p:nvPr/>
          </p:nvSpPr>
          <p:spPr>
            <a:xfrm>
              <a:off x="4316554" y="2111661"/>
              <a:ext cx="1028700" cy="2311400"/>
            </a:xfrm>
            <a:prstGeom prst="roundRect">
              <a:avLst>
                <a:gd name="adj" fmla="val 12963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cs typeface="+mn-cs"/>
              </a:endParaRPr>
            </a:p>
          </p:txBody>
        </p:sp>
        <p:sp>
          <p:nvSpPr>
            <p:cNvPr id="27" name="矩形: 圆角 10"/>
            <p:cNvSpPr/>
            <p:nvPr/>
          </p:nvSpPr>
          <p:spPr>
            <a:xfrm>
              <a:off x="5747892" y="2111661"/>
              <a:ext cx="1028700" cy="2311400"/>
            </a:xfrm>
            <a:prstGeom prst="roundRect">
              <a:avLst>
                <a:gd name="adj" fmla="val 12963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cs typeface="+mn-cs"/>
              </a:endParaRPr>
            </a:p>
          </p:txBody>
        </p:sp>
        <p:sp>
          <p:nvSpPr>
            <p:cNvPr id="28" name="矩形: 圆角 11"/>
            <p:cNvSpPr/>
            <p:nvPr/>
          </p:nvSpPr>
          <p:spPr>
            <a:xfrm>
              <a:off x="7179230" y="2111661"/>
              <a:ext cx="1028700" cy="2311400"/>
            </a:xfrm>
            <a:prstGeom prst="roundRect">
              <a:avLst>
                <a:gd name="adj" fmla="val 12963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cs typeface="+mn-cs"/>
              </a:endParaRPr>
            </a:p>
          </p:txBody>
        </p:sp>
        <p:sp>
          <p:nvSpPr>
            <p:cNvPr id="29" name="矩形: 圆角 12"/>
            <p:cNvSpPr/>
            <p:nvPr/>
          </p:nvSpPr>
          <p:spPr>
            <a:xfrm>
              <a:off x="8610568" y="2111661"/>
              <a:ext cx="1028700" cy="2311400"/>
            </a:xfrm>
            <a:prstGeom prst="roundRect">
              <a:avLst>
                <a:gd name="adj" fmla="val 12963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cs typeface="+mn-cs"/>
              </a:endParaRPr>
            </a:p>
          </p:txBody>
        </p:sp>
        <p:sp>
          <p:nvSpPr>
            <p:cNvPr id="30" name="矩形: 圆角 13"/>
            <p:cNvSpPr/>
            <p:nvPr/>
          </p:nvSpPr>
          <p:spPr>
            <a:xfrm>
              <a:off x="10041906" y="2111661"/>
              <a:ext cx="1028700" cy="2311400"/>
            </a:xfrm>
            <a:prstGeom prst="roundRect">
              <a:avLst>
                <a:gd name="adj" fmla="val 12963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cs typeface="+mn-cs"/>
              </a:endParaRPr>
            </a:p>
          </p:txBody>
        </p:sp>
      </p:grpSp>
      <p:sp>
        <p:nvSpPr>
          <p:cNvPr id="31" name="文本框 15"/>
          <p:cNvSpPr txBox="1"/>
          <p:nvPr/>
        </p:nvSpPr>
        <p:spPr>
          <a:xfrm>
            <a:off x="4230829" y="4954047"/>
            <a:ext cx="6913872" cy="542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ts val="1800"/>
              </a:lnSpc>
            </a:pPr>
            <a:r>
              <a:rPr lang="zh-CN" altLang="en-US" sz="1400" spc="300" dirty="0">
                <a:solidFill>
                  <a:prstClr val="black">
                    <a:lumMod val="85000"/>
                    <a:lumOff val="15000"/>
                  </a:prst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</a:rPr>
              <a:t>单击此处添加标题内容，内容要与标题相符，并注意字体大小及字体类型单击此处添加标题内容。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4230829" y="4332458"/>
            <a:ext cx="1962150" cy="577230"/>
            <a:chOff x="4230829" y="4332458"/>
            <a:chExt cx="1962150" cy="577230"/>
          </a:xfrm>
        </p:grpSpPr>
        <p:sp>
          <p:nvSpPr>
            <p:cNvPr id="33" name="文本框 16"/>
            <p:cNvSpPr txBox="1"/>
            <p:nvPr/>
          </p:nvSpPr>
          <p:spPr>
            <a:xfrm>
              <a:off x="4230829" y="4332458"/>
              <a:ext cx="19621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zh-CN" altLang="en-US" sz="2400" spc="400" dirty="0">
                  <a:solidFill>
                    <a:srgbClr val="B7231F"/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添加标题</a:t>
              </a:r>
            </a:p>
          </p:txBody>
        </p:sp>
        <p:sp>
          <p:nvSpPr>
            <p:cNvPr id="34" name="矩形 33"/>
            <p:cNvSpPr/>
            <p:nvPr/>
          </p:nvSpPr>
          <p:spPr>
            <a:xfrm>
              <a:off x="4230829" y="4648078"/>
              <a:ext cx="1420582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/>
              <a:r>
                <a:rPr lang="zh-CN" altLang="en-US" sz="1100" spc="4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字魂95号-手刻宋" panose="00000500000000000000" pitchFamily="2" charset="-122"/>
                  <a:ea typeface="字魂95号-手刻宋" panose="00000500000000000000" pitchFamily="2" charset="-122"/>
                </a:rPr>
                <a:t>ADD TITLE</a:t>
              </a:r>
            </a:p>
          </p:txBody>
        </p:sp>
      </p:grpSp>
      <p:sp>
        <p:nvSpPr>
          <p:cNvPr id="35" name="文本框 18"/>
          <p:cNvSpPr txBox="1"/>
          <p:nvPr/>
        </p:nvSpPr>
        <p:spPr>
          <a:xfrm>
            <a:off x="4230829" y="5629086"/>
            <a:ext cx="6913872" cy="542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ts val="1800"/>
              </a:lnSpc>
            </a:pPr>
            <a:r>
              <a:rPr lang="zh-CN" altLang="en-US" sz="1400" spc="300" dirty="0">
                <a:solidFill>
                  <a:prstClr val="black">
                    <a:lumMod val="85000"/>
                    <a:lumOff val="15000"/>
                  </a:prst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</a:rPr>
              <a:t>单击此处添加标题内容，内容要与标题相符，并注意字体大小及字体类型单击此处添加标题内容。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6"/>
          <p:cNvSpPr txBox="1"/>
          <p:nvPr/>
        </p:nvSpPr>
        <p:spPr>
          <a:xfrm>
            <a:off x="4915634" y="2911957"/>
            <a:ext cx="4517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zh-CN" altLang="en-US" sz="6000" spc="2000" dirty="0">
                <a:solidFill>
                  <a:schemeClr val="bg1"/>
                </a:solidFill>
                <a:latin typeface="仓耳青禾体-谷力 W05" panose="02020400000000000000" pitchFamily="18" charset="-122"/>
                <a:ea typeface="仓耳青禾体-谷力 W05" panose="02020400000000000000" pitchFamily="18" charset="-122"/>
              </a:rPr>
              <a:t>节目表演</a:t>
            </a:r>
          </a:p>
        </p:txBody>
      </p:sp>
      <p:sp>
        <p:nvSpPr>
          <p:cNvPr id="10" name="矩形 9"/>
          <p:cNvSpPr/>
          <p:nvPr/>
        </p:nvSpPr>
        <p:spPr>
          <a:xfrm>
            <a:off x="4973690" y="3729204"/>
            <a:ext cx="38800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en-US" altLang="zh-CN" sz="2000" spc="700" dirty="0">
                <a:solidFill>
                  <a:schemeClr val="bg1"/>
                </a:solidFill>
                <a:latin typeface="字魂95号-手刻宋" panose="00000500000000000000" pitchFamily="2" charset="-122"/>
                <a:ea typeface="字魂95号-手刻宋" panose="00000500000000000000" pitchFamily="2" charset="-122"/>
              </a:rPr>
              <a:t>PERFORMANCE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3238059" y="2206171"/>
            <a:ext cx="1365633" cy="2027079"/>
            <a:chOff x="2918751" y="2191657"/>
            <a:chExt cx="1365633" cy="2027079"/>
          </a:xfrm>
        </p:grpSpPr>
        <p:sp>
          <p:nvSpPr>
            <p:cNvPr id="12" name="矩形 11"/>
            <p:cNvSpPr/>
            <p:nvPr/>
          </p:nvSpPr>
          <p:spPr>
            <a:xfrm>
              <a:off x="2918751" y="2191657"/>
              <a:ext cx="1365633" cy="2027079"/>
            </a:xfrm>
            <a:prstGeom prst="rect">
              <a:avLst/>
            </a:prstGeom>
            <a:solidFill>
              <a:srgbClr val="D12824"/>
            </a:solidFill>
            <a:ln w="12700" cap="flat" cmpd="sng" algn="ctr">
              <a:noFill/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cs typeface="+mn-cs"/>
              </a:endParaRPr>
            </a:p>
          </p:txBody>
        </p:sp>
        <p:sp>
          <p:nvSpPr>
            <p:cNvPr id="13" name="文本框 9"/>
            <p:cNvSpPr txBox="1"/>
            <p:nvPr/>
          </p:nvSpPr>
          <p:spPr>
            <a:xfrm>
              <a:off x="3311281" y="2641019"/>
              <a:ext cx="58057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7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ECC784"/>
                  </a:solidFill>
                  <a:effectLst/>
                  <a:uLnTx/>
                  <a:uFillTx/>
                  <a:latin typeface="字魂24号-镇魂手书" panose="00000500000000000000" pitchFamily="2" charset="-122"/>
                  <a:ea typeface="字魂24号-镇魂手书" panose="00000500000000000000" pitchFamily="2" charset="-122"/>
                </a:rPr>
                <a:t>叁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组合 37"/>
          <p:cNvGrpSpPr/>
          <p:nvPr/>
        </p:nvGrpSpPr>
        <p:grpSpPr>
          <a:xfrm>
            <a:off x="4996338" y="729962"/>
            <a:ext cx="2199324" cy="688305"/>
            <a:chOff x="4996339" y="622012"/>
            <a:chExt cx="2199324" cy="688305"/>
          </a:xfrm>
        </p:grpSpPr>
        <p:sp>
          <p:nvSpPr>
            <p:cNvPr id="39" name="文本框 2"/>
            <p:cNvSpPr txBox="1"/>
            <p:nvPr/>
          </p:nvSpPr>
          <p:spPr>
            <a:xfrm>
              <a:off x="5105400" y="622012"/>
              <a:ext cx="20383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0" cap="none" spc="400" normalizeH="0" baseline="0" noProof="0" dirty="0" smtClean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仓耳青禾体-谷力 W05" panose="02020400000000000000" pitchFamily="18" charset="-122"/>
                  <a:ea typeface="仓耳青禾体-谷力 W05" panose="02020400000000000000" pitchFamily="18" charset="-122"/>
                </a:rPr>
                <a:t>节目表演</a:t>
              </a:r>
            </a:p>
          </p:txBody>
        </p:sp>
        <p:sp>
          <p:nvSpPr>
            <p:cNvPr id="40" name="L 形 39"/>
            <p:cNvSpPr/>
            <p:nvPr/>
          </p:nvSpPr>
          <p:spPr>
            <a:xfrm>
              <a:off x="4996339" y="725542"/>
              <a:ext cx="218122" cy="584775"/>
            </a:xfrm>
            <a:prstGeom prst="corner">
              <a:avLst>
                <a:gd name="adj1" fmla="val 26786"/>
                <a:gd name="adj2" fmla="val 26786"/>
              </a:avLst>
            </a:prstGeom>
            <a:solidFill>
              <a:srgbClr val="B7231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cs typeface="+mn-cs"/>
              </a:endParaRPr>
            </a:p>
          </p:txBody>
        </p:sp>
        <p:sp>
          <p:nvSpPr>
            <p:cNvPr id="41" name="L 形 40"/>
            <p:cNvSpPr/>
            <p:nvPr/>
          </p:nvSpPr>
          <p:spPr>
            <a:xfrm rot="10800000">
              <a:off x="6977541" y="679161"/>
              <a:ext cx="218122" cy="584775"/>
            </a:xfrm>
            <a:prstGeom prst="corner">
              <a:avLst>
                <a:gd name="adj1" fmla="val 26786"/>
                <a:gd name="adj2" fmla="val 26786"/>
              </a:avLst>
            </a:prstGeom>
            <a:solidFill>
              <a:srgbClr val="B7231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cs typeface="+mn-cs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5091560" y="1037936"/>
              <a:ext cx="2008883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b="0" i="0" u="none" strike="noStrike" kern="0" cap="none" spc="300" normalizeH="0" baseline="0" noProof="0" dirty="0" smtClean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字魂95号-手刻宋" panose="00000500000000000000" pitchFamily="2" charset="-122"/>
                  <a:ea typeface="字魂95号-手刻宋" panose="00000500000000000000" pitchFamily="2" charset="-122"/>
                </a:rPr>
                <a:t>LEADER'S SPEECH</a:t>
              </a:r>
            </a:p>
          </p:txBody>
        </p:sp>
      </p:grpSp>
      <p:sp>
        <p:nvSpPr>
          <p:cNvPr id="43" name="圆: 空心 6"/>
          <p:cNvSpPr/>
          <p:nvPr/>
        </p:nvSpPr>
        <p:spPr>
          <a:xfrm>
            <a:off x="4766165" y="2692400"/>
            <a:ext cx="2654300" cy="2654300"/>
          </a:xfrm>
          <a:prstGeom prst="donut">
            <a:avLst>
              <a:gd name="adj" fmla="val 2804"/>
            </a:avLst>
          </a:prstGeom>
          <a:solidFill>
            <a:srgbClr val="E4AE4E"/>
          </a:solidFill>
          <a:ln w="12700" cap="flat" cmpd="sng" algn="ctr">
            <a:noFill/>
            <a:prstDash val="solid"/>
            <a:miter lim="800000"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cs typeface="+mn-cs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4712214" y="3035299"/>
            <a:ext cx="656735" cy="656735"/>
            <a:chOff x="4712214" y="3035299"/>
            <a:chExt cx="656735" cy="656735"/>
          </a:xfrm>
        </p:grpSpPr>
        <p:sp>
          <p:nvSpPr>
            <p:cNvPr id="45" name="椭圆 44"/>
            <p:cNvSpPr/>
            <p:nvPr/>
          </p:nvSpPr>
          <p:spPr>
            <a:xfrm>
              <a:off x="4712214" y="3035299"/>
              <a:ext cx="656735" cy="656735"/>
            </a:xfrm>
            <a:prstGeom prst="ellipse">
              <a:avLst/>
            </a:prstGeom>
            <a:solidFill>
              <a:srgbClr val="B7231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cs typeface="+mn-cs"/>
              </a:endParaRPr>
            </a:p>
          </p:txBody>
        </p:sp>
        <p:sp>
          <p:nvSpPr>
            <p:cNvPr id="46" name="文本框 11"/>
            <p:cNvSpPr txBox="1"/>
            <p:nvPr/>
          </p:nvSpPr>
          <p:spPr>
            <a:xfrm>
              <a:off x="4761181" y="3040501"/>
              <a:ext cx="558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24号-镇魂手书" panose="00000500000000000000" pitchFamily="2" charset="-122"/>
                  <a:ea typeface="字魂24号-镇魂手书" panose="00000500000000000000" pitchFamily="2" charset="-122"/>
                </a:rPr>
                <a:t>壹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6776431" y="3035299"/>
            <a:ext cx="656735" cy="656735"/>
            <a:chOff x="6776431" y="3035299"/>
            <a:chExt cx="656735" cy="656735"/>
          </a:xfrm>
        </p:grpSpPr>
        <p:sp>
          <p:nvSpPr>
            <p:cNvPr id="48" name="椭圆 47"/>
            <p:cNvSpPr/>
            <p:nvPr/>
          </p:nvSpPr>
          <p:spPr>
            <a:xfrm>
              <a:off x="6776431" y="3035299"/>
              <a:ext cx="656735" cy="656735"/>
            </a:xfrm>
            <a:prstGeom prst="ellipse">
              <a:avLst/>
            </a:prstGeom>
            <a:solidFill>
              <a:srgbClr val="B7231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cs typeface="+mn-cs"/>
              </a:endParaRPr>
            </a:p>
          </p:txBody>
        </p:sp>
        <p:sp>
          <p:nvSpPr>
            <p:cNvPr id="49" name="文本框 13"/>
            <p:cNvSpPr txBox="1"/>
            <p:nvPr/>
          </p:nvSpPr>
          <p:spPr>
            <a:xfrm>
              <a:off x="6825398" y="3040501"/>
              <a:ext cx="558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24号-镇魂手书" panose="00000500000000000000" pitchFamily="2" charset="-122"/>
                  <a:ea typeface="字魂24号-镇魂手书" panose="00000500000000000000" pitchFamily="2" charset="-122"/>
                </a:rPr>
                <a:t>贰</a:t>
              </a: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4712214" y="4357966"/>
            <a:ext cx="656735" cy="656735"/>
            <a:chOff x="4712214" y="4357966"/>
            <a:chExt cx="656735" cy="656735"/>
          </a:xfrm>
        </p:grpSpPr>
        <p:sp>
          <p:nvSpPr>
            <p:cNvPr id="51" name="椭圆 50"/>
            <p:cNvSpPr/>
            <p:nvPr/>
          </p:nvSpPr>
          <p:spPr>
            <a:xfrm>
              <a:off x="4712214" y="4357966"/>
              <a:ext cx="656735" cy="656735"/>
            </a:xfrm>
            <a:prstGeom prst="ellipse">
              <a:avLst/>
            </a:prstGeom>
            <a:solidFill>
              <a:srgbClr val="B7231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cs typeface="+mn-cs"/>
              </a:endParaRPr>
            </a:p>
          </p:txBody>
        </p:sp>
        <p:sp>
          <p:nvSpPr>
            <p:cNvPr id="52" name="文本框 14"/>
            <p:cNvSpPr txBox="1"/>
            <p:nvPr/>
          </p:nvSpPr>
          <p:spPr>
            <a:xfrm>
              <a:off x="4761181" y="4363168"/>
              <a:ext cx="558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24号-镇魂手书" panose="00000500000000000000" pitchFamily="2" charset="-122"/>
                  <a:ea typeface="字魂24号-镇魂手书" panose="00000500000000000000" pitchFamily="2" charset="-122"/>
                </a:rPr>
                <a:t>叁</a:t>
              </a: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6776431" y="4355813"/>
            <a:ext cx="656735" cy="656735"/>
            <a:chOff x="6776431" y="4355813"/>
            <a:chExt cx="656735" cy="656735"/>
          </a:xfrm>
        </p:grpSpPr>
        <p:sp>
          <p:nvSpPr>
            <p:cNvPr id="54" name="椭圆 53"/>
            <p:cNvSpPr/>
            <p:nvPr/>
          </p:nvSpPr>
          <p:spPr>
            <a:xfrm>
              <a:off x="6776431" y="4355813"/>
              <a:ext cx="656735" cy="656735"/>
            </a:xfrm>
            <a:prstGeom prst="ellipse">
              <a:avLst/>
            </a:prstGeom>
            <a:solidFill>
              <a:srgbClr val="B7231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cs typeface="+mn-cs"/>
              </a:endParaRPr>
            </a:p>
          </p:txBody>
        </p:sp>
        <p:sp>
          <p:nvSpPr>
            <p:cNvPr id="55" name="文本框 15"/>
            <p:cNvSpPr txBox="1"/>
            <p:nvPr/>
          </p:nvSpPr>
          <p:spPr>
            <a:xfrm>
              <a:off x="6825398" y="4361015"/>
              <a:ext cx="558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24号-镇魂手书" panose="00000500000000000000" pitchFamily="2" charset="-122"/>
                  <a:ea typeface="字魂24号-镇魂手书" panose="00000500000000000000" pitchFamily="2" charset="-122"/>
                </a:rPr>
                <a:t>肆</a:t>
              </a: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7552408" y="4217993"/>
            <a:ext cx="4319712" cy="1091165"/>
            <a:chOff x="7629907" y="4742264"/>
            <a:chExt cx="4319712" cy="1091165"/>
          </a:xfrm>
        </p:grpSpPr>
        <p:sp>
          <p:nvSpPr>
            <p:cNvPr id="57" name="文本框 20"/>
            <p:cNvSpPr txBox="1"/>
            <p:nvPr/>
          </p:nvSpPr>
          <p:spPr>
            <a:xfrm>
              <a:off x="7629907" y="5290908"/>
              <a:ext cx="4319712" cy="5425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lnSpc>
                  <a:spcPts val="1800"/>
                </a:lnSpc>
              </a:pPr>
              <a:r>
                <a:rPr lang="zh-CN" altLang="en-US" sz="1400" spc="3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单击此处添加标题内容，内容要与标题相符，并注意字体大小及字体类型。</a:t>
              </a:r>
            </a:p>
          </p:txBody>
        </p:sp>
        <p:sp>
          <p:nvSpPr>
            <p:cNvPr id="58" name="文本框 21"/>
            <p:cNvSpPr txBox="1"/>
            <p:nvPr/>
          </p:nvSpPr>
          <p:spPr>
            <a:xfrm>
              <a:off x="7653069" y="4742264"/>
              <a:ext cx="19621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zh-CN" altLang="en-US" sz="2400" spc="400" dirty="0">
                  <a:solidFill>
                    <a:srgbClr val="931C19"/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添加标题</a:t>
              </a:r>
            </a:p>
          </p:txBody>
        </p:sp>
        <p:sp>
          <p:nvSpPr>
            <p:cNvPr id="59" name="矩形 58"/>
            <p:cNvSpPr/>
            <p:nvPr/>
          </p:nvSpPr>
          <p:spPr>
            <a:xfrm>
              <a:off x="7653069" y="5057884"/>
              <a:ext cx="1420582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/>
              <a:r>
                <a:rPr lang="zh-CN" altLang="en-US" sz="1100" spc="400" dirty="0">
                  <a:solidFill>
                    <a:prstClr val="black"/>
                  </a:solidFill>
                  <a:latin typeface="字魂95号-手刻宋" panose="00000500000000000000" pitchFamily="2" charset="-122"/>
                  <a:ea typeface="字魂95号-手刻宋" panose="00000500000000000000" pitchFamily="2" charset="-122"/>
                </a:rPr>
                <a:t>ADD TITLE</a:t>
              </a: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272380" y="2818083"/>
            <a:ext cx="4319712" cy="1091165"/>
            <a:chOff x="7611700" y="1905898"/>
            <a:chExt cx="4319712" cy="1091165"/>
          </a:xfrm>
        </p:grpSpPr>
        <p:sp>
          <p:nvSpPr>
            <p:cNvPr id="61" name="文本框 24"/>
            <p:cNvSpPr txBox="1"/>
            <p:nvPr/>
          </p:nvSpPr>
          <p:spPr>
            <a:xfrm>
              <a:off x="7611700" y="2454542"/>
              <a:ext cx="4319712" cy="5425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400">
                <a:lnSpc>
                  <a:spcPts val="1800"/>
                </a:lnSpc>
              </a:pPr>
              <a:r>
                <a:rPr lang="zh-CN" altLang="en-US" sz="1400" spc="3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单击此处添加标题内容，内容要与标题相符，并注意字体大小及字体类型。</a:t>
              </a:r>
            </a:p>
          </p:txBody>
        </p:sp>
        <p:sp>
          <p:nvSpPr>
            <p:cNvPr id="62" name="文本框 25"/>
            <p:cNvSpPr txBox="1"/>
            <p:nvPr/>
          </p:nvSpPr>
          <p:spPr>
            <a:xfrm>
              <a:off x="9969262" y="1905898"/>
              <a:ext cx="19621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400"/>
              <a:r>
                <a:rPr lang="zh-CN" altLang="en-US" sz="2400" spc="400" dirty="0">
                  <a:solidFill>
                    <a:srgbClr val="931C19"/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添加标题</a:t>
              </a:r>
            </a:p>
          </p:txBody>
        </p:sp>
        <p:sp>
          <p:nvSpPr>
            <p:cNvPr id="63" name="矩形 62"/>
            <p:cNvSpPr/>
            <p:nvPr/>
          </p:nvSpPr>
          <p:spPr>
            <a:xfrm>
              <a:off x="10510830" y="2221518"/>
              <a:ext cx="1420582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defTabSz="914400"/>
              <a:r>
                <a:rPr lang="zh-CN" altLang="en-US" sz="1100" spc="400" dirty="0">
                  <a:solidFill>
                    <a:prstClr val="black"/>
                  </a:solidFill>
                  <a:latin typeface="字魂95号-手刻宋" panose="00000500000000000000" pitchFamily="2" charset="-122"/>
                  <a:ea typeface="字魂95号-手刻宋" panose="00000500000000000000" pitchFamily="2" charset="-122"/>
                </a:rPr>
                <a:t>ADD TITLE</a:t>
              </a: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272380" y="4217993"/>
            <a:ext cx="4319712" cy="1091165"/>
            <a:chOff x="7611700" y="1905898"/>
            <a:chExt cx="4319712" cy="1091165"/>
          </a:xfrm>
        </p:grpSpPr>
        <p:sp>
          <p:nvSpPr>
            <p:cNvPr id="65" name="文本框 28"/>
            <p:cNvSpPr txBox="1"/>
            <p:nvPr/>
          </p:nvSpPr>
          <p:spPr>
            <a:xfrm>
              <a:off x="7611700" y="2454542"/>
              <a:ext cx="4319712" cy="5425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400">
                <a:lnSpc>
                  <a:spcPts val="1800"/>
                </a:lnSpc>
              </a:pPr>
              <a:r>
                <a:rPr lang="zh-CN" altLang="en-US" sz="1400" spc="3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单击此处添加标题内容，内容要与标题相符，并注意字体大小及字体类型。</a:t>
              </a:r>
            </a:p>
          </p:txBody>
        </p:sp>
        <p:sp>
          <p:nvSpPr>
            <p:cNvPr id="66" name="文本框 29"/>
            <p:cNvSpPr txBox="1"/>
            <p:nvPr/>
          </p:nvSpPr>
          <p:spPr>
            <a:xfrm>
              <a:off x="9969262" y="1905898"/>
              <a:ext cx="19621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400"/>
              <a:r>
                <a:rPr lang="zh-CN" altLang="en-US" sz="2400" spc="400" dirty="0">
                  <a:solidFill>
                    <a:srgbClr val="931C19"/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添加标题</a:t>
              </a:r>
            </a:p>
          </p:txBody>
        </p:sp>
        <p:sp>
          <p:nvSpPr>
            <p:cNvPr id="67" name="矩形 66"/>
            <p:cNvSpPr/>
            <p:nvPr/>
          </p:nvSpPr>
          <p:spPr>
            <a:xfrm>
              <a:off x="10510830" y="2221518"/>
              <a:ext cx="1420582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defTabSz="914400"/>
              <a:r>
                <a:rPr lang="zh-CN" altLang="en-US" sz="1100" spc="400" dirty="0">
                  <a:solidFill>
                    <a:prstClr val="black"/>
                  </a:solidFill>
                  <a:latin typeface="字魂95号-手刻宋" panose="00000500000000000000" pitchFamily="2" charset="-122"/>
                  <a:ea typeface="字魂95号-手刻宋" panose="00000500000000000000" pitchFamily="2" charset="-122"/>
                </a:rPr>
                <a:t>ADD TITLE</a:t>
              </a: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7552408" y="2818083"/>
            <a:ext cx="4319712" cy="1091165"/>
            <a:chOff x="7629907" y="4742264"/>
            <a:chExt cx="4319712" cy="1091165"/>
          </a:xfrm>
        </p:grpSpPr>
        <p:sp>
          <p:nvSpPr>
            <p:cNvPr id="69" name="文本框 32"/>
            <p:cNvSpPr txBox="1"/>
            <p:nvPr/>
          </p:nvSpPr>
          <p:spPr>
            <a:xfrm>
              <a:off x="7629907" y="5290908"/>
              <a:ext cx="4319712" cy="5425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lnSpc>
                  <a:spcPts val="1800"/>
                </a:lnSpc>
              </a:pPr>
              <a:r>
                <a:rPr lang="zh-CN" altLang="en-US" sz="1400" spc="3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单击此处添加标题内容，内容要与标题相符，并注意字体大小及字体类型。</a:t>
              </a:r>
            </a:p>
          </p:txBody>
        </p:sp>
        <p:sp>
          <p:nvSpPr>
            <p:cNvPr id="70" name="文本框 33"/>
            <p:cNvSpPr txBox="1"/>
            <p:nvPr/>
          </p:nvSpPr>
          <p:spPr>
            <a:xfrm>
              <a:off x="7653069" y="4742264"/>
              <a:ext cx="19621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zh-CN" altLang="en-US" sz="2400" spc="400" dirty="0">
                  <a:solidFill>
                    <a:srgbClr val="931C19"/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添加标题</a:t>
              </a:r>
            </a:p>
          </p:txBody>
        </p:sp>
        <p:sp>
          <p:nvSpPr>
            <p:cNvPr id="71" name="矩形 70"/>
            <p:cNvSpPr/>
            <p:nvPr/>
          </p:nvSpPr>
          <p:spPr>
            <a:xfrm>
              <a:off x="7653069" y="5057884"/>
              <a:ext cx="1420582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/>
              <a:r>
                <a:rPr lang="zh-CN" altLang="en-US" sz="1100" spc="400" dirty="0">
                  <a:solidFill>
                    <a:prstClr val="black"/>
                  </a:solidFill>
                  <a:latin typeface="字魂95号-手刻宋" panose="00000500000000000000" pitchFamily="2" charset="-122"/>
                  <a:ea typeface="字魂95号-手刻宋" panose="00000500000000000000" pitchFamily="2" charset="-122"/>
                </a:rPr>
                <a:t>ADD TITLE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5047257" y="1138132"/>
            <a:ext cx="2333258" cy="784779"/>
            <a:chOff x="5047257" y="1138132"/>
            <a:chExt cx="2333258" cy="784779"/>
          </a:xfrm>
        </p:grpSpPr>
        <p:grpSp>
          <p:nvGrpSpPr>
            <p:cNvPr id="18" name="组合 17"/>
            <p:cNvGrpSpPr/>
            <p:nvPr/>
          </p:nvGrpSpPr>
          <p:grpSpPr>
            <a:xfrm>
              <a:off x="5047257" y="1138132"/>
              <a:ext cx="2038350" cy="701284"/>
              <a:chOff x="4260534" y="1087212"/>
              <a:chExt cx="2038350" cy="701284"/>
            </a:xfrm>
          </p:grpSpPr>
          <p:sp>
            <p:nvSpPr>
              <p:cNvPr id="20" name="文本框 4"/>
              <p:cNvSpPr txBox="1"/>
              <p:nvPr/>
            </p:nvSpPr>
            <p:spPr>
              <a:xfrm>
                <a:off x="4260534" y="1087212"/>
                <a:ext cx="203835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3200" b="0" i="0" u="none" strike="noStrike" kern="0" cap="none" spc="400" normalizeH="0" baseline="0" noProof="0" dirty="0" smtClean="0">
                    <a:ln>
                      <a:noFill/>
                    </a:ln>
                    <a:solidFill>
                      <a:srgbClr val="B7231F"/>
                    </a:solidFill>
                    <a:effectLst/>
                    <a:uLnTx/>
                    <a:uFillTx/>
                    <a:latin typeface="仓耳青禾体-谷力 W05" panose="02020400000000000000" pitchFamily="18" charset="-122"/>
                    <a:ea typeface="仓耳青禾体-谷力 W05" panose="02020400000000000000" pitchFamily="18" charset="-122"/>
                  </a:rPr>
                  <a:t>节目表演</a:t>
                </a: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4272409" y="1526886"/>
                <a:ext cx="2008883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100" b="0" i="0" u="none" strike="noStrike" kern="0" cap="none" spc="300" normalizeH="0" baseline="0" noProof="0" dirty="0" smtClean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字魂95号-手刻宋" panose="00000500000000000000" pitchFamily="2" charset="-122"/>
                    <a:ea typeface="字魂95号-手刻宋" panose="00000500000000000000" pitchFamily="2" charset="-122"/>
                  </a:rPr>
                  <a:t>LEADER'S SPEECH</a:t>
                </a:r>
              </a:p>
            </p:txBody>
          </p:sp>
        </p:grpSp>
        <p:sp>
          <p:nvSpPr>
            <p:cNvPr id="19" name="矩形 18"/>
            <p:cNvSpPr/>
            <p:nvPr/>
          </p:nvSpPr>
          <p:spPr>
            <a:xfrm>
              <a:off x="5154384" y="1877192"/>
              <a:ext cx="2226131" cy="45719"/>
            </a:xfrm>
            <a:prstGeom prst="rect">
              <a:avLst/>
            </a:prstGeom>
            <a:solidFill>
              <a:srgbClr val="B7231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cs typeface="+mn-cs"/>
              </a:endParaRPr>
            </a:p>
          </p:txBody>
        </p:sp>
      </p:grpSp>
      <p:sp>
        <p:nvSpPr>
          <p:cNvPr id="22" name="文本框 7"/>
          <p:cNvSpPr txBox="1"/>
          <p:nvPr/>
        </p:nvSpPr>
        <p:spPr>
          <a:xfrm>
            <a:off x="5040084" y="2520027"/>
            <a:ext cx="6484259" cy="542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>
              <a:lnSpc>
                <a:spcPts val="1800"/>
              </a:lnSpc>
              <a:buClr>
                <a:srgbClr val="B7231F"/>
              </a:buClr>
              <a:buFont typeface="Wingdings" panose="05000000000000000000" pitchFamily="2" charset="2"/>
              <a:buChar char="p"/>
            </a:pPr>
            <a:r>
              <a:rPr lang="zh-CN" altLang="en-US" sz="1400" spc="300" dirty="0">
                <a:solidFill>
                  <a:prstClr val="black">
                    <a:lumMod val="85000"/>
                    <a:lumOff val="15000"/>
                  </a:prst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</a:rPr>
              <a:t>单击此处添加标题内容，内容要与标题相符，并注意字体大小及字体类型，单击此处添加标题内容。</a:t>
            </a:r>
          </a:p>
        </p:txBody>
      </p:sp>
      <p:sp>
        <p:nvSpPr>
          <p:cNvPr id="23" name="文本框 10"/>
          <p:cNvSpPr txBox="1"/>
          <p:nvPr/>
        </p:nvSpPr>
        <p:spPr>
          <a:xfrm>
            <a:off x="5040084" y="3388403"/>
            <a:ext cx="6484259" cy="542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>
              <a:lnSpc>
                <a:spcPts val="1800"/>
              </a:lnSpc>
              <a:buClr>
                <a:srgbClr val="B7231F"/>
              </a:buClr>
              <a:buFont typeface="Wingdings" panose="05000000000000000000" pitchFamily="2" charset="2"/>
              <a:buChar char="p"/>
            </a:pPr>
            <a:r>
              <a:rPr lang="zh-CN" altLang="en-US" sz="1400" spc="300" dirty="0">
                <a:solidFill>
                  <a:prstClr val="black">
                    <a:lumMod val="85000"/>
                    <a:lumOff val="15000"/>
                  </a:prst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</a:rPr>
              <a:t>单击此处添加标题内容，内容要与标题相符，并注意字体大小及字体类型，单击此处添加标题内容。</a:t>
            </a:r>
          </a:p>
        </p:txBody>
      </p:sp>
      <p:sp>
        <p:nvSpPr>
          <p:cNvPr id="24" name="文本框 11"/>
          <p:cNvSpPr txBox="1"/>
          <p:nvPr/>
        </p:nvSpPr>
        <p:spPr>
          <a:xfrm>
            <a:off x="5040084" y="4256779"/>
            <a:ext cx="6484259" cy="542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>
              <a:lnSpc>
                <a:spcPts val="1800"/>
              </a:lnSpc>
              <a:buClr>
                <a:srgbClr val="B7231F"/>
              </a:buClr>
              <a:buFont typeface="Wingdings" panose="05000000000000000000" pitchFamily="2" charset="2"/>
              <a:buChar char="p"/>
            </a:pPr>
            <a:r>
              <a:rPr lang="zh-CN" altLang="en-US" sz="1400" spc="300" dirty="0">
                <a:solidFill>
                  <a:prstClr val="black">
                    <a:lumMod val="85000"/>
                    <a:lumOff val="15000"/>
                  </a:prst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</a:rPr>
              <a:t>单击此处添加标题内容，内容要与标题相符，并注意字体大小及字体类型，单击此处添加标题内容。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4"/>
          <a:srcRect b="56607"/>
          <a:stretch>
            <a:fillRect/>
          </a:stretch>
        </p:blipFill>
        <p:spPr>
          <a:xfrm>
            <a:off x="8753759" y="4797946"/>
            <a:ext cx="1649113" cy="689423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4"/>
          <a:srcRect b="56607"/>
          <a:stretch>
            <a:fillRect/>
          </a:stretch>
        </p:blipFill>
        <p:spPr>
          <a:xfrm>
            <a:off x="7532918" y="5666322"/>
            <a:ext cx="1220841" cy="510381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4"/>
          <a:srcRect b="56607"/>
          <a:stretch>
            <a:fillRect/>
          </a:stretch>
        </p:blipFill>
        <p:spPr>
          <a:xfrm>
            <a:off x="10247187" y="5666322"/>
            <a:ext cx="1467490" cy="6134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440" y="1787810"/>
            <a:ext cx="10783119" cy="4602084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4996338" y="729962"/>
            <a:ext cx="2199324" cy="688305"/>
            <a:chOff x="4996339" y="622012"/>
            <a:chExt cx="2199324" cy="688305"/>
          </a:xfrm>
        </p:grpSpPr>
        <p:sp>
          <p:nvSpPr>
            <p:cNvPr id="25" name="文本框 4"/>
            <p:cNvSpPr txBox="1"/>
            <p:nvPr/>
          </p:nvSpPr>
          <p:spPr>
            <a:xfrm>
              <a:off x="5105400" y="622012"/>
              <a:ext cx="20383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0" cap="none" spc="400" normalizeH="0" baseline="0" noProof="0" dirty="0" smtClean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仓耳青禾体-谷力 W05" panose="02020400000000000000" pitchFamily="18" charset="-122"/>
                  <a:ea typeface="仓耳青禾体-谷力 W05" panose="02020400000000000000" pitchFamily="18" charset="-122"/>
                </a:rPr>
                <a:t>节目表演</a:t>
              </a:r>
            </a:p>
          </p:txBody>
        </p:sp>
        <p:sp>
          <p:nvSpPr>
            <p:cNvPr id="26" name="L 形 25"/>
            <p:cNvSpPr/>
            <p:nvPr/>
          </p:nvSpPr>
          <p:spPr>
            <a:xfrm>
              <a:off x="4996339" y="725542"/>
              <a:ext cx="218122" cy="584775"/>
            </a:xfrm>
            <a:prstGeom prst="corner">
              <a:avLst>
                <a:gd name="adj1" fmla="val 26786"/>
                <a:gd name="adj2" fmla="val 26786"/>
              </a:avLst>
            </a:prstGeom>
            <a:solidFill>
              <a:srgbClr val="B7231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cs typeface="+mn-cs"/>
              </a:endParaRPr>
            </a:p>
          </p:txBody>
        </p:sp>
        <p:sp>
          <p:nvSpPr>
            <p:cNvPr id="27" name="L 形 26"/>
            <p:cNvSpPr/>
            <p:nvPr/>
          </p:nvSpPr>
          <p:spPr>
            <a:xfrm rot="10800000">
              <a:off x="6977541" y="679161"/>
              <a:ext cx="218122" cy="584775"/>
            </a:xfrm>
            <a:prstGeom prst="corner">
              <a:avLst>
                <a:gd name="adj1" fmla="val 26786"/>
                <a:gd name="adj2" fmla="val 26786"/>
              </a:avLst>
            </a:prstGeom>
            <a:solidFill>
              <a:srgbClr val="B7231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cs typeface="+mn-cs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5091560" y="1037936"/>
              <a:ext cx="2008883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b="0" i="0" u="none" strike="noStrike" kern="0" cap="none" spc="300" normalizeH="0" baseline="0" noProof="0" dirty="0" smtClean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字魂95号-手刻宋" panose="00000500000000000000" pitchFamily="2" charset="-122"/>
                  <a:ea typeface="字魂95号-手刻宋" panose="00000500000000000000" pitchFamily="2" charset="-122"/>
                </a:rPr>
                <a:t>LEADER'S SPEECH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837971" y="2954896"/>
            <a:ext cx="2539995" cy="2351609"/>
            <a:chOff x="1837971" y="2954896"/>
            <a:chExt cx="2539995" cy="2351609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75207" y="2954896"/>
              <a:ext cx="865521" cy="828508"/>
            </a:xfrm>
            <a:prstGeom prst="rect">
              <a:avLst/>
            </a:prstGeom>
          </p:spPr>
        </p:pic>
        <p:sp>
          <p:nvSpPr>
            <p:cNvPr id="31" name="文本框 12"/>
            <p:cNvSpPr txBox="1"/>
            <p:nvPr/>
          </p:nvSpPr>
          <p:spPr>
            <a:xfrm>
              <a:off x="2126893" y="3955922"/>
              <a:ext cx="19621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zh-CN" altLang="en-US" sz="2400" spc="400" dirty="0">
                  <a:solidFill>
                    <a:srgbClr val="B7231F"/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添加标题</a:t>
              </a:r>
            </a:p>
          </p:txBody>
        </p:sp>
        <p:sp>
          <p:nvSpPr>
            <p:cNvPr id="32" name="矩形 31"/>
            <p:cNvSpPr/>
            <p:nvPr/>
          </p:nvSpPr>
          <p:spPr>
            <a:xfrm>
              <a:off x="2397677" y="4271542"/>
              <a:ext cx="1420582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/>
              <a:r>
                <a:rPr lang="zh-CN" altLang="en-US" sz="1100" spc="4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字魂95号-手刻宋" panose="00000500000000000000" pitchFamily="2" charset="-122"/>
                  <a:ea typeface="字魂95号-手刻宋" panose="00000500000000000000" pitchFamily="2" charset="-122"/>
                </a:rPr>
                <a:t>ADD TITLE</a:t>
              </a:r>
            </a:p>
          </p:txBody>
        </p:sp>
        <p:sp>
          <p:nvSpPr>
            <p:cNvPr id="33" name="文本框 14"/>
            <p:cNvSpPr txBox="1"/>
            <p:nvPr/>
          </p:nvSpPr>
          <p:spPr>
            <a:xfrm>
              <a:off x="1837971" y="4533152"/>
              <a:ext cx="2539995" cy="7733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lnSpc>
                  <a:spcPts val="1800"/>
                </a:lnSpc>
              </a:pPr>
              <a:r>
                <a:rPr lang="zh-CN" altLang="en-US" sz="1400" spc="3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单击此处添加标题内容，内容要与标题相符。单击此处添加标题内容。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4826003" y="2954896"/>
            <a:ext cx="2539995" cy="2351609"/>
            <a:chOff x="4826003" y="2954896"/>
            <a:chExt cx="2539995" cy="2351609"/>
          </a:xfrm>
        </p:grpSpPr>
        <p:sp>
          <p:nvSpPr>
            <p:cNvPr id="35" name="文本框 15"/>
            <p:cNvSpPr txBox="1"/>
            <p:nvPr/>
          </p:nvSpPr>
          <p:spPr>
            <a:xfrm>
              <a:off x="5114925" y="3955922"/>
              <a:ext cx="19621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zh-CN" altLang="en-US" sz="2400" spc="400" dirty="0">
                  <a:solidFill>
                    <a:srgbClr val="B7231F"/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添加标题</a:t>
              </a:r>
            </a:p>
          </p:txBody>
        </p:sp>
        <p:sp>
          <p:nvSpPr>
            <p:cNvPr id="36" name="矩形 35"/>
            <p:cNvSpPr/>
            <p:nvPr/>
          </p:nvSpPr>
          <p:spPr>
            <a:xfrm>
              <a:off x="5385709" y="4271542"/>
              <a:ext cx="1420582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/>
              <a:r>
                <a:rPr lang="zh-CN" altLang="en-US" sz="1100" spc="4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字魂95号-手刻宋" panose="00000500000000000000" pitchFamily="2" charset="-122"/>
                  <a:ea typeface="字魂95号-手刻宋" panose="00000500000000000000" pitchFamily="2" charset="-122"/>
                </a:rPr>
                <a:t>ADD TITLE</a:t>
              </a:r>
            </a:p>
          </p:txBody>
        </p:sp>
        <p:sp>
          <p:nvSpPr>
            <p:cNvPr id="37" name="文本框 17"/>
            <p:cNvSpPr txBox="1"/>
            <p:nvPr/>
          </p:nvSpPr>
          <p:spPr>
            <a:xfrm>
              <a:off x="4826003" y="4533152"/>
              <a:ext cx="2539995" cy="7733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lnSpc>
                  <a:spcPts val="1800"/>
                </a:lnSpc>
              </a:pPr>
              <a:r>
                <a:rPr lang="zh-CN" altLang="en-US" sz="1400" spc="3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单击此处添加标题内容，内容要与标题相符。单击此处添加标题内容。</a:t>
              </a:r>
            </a:p>
          </p:txBody>
        </p:sp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11008" y="2954896"/>
              <a:ext cx="769984" cy="818617"/>
            </a:xfrm>
            <a:prstGeom prst="rect">
              <a:avLst/>
            </a:prstGeom>
          </p:spPr>
        </p:pic>
      </p:grpSp>
      <p:grpSp>
        <p:nvGrpSpPr>
          <p:cNvPr id="39" name="组合 38"/>
          <p:cNvGrpSpPr/>
          <p:nvPr/>
        </p:nvGrpSpPr>
        <p:grpSpPr>
          <a:xfrm>
            <a:off x="7917888" y="2954896"/>
            <a:ext cx="2539995" cy="2351609"/>
            <a:chOff x="7917888" y="2954896"/>
            <a:chExt cx="2539995" cy="2351609"/>
          </a:xfrm>
        </p:grpSpPr>
        <p:sp>
          <p:nvSpPr>
            <p:cNvPr id="40" name="文本框 18"/>
            <p:cNvSpPr txBox="1"/>
            <p:nvPr/>
          </p:nvSpPr>
          <p:spPr>
            <a:xfrm>
              <a:off x="8206810" y="3955922"/>
              <a:ext cx="19621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zh-CN" altLang="en-US" sz="2400" spc="400" dirty="0">
                  <a:solidFill>
                    <a:srgbClr val="B7231F"/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添加标题</a:t>
              </a:r>
            </a:p>
          </p:txBody>
        </p:sp>
        <p:sp>
          <p:nvSpPr>
            <p:cNvPr id="41" name="矩形 40"/>
            <p:cNvSpPr/>
            <p:nvPr/>
          </p:nvSpPr>
          <p:spPr>
            <a:xfrm>
              <a:off x="8477594" y="4271542"/>
              <a:ext cx="1420582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/>
              <a:r>
                <a:rPr lang="zh-CN" altLang="en-US" sz="1100" spc="4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字魂95号-手刻宋" panose="00000500000000000000" pitchFamily="2" charset="-122"/>
                  <a:ea typeface="字魂95号-手刻宋" panose="00000500000000000000" pitchFamily="2" charset="-122"/>
                </a:rPr>
                <a:t>ADD TITLE</a:t>
              </a:r>
            </a:p>
          </p:txBody>
        </p:sp>
        <p:sp>
          <p:nvSpPr>
            <p:cNvPr id="42" name="文本框 20"/>
            <p:cNvSpPr txBox="1"/>
            <p:nvPr/>
          </p:nvSpPr>
          <p:spPr>
            <a:xfrm>
              <a:off x="7917888" y="4533152"/>
              <a:ext cx="2539995" cy="7733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lnSpc>
                  <a:spcPts val="1800"/>
                </a:lnSpc>
              </a:pPr>
              <a:r>
                <a:rPr lang="zh-CN" altLang="en-US" sz="1400" spc="3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单击此处添加标题内容，内容要与标题相符。单击此处添加标题内容。</a:t>
              </a:r>
            </a:p>
          </p:txBody>
        </p:sp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779017" y="2954896"/>
              <a:ext cx="817735" cy="81861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4996338" y="333450"/>
            <a:ext cx="2199324" cy="688305"/>
            <a:chOff x="4996339" y="622012"/>
            <a:chExt cx="2199324" cy="688305"/>
          </a:xfrm>
        </p:grpSpPr>
        <p:sp>
          <p:nvSpPr>
            <p:cNvPr id="15" name="文本框 2"/>
            <p:cNvSpPr txBox="1"/>
            <p:nvPr/>
          </p:nvSpPr>
          <p:spPr>
            <a:xfrm>
              <a:off x="5105400" y="622012"/>
              <a:ext cx="20383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0" cap="none" spc="40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仓耳青禾体-谷力 W05" panose="02020400000000000000" pitchFamily="18" charset="-122"/>
                  <a:ea typeface="仓耳青禾体-谷力 W05" panose="02020400000000000000" pitchFamily="18" charset="-122"/>
                </a:rPr>
                <a:t>节目表演</a:t>
              </a:r>
            </a:p>
          </p:txBody>
        </p:sp>
        <p:sp>
          <p:nvSpPr>
            <p:cNvPr id="16" name="L 形 15"/>
            <p:cNvSpPr/>
            <p:nvPr/>
          </p:nvSpPr>
          <p:spPr>
            <a:xfrm>
              <a:off x="4996339" y="725542"/>
              <a:ext cx="218122" cy="584775"/>
            </a:xfrm>
            <a:prstGeom prst="corner">
              <a:avLst>
                <a:gd name="adj1" fmla="val 26786"/>
                <a:gd name="adj2" fmla="val 26786"/>
              </a:avLst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等线" panose="02010600030101010101" charset="-122"/>
                <a:cs typeface="+mn-cs"/>
              </a:endParaRPr>
            </a:p>
          </p:txBody>
        </p:sp>
        <p:sp>
          <p:nvSpPr>
            <p:cNvPr id="17" name="L 形 16"/>
            <p:cNvSpPr/>
            <p:nvPr/>
          </p:nvSpPr>
          <p:spPr>
            <a:xfrm rot="10800000">
              <a:off x="6977541" y="679161"/>
              <a:ext cx="218122" cy="584775"/>
            </a:xfrm>
            <a:prstGeom prst="corner">
              <a:avLst>
                <a:gd name="adj1" fmla="val 26786"/>
                <a:gd name="adj2" fmla="val 26786"/>
              </a:avLst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等线" panose="02010600030101010101" charset="-122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5077934" y="1037936"/>
              <a:ext cx="2036135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b="0" i="0" u="none" strike="noStrike" kern="0" cap="none" spc="30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字魂95号-手刻宋" panose="00000500000000000000" pitchFamily="2" charset="-122"/>
                  <a:ea typeface="字魂95号-手刻宋" panose="00000500000000000000" pitchFamily="2" charset="-122"/>
                </a:rPr>
                <a:t>LEADER'S SPEECH</a:t>
              </a:r>
            </a:p>
          </p:txBody>
        </p:sp>
      </p:grp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5" t="15729" r="25483" b="16245"/>
          <a:stretch>
            <a:fillRect/>
          </a:stretch>
        </p:blipFill>
        <p:spPr>
          <a:xfrm>
            <a:off x="-2465044" y="1089674"/>
            <a:ext cx="4930088" cy="4693252"/>
          </a:xfrm>
          <a:prstGeom prst="rect">
            <a:avLst/>
          </a:prstGeom>
        </p:spPr>
      </p:pic>
      <p:sp>
        <p:nvSpPr>
          <p:cNvPr id="20" name="文本框 9"/>
          <p:cNvSpPr txBox="1"/>
          <p:nvPr/>
        </p:nvSpPr>
        <p:spPr>
          <a:xfrm>
            <a:off x="2853871" y="2305133"/>
            <a:ext cx="648425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ts val="1800"/>
              </a:lnSpc>
              <a:buClr>
                <a:srgbClr val="B7231F"/>
              </a:buClr>
            </a:pPr>
            <a:r>
              <a:rPr lang="zh-CN" altLang="en-US" sz="1400" spc="300" dirty="0">
                <a:latin typeface="仓耳今楷05-6763 W05" panose="02020400000000000000" pitchFamily="18" charset="-122"/>
                <a:ea typeface="仓耳今楷05-6763 W05" panose="02020400000000000000" pitchFamily="18" charset="-122"/>
              </a:rPr>
              <a:t>单击此处添加标题内容，内容要与标题相符，并注意字体大小及字体类型，单击此处添加标题内容。单击此处添加标题内容，内容要与标题相符。</a:t>
            </a:r>
          </a:p>
        </p:txBody>
      </p:sp>
      <p:sp>
        <p:nvSpPr>
          <p:cNvPr id="21" name="文本框 10"/>
          <p:cNvSpPr txBox="1"/>
          <p:nvPr/>
        </p:nvSpPr>
        <p:spPr>
          <a:xfrm>
            <a:off x="2853871" y="3404754"/>
            <a:ext cx="648425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ts val="1800"/>
              </a:lnSpc>
              <a:buClr>
                <a:srgbClr val="B7231F"/>
              </a:buClr>
            </a:pPr>
            <a:r>
              <a:rPr lang="zh-CN" altLang="en-US" sz="1400" spc="300" dirty="0">
                <a:latin typeface="仓耳今楷05-6763 W05" panose="02020400000000000000" pitchFamily="18" charset="-122"/>
                <a:ea typeface="仓耳今楷05-6763 W05" panose="02020400000000000000" pitchFamily="18" charset="-122"/>
              </a:rPr>
              <a:t>单击此处添加标题内容，内容要与标题相符，并注意字体大小及字体类型，单击此处添加标题内容。单击此处添加标题内容，内容要与标题相符。</a:t>
            </a:r>
          </a:p>
        </p:txBody>
      </p:sp>
      <p:sp>
        <p:nvSpPr>
          <p:cNvPr id="22" name="文本框 11"/>
          <p:cNvSpPr txBox="1"/>
          <p:nvPr/>
        </p:nvSpPr>
        <p:spPr>
          <a:xfrm>
            <a:off x="2853871" y="4504375"/>
            <a:ext cx="648425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ts val="1800"/>
              </a:lnSpc>
              <a:buClr>
                <a:srgbClr val="B7231F"/>
              </a:buClr>
            </a:pPr>
            <a:r>
              <a:rPr lang="zh-CN" altLang="en-US" sz="1400" spc="300" dirty="0">
                <a:latin typeface="仓耳今楷05-6763 W05" panose="02020400000000000000" pitchFamily="18" charset="-122"/>
                <a:ea typeface="仓耳今楷05-6763 W05" panose="02020400000000000000" pitchFamily="18" charset="-122"/>
              </a:rPr>
              <a:t>单击此处添加标题内容，内容要与标题相符，并注意字体大小及字体类型，单击此处添加标题内容。单击此处添加标题内容，内容要与标题相符。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4216" y="1529042"/>
            <a:ext cx="1423568" cy="44982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4216" y="5603997"/>
            <a:ext cx="1423568" cy="449823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5" t="15729" r="25483" b="16245"/>
          <a:stretch>
            <a:fillRect/>
          </a:stretch>
        </p:blipFill>
        <p:spPr>
          <a:xfrm>
            <a:off x="9726956" y="1089674"/>
            <a:ext cx="4930088" cy="46932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4915634" y="2911957"/>
            <a:ext cx="4517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zh-CN" altLang="en-US" sz="6000" spc="2000" dirty="0">
                <a:solidFill>
                  <a:schemeClr val="bg1"/>
                </a:solidFill>
                <a:latin typeface="仓耳青禾体-谷力 W05" panose="02020400000000000000" pitchFamily="18" charset="-122"/>
                <a:ea typeface="仓耳青禾体-谷力 W05" panose="02020400000000000000" pitchFamily="18" charset="-122"/>
              </a:rPr>
              <a:t>晚会结束</a:t>
            </a:r>
          </a:p>
        </p:txBody>
      </p:sp>
      <p:sp>
        <p:nvSpPr>
          <p:cNvPr id="8" name="矩形 7"/>
          <p:cNvSpPr/>
          <p:nvPr/>
        </p:nvSpPr>
        <p:spPr>
          <a:xfrm>
            <a:off x="4895851" y="3727566"/>
            <a:ext cx="42302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en-US" altLang="zh-CN" sz="2000" spc="700" dirty="0">
                <a:solidFill>
                  <a:schemeClr val="bg1"/>
                </a:solidFill>
                <a:latin typeface="字魂95号-手刻宋" panose="00000500000000000000" pitchFamily="2" charset="-122"/>
                <a:ea typeface="字魂95号-手刻宋" panose="00000500000000000000" pitchFamily="2" charset="-122"/>
              </a:rPr>
              <a:t>END OF THE PARTY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3238059" y="2206171"/>
            <a:ext cx="1365633" cy="2027079"/>
            <a:chOff x="2918751" y="2191657"/>
            <a:chExt cx="1365633" cy="2027079"/>
          </a:xfrm>
        </p:grpSpPr>
        <p:sp>
          <p:nvSpPr>
            <p:cNvPr id="10" name="矩形 9"/>
            <p:cNvSpPr/>
            <p:nvPr/>
          </p:nvSpPr>
          <p:spPr>
            <a:xfrm>
              <a:off x="2918751" y="2191657"/>
              <a:ext cx="1365633" cy="2027079"/>
            </a:xfrm>
            <a:prstGeom prst="rect">
              <a:avLst/>
            </a:prstGeom>
            <a:solidFill>
              <a:srgbClr val="D12824"/>
            </a:solidFill>
            <a:ln w="12700" cap="flat" cmpd="sng" algn="ctr">
              <a:noFill/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cs typeface="+mn-cs"/>
              </a:endParaRPr>
            </a:p>
          </p:txBody>
        </p:sp>
        <p:sp>
          <p:nvSpPr>
            <p:cNvPr id="11" name="文本框 9"/>
            <p:cNvSpPr txBox="1"/>
            <p:nvPr/>
          </p:nvSpPr>
          <p:spPr>
            <a:xfrm>
              <a:off x="3311281" y="2641019"/>
              <a:ext cx="58057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7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ECC784"/>
                  </a:solidFill>
                  <a:effectLst/>
                  <a:uLnTx/>
                  <a:uFillTx/>
                  <a:latin typeface="字魂24号-镇魂手书" panose="00000500000000000000" pitchFamily="2" charset="-122"/>
                  <a:ea typeface="字魂24号-镇魂手书" panose="00000500000000000000" pitchFamily="2" charset="-122"/>
                </a:rPr>
                <a:t>肆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4302759" y="405458"/>
            <a:ext cx="3586482" cy="1330756"/>
            <a:chOff x="6080760" y="674854"/>
            <a:chExt cx="2297628" cy="1330756"/>
          </a:xfrm>
        </p:grpSpPr>
        <p:sp>
          <p:nvSpPr>
            <p:cNvPr id="26" name="文本框 5"/>
            <p:cNvSpPr txBox="1"/>
            <p:nvPr/>
          </p:nvSpPr>
          <p:spPr>
            <a:xfrm>
              <a:off x="6080760" y="682171"/>
              <a:ext cx="227856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zh-CN" altLang="en-US" sz="8000" spc="8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汉仪行楷简" panose="02010609000101010101" pitchFamily="49" charset="-122"/>
                  <a:ea typeface="汉仪行楷简" panose="02010609000101010101" pitchFamily="49" charset="-122"/>
                </a:rPr>
                <a:t>目录</a:t>
              </a:r>
            </a:p>
          </p:txBody>
        </p:sp>
        <p:sp>
          <p:nvSpPr>
            <p:cNvPr id="27" name="文本框 6"/>
            <p:cNvSpPr txBox="1"/>
            <p:nvPr/>
          </p:nvSpPr>
          <p:spPr>
            <a:xfrm>
              <a:off x="6099822" y="674854"/>
              <a:ext cx="227856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zh-CN" altLang="en-US" sz="8000" spc="800" dirty="0">
                  <a:solidFill>
                    <a:srgbClr val="ECC784"/>
                  </a:solidFill>
                  <a:latin typeface="汉仪行楷简" panose="02010609000101010101" pitchFamily="49" charset="-122"/>
                  <a:ea typeface="汉仪行楷简" panose="02010609000101010101" pitchFamily="49" charset="-122"/>
                </a:rPr>
                <a:t>目录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1924232" y="2590307"/>
            <a:ext cx="1114427" cy="788671"/>
            <a:chOff x="1924232" y="2647049"/>
            <a:chExt cx="1114427" cy="788671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4232" y="2647049"/>
              <a:ext cx="1114427" cy="788671"/>
            </a:xfrm>
            <a:prstGeom prst="rect">
              <a:avLst/>
            </a:prstGeom>
          </p:spPr>
        </p:pic>
        <p:sp>
          <p:nvSpPr>
            <p:cNvPr id="30" name="文本框 15"/>
            <p:cNvSpPr txBox="1"/>
            <p:nvPr/>
          </p:nvSpPr>
          <p:spPr>
            <a:xfrm>
              <a:off x="2178624" y="2748996"/>
              <a:ext cx="6056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zh-CN" altLang="en-US" sz="32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壹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4333935" y="2590307"/>
            <a:ext cx="1114427" cy="788671"/>
            <a:chOff x="4333935" y="2647049"/>
            <a:chExt cx="1114427" cy="788671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3935" y="2647049"/>
              <a:ext cx="1114427" cy="788671"/>
            </a:xfrm>
            <a:prstGeom prst="rect">
              <a:avLst/>
            </a:prstGeom>
          </p:spPr>
        </p:pic>
        <p:sp>
          <p:nvSpPr>
            <p:cNvPr id="33" name="文本框 16"/>
            <p:cNvSpPr txBox="1"/>
            <p:nvPr/>
          </p:nvSpPr>
          <p:spPr>
            <a:xfrm>
              <a:off x="4588327" y="2748996"/>
              <a:ext cx="6056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zh-CN" altLang="en-US" sz="32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贰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6743638" y="2590307"/>
            <a:ext cx="1114427" cy="788671"/>
            <a:chOff x="6743638" y="2647049"/>
            <a:chExt cx="1114427" cy="788671"/>
          </a:xfrm>
        </p:grpSpPr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3638" y="2647049"/>
              <a:ext cx="1114427" cy="788671"/>
            </a:xfrm>
            <a:prstGeom prst="rect">
              <a:avLst/>
            </a:prstGeom>
          </p:spPr>
        </p:pic>
        <p:sp>
          <p:nvSpPr>
            <p:cNvPr id="36" name="文本框 17"/>
            <p:cNvSpPr txBox="1"/>
            <p:nvPr/>
          </p:nvSpPr>
          <p:spPr>
            <a:xfrm>
              <a:off x="6998030" y="2748996"/>
              <a:ext cx="6056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zh-CN" altLang="en-US" sz="32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叁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9153341" y="2590307"/>
            <a:ext cx="1114427" cy="788671"/>
            <a:chOff x="9153341" y="2647049"/>
            <a:chExt cx="1114427" cy="788671"/>
          </a:xfrm>
        </p:grpSpPr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53341" y="2647049"/>
              <a:ext cx="1114427" cy="788671"/>
            </a:xfrm>
            <a:prstGeom prst="rect">
              <a:avLst/>
            </a:prstGeom>
          </p:spPr>
        </p:pic>
        <p:sp>
          <p:nvSpPr>
            <p:cNvPr id="39" name="文本框 18"/>
            <p:cNvSpPr txBox="1"/>
            <p:nvPr/>
          </p:nvSpPr>
          <p:spPr>
            <a:xfrm>
              <a:off x="9407733" y="2748995"/>
              <a:ext cx="6056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zh-CN" altLang="en-US" sz="32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肆</a:t>
              </a:r>
            </a:p>
          </p:txBody>
        </p:sp>
      </p:grpSp>
      <p:sp>
        <p:nvSpPr>
          <p:cNvPr id="40" name="文本框 19"/>
          <p:cNvSpPr txBox="1"/>
          <p:nvPr/>
        </p:nvSpPr>
        <p:spPr>
          <a:xfrm>
            <a:off x="1307606" y="3624025"/>
            <a:ext cx="2347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zh-CN" altLang="en-US" sz="2400" spc="600" dirty="0">
                <a:solidFill>
                  <a:schemeClr val="bg1"/>
                </a:solidFill>
                <a:latin typeface="仓耳青禾体-谷力 W05" panose="02020400000000000000" pitchFamily="18" charset="-122"/>
                <a:ea typeface="仓耳青禾体-谷力 W05" panose="02020400000000000000" pitchFamily="18" charset="-122"/>
              </a:rPr>
              <a:t>晚会流程</a:t>
            </a:r>
          </a:p>
        </p:txBody>
      </p:sp>
      <p:sp>
        <p:nvSpPr>
          <p:cNvPr id="41" name="文本框 20"/>
          <p:cNvSpPr txBox="1"/>
          <p:nvPr/>
        </p:nvSpPr>
        <p:spPr>
          <a:xfrm>
            <a:off x="3717309" y="3624025"/>
            <a:ext cx="2347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zh-CN" altLang="en-US" sz="2400" spc="600" dirty="0">
                <a:solidFill>
                  <a:schemeClr val="bg1"/>
                </a:solidFill>
                <a:latin typeface="仓耳青禾体-谷力 W05" panose="02020400000000000000" pitchFamily="18" charset="-122"/>
                <a:ea typeface="仓耳青禾体-谷力 W05" panose="02020400000000000000" pitchFamily="18" charset="-122"/>
              </a:rPr>
              <a:t>领导致辞</a:t>
            </a:r>
          </a:p>
        </p:txBody>
      </p:sp>
      <p:sp>
        <p:nvSpPr>
          <p:cNvPr id="42" name="文本框 21"/>
          <p:cNvSpPr txBox="1"/>
          <p:nvPr/>
        </p:nvSpPr>
        <p:spPr>
          <a:xfrm>
            <a:off x="6201409" y="3621792"/>
            <a:ext cx="2347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zh-CN" altLang="en-US" sz="2400" spc="600" dirty="0">
                <a:solidFill>
                  <a:schemeClr val="bg1"/>
                </a:solidFill>
                <a:latin typeface="仓耳青禾体-谷力 W05" panose="02020400000000000000" pitchFamily="18" charset="-122"/>
                <a:ea typeface="仓耳青禾体-谷力 W05" panose="02020400000000000000" pitchFamily="18" charset="-122"/>
              </a:rPr>
              <a:t>节目表演</a:t>
            </a:r>
          </a:p>
        </p:txBody>
      </p:sp>
      <p:sp>
        <p:nvSpPr>
          <p:cNvPr id="43" name="文本框 22"/>
          <p:cNvSpPr txBox="1"/>
          <p:nvPr/>
        </p:nvSpPr>
        <p:spPr>
          <a:xfrm>
            <a:off x="8536715" y="3624025"/>
            <a:ext cx="2347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zh-CN" altLang="en-US" sz="2400" spc="600" dirty="0">
                <a:solidFill>
                  <a:schemeClr val="bg1"/>
                </a:solidFill>
                <a:latin typeface="仓耳青禾体-谷力 W05" panose="02020400000000000000" pitchFamily="18" charset="-122"/>
                <a:ea typeface="仓耳青禾体-谷力 W05" panose="02020400000000000000" pitchFamily="18" charset="-122"/>
              </a:rPr>
              <a:t>晚会结束</a:t>
            </a:r>
          </a:p>
        </p:txBody>
      </p:sp>
      <p:sp>
        <p:nvSpPr>
          <p:cNvPr id="44" name="矩形 43"/>
          <p:cNvSpPr/>
          <p:nvPr/>
        </p:nvSpPr>
        <p:spPr>
          <a:xfrm>
            <a:off x="1735308" y="3960272"/>
            <a:ext cx="149111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zh-CN" altLang="en-US" sz="1100" spc="100" dirty="0">
                <a:solidFill>
                  <a:schemeClr val="bg1"/>
                </a:solidFill>
                <a:latin typeface="字魂95号-手刻宋" panose="00000500000000000000" pitchFamily="2" charset="-122"/>
                <a:ea typeface="字魂95号-手刻宋" panose="00000500000000000000" pitchFamily="2" charset="-122"/>
              </a:rPr>
              <a:t>PARTY PROCESS</a:t>
            </a:r>
          </a:p>
        </p:txBody>
      </p:sp>
      <p:sp>
        <p:nvSpPr>
          <p:cNvPr id="45" name="矩形 44"/>
          <p:cNvSpPr/>
          <p:nvPr/>
        </p:nvSpPr>
        <p:spPr>
          <a:xfrm>
            <a:off x="4060362" y="3960272"/>
            <a:ext cx="165141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zh-CN" altLang="en-US" sz="1100" spc="100" dirty="0">
                <a:solidFill>
                  <a:schemeClr val="bg1"/>
                </a:solidFill>
                <a:latin typeface="字魂95号-手刻宋" panose="00000500000000000000" pitchFamily="2" charset="-122"/>
                <a:ea typeface="字魂95号-手刻宋" panose="00000500000000000000" pitchFamily="2" charset="-122"/>
              </a:rPr>
              <a:t>LEADER'S SPEECH</a:t>
            </a:r>
          </a:p>
        </p:txBody>
      </p:sp>
      <p:sp>
        <p:nvSpPr>
          <p:cNvPr id="46" name="矩形 45"/>
          <p:cNvSpPr/>
          <p:nvPr/>
        </p:nvSpPr>
        <p:spPr>
          <a:xfrm>
            <a:off x="6738922" y="3960272"/>
            <a:ext cx="12602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zh-CN" altLang="en-US" sz="1100" spc="100" dirty="0">
                <a:solidFill>
                  <a:schemeClr val="bg1"/>
                </a:solidFill>
                <a:latin typeface="字魂95号-手刻宋" panose="00000500000000000000" pitchFamily="2" charset="-122"/>
                <a:ea typeface="字魂95号-手刻宋" panose="00000500000000000000" pitchFamily="2" charset="-122"/>
              </a:rPr>
              <a:t>PERFORMANCE</a:t>
            </a:r>
          </a:p>
        </p:txBody>
      </p:sp>
      <p:sp>
        <p:nvSpPr>
          <p:cNvPr id="47" name="矩形 46"/>
          <p:cNvSpPr/>
          <p:nvPr/>
        </p:nvSpPr>
        <p:spPr>
          <a:xfrm>
            <a:off x="8823131" y="3960272"/>
            <a:ext cx="177484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zh-CN" altLang="en-US" sz="1100" spc="100" dirty="0">
                <a:solidFill>
                  <a:schemeClr val="bg1"/>
                </a:solidFill>
                <a:latin typeface="字魂95号-手刻宋" panose="00000500000000000000" pitchFamily="2" charset="-122"/>
                <a:ea typeface="字魂95号-手刻宋" panose="00000500000000000000" pitchFamily="2" charset="-122"/>
              </a:rPr>
              <a:t>END OF THE PARTY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组合 59"/>
          <p:cNvGrpSpPr/>
          <p:nvPr/>
        </p:nvGrpSpPr>
        <p:grpSpPr>
          <a:xfrm>
            <a:off x="4996338" y="551590"/>
            <a:ext cx="2199324" cy="688305"/>
            <a:chOff x="4996339" y="622012"/>
            <a:chExt cx="2199324" cy="688305"/>
          </a:xfrm>
        </p:grpSpPr>
        <p:sp>
          <p:nvSpPr>
            <p:cNvPr id="61" name="文本框 2"/>
            <p:cNvSpPr txBox="1"/>
            <p:nvPr/>
          </p:nvSpPr>
          <p:spPr>
            <a:xfrm>
              <a:off x="5105400" y="622012"/>
              <a:ext cx="20383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0" cap="none" spc="40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仓耳青禾体-谷力 W05" panose="02020400000000000000" pitchFamily="18" charset="-122"/>
                  <a:ea typeface="仓耳青禾体-谷力 W05" panose="02020400000000000000" pitchFamily="18" charset="-122"/>
                </a:rPr>
                <a:t>晚会结束</a:t>
              </a:r>
            </a:p>
          </p:txBody>
        </p:sp>
        <p:sp>
          <p:nvSpPr>
            <p:cNvPr id="62" name="L 形 61"/>
            <p:cNvSpPr/>
            <p:nvPr/>
          </p:nvSpPr>
          <p:spPr>
            <a:xfrm>
              <a:off x="4996339" y="725542"/>
              <a:ext cx="218122" cy="584775"/>
            </a:xfrm>
            <a:prstGeom prst="corner">
              <a:avLst>
                <a:gd name="adj1" fmla="val 26786"/>
                <a:gd name="adj2" fmla="val 26786"/>
              </a:avLst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等线" panose="02010600030101010101" charset="-122"/>
                <a:cs typeface="+mn-cs"/>
              </a:endParaRPr>
            </a:p>
          </p:txBody>
        </p:sp>
        <p:sp>
          <p:nvSpPr>
            <p:cNvPr id="63" name="L 形 62"/>
            <p:cNvSpPr/>
            <p:nvPr/>
          </p:nvSpPr>
          <p:spPr>
            <a:xfrm rot="10800000">
              <a:off x="6977541" y="679161"/>
              <a:ext cx="218122" cy="584775"/>
            </a:xfrm>
            <a:prstGeom prst="corner">
              <a:avLst>
                <a:gd name="adj1" fmla="val 26786"/>
                <a:gd name="adj2" fmla="val 26786"/>
              </a:avLst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等线" panose="02010600030101010101" charset="-122"/>
                <a:cs typeface="+mn-cs"/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>
              <a:off x="5077934" y="1037936"/>
              <a:ext cx="2036135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b="0" i="0" u="none" strike="noStrike" kern="0" cap="none" spc="30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字魂95号-手刻宋" panose="00000500000000000000" pitchFamily="2" charset="-122"/>
                  <a:ea typeface="字魂95号-手刻宋" panose="00000500000000000000" pitchFamily="2" charset="-122"/>
                </a:rPr>
                <a:t>LEADER'S SPEECH</a:t>
              </a: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1393371" y="1969742"/>
            <a:ext cx="1161143" cy="1161143"/>
            <a:chOff x="1393371" y="2148114"/>
            <a:chExt cx="1161143" cy="1161143"/>
          </a:xfrm>
        </p:grpSpPr>
        <p:grpSp>
          <p:nvGrpSpPr>
            <p:cNvPr id="66" name="组合 65"/>
            <p:cNvGrpSpPr/>
            <p:nvPr/>
          </p:nvGrpSpPr>
          <p:grpSpPr>
            <a:xfrm>
              <a:off x="1393371" y="2148114"/>
              <a:ext cx="1161143" cy="1161143"/>
              <a:chOff x="1393371" y="2148114"/>
              <a:chExt cx="1161143" cy="1161143"/>
            </a:xfrm>
          </p:grpSpPr>
          <p:sp>
            <p:nvSpPr>
              <p:cNvPr id="68" name="椭圆 67"/>
              <p:cNvSpPr/>
              <p:nvPr/>
            </p:nvSpPr>
            <p:spPr>
              <a:xfrm>
                <a:off x="1393371" y="2148114"/>
                <a:ext cx="1161143" cy="1161143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cs typeface="+mn-cs"/>
                </a:endParaRPr>
              </a:p>
            </p:txBody>
          </p:sp>
          <p:sp>
            <p:nvSpPr>
              <p:cNvPr id="69" name="矩形: 圆角 14"/>
              <p:cNvSpPr/>
              <p:nvPr/>
            </p:nvSpPr>
            <p:spPr>
              <a:xfrm>
                <a:off x="1585459" y="2340202"/>
                <a:ext cx="776967" cy="776967"/>
              </a:xfrm>
              <a:prstGeom prst="roundRect">
                <a:avLst>
                  <a:gd name="adj" fmla="val 165"/>
                </a:avLst>
              </a:prstGeom>
              <a:noFill/>
              <a:ln w="6350" cap="flat" cmpd="sng" algn="ctr">
                <a:solidFill>
                  <a:srgbClr val="B7231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cs typeface="+mn-cs"/>
                </a:endParaRPr>
              </a:p>
            </p:txBody>
          </p:sp>
          <p:cxnSp>
            <p:nvCxnSpPr>
              <p:cNvPr id="70" name="直接连接符 69"/>
              <p:cNvCxnSpPr>
                <a:stCxn id="69" idx="1"/>
                <a:endCxn id="69" idx="3"/>
              </p:cNvCxnSpPr>
              <p:nvPr/>
            </p:nvCxnSpPr>
            <p:spPr>
              <a:xfrm>
                <a:off x="1585459" y="2728686"/>
                <a:ext cx="776967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B7231F"/>
                </a:solidFill>
                <a:prstDash val="sysDash"/>
                <a:miter lim="800000"/>
              </a:ln>
              <a:effectLst/>
            </p:spPr>
          </p:cxnSp>
          <p:cxnSp>
            <p:nvCxnSpPr>
              <p:cNvPr id="71" name="直接连接符 70"/>
              <p:cNvCxnSpPr>
                <a:stCxn id="69" idx="0"/>
              </p:cNvCxnSpPr>
              <p:nvPr/>
            </p:nvCxnSpPr>
            <p:spPr>
              <a:xfrm>
                <a:off x="1973943" y="2340202"/>
                <a:ext cx="907" cy="776967"/>
              </a:xfrm>
              <a:prstGeom prst="line">
                <a:avLst/>
              </a:prstGeom>
              <a:noFill/>
              <a:ln w="6350" cap="flat" cmpd="sng" algn="ctr">
                <a:solidFill>
                  <a:srgbClr val="B7231F"/>
                </a:solidFill>
                <a:prstDash val="sysDash"/>
                <a:miter lim="800000"/>
              </a:ln>
              <a:effectLst/>
            </p:spPr>
          </p:cxnSp>
          <p:cxnSp>
            <p:nvCxnSpPr>
              <p:cNvPr id="72" name="直接连接符 71"/>
              <p:cNvCxnSpPr/>
              <p:nvPr/>
            </p:nvCxnSpPr>
            <p:spPr>
              <a:xfrm>
                <a:off x="1585459" y="2340202"/>
                <a:ext cx="776967" cy="776966"/>
              </a:xfrm>
              <a:prstGeom prst="line">
                <a:avLst/>
              </a:prstGeom>
              <a:noFill/>
              <a:ln w="6350" cap="flat" cmpd="sng" algn="ctr">
                <a:solidFill>
                  <a:srgbClr val="B7231F"/>
                </a:solidFill>
                <a:prstDash val="sysDash"/>
                <a:miter lim="800000"/>
              </a:ln>
              <a:effectLst/>
            </p:spPr>
          </p:cxnSp>
          <p:cxnSp>
            <p:nvCxnSpPr>
              <p:cNvPr id="73" name="直接连接符 72"/>
              <p:cNvCxnSpPr/>
              <p:nvPr/>
            </p:nvCxnSpPr>
            <p:spPr>
              <a:xfrm flipV="1">
                <a:off x="1585459" y="2340201"/>
                <a:ext cx="776967" cy="776968"/>
              </a:xfrm>
              <a:prstGeom prst="line">
                <a:avLst/>
              </a:prstGeom>
              <a:noFill/>
              <a:ln w="6350" cap="flat" cmpd="sng" algn="ctr">
                <a:solidFill>
                  <a:srgbClr val="B7231F"/>
                </a:solidFill>
                <a:prstDash val="sysDash"/>
                <a:miter lim="800000"/>
              </a:ln>
              <a:effectLst/>
            </p:spPr>
          </p:cxnSp>
        </p:grpSp>
        <p:sp>
          <p:nvSpPr>
            <p:cNvPr id="67" name="文本框 45"/>
            <p:cNvSpPr txBox="1"/>
            <p:nvPr/>
          </p:nvSpPr>
          <p:spPr>
            <a:xfrm>
              <a:off x="1646011" y="2267020"/>
              <a:ext cx="65405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5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字魂24号-镇魂手书" panose="00000500000000000000" pitchFamily="2" charset="-122"/>
                  <a:ea typeface="字魂24号-镇魂手书" panose="00000500000000000000" pitchFamily="2" charset="-122"/>
                </a:rPr>
                <a:t>新</a:t>
              </a: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1393370" y="4727456"/>
            <a:ext cx="1161143" cy="1161143"/>
            <a:chOff x="1393370" y="4905828"/>
            <a:chExt cx="1161143" cy="1161143"/>
          </a:xfrm>
        </p:grpSpPr>
        <p:grpSp>
          <p:nvGrpSpPr>
            <p:cNvPr id="75" name="组合 74"/>
            <p:cNvGrpSpPr/>
            <p:nvPr/>
          </p:nvGrpSpPr>
          <p:grpSpPr>
            <a:xfrm>
              <a:off x="1393370" y="4905828"/>
              <a:ext cx="1161143" cy="1161143"/>
              <a:chOff x="1393371" y="2148114"/>
              <a:chExt cx="1161143" cy="1161143"/>
            </a:xfrm>
          </p:grpSpPr>
          <p:sp>
            <p:nvSpPr>
              <p:cNvPr id="77" name="椭圆 76"/>
              <p:cNvSpPr/>
              <p:nvPr/>
            </p:nvSpPr>
            <p:spPr>
              <a:xfrm>
                <a:off x="1393371" y="2148114"/>
                <a:ext cx="1161143" cy="1161143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cs typeface="+mn-cs"/>
                </a:endParaRPr>
              </a:p>
            </p:txBody>
          </p:sp>
          <p:sp>
            <p:nvSpPr>
              <p:cNvPr id="78" name="矩形: 圆角 26"/>
              <p:cNvSpPr/>
              <p:nvPr/>
            </p:nvSpPr>
            <p:spPr>
              <a:xfrm>
                <a:off x="1585459" y="2340202"/>
                <a:ext cx="776967" cy="776967"/>
              </a:xfrm>
              <a:prstGeom prst="roundRect">
                <a:avLst>
                  <a:gd name="adj" fmla="val 165"/>
                </a:avLst>
              </a:prstGeom>
              <a:noFill/>
              <a:ln w="6350" cap="flat" cmpd="sng" algn="ctr">
                <a:solidFill>
                  <a:srgbClr val="B7231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cs typeface="+mn-cs"/>
                </a:endParaRPr>
              </a:p>
            </p:txBody>
          </p:sp>
          <p:cxnSp>
            <p:nvCxnSpPr>
              <p:cNvPr id="79" name="直接连接符 78"/>
              <p:cNvCxnSpPr>
                <a:stCxn id="78" idx="1"/>
                <a:endCxn id="78" idx="3"/>
              </p:cNvCxnSpPr>
              <p:nvPr/>
            </p:nvCxnSpPr>
            <p:spPr>
              <a:xfrm>
                <a:off x="1585459" y="2728686"/>
                <a:ext cx="776967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B7231F"/>
                </a:solidFill>
                <a:prstDash val="sysDash"/>
                <a:miter lim="800000"/>
              </a:ln>
              <a:effectLst/>
            </p:spPr>
          </p:cxnSp>
          <p:cxnSp>
            <p:nvCxnSpPr>
              <p:cNvPr id="80" name="直接连接符 79"/>
              <p:cNvCxnSpPr>
                <a:stCxn id="78" idx="0"/>
              </p:cNvCxnSpPr>
              <p:nvPr/>
            </p:nvCxnSpPr>
            <p:spPr>
              <a:xfrm>
                <a:off x="1973943" y="2340202"/>
                <a:ext cx="907" cy="776967"/>
              </a:xfrm>
              <a:prstGeom prst="line">
                <a:avLst/>
              </a:prstGeom>
              <a:noFill/>
              <a:ln w="6350" cap="flat" cmpd="sng" algn="ctr">
                <a:solidFill>
                  <a:srgbClr val="B7231F"/>
                </a:solidFill>
                <a:prstDash val="sysDash"/>
                <a:miter lim="800000"/>
              </a:ln>
              <a:effectLst/>
            </p:spPr>
          </p:cxnSp>
          <p:cxnSp>
            <p:nvCxnSpPr>
              <p:cNvPr id="81" name="直接连接符 80"/>
              <p:cNvCxnSpPr/>
              <p:nvPr/>
            </p:nvCxnSpPr>
            <p:spPr>
              <a:xfrm>
                <a:off x="1585459" y="2340202"/>
                <a:ext cx="776967" cy="776966"/>
              </a:xfrm>
              <a:prstGeom prst="line">
                <a:avLst/>
              </a:prstGeom>
              <a:noFill/>
              <a:ln w="6350" cap="flat" cmpd="sng" algn="ctr">
                <a:solidFill>
                  <a:srgbClr val="B7231F"/>
                </a:solidFill>
                <a:prstDash val="sysDash"/>
                <a:miter lim="800000"/>
              </a:ln>
              <a:effectLst/>
            </p:spPr>
          </p:cxnSp>
          <p:cxnSp>
            <p:nvCxnSpPr>
              <p:cNvPr id="82" name="直接连接符 81"/>
              <p:cNvCxnSpPr/>
              <p:nvPr/>
            </p:nvCxnSpPr>
            <p:spPr>
              <a:xfrm flipV="1">
                <a:off x="1585459" y="2340201"/>
                <a:ext cx="776967" cy="776968"/>
              </a:xfrm>
              <a:prstGeom prst="line">
                <a:avLst/>
              </a:prstGeom>
              <a:noFill/>
              <a:ln w="6350" cap="flat" cmpd="sng" algn="ctr">
                <a:solidFill>
                  <a:srgbClr val="B7231F"/>
                </a:solidFill>
                <a:prstDash val="sysDash"/>
                <a:miter lim="800000"/>
              </a:ln>
              <a:effectLst/>
            </p:spPr>
          </p:cxnSp>
        </p:grpSp>
        <p:sp>
          <p:nvSpPr>
            <p:cNvPr id="76" name="文本框 46"/>
            <p:cNvSpPr txBox="1"/>
            <p:nvPr/>
          </p:nvSpPr>
          <p:spPr>
            <a:xfrm>
              <a:off x="1646011" y="5024734"/>
              <a:ext cx="65405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5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字魂24号-镇魂手书" panose="00000500000000000000" pitchFamily="2" charset="-122"/>
                  <a:ea typeface="字魂24号-镇魂手书" panose="00000500000000000000" pitchFamily="2" charset="-122"/>
                </a:rPr>
                <a:t>年</a:t>
              </a:r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9637485" y="1969742"/>
            <a:ext cx="1161143" cy="1161143"/>
            <a:chOff x="9637485" y="2148114"/>
            <a:chExt cx="1161143" cy="1161143"/>
          </a:xfrm>
        </p:grpSpPr>
        <p:grpSp>
          <p:nvGrpSpPr>
            <p:cNvPr id="84" name="组合 83"/>
            <p:cNvGrpSpPr/>
            <p:nvPr/>
          </p:nvGrpSpPr>
          <p:grpSpPr>
            <a:xfrm>
              <a:off x="9637485" y="2148114"/>
              <a:ext cx="1161143" cy="1161143"/>
              <a:chOff x="1393371" y="2148114"/>
              <a:chExt cx="1161143" cy="1161143"/>
            </a:xfrm>
          </p:grpSpPr>
          <p:sp>
            <p:nvSpPr>
              <p:cNvPr id="86" name="椭圆 85"/>
              <p:cNvSpPr/>
              <p:nvPr/>
            </p:nvSpPr>
            <p:spPr>
              <a:xfrm>
                <a:off x="1393371" y="2148114"/>
                <a:ext cx="1161143" cy="1161143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cs typeface="+mn-cs"/>
                </a:endParaRPr>
              </a:p>
            </p:txBody>
          </p:sp>
          <p:sp>
            <p:nvSpPr>
              <p:cNvPr id="87" name="矩形: 圆角 33"/>
              <p:cNvSpPr/>
              <p:nvPr/>
            </p:nvSpPr>
            <p:spPr>
              <a:xfrm>
                <a:off x="1585459" y="2340202"/>
                <a:ext cx="776967" cy="776967"/>
              </a:xfrm>
              <a:prstGeom prst="roundRect">
                <a:avLst>
                  <a:gd name="adj" fmla="val 165"/>
                </a:avLst>
              </a:prstGeom>
              <a:noFill/>
              <a:ln w="6350" cap="flat" cmpd="sng" algn="ctr">
                <a:solidFill>
                  <a:srgbClr val="B7231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cs typeface="+mn-cs"/>
                </a:endParaRPr>
              </a:p>
            </p:txBody>
          </p:sp>
          <p:cxnSp>
            <p:nvCxnSpPr>
              <p:cNvPr id="88" name="直接连接符 87"/>
              <p:cNvCxnSpPr>
                <a:stCxn id="87" idx="1"/>
                <a:endCxn id="87" idx="3"/>
              </p:cNvCxnSpPr>
              <p:nvPr/>
            </p:nvCxnSpPr>
            <p:spPr>
              <a:xfrm>
                <a:off x="1585459" y="2728686"/>
                <a:ext cx="776967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B7231F"/>
                </a:solidFill>
                <a:prstDash val="sysDash"/>
                <a:miter lim="800000"/>
              </a:ln>
              <a:effectLst/>
            </p:spPr>
          </p:cxnSp>
          <p:cxnSp>
            <p:nvCxnSpPr>
              <p:cNvPr id="89" name="直接连接符 88"/>
              <p:cNvCxnSpPr>
                <a:stCxn id="87" idx="0"/>
              </p:cNvCxnSpPr>
              <p:nvPr/>
            </p:nvCxnSpPr>
            <p:spPr>
              <a:xfrm>
                <a:off x="1973943" y="2340202"/>
                <a:ext cx="907" cy="776967"/>
              </a:xfrm>
              <a:prstGeom prst="line">
                <a:avLst/>
              </a:prstGeom>
              <a:noFill/>
              <a:ln w="6350" cap="flat" cmpd="sng" algn="ctr">
                <a:solidFill>
                  <a:srgbClr val="B7231F"/>
                </a:solidFill>
                <a:prstDash val="sysDash"/>
                <a:miter lim="800000"/>
              </a:ln>
              <a:effectLst/>
            </p:spPr>
          </p:cxnSp>
          <p:cxnSp>
            <p:nvCxnSpPr>
              <p:cNvPr id="90" name="直接连接符 89"/>
              <p:cNvCxnSpPr/>
              <p:nvPr/>
            </p:nvCxnSpPr>
            <p:spPr>
              <a:xfrm>
                <a:off x="1585459" y="2340202"/>
                <a:ext cx="776967" cy="776966"/>
              </a:xfrm>
              <a:prstGeom prst="line">
                <a:avLst/>
              </a:prstGeom>
              <a:noFill/>
              <a:ln w="6350" cap="flat" cmpd="sng" algn="ctr">
                <a:solidFill>
                  <a:srgbClr val="B7231F"/>
                </a:solidFill>
                <a:prstDash val="sysDash"/>
                <a:miter lim="800000"/>
              </a:ln>
              <a:effectLst/>
            </p:spPr>
          </p:cxnSp>
          <p:cxnSp>
            <p:nvCxnSpPr>
              <p:cNvPr id="91" name="直接连接符 90"/>
              <p:cNvCxnSpPr/>
              <p:nvPr/>
            </p:nvCxnSpPr>
            <p:spPr>
              <a:xfrm flipV="1">
                <a:off x="1585459" y="2340201"/>
                <a:ext cx="776967" cy="776968"/>
              </a:xfrm>
              <a:prstGeom prst="line">
                <a:avLst/>
              </a:prstGeom>
              <a:noFill/>
              <a:ln w="6350" cap="flat" cmpd="sng" algn="ctr">
                <a:solidFill>
                  <a:srgbClr val="B7231F"/>
                </a:solidFill>
                <a:prstDash val="sysDash"/>
                <a:miter lim="800000"/>
              </a:ln>
              <a:effectLst/>
            </p:spPr>
          </p:cxnSp>
        </p:grpSp>
        <p:sp>
          <p:nvSpPr>
            <p:cNvPr id="85" name="文本框 47"/>
            <p:cNvSpPr txBox="1"/>
            <p:nvPr/>
          </p:nvSpPr>
          <p:spPr>
            <a:xfrm>
              <a:off x="9913597" y="2267021"/>
              <a:ext cx="65405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5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字魂24号-镇魂手书" panose="00000500000000000000" pitchFamily="2" charset="-122"/>
                  <a:ea typeface="字魂24号-镇魂手书" panose="00000500000000000000" pitchFamily="2" charset="-122"/>
                </a:rPr>
                <a:t>快</a:t>
              </a:r>
            </a:p>
          </p:txBody>
        </p:sp>
      </p:grpSp>
      <p:grpSp>
        <p:nvGrpSpPr>
          <p:cNvPr id="92" name="组合 91"/>
          <p:cNvGrpSpPr/>
          <p:nvPr/>
        </p:nvGrpSpPr>
        <p:grpSpPr>
          <a:xfrm>
            <a:off x="9637485" y="4727456"/>
            <a:ext cx="1161143" cy="1161143"/>
            <a:chOff x="9637485" y="4905828"/>
            <a:chExt cx="1161143" cy="1161143"/>
          </a:xfrm>
        </p:grpSpPr>
        <p:grpSp>
          <p:nvGrpSpPr>
            <p:cNvPr id="93" name="组合 92"/>
            <p:cNvGrpSpPr/>
            <p:nvPr/>
          </p:nvGrpSpPr>
          <p:grpSpPr>
            <a:xfrm>
              <a:off x="9637485" y="4905828"/>
              <a:ext cx="1161143" cy="1161143"/>
              <a:chOff x="1393371" y="2148114"/>
              <a:chExt cx="1161143" cy="1161143"/>
            </a:xfrm>
          </p:grpSpPr>
          <p:sp>
            <p:nvSpPr>
              <p:cNvPr id="95" name="椭圆 94"/>
              <p:cNvSpPr/>
              <p:nvPr/>
            </p:nvSpPr>
            <p:spPr>
              <a:xfrm>
                <a:off x="1393371" y="2148114"/>
                <a:ext cx="1161143" cy="1161143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cs typeface="+mn-cs"/>
                </a:endParaRPr>
              </a:p>
            </p:txBody>
          </p:sp>
          <p:sp>
            <p:nvSpPr>
              <p:cNvPr id="96" name="矩形: 圆角 40"/>
              <p:cNvSpPr/>
              <p:nvPr/>
            </p:nvSpPr>
            <p:spPr>
              <a:xfrm>
                <a:off x="1585459" y="2340202"/>
                <a:ext cx="776967" cy="776967"/>
              </a:xfrm>
              <a:prstGeom prst="roundRect">
                <a:avLst>
                  <a:gd name="adj" fmla="val 165"/>
                </a:avLst>
              </a:prstGeom>
              <a:noFill/>
              <a:ln w="6350" cap="flat" cmpd="sng" algn="ctr">
                <a:solidFill>
                  <a:srgbClr val="B7231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cs typeface="+mn-cs"/>
                </a:endParaRPr>
              </a:p>
            </p:txBody>
          </p:sp>
          <p:cxnSp>
            <p:nvCxnSpPr>
              <p:cNvPr id="97" name="直接连接符 96"/>
              <p:cNvCxnSpPr>
                <a:stCxn id="96" idx="1"/>
                <a:endCxn id="96" idx="3"/>
              </p:cNvCxnSpPr>
              <p:nvPr/>
            </p:nvCxnSpPr>
            <p:spPr>
              <a:xfrm>
                <a:off x="1585459" y="2728686"/>
                <a:ext cx="776967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B7231F"/>
                </a:solidFill>
                <a:prstDash val="sysDash"/>
                <a:miter lim="800000"/>
              </a:ln>
              <a:effectLst/>
            </p:spPr>
          </p:cxnSp>
          <p:cxnSp>
            <p:nvCxnSpPr>
              <p:cNvPr id="98" name="直接连接符 97"/>
              <p:cNvCxnSpPr>
                <a:stCxn id="96" idx="0"/>
              </p:cNvCxnSpPr>
              <p:nvPr/>
            </p:nvCxnSpPr>
            <p:spPr>
              <a:xfrm>
                <a:off x="1973943" y="2340202"/>
                <a:ext cx="907" cy="776967"/>
              </a:xfrm>
              <a:prstGeom prst="line">
                <a:avLst/>
              </a:prstGeom>
              <a:noFill/>
              <a:ln w="6350" cap="flat" cmpd="sng" algn="ctr">
                <a:solidFill>
                  <a:srgbClr val="B7231F"/>
                </a:solidFill>
                <a:prstDash val="sysDash"/>
                <a:miter lim="800000"/>
              </a:ln>
              <a:effectLst/>
            </p:spPr>
          </p:cxnSp>
          <p:cxnSp>
            <p:nvCxnSpPr>
              <p:cNvPr id="99" name="直接连接符 98"/>
              <p:cNvCxnSpPr/>
              <p:nvPr/>
            </p:nvCxnSpPr>
            <p:spPr>
              <a:xfrm>
                <a:off x="1585459" y="2340202"/>
                <a:ext cx="776967" cy="776966"/>
              </a:xfrm>
              <a:prstGeom prst="line">
                <a:avLst/>
              </a:prstGeom>
              <a:noFill/>
              <a:ln w="6350" cap="flat" cmpd="sng" algn="ctr">
                <a:solidFill>
                  <a:srgbClr val="B7231F"/>
                </a:solidFill>
                <a:prstDash val="sysDash"/>
                <a:miter lim="800000"/>
              </a:ln>
              <a:effectLst/>
            </p:spPr>
          </p:cxnSp>
          <p:cxnSp>
            <p:nvCxnSpPr>
              <p:cNvPr id="100" name="直接连接符 99"/>
              <p:cNvCxnSpPr/>
              <p:nvPr/>
            </p:nvCxnSpPr>
            <p:spPr>
              <a:xfrm flipV="1">
                <a:off x="1585459" y="2340201"/>
                <a:ext cx="776967" cy="776968"/>
              </a:xfrm>
              <a:prstGeom prst="line">
                <a:avLst/>
              </a:prstGeom>
              <a:noFill/>
              <a:ln w="6350" cap="flat" cmpd="sng" algn="ctr">
                <a:solidFill>
                  <a:srgbClr val="B7231F"/>
                </a:solidFill>
                <a:prstDash val="sysDash"/>
                <a:miter lim="800000"/>
              </a:ln>
              <a:effectLst/>
            </p:spPr>
          </p:cxnSp>
        </p:grpSp>
        <p:sp>
          <p:nvSpPr>
            <p:cNvPr id="94" name="文本框 48"/>
            <p:cNvSpPr txBox="1"/>
            <p:nvPr/>
          </p:nvSpPr>
          <p:spPr>
            <a:xfrm>
              <a:off x="9913597" y="5024735"/>
              <a:ext cx="65405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5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字魂24号-镇魂手书" panose="00000500000000000000" pitchFamily="2" charset="-122"/>
                  <a:ea typeface="字魂24号-镇魂手书" panose="00000500000000000000" pitchFamily="2" charset="-122"/>
                </a:rPr>
                <a:t>乐</a:t>
              </a:r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2576173" y="2036183"/>
            <a:ext cx="3438172" cy="1039737"/>
            <a:chOff x="7629907" y="4742264"/>
            <a:chExt cx="3438172" cy="1039737"/>
          </a:xfrm>
        </p:grpSpPr>
        <p:sp>
          <p:nvSpPr>
            <p:cNvPr id="103" name="文本框 59"/>
            <p:cNvSpPr txBox="1"/>
            <p:nvPr/>
          </p:nvSpPr>
          <p:spPr>
            <a:xfrm>
              <a:off x="7629907" y="5228003"/>
              <a:ext cx="343817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lnSpc>
                  <a:spcPts val="1800"/>
                </a:lnSpc>
              </a:pPr>
              <a:r>
                <a:rPr lang="zh-CN" altLang="en-US" sz="1400" spc="300" dirty="0"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单击此处添加标题内容，内容要与标题相符。</a:t>
              </a:r>
            </a:p>
          </p:txBody>
        </p:sp>
        <p:sp>
          <p:nvSpPr>
            <p:cNvPr id="104" name="文本框 60"/>
            <p:cNvSpPr txBox="1"/>
            <p:nvPr/>
          </p:nvSpPr>
          <p:spPr>
            <a:xfrm>
              <a:off x="7653069" y="4742264"/>
              <a:ext cx="19621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zh-CN" altLang="en-US" sz="2400" spc="400" dirty="0">
                  <a:solidFill>
                    <a:srgbClr val="C00000"/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添加标题</a:t>
              </a:r>
            </a:p>
          </p:txBody>
        </p:sp>
        <p:sp>
          <p:nvSpPr>
            <p:cNvPr id="105" name="矩形 104"/>
            <p:cNvSpPr/>
            <p:nvPr/>
          </p:nvSpPr>
          <p:spPr>
            <a:xfrm>
              <a:off x="7684665" y="5043455"/>
              <a:ext cx="1420582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/>
              <a:r>
                <a:rPr lang="zh-CN" altLang="en-US" sz="1100" spc="400" dirty="0">
                  <a:latin typeface="字魂95号-手刻宋" panose="00000500000000000000" pitchFamily="2" charset="-122"/>
                  <a:ea typeface="字魂95号-手刻宋" panose="00000500000000000000" pitchFamily="2" charset="-122"/>
                </a:rPr>
                <a:t>ADD TITLE</a:t>
              </a:r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2576173" y="4793897"/>
            <a:ext cx="3438172" cy="1039737"/>
            <a:chOff x="7629907" y="4742264"/>
            <a:chExt cx="3438172" cy="1039737"/>
          </a:xfrm>
        </p:grpSpPr>
        <p:sp>
          <p:nvSpPr>
            <p:cNvPr id="107" name="文本框 67"/>
            <p:cNvSpPr txBox="1"/>
            <p:nvPr/>
          </p:nvSpPr>
          <p:spPr>
            <a:xfrm>
              <a:off x="7629907" y="5228003"/>
              <a:ext cx="343817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lnSpc>
                  <a:spcPts val="1800"/>
                </a:lnSpc>
              </a:pPr>
              <a:r>
                <a:rPr lang="zh-CN" altLang="en-US" sz="1400" spc="300" dirty="0"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单击此处添加标题内容，内容要与标题相符。</a:t>
              </a:r>
            </a:p>
          </p:txBody>
        </p:sp>
        <p:sp>
          <p:nvSpPr>
            <p:cNvPr id="108" name="文本框 68"/>
            <p:cNvSpPr txBox="1"/>
            <p:nvPr/>
          </p:nvSpPr>
          <p:spPr>
            <a:xfrm>
              <a:off x="7653069" y="4742264"/>
              <a:ext cx="19621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zh-CN" altLang="en-US" sz="2400" spc="400" dirty="0">
                  <a:solidFill>
                    <a:srgbClr val="C00000"/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添加标题</a:t>
              </a:r>
            </a:p>
          </p:txBody>
        </p:sp>
        <p:sp>
          <p:nvSpPr>
            <p:cNvPr id="109" name="矩形 108"/>
            <p:cNvSpPr/>
            <p:nvPr/>
          </p:nvSpPr>
          <p:spPr>
            <a:xfrm>
              <a:off x="7684665" y="5043455"/>
              <a:ext cx="1420582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/>
              <a:r>
                <a:rPr lang="zh-CN" altLang="en-US" sz="1100" spc="400" dirty="0">
                  <a:latin typeface="字魂95号-手刻宋" panose="00000500000000000000" pitchFamily="2" charset="-122"/>
                  <a:ea typeface="字魂95号-手刻宋" panose="00000500000000000000" pitchFamily="2" charset="-122"/>
                </a:rPr>
                <a:t>ADD TITLE</a:t>
              </a:r>
            </a:p>
          </p:txBody>
        </p:sp>
      </p:grpSp>
      <p:grpSp>
        <p:nvGrpSpPr>
          <p:cNvPr id="110" name="组合 109"/>
          <p:cNvGrpSpPr/>
          <p:nvPr/>
        </p:nvGrpSpPr>
        <p:grpSpPr>
          <a:xfrm>
            <a:off x="6181743" y="2036183"/>
            <a:ext cx="3438172" cy="1039737"/>
            <a:chOff x="7629907" y="4742264"/>
            <a:chExt cx="3438172" cy="1039737"/>
          </a:xfrm>
        </p:grpSpPr>
        <p:sp>
          <p:nvSpPr>
            <p:cNvPr id="111" name="文本框 71"/>
            <p:cNvSpPr txBox="1"/>
            <p:nvPr/>
          </p:nvSpPr>
          <p:spPr>
            <a:xfrm>
              <a:off x="7629907" y="5228003"/>
              <a:ext cx="343817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400">
                <a:lnSpc>
                  <a:spcPts val="1800"/>
                </a:lnSpc>
              </a:pPr>
              <a:r>
                <a:rPr lang="zh-CN" altLang="en-US" sz="1400" spc="300" dirty="0"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单击此处添加标题内容，内容要与标题相符。</a:t>
              </a:r>
            </a:p>
          </p:txBody>
        </p:sp>
        <p:sp>
          <p:nvSpPr>
            <p:cNvPr id="112" name="文本框 72"/>
            <p:cNvSpPr txBox="1"/>
            <p:nvPr/>
          </p:nvSpPr>
          <p:spPr>
            <a:xfrm>
              <a:off x="9105929" y="4742264"/>
              <a:ext cx="19621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400"/>
              <a:r>
                <a:rPr lang="zh-CN" altLang="en-US" sz="2400" spc="400" dirty="0">
                  <a:solidFill>
                    <a:srgbClr val="C00000"/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添加标题</a:t>
              </a:r>
            </a:p>
          </p:txBody>
        </p:sp>
        <p:sp>
          <p:nvSpPr>
            <p:cNvPr id="113" name="矩形 112"/>
            <p:cNvSpPr/>
            <p:nvPr/>
          </p:nvSpPr>
          <p:spPr>
            <a:xfrm>
              <a:off x="9647497" y="5043455"/>
              <a:ext cx="1420582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defTabSz="914400"/>
              <a:r>
                <a:rPr lang="zh-CN" altLang="en-US" sz="1100" spc="400" dirty="0">
                  <a:latin typeface="字魂95号-手刻宋" panose="00000500000000000000" pitchFamily="2" charset="-122"/>
                  <a:ea typeface="字魂95号-手刻宋" panose="00000500000000000000" pitchFamily="2" charset="-122"/>
                </a:rPr>
                <a:t>ADD TITLE</a:t>
              </a:r>
            </a:p>
          </p:txBody>
        </p:sp>
      </p:grpSp>
      <p:grpSp>
        <p:nvGrpSpPr>
          <p:cNvPr id="114" name="组合 113"/>
          <p:cNvGrpSpPr/>
          <p:nvPr/>
        </p:nvGrpSpPr>
        <p:grpSpPr>
          <a:xfrm>
            <a:off x="6154493" y="4793897"/>
            <a:ext cx="3438172" cy="1039737"/>
            <a:chOff x="7629907" y="4742264"/>
            <a:chExt cx="3438172" cy="1039737"/>
          </a:xfrm>
        </p:grpSpPr>
        <p:sp>
          <p:nvSpPr>
            <p:cNvPr id="115" name="文本框 79"/>
            <p:cNvSpPr txBox="1"/>
            <p:nvPr/>
          </p:nvSpPr>
          <p:spPr>
            <a:xfrm>
              <a:off x="7629907" y="5228003"/>
              <a:ext cx="343817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400">
                <a:lnSpc>
                  <a:spcPts val="1800"/>
                </a:lnSpc>
              </a:pPr>
              <a:r>
                <a:rPr lang="zh-CN" altLang="en-US" sz="1400" spc="300" dirty="0"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单击此处添加标题内容，内容要与标题相符。</a:t>
              </a:r>
            </a:p>
          </p:txBody>
        </p:sp>
        <p:sp>
          <p:nvSpPr>
            <p:cNvPr id="116" name="文本框 80"/>
            <p:cNvSpPr txBox="1"/>
            <p:nvPr/>
          </p:nvSpPr>
          <p:spPr>
            <a:xfrm>
              <a:off x="9105929" y="4742264"/>
              <a:ext cx="19621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400"/>
              <a:r>
                <a:rPr lang="zh-CN" altLang="en-US" sz="2400" spc="400" dirty="0">
                  <a:solidFill>
                    <a:srgbClr val="C00000"/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添加标题</a:t>
              </a:r>
            </a:p>
          </p:txBody>
        </p:sp>
        <p:sp>
          <p:nvSpPr>
            <p:cNvPr id="117" name="矩形 116"/>
            <p:cNvSpPr/>
            <p:nvPr/>
          </p:nvSpPr>
          <p:spPr>
            <a:xfrm>
              <a:off x="9647497" y="5043455"/>
              <a:ext cx="1420582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defTabSz="914400"/>
              <a:r>
                <a:rPr lang="zh-CN" altLang="en-US" sz="1100" spc="400" dirty="0">
                  <a:latin typeface="字魂95号-手刻宋" panose="00000500000000000000" pitchFamily="2" charset="-122"/>
                  <a:ea typeface="字魂95号-手刻宋" panose="00000500000000000000" pitchFamily="2" charset="-122"/>
                </a:rPr>
                <a:t>ADD TITLE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4996338" y="333450"/>
            <a:ext cx="2199324" cy="688305"/>
            <a:chOff x="4996339" y="622012"/>
            <a:chExt cx="2199324" cy="688305"/>
          </a:xfrm>
        </p:grpSpPr>
        <p:sp>
          <p:nvSpPr>
            <p:cNvPr id="21" name="文本框 2"/>
            <p:cNvSpPr txBox="1"/>
            <p:nvPr/>
          </p:nvSpPr>
          <p:spPr>
            <a:xfrm>
              <a:off x="5105400" y="622012"/>
              <a:ext cx="20383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0" cap="none" spc="400" normalizeH="0" baseline="0" noProof="0" dirty="0" smtClean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仓耳青禾体-谷力 W05" panose="02020400000000000000" pitchFamily="18" charset="-122"/>
                  <a:ea typeface="仓耳青禾体-谷力 W05" panose="02020400000000000000" pitchFamily="18" charset="-122"/>
                </a:rPr>
                <a:t>晚会结束</a:t>
              </a:r>
            </a:p>
          </p:txBody>
        </p:sp>
        <p:sp>
          <p:nvSpPr>
            <p:cNvPr id="22" name="L 形 21"/>
            <p:cNvSpPr/>
            <p:nvPr/>
          </p:nvSpPr>
          <p:spPr>
            <a:xfrm>
              <a:off x="4996339" y="725542"/>
              <a:ext cx="218122" cy="584775"/>
            </a:xfrm>
            <a:prstGeom prst="corner">
              <a:avLst>
                <a:gd name="adj1" fmla="val 26786"/>
                <a:gd name="adj2" fmla="val 26786"/>
              </a:avLst>
            </a:prstGeom>
            <a:solidFill>
              <a:srgbClr val="B7231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cs typeface="+mn-cs"/>
              </a:endParaRPr>
            </a:p>
          </p:txBody>
        </p:sp>
        <p:sp>
          <p:nvSpPr>
            <p:cNvPr id="23" name="L 形 22"/>
            <p:cNvSpPr/>
            <p:nvPr/>
          </p:nvSpPr>
          <p:spPr>
            <a:xfrm rot="10800000">
              <a:off x="6977541" y="679161"/>
              <a:ext cx="218122" cy="584775"/>
            </a:xfrm>
            <a:prstGeom prst="corner">
              <a:avLst>
                <a:gd name="adj1" fmla="val 26786"/>
                <a:gd name="adj2" fmla="val 26786"/>
              </a:avLst>
            </a:prstGeom>
            <a:solidFill>
              <a:srgbClr val="B7231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cs typeface="+mn-cs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5091560" y="1037936"/>
              <a:ext cx="2008883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b="0" i="0" u="none" strike="noStrike" kern="0" cap="none" spc="300" normalizeH="0" baseline="0" noProof="0" dirty="0" smtClean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字魂95号-手刻宋" panose="00000500000000000000" pitchFamily="2" charset="-122"/>
                  <a:ea typeface="字魂95号-手刻宋" panose="00000500000000000000" pitchFamily="2" charset="-122"/>
                </a:rPr>
                <a:t>LEADER'S SPEECH</a:t>
              </a:r>
            </a:p>
          </p:txBody>
        </p:sp>
      </p:grpSp>
      <p:pic>
        <p:nvPicPr>
          <p:cNvPr id="25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1183" y="1971893"/>
            <a:ext cx="7292468" cy="5149933"/>
          </a:xfrm>
          <a:prstGeom prst="rect">
            <a:avLst/>
          </a:prstGeom>
        </p:spPr>
      </p:pic>
      <p:grpSp>
        <p:nvGrpSpPr>
          <p:cNvPr id="26" name="组合 25"/>
          <p:cNvGrpSpPr/>
          <p:nvPr/>
        </p:nvGrpSpPr>
        <p:grpSpPr>
          <a:xfrm>
            <a:off x="622696" y="3511810"/>
            <a:ext cx="615553" cy="1663700"/>
            <a:chOff x="527446" y="3581400"/>
            <a:chExt cx="615553" cy="1663700"/>
          </a:xfrm>
        </p:grpSpPr>
        <p:sp>
          <p:nvSpPr>
            <p:cNvPr id="27" name="矩形: 圆角 9"/>
            <p:cNvSpPr/>
            <p:nvPr/>
          </p:nvSpPr>
          <p:spPr>
            <a:xfrm>
              <a:off x="619322" y="3581400"/>
              <a:ext cx="431800" cy="1663700"/>
            </a:xfrm>
            <a:prstGeom prst="roundRect">
              <a:avLst>
                <a:gd name="adj" fmla="val 32843"/>
              </a:avLst>
            </a:prstGeom>
            <a:solidFill>
              <a:srgbClr val="B7231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cs typeface="+mn-cs"/>
              </a:endParaRPr>
            </a:p>
          </p:txBody>
        </p:sp>
        <p:sp>
          <p:nvSpPr>
            <p:cNvPr id="28" name="文本框 8"/>
            <p:cNvSpPr txBox="1"/>
            <p:nvPr/>
          </p:nvSpPr>
          <p:spPr>
            <a:xfrm>
              <a:off x="527446" y="3622675"/>
              <a:ext cx="615553" cy="158115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24号-镇魂手书" panose="00000500000000000000" pitchFamily="2" charset="-122"/>
                  <a:ea typeface="字魂24号-镇魂手书" panose="00000500000000000000" pitchFamily="2" charset="-122"/>
                </a:rPr>
                <a:t>新年快乐</a:t>
              </a:r>
            </a:p>
          </p:txBody>
        </p:sp>
      </p:grpSp>
      <p:sp>
        <p:nvSpPr>
          <p:cNvPr id="29" name="文本框 15"/>
          <p:cNvSpPr txBox="1"/>
          <p:nvPr/>
        </p:nvSpPr>
        <p:spPr>
          <a:xfrm>
            <a:off x="1286678" y="1868363"/>
            <a:ext cx="9675792" cy="542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ts val="1800"/>
              </a:lnSpc>
              <a:buClr>
                <a:srgbClr val="B7231F"/>
              </a:buClr>
            </a:pPr>
            <a:r>
              <a:rPr lang="zh-CN" altLang="en-US" sz="1400" spc="300" dirty="0">
                <a:solidFill>
                  <a:prstClr val="black">
                    <a:lumMod val="85000"/>
                    <a:lumOff val="15000"/>
                  </a:prst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</a:rPr>
              <a:t>单击此处添加标题内容，内容要与标题相符，并注意字体大小及字体类型，单击此处添加标题内容。单击此处添加标题内容，内容要与标题相符，并注意字体大小及字体类型，单击此处添加标题内容。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6863240" y="3089540"/>
            <a:ext cx="4985860" cy="1091165"/>
            <a:chOff x="7629907" y="4742264"/>
            <a:chExt cx="4985860" cy="1091165"/>
          </a:xfrm>
        </p:grpSpPr>
        <p:sp>
          <p:nvSpPr>
            <p:cNvPr id="31" name="文本框 17"/>
            <p:cNvSpPr txBox="1"/>
            <p:nvPr/>
          </p:nvSpPr>
          <p:spPr>
            <a:xfrm>
              <a:off x="7629907" y="5290908"/>
              <a:ext cx="4985860" cy="5425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lnSpc>
                  <a:spcPts val="1800"/>
                </a:lnSpc>
              </a:pPr>
              <a:r>
                <a:rPr lang="zh-CN" altLang="en-US" sz="1400" spc="3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单击此处添加标题内容，内容要与标题相符，并注意字体大小及字体类型。</a:t>
              </a:r>
            </a:p>
          </p:txBody>
        </p:sp>
        <p:sp>
          <p:nvSpPr>
            <p:cNvPr id="32" name="文本框 18"/>
            <p:cNvSpPr txBox="1"/>
            <p:nvPr/>
          </p:nvSpPr>
          <p:spPr>
            <a:xfrm>
              <a:off x="7653069" y="4742264"/>
              <a:ext cx="19621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zh-CN" altLang="en-US" sz="2400" spc="400" dirty="0">
                  <a:solidFill>
                    <a:srgbClr val="931C19"/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添加标题</a:t>
              </a:r>
            </a:p>
          </p:txBody>
        </p:sp>
        <p:sp>
          <p:nvSpPr>
            <p:cNvPr id="33" name="矩形 32"/>
            <p:cNvSpPr/>
            <p:nvPr/>
          </p:nvSpPr>
          <p:spPr>
            <a:xfrm>
              <a:off x="7653069" y="5057884"/>
              <a:ext cx="1420582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/>
              <a:r>
                <a:rPr lang="zh-CN" altLang="en-US" sz="1100" spc="400" dirty="0">
                  <a:solidFill>
                    <a:prstClr val="black"/>
                  </a:solidFill>
                  <a:latin typeface="字魂95号-手刻宋" panose="00000500000000000000" pitchFamily="2" charset="-122"/>
                  <a:ea typeface="字魂95号-手刻宋" panose="00000500000000000000" pitchFamily="2" charset="-122"/>
                </a:rPr>
                <a:t>ADD TITLE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6863240" y="4588652"/>
            <a:ext cx="4871560" cy="1091165"/>
            <a:chOff x="7629907" y="4742264"/>
            <a:chExt cx="4871560" cy="1091165"/>
          </a:xfrm>
        </p:grpSpPr>
        <p:sp>
          <p:nvSpPr>
            <p:cNvPr id="35" name="文本框 21"/>
            <p:cNvSpPr txBox="1"/>
            <p:nvPr/>
          </p:nvSpPr>
          <p:spPr>
            <a:xfrm>
              <a:off x="7629907" y="5290908"/>
              <a:ext cx="4871560" cy="5425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lnSpc>
                  <a:spcPts val="1800"/>
                </a:lnSpc>
              </a:pPr>
              <a:r>
                <a:rPr lang="zh-CN" altLang="en-US" sz="1400" spc="3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单击此处添加标题内容，内容要与标题相符，并注意字体大小及字体类型。</a:t>
              </a:r>
            </a:p>
          </p:txBody>
        </p:sp>
        <p:sp>
          <p:nvSpPr>
            <p:cNvPr id="36" name="文本框 22"/>
            <p:cNvSpPr txBox="1"/>
            <p:nvPr/>
          </p:nvSpPr>
          <p:spPr>
            <a:xfrm>
              <a:off x="7653069" y="4742264"/>
              <a:ext cx="19621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zh-CN" altLang="en-US" sz="2400" spc="400" dirty="0">
                  <a:solidFill>
                    <a:srgbClr val="931C19"/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添加标题</a:t>
              </a:r>
            </a:p>
          </p:txBody>
        </p:sp>
        <p:sp>
          <p:nvSpPr>
            <p:cNvPr id="37" name="矩形 36"/>
            <p:cNvSpPr/>
            <p:nvPr/>
          </p:nvSpPr>
          <p:spPr>
            <a:xfrm>
              <a:off x="7653069" y="5057884"/>
              <a:ext cx="1420582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/>
              <a:r>
                <a:rPr lang="zh-CN" altLang="en-US" sz="1100" spc="400" dirty="0">
                  <a:solidFill>
                    <a:prstClr val="black"/>
                  </a:solidFill>
                  <a:latin typeface="字魂95号-手刻宋" panose="00000500000000000000" pitchFamily="2" charset="-122"/>
                  <a:ea typeface="字魂95号-手刻宋" panose="00000500000000000000" pitchFamily="2" charset="-122"/>
                </a:rPr>
                <a:t>ADD TITLE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圆: 空心 10"/>
          <p:cNvSpPr/>
          <p:nvPr/>
        </p:nvSpPr>
        <p:spPr>
          <a:xfrm>
            <a:off x="3934966" y="990228"/>
            <a:ext cx="4095750" cy="4095750"/>
          </a:xfrm>
          <a:prstGeom prst="donut">
            <a:avLst>
              <a:gd name="adj" fmla="val 3130"/>
            </a:avLst>
          </a:prstGeom>
          <a:solidFill>
            <a:srgbClr val="ECC784"/>
          </a:solidFill>
          <a:ln w="12700" cap="flat" cmpd="sng" algn="ctr">
            <a:noFill/>
            <a:prstDash val="solid"/>
            <a:miter lim="800000"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914400"/>
            <a:endParaRPr lang="zh-CN" altLang="en-US" sz="1800" kern="0" smtClean="0">
              <a:solidFill>
                <a:prstClr val="black"/>
              </a:solidFill>
              <a:latin typeface="汉仪行楷简" panose="02010609000101010101" pitchFamily="49" charset="-122"/>
              <a:ea typeface="汉仪行楷简" panose="02010609000101010101" pitchFamily="49" charset="-122"/>
            </a:endParaRPr>
          </a:p>
        </p:txBody>
      </p:sp>
      <p:sp>
        <p:nvSpPr>
          <p:cNvPr id="16" name="文本框 11"/>
          <p:cNvSpPr txBox="1"/>
          <p:nvPr/>
        </p:nvSpPr>
        <p:spPr>
          <a:xfrm>
            <a:off x="5094083" y="949001"/>
            <a:ext cx="74295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zh-CN" altLang="en-US" sz="13800" dirty="0">
                <a:solidFill>
                  <a:srgbClr val="ECC7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行楷简" panose="02010609000101010101" pitchFamily="49" charset="-122"/>
                <a:ea typeface="汉仪行楷简" panose="02010609000101010101" pitchFamily="49" charset="-122"/>
              </a:rPr>
              <a:t>谢</a:t>
            </a:r>
          </a:p>
        </p:txBody>
      </p:sp>
      <p:sp>
        <p:nvSpPr>
          <p:cNvPr id="17" name="文本框 12"/>
          <p:cNvSpPr txBox="1"/>
          <p:nvPr/>
        </p:nvSpPr>
        <p:spPr>
          <a:xfrm rot="21343866">
            <a:off x="6289231" y="1086110"/>
            <a:ext cx="7429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zh-CN" altLang="en-US" sz="12000" dirty="0">
                <a:solidFill>
                  <a:srgbClr val="ECC7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行楷简" panose="02010609000101010101" pitchFamily="49" charset="-122"/>
                <a:ea typeface="汉仪行楷简" panose="02010609000101010101" pitchFamily="49" charset="-122"/>
              </a:rPr>
              <a:t>谢</a:t>
            </a:r>
          </a:p>
        </p:txBody>
      </p:sp>
      <p:sp>
        <p:nvSpPr>
          <p:cNvPr id="18" name="文本框 13"/>
          <p:cNvSpPr txBox="1"/>
          <p:nvPr/>
        </p:nvSpPr>
        <p:spPr>
          <a:xfrm>
            <a:off x="5104190" y="2554271"/>
            <a:ext cx="7429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zh-CN" altLang="en-US" sz="12000" dirty="0">
                <a:solidFill>
                  <a:srgbClr val="ECC7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行楷简" panose="02010609000101010101" pitchFamily="49" charset="-122"/>
                <a:ea typeface="汉仪行楷简" panose="02010609000101010101" pitchFamily="49" charset="-122"/>
              </a:rPr>
              <a:t>观</a:t>
            </a:r>
          </a:p>
        </p:txBody>
      </p:sp>
      <p:sp>
        <p:nvSpPr>
          <p:cNvPr id="19" name="文本框 14"/>
          <p:cNvSpPr txBox="1"/>
          <p:nvPr/>
        </p:nvSpPr>
        <p:spPr>
          <a:xfrm>
            <a:off x="6355813" y="2365931"/>
            <a:ext cx="74295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zh-CN" altLang="en-US" sz="13800" dirty="0">
                <a:solidFill>
                  <a:srgbClr val="ECC7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行楷简" panose="02010609000101010101" pitchFamily="49" charset="-122"/>
                <a:ea typeface="汉仪行楷简" panose="02010609000101010101" pitchFamily="49" charset="-122"/>
              </a:rPr>
              <a:t>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/>
      <p:bldP spid="17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6"/>
          <p:cNvSpPr txBox="1"/>
          <p:nvPr/>
        </p:nvSpPr>
        <p:spPr>
          <a:xfrm>
            <a:off x="4915634" y="2911957"/>
            <a:ext cx="4517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zh-CN" altLang="en-US" sz="6000" spc="2000" dirty="0">
                <a:solidFill>
                  <a:schemeClr val="bg1"/>
                </a:solidFill>
                <a:latin typeface="仓耳青禾体-谷力 W05" panose="02020400000000000000" pitchFamily="18" charset="-122"/>
                <a:ea typeface="仓耳青禾体-谷力 W05" panose="02020400000000000000" pitchFamily="18" charset="-122"/>
              </a:rPr>
              <a:t>晚会流程</a:t>
            </a:r>
          </a:p>
        </p:txBody>
      </p:sp>
      <p:sp>
        <p:nvSpPr>
          <p:cNvPr id="10" name="矩形 9"/>
          <p:cNvSpPr/>
          <p:nvPr/>
        </p:nvSpPr>
        <p:spPr>
          <a:xfrm>
            <a:off x="4973690" y="3729204"/>
            <a:ext cx="35740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zh-CN" altLang="en-US" sz="2000" spc="700" dirty="0">
                <a:solidFill>
                  <a:schemeClr val="bg1"/>
                </a:solidFill>
                <a:latin typeface="字魂95号-手刻宋" panose="00000500000000000000" pitchFamily="2" charset="-122"/>
                <a:ea typeface="字魂95号-手刻宋" panose="00000500000000000000" pitchFamily="2" charset="-122"/>
              </a:rPr>
              <a:t>PARTY PROCESS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3238059" y="2206171"/>
            <a:ext cx="1365633" cy="2027079"/>
            <a:chOff x="2918751" y="2191657"/>
            <a:chExt cx="1365633" cy="2027079"/>
          </a:xfrm>
        </p:grpSpPr>
        <p:sp>
          <p:nvSpPr>
            <p:cNvPr id="12" name="矩形 11"/>
            <p:cNvSpPr/>
            <p:nvPr/>
          </p:nvSpPr>
          <p:spPr>
            <a:xfrm>
              <a:off x="2918751" y="2191657"/>
              <a:ext cx="1365633" cy="2027079"/>
            </a:xfrm>
            <a:prstGeom prst="rect">
              <a:avLst/>
            </a:prstGeom>
            <a:solidFill>
              <a:srgbClr val="D12824"/>
            </a:solidFill>
            <a:ln w="12700" cap="flat" cmpd="sng" algn="ctr">
              <a:noFill/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cs typeface="+mn-cs"/>
              </a:endParaRPr>
            </a:p>
          </p:txBody>
        </p:sp>
        <p:sp>
          <p:nvSpPr>
            <p:cNvPr id="13" name="文本框 9"/>
            <p:cNvSpPr txBox="1"/>
            <p:nvPr/>
          </p:nvSpPr>
          <p:spPr>
            <a:xfrm>
              <a:off x="3311281" y="2641019"/>
              <a:ext cx="58057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7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ECC784"/>
                  </a:solidFill>
                  <a:effectLst/>
                  <a:uLnTx/>
                  <a:uFillTx/>
                  <a:latin typeface="字魂24号-镇魂手书" panose="00000500000000000000" pitchFamily="2" charset="-122"/>
                  <a:ea typeface="字魂24号-镇魂手书" panose="00000500000000000000" pitchFamily="2" charset="-122"/>
                </a:rPr>
                <a:t>壹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8" t="23638" r="58" b="16018"/>
          <a:stretch>
            <a:fillRect/>
          </a:stretch>
        </p:blipFill>
        <p:spPr>
          <a:xfrm>
            <a:off x="839019" y="720212"/>
            <a:ext cx="5256981" cy="541757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715000" y="2853730"/>
            <a:ext cx="762000" cy="3449781"/>
          </a:xfrm>
          <a:prstGeom prst="rect">
            <a:avLst/>
          </a:prstGeom>
          <a:solidFill>
            <a:srgbClr val="B723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6861093" y="1059131"/>
            <a:ext cx="461665" cy="1548397"/>
            <a:chOff x="7115093" y="975311"/>
            <a:chExt cx="461665" cy="1548397"/>
          </a:xfrm>
        </p:grpSpPr>
        <p:grpSp>
          <p:nvGrpSpPr>
            <p:cNvPr id="5" name="组合 4"/>
            <p:cNvGrpSpPr/>
            <p:nvPr/>
          </p:nvGrpSpPr>
          <p:grpSpPr>
            <a:xfrm>
              <a:off x="7115093" y="975311"/>
              <a:ext cx="461665" cy="1524548"/>
              <a:chOff x="6814678" y="924830"/>
              <a:chExt cx="461665" cy="1524548"/>
            </a:xfrm>
          </p:grpSpPr>
          <p:sp>
            <p:nvSpPr>
              <p:cNvPr id="7" name="L 形 6"/>
              <p:cNvSpPr/>
              <p:nvPr/>
            </p:nvSpPr>
            <p:spPr>
              <a:xfrm rot="10800000">
                <a:off x="6814678" y="924830"/>
                <a:ext cx="461665" cy="132444"/>
              </a:xfrm>
              <a:prstGeom prst="corner">
                <a:avLst>
                  <a:gd name="adj1" fmla="val 34538"/>
                  <a:gd name="adj2" fmla="val 33909"/>
                </a:avLst>
              </a:prstGeom>
              <a:solidFill>
                <a:srgbClr val="B723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L 形 7"/>
              <p:cNvSpPr/>
              <p:nvPr/>
            </p:nvSpPr>
            <p:spPr>
              <a:xfrm>
                <a:off x="6814678" y="2316934"/>
                <a:ext cx="461665" cy="132444"/>
              </a:xfrm>
              <a:prstGeom prst="corner">
                <a:avLst>
                  <a:gd name="adj1" fmla="val 34538"/>
                  <a:gd name="adj2" fmla="val 33909"/>
                </a:avLst>
              </a:prstGeom>
              <a:solidFill>
                <a:srgbClr val="B723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sp>
          <p:nvSpPr>
            <p:cNvPr id="6" name="文本框 7"/>
            <p:cNvSpPr txBox="1"/>
            <p:nvPr/>
          </p:nvSpPr>
          <p:spPr>
            <a:xfrm>
              <a:off x="7115093" y="1044428"/>
              <a:ext cx="461665" cy="147928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pc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仓耳青禾体-谷力 W05" panose="02020400000000000000" pitchFamily="18" charset="-122"/>
                  <a:ea typeface="仓耳青禾体-谷力 W05" panose="02020400000000000000" pitchFamily="18" charset="-122"/>
                </a:rPr>
                <a:t>晚会流程</a:t>
              </a:r>
            </a:p>
          </p:txBody>
        </p:sp>
      </p:grpSp>
      <p:sp>
        <p:nvSpPr>
          <p:cNvPr id="9" name="文本框 9"/>
          <p:cNvSpPr txBox="1"/>
          <p:nvPr/>
        </p:nvSpPr>
        <p:spPr>
          <a:xfrm>
            <a:off x="7322758" y="1050142"/>
            <a:ext cx="615553" cy="130628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1400" dirty="0">
                <a:latin typeface="字魂95号-手刻宋" panose="00000500000000000000" pitchFamily="2" charset="-122"/>
                <a:ea typeface="字魂95号-手刻宋" panose="00000500000000000000" pitchFamily="2" charset="-122"/>
              </a:rPr>
              <a:t>PARTY </a:t>
            </a:r>
          </a:p>
          <a:p>
            <a:r>
              <a:rPr lang="en-US" altLang="zh-CN" sz="1400" dirty="0">
                <a:latin typeface="字魂95号-手刻宋" panose="00000500000000000000" pitchFamily="2" charset="-122"/>
                <a:ea typeface="字魂95号-手刻宋" panose="00000500000000000000" pitchFamily="2" charset="-122"/>
              </a:rPr>
              <a:t>PROCESS</a:t>
            </a:r>
            <a:endParaRPr lang="zh-CN" altLang="en-US" sz="1400" dirty="0">
              <a:latin typeface="字魂95号-手刻宋" panose="00000500000000000000" pitchFamily="2" charset="-122"/>
              <a:ea typeface="字魂95号-手刻宋" panose="00000500000000000000" pitchFamily="2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7525821" y="1923989"/>
            <a:ext cx="0" cy="641218"/>
          </a:xfrm>
          <a:prstGeom prst="line">
            <a:avLst/>
          </a:prstGeom>
          <a:ln>
            <a:solidFill>
              <a:srgbClr val="B723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3"/>
          <p:cNvSpPr txBox="1"/>
          <p:nvPr/>
        </p:nvSpPr>
        <p:spPr>
          <a:xfrm>
            <a:off x="6861093" y="3419917"/>
            <a:ext cx="4876800" cy="542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zh-CN" altLang="en-US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</a:rPr>
              <a:t>单击此处添加标题内容，内容要与标题相符，并注意字体大小及字体类型。</a:t>
            </a:r>
          </a:p>
        </p:txBody>
      </p:sp>
      <p:sp>
        <p:nvSpPr>
          <p:cNvPr id="12" name="文本框 14"/>
          <p:cNvSpPr txBox="1"/>
          <p:nvPr/>
        </p:nvSpPr>
        <p:spPr>
          <a:xfrm>
            <a:off x="6861093" y="4408316"/>
            <a:ext cx="4876800" cy="542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zh-CN" altLang="en-US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</a:rPr>
              <a:t>单击此处添加标题内容，内容要与标题相符，并注意字体大小及字体类型。</a:t>
            </a:r>
          </a:p>
        </p:txBody>
      </p:sp>
      <p:sp>
        <p:nvSpPr>
          <p:cNvPr id="13" name="文本框 15"/>
          <p:cNvSpPr txBox="1"/>
          <p:nvPr/>
        </p:nvSpPr>
        <p:spPr>
          <a:xfrm>
            <a:off x="6861093" y="5396715"/>
            <a:ext cx="4876800" cy="542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zh-CN" altLang="en-US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</a:rPr>
              <a:t>单击此处添加标题内容，内容要与标题相符，并注意字体大小及字体类型。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4996338" y="647412"/>
            <a:ext cx="2199324" cy="677534"/>
            <a:chOff x="4996339" y="647412"/>
            <a:chExt cx="2199324" cy="677534"/>
          </a:xfrm>
        </p:grpSpPr>
        <p:sp>
          <p:nvSpPr>
            <p:cNvPr id="28" name="文本框 1"/>
            <p:cNvSpPr txBox="1"/>
            <p:nvPr/>
          </p:nvSpPr>
          <p:spPr>
            <a:xfrm>
              <a:off x="5105400" y="647412"/>
              <a:ext cx="20383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0" cap="none" spc="400" normalizeH="0" baseline="0" noProof="0" dirty="0" smtClean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仓耳青禾体-谷力 W05" panose="02020400000000000000" pitchFamily="18" charset="-122"/>
                  <a:ea typeface="仓耳青禾体-谷力 W05" panose="02020400000000000000" pitchFamily="18" charset="-122"/>
                </a:rPr>
                <a:t>晚会流程</a:t>
              </a:r>
            </a:p>
          </p:txBody>
        </p:sp>
        <p:sp>
          <p:nvSpPr>
            <p:cNvPr id="29" name="L 形 28"/>
            <p:cNvSpPr/>
            <p:nvPr/>
          </p:nvSpPr>
          <p:spPr>
            <a:xfrm>
              <a:off x="4996339" y="725542"/>
              <a:ext cx="218122" cy="584775"/>
            </a:xfrm>
            <a:prstGeom prst="corner">
              <a:avLst>
                <a:gd name="adj1" fmla="val 26786"/>
                <a:gd name="adj2" fmla="val 26786"/>
              </a:avLst>
            </a:prstGeom>
            <a:solidFill>
              <a:srgbClr val="B7231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cs typeface="+mn-cs"/>
              </a:endParaRPr>
            </a:p>
          </p:txBody>
        </p:sp>
        <p:sp>
          <p:nvSpPr>
            <p:cNvPr id="30" name="L 形 29"/>
            <p:cNvSpPr/>
            <p:nvPr/>
          </p:nvSpPr>
          <p:spPr>
            <a:xfrm rot="10800000">
              <a:off x="6977541" y="679161"/>
              <a:ext cx="218122" cy="584775"/>
            </a:xfrm>
            <a:prstGeom prst="corner">
              <a:avLst>
                <a:gd name="adj1" fmla="val 26786"/>
                <a:gd name="adj2" fmla="val 26786"/>
              </a:avLst>
            </a:prstGeom>
            <a:solidFill>
              <a:srgbClr val="B7231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cs typeface="+mn-cs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5183732" y="1063336"/>
              <a:ext cx="182453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0" cap="none" spc="300" normalizeH="0" baseline="0" noProof="0" dirty="0" smtClean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字魂95号-手刻宋" panose="00000500000000000000" pitchFamily="2" charset="-122"/>
                  <a:ea typeface="字魂95号-手刻宋" panose="00000500000000000000" pitchFamily="2" charset="-122"/>
                </a:rPr>
                <a:t>PARTY PROCESS</a:t>
              </a:r>
            </a:p>
          </p:txBody>
        </p:sp>
      </p:grpSp>
      <p:sp>
        <p:nvSpPr>
          <p:cNvPr id="32" name="菱形 31"/>
          <p:cNvSpPr/>
          <p:nvPr/>
        </p:nvSpPr>
        <p:spPr>
          <a:xfrm>
            <a:off x="1077513" y="2190750"/>
            <a:ext cx="1962150" cy="1962150"/>
          </a:xfrm>
          <a:prstGeom prst="diamond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 w="92075" cap="flat" cmpd="sng" algn="ctr">
            <a:solidFill>
              <a:srgbClr val="D2282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cs typeface="+mn-cs"/>
            </a:endParaRPr>
          </a:p>
        </p:txBody>
      </p:sp>
      <p:sp>
        <p:nvSpPr>
          <p:cNvPr id="33" name="菱形 32"/>
          <p:cNvSpPr/>
          <p:nvPr/>
        </p:nvSpPr>
        <p:spPr>
          <a:xfrm>
            <a:off x="3769121" y="2190750"/>
            <a:ext cx="1962150" cy="1962150"/>
          </a:xfrm>
          <a:prstGeom prst="diamond">
            <a:avLst/>
          </a:prstGeom>
          <a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 w="92075" cap="flat" cmpd="sng" algn="ctr">
            <a:solidFill>
              <a:srgbClr val="D2282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cs typeface="+mn-cs"/>
            </a:endParaRPr>
          </a:p>
        </p:txBody>
      </p:sp>
      <p:sp>
        <p:nvSpPr>
          <p:cNvPr id="34" name="菱形 33"/>
          <p:cNvSpPr/>
          <p:nvPr/>
        </p:nvSpPr>
        <p:spPr>
          <a:xfrm>
            <a:off x="6460729" y="2190750"/>
            <a:ext cx="1962150" cy="1962150"/>
          </a:xfrm>
          <a:prstGeom prst="diamond">
            <a:avLst/>
          </a:prstGeom>
          <a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 w="92075" cap="flat" cmpd="sng" algn="ctr">
            <a:solidFill>
              <a:srgbClr val="D2282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cs typeface="+mn-cs"/>
            </a:endParaRPr>
          </a:p>
        </p:txBody>
      </p:sp>
      <p:sp>
        <p:nvSpPr>
          <p:cNvPr id="35" name="菱形 34"/>
          <p:cNvSpPr/>
          <p:nvPr/>
        </p:nvSpPr>
        <p:spPr>
          <a:xfrm>
            <a:off x="9152338" y="2190750"/>
            <a:ext cx="1962150" cy="1962150"/>
          </a:xfrm>
          <a:prstGeom prst="diamond">
            <a:avLst/>
          </a:prstGeom>
          <a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 w="92075" cap="flat" cmpd="sng" algn="ctr">
            <a:solidFill>
              <a:srgbClr val="D2282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cs typeface="+mn-cs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1077513" y="4370195"/>
            <a:ext cx="1962150" cy="1350583"/>
            <a:chOff x="1077513" y="4370195"/>
            <a:chExt cx="1962150" cy="1350583"/>
          </a:xfrm>
        </p:grpSpPr>
        <p:sp>
          <p:nvSpPr>
            <p:cNvPr id="37" name="文本框 19"/>
            <p:cNvSpPr txBox="1"/>
            <p:nvPr/>
          </p:nvSpPr>
          <p:spPr>
            <a:xfrm>
              <a:off x="1077513" y="4370195"/>
              <a:ext cx="19621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zh-CN" altLang="en-US" sz="2400" spc="400" dirty="0">
                  <a:solidFill>
                    <a:srgbClr val="931C19"/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添加标题</a:t>
              </a:r>
            </a:p>
          </p:txBody>
        </p:sp>
        <p:sp>
          <p:nvSpPr>
            <p:cNvPr id="38" name="矩形 37"/>
            <p:cNvSpPr/>
            <p:nvPr/>
          </p:nvSpPr>
          <p:spPr>
            <a:xfrm>
              <a:off x="1348297" y="4685815"/>
              <a:ext cx="1420582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/>
              <a:r>
                <a:rPr lang="zh-CN" altLang="en-US" sz="1100" spc="400" dirty="0">
                  <a:solidFill>
                    <a:prstClr val="black"/>
                  </a:solidFill>
                  <a:latin typeface="字魂95号-手刻宋" panose="00000500000000000000" pitchFamily="2" charset="-122"/>
                  <a:ea typeface="字魂95号-手刻宋" panose="00000500000000000000" pitchFamily="2" charset="-122"/>
                </a:rPr>
                <a:t>ADD TITLE</a:t>
              </a:r>
            </a:p>
          </p:txBody>
        </p:sp>
        <p:sp>
          <p:nvSpPr>
            <p:cNvPr id="39" name="文本框 21"/>
            <p:cNvSpPr txBox="1"/>
            <p:nvPr/>
          </p:nvSpPr>
          <p:spPr>
            <a:xfrm>
              <a:off x="1077513" y="4947425"/>
              <a:ext cx="1962150" cy="7733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lnSpc>
                  <a:spcPts val="1800"/>
                </a:lnSpc>
              </a:pPr>
              <a:r>
                <a:rPr lang="zh-CN" altLang="en-US" sz="1400" spc="3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单击此处添加标题内容，内容要与标题相符。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3769121" y="4370195"/>
            <a:ext cx="1962150" cy="1350583"/>
            <a:chOff x="3769121" y="4370195"/>
            <a:chExt cx="1962150" cy="1350583"/>
          </a:xfrm>
        </p:grpSpPr>
        <p:sp>
          <p:nvSpPr>
            <p:cNvPr id="41" name="文本框 22"/>
            <p:cNvSpPr txBox="1"/>
            <p:nvPr/>
          </p:nvSpPr>
          <p:spPr>
            <a:xfrm>
              <a:off x="3769121" y="4370195"/>
              <a:ext cx="19621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zh-CN" altLang="en-US" sz="2400" spc="400" dirty="0">
                  <a:solidFill>
                    <a:srgbClr val="931C19"/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添加标题</a:t>
              </a:r>
            </a:p>
          </p:txBody>
        </p:sp>
        <p:sp>
          <p:nvSpPr>
            <p:cNvPr id="42" name="矩形 41"/>
            <p:cNvSpPr/>
            <p:nvPr/>
          </p:nvSpPr>
          <p:spPr>
            <a:xfrm>
              <a:off x="4039905" y="4685815"/>
              <a:ext cx="1420582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/>
              <a:r>
                <a:rPr lang="zh-CN" altLang="en-US" sz="1100" spc="400" dirty="0">
                  <a:solidFill>
                    <a:prstClr val="black"/>
                  </a:solidFill>
                  <a:latin typeface="字魂95号-手刻宋" panose="00000500000000000000" pitchFamily="2" charset="-122"/>
                  <a:ea typeface="字魂95号-手刻宋" panose="00000500000000000000" pitchFamily="2" charset="-122"/>
                </a:rPr>
                <a:t>ADD TITLE</a:t>
              </a:r>
            </a:p>
          </p:txBody>
        </p:sp>
        <p:sp>
          <p:nvSpPr>
            <p:cNvPr id="43" name="文本框 24"/>
            <p:cNvSpPr txBox="1"/>
            <p:nvPr/>
          </p:nvSpPr>
          <p:spPr>
            <a:xfrm>
              <a:off x="3769121" y="4947425"/>
              <a:ext cx="1962150" cy="7733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lnSpc>
                  <a:spcPts val="1800"/>
                </a:lnSpc>
              </a:pPr>
              <a:r>
                <a:rPr lang="zh-CN" altLang="en-US" sz="1400" spc="3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单击此处添加标题内容，内容要与标题相符。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6460729" y="4441474"/>
            <a:ext cx="1962150" cy="1350583"/>
            <a:chOff x="6460729" y="4441474"/>
            <a:chExt cx="1962150" cy="1350583"/>
          </a:xfrm>
        </p:grpSpPr>
        <p:sp>
          <p:nvSpPr>
            <p:cNvPr id="45" name="文本框 25"/>
            <p:cNvSpPr txBox="1"/>
            <p:nvPr/>
          </p:nvSpPr>
          <p:spPr>
            <a:xfrm>
              <a:off x="6460729" y="4441474"/>
              <a:ext cx="19621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zh-CN" altLang="en-US" sz="2400" spc="400" dirty="0">
                  <a:solidFill>
                    <a:srgbClr val="931C19"/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添加标题</a:t>
              </a:r>
            </a:p>
          </p:txBody>
        </p:sp>
        <p:sp>
          <p:nvSpPr>
            <p:cNvPr id="46" name="矩形 45"/>
            <p:cNvSpPr/>
            <p:nvPr/>
          </p:nvSpPr>
          <p:spPr>
            <a:xfrm>
              <a:off x="6731513" y="4757094"/>
              <a:ext cx="1420582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/>
              <a:r>
                <a:rPr lang="zh-CN" altLang="en-US" sz="1100" spc="400" dirty="0">
                  <a:solidFill>
                    <a:prstClr val="black"/>
                  </a:solidFill>
                  <a:latin typeface="字魂95号-手刻宋" panose="00000500000000000000" pitchFamily="2" charset="-122"/>
                  <a:ea typeface="字魂95号-手刻宋" panose="00000500000000000000" pitchFamily="2" charset="-122"/>
                </a:rPr>
                <a:t>ADD TITLE</a:t>
              </a:r>
            </a:p>
          </p:txBody>
        </p:sp>
        <p:sp>
          <p:nvSpPr>
            <p:cNvPr id="47" name="文本框 27"/>
            <p:cNvSpPr txBox="1"/>
            <p:nvPr/>
          </p:nvSpPr>
          <p:spPr>
            <a:xfrm>
              <a:off x="6460729" y="5018704"/>
              <a:ext cx="1962150" cy="7733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lnSpc>
                  <a:spcPts val="1800"/>
                </a:lnSpc>
              </a:pPr>
              <a:r>
                <a:rPr lang="zh-CN" altLang="en-US" sz="1400" spc="3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单击此处添加标题内容，内容要与标题相符。</a:t>
              </a: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9152337" y="4441474"/>
            <a:ext cx="1962150" cy="1350583"/>
            <a:chOff x="9152337" y="4441474"/>
            <a:chExt cx="1962150" cy="1350583"/>
          </a:xfrm>
        </p:grpSpPr>
        <p:sp>
          <p:nvSpPr>
            <p:cNvPr id="49" name="文本框 28"/>
            <p:cNvSpPr txBox="1"/>
            <p:nvPr/>
          </p:nvSpPr>
          <p:spPr>
            <a:xfrm>
              <a:off x="9152337" y="4441474"/>
              <a:ext cx="19621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zh-CN" altLang="en-US" sz="2400" spc="400" dirty="0">
                  <a:solidFill>
                    <a:srgbClr val="931C19"/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添加标题</a:t>
              </a:r>
            </a:p>
          </p:txBody>
        </p:sp>
        <p:sp>
          <p:nvSpPr>
            <p:cNvPr id="50" name="矩形 49"/>
            <p:cNvSpPr/>
            <p:nvPr/>
          </p:nvSpPr>
          <p:spPr>
            <a:xfrm>
              <a:off x="9423121" y="4757094"/>
              <a:ext cx="1420582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/>
              <a:r>
                <a:rPr lang="zh-CN" altLang="en-US" sz="1100" spc="400" dirty="0">
                  <a:solidFill>
                    <a:prstClr val="black"/>
                  </a:solidFill>
                  <a:latin typeface="字魂95号-手刻宋" panose="00000500000000000000" pitchFamily="2" charset="-122"/>
                  <a:ea typeface="字魂95号-手刻宋" panose="00000500000000000000" pitchFamily="2" charset="-122"/>
                </a:rPr>
                <a:t>ADD TITLE</a:t>
              </a:r>
            </a:p>
          </p:txBody>
        </p:sp>
        <p:sp>
          <p:nvSpPr>
            <p:cNvPr id="51" name="文本框 30"/>
            <p:cNvSpPr txBox="1"/>
            <p:nvPr/>
          </p:nvSpPr>
          <p:spPr>
            <a:xfrm>
              <a:off x="9152337" y="5018704"/>
              <a:ext cx="1962150" cy="7733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lnSpc>
                  <a:spcPts val="1800"/>
                </a:lnSpc>
              </a:pPr>
              <a:r>
                <a:rPr lang="zh-CN" altLang="en-US" sz="1400" spc="3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单击此处添加标题内容，内容要与标题相符。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7116" y="1242785"/>
            <a:ext cx="4372429" cy="4372429"/>
          </a:xfrm>
          <a:prstGeom prst="rect">
            <a:avLst/>
          </a:prstGeom>
        </p:spPr>
      </p:pic>
      <p:grpSp>
        <p:nvGrpSpPr>
          <p:cNvPr id="22" name="组合 21"/>
          <p:cNvGrpSpPr/>
          <p:nvPr/>
        </p:nvGrpSpPr>
        <p:grpSpPr>
          <a:xfrm>
            <a:off x="4996338" y="647412"/>
            <a:ext cx="2199324" cy="677534"/>
            <a:chOff x="4996339" y="647412"/>
            <a:chExt cx="2199324" cy="677534"/>
          </a:xfrm>
        </p:grpSpPr>
        <p:sp>
          <p:nvSpPr>
            <p:cNvPr id="23" name="文本框 5"/>
            <p:cNvSpPr txBox="1"/>
            <p:nvPr/>
          </p:nvSpPr>
          <p:spPr>
            <a:xfrm>
              <a:off x="5105400" y="647412"/>
              <a:ext cx="20383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0" cap="none" spc="400" normalizeH="0" baseline="0" noProof="0" dirty="0" smtClean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仓耳青禾体-谷力 W05" panose="02020400000000000000" pitchFamily="18" charset="-122"/>
                  <a:ea typeface="仓耳青禾体-谷力 W05" panose="02020400000000000000" pitchFamily="18" charset="-122"/>
                </a:rPr>
                <a:t>晚会流程</a:t>
              </a:r>
            </a:p>
          </p:txBody>
        </p:sp>
        <p:sp>
          <p:nvSpPr>
            <p:cNvPr id="24" name="L 形 23"/>
            <p:cNvSpPr/>
            <p:nvPr/>
          </p:nvSpPr>
          <p:spPr>
            <a:xfrm>
              <a:off x="4996339" y="725542"/>
              <a:ext cx="218122" cy="584775"/>
            </a:xfrm>
            <a:prstGeom prst="corner">
              <a:avLst>
                <a:gd name="adj1" fmla="val 26786"/>
                <a:gd name="adj2" fmla="val 26786"/>
              </a:avLst>
            </a:prstGeom>
            <a:solidFill>
              <a:srgbClr val="B7231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cs typeface="+mn-cs"/>
              </a:endParaRPr>
            </a:p>
          </p:txBody>
        </p:sp>
        <p:sp>
          <p:nvSpPr>
            <p:cNvPr id="25" name="L 形 24"/>
            <p:cNvSpPr/>
            <p:nvPr/>
          </p:nvSpPr>
          <p:spPr>
            <a:xfrm rot="10800000">
              <a:off x="6977541" y="679161"/>
              <a:ext cx="218122" cy="584775"/>
            </a:xfrm>
            <a:prstGeom prst="corner">
              <a:avLst>
                <a:gd name="adj1" fmla="val 26786"/>
                <a:gd name="adj2" fmla="val 26786"/>
              </a:avLst>
            </a:prstGeom>
            <a:solidFill>
              <a:srgbClr val="B7231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cs typeface="+mn-cs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5183732" y="1063336"/>
              <a:ext cx="182453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0" cap="none" spc="300" normalizeH="0" baseline="0" noProof="0" dirty="0" smtClean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字魂95号-手刻宋" panose="00000500000000000000" pitchFamily="2" charset="-122"/>
                  <a:ea typeface="字魂95号-手刻宋" panose="00000500000000000000" pitchFamily="2" charset="-122"/>
                </a:rPr>
                <a:t>PARTY PROCESS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3715657" y="2298699"/>
            <a:ext cx="8476344" cy="2260600"/>
            <a:chOff x="3715657" y="1992556"/>
            <a:chExt cx="8476344" cy="2260600"/>
          </a:xfrm>
        </p:grpSpPr>
        <p:sp>
          <p:nvSpPr>
            <p:cNvPr id="28" name="矩形 27"/>
            <p:cNvSpPr/>
            <p:nvPr/>
          </p:nvSpPr>
          <p:spPr>
            <a:xfrm>
              <a:off x="3715657" y="1992556"/>
              <a:ext cx="8476344" cy="2260600"/>
            </a:xfrm>
            <a:prstGeom prst="rect">
              <a:avLst/>
            </a:prstGeom>
            <a:solidFill>
              <a:srgbClr val="B7231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cs typeface="+mn-cs"/>
              </a:endParaRPr>
            </a:p>
          </p:txBody>
        </p:sp>
        <p:sp>
          <p:nvSpPr>
            <p:cNvPr id="29" name="文本框 9"/>
            <p:cNvSpPr txBox="1"/>
            <p:nvPr/>
          </p:nvSpPr>
          <p:spPr>
            <a:xfrm>
              <a:off x="4156631" y="2418431"/>
              <a:ext cx="7579882" cy="5425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0" cap="none" spc="300" normalizeH="0" baseline="0" noProof="0" dirty="0" smtClean="0">
                  <a:ln>
                    <a:noFill/>
                  </a:ln>
                  <a:solidFill>
                    <a:srgbClr val="FFC000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单击此处添加标题内容，内容要与标题相符，并注意字体大小及字体类型。单击此处添加标题内容，内容要与标题相符，并注意字体大小及字体类型。</a:t>
              </a:r>
            </a:p>
          </p:txBody>
        </p:sp>
        <p:sp>
          <p:nvSpPr>
            <p:cNvPr id="30" name="文本框 10"/>
            <p:cNvSpPr txBox="1"/>
            <p:nvPr/>
          </p:nvSpPr>
          <p:spPr>
            <a:xfrm>
              <a:off x="4167722" y="3299274"/>
              <a:ext cx="7579882" cy="5425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0" cap="none" spc="300" normalizeH="0" baseline="0" noProof="0" dirty="0" smtClean="0">
                  <a:ln>
                    <a:noFill/>
                  </a:ln>
                  <a:solidFill>
                    <a:srgbClr val="FFC000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单击此处添加标题内容，内容要与标题相符，并注意字体大小及字体类型。单击此处添加标题内容，内容要与标题相符，并注意字体大小及字体类型。</a:t>
              </a:r>
            </a:p>
          </p:txBody>
        </p:sp>
      </p:grpSp>
      <p:sp>
        <p:nvSpPr>
          <p:cNvPr id="31" name="文本框 12"/>
          <p:cNvSpPr txBox="1"/>
          <p:nvPr/>
        </p:nvSpPr>
        <p:spPr>
          <a:xfrm>
            <a:off x="4015263" y="4985174"/>
            <a:ext cx="1962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zh-CN" altLang="en-US" sz="2400" spc="400" dirty="0">
                <a:solidFill>
                  <a:srgbClr val="931C19"/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</a:rPr>
              <a:t>添加标题</a:t>
            </a:r>
          </a:p>
        </p:txBody>
      </p:sp>
      <p:sp>
        <p:nvSpPr>
          <p:cNvPr id="32" name="矩形 31"/>
          <p:cNvSpPr/>
          <p:nvPr/>
        </p:nvSpPr>
        <p:spPr>
          <a:xfrm>
            <a:off x="4286047" y="5300794"/>
            <a:ext cx="142058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zh-CN" altLang="en-US" sz="1100" spc="400" dirty="0">
                <a:solidFill>
                  <a:prstClr val="black"/>
                </a:solidFill>
                <a:latin typeface="字魂95号-手刻宋" panose="00000500000000000000" pitchFamily="2" charset="-122"/>
                <a:ea typeface="字魂95号-手刻宋" panose="00000500000000000000" pitchFamily="2" charset="-122"/>
              </a:rPr>
              <a:t>ADD TITLE</a:t>
            </a:r>
          </a:p>
        </p:txBody>
      </p:sp>
      <p:sp>
        <p:nvSpPr>
          <p:cNvPr id="33" name="文本框 14"/>
          <p:cNvSpPr txBox="1"/>
          <p:nvPr/>
        </p:nvSpPr>
        <p:spPr>
          <a:xfrm>
            <a:off x="3822409" y="5562404"/>
            <a:ext cx="2347858" cy="542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ts val="1800"/>
              </a:lnSpc>
            </a:pPr>
            <a:r>
              <a:rPr lang="zh-CN" altLang="en-US" sz="1400" spc="300" dirty="0">
                <a:solidFill>
                  <a:prstClr val="black">
                    <a:lumMod val="85000"/>
                    <a:lumOff val="15000"/>
                  </a:prst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</a:rPr>
              <a:t>单击此处添加标题内容，内容要与标题相符。</a:t>
            </a:r>
          </a:p>
        </p:txBody>
      </p:sp>
      <p:sp>
        <p:nvSpPr>
          <p:cNvPr id="34" name="文本框 15"/>
          <p:cNvSpPr txBox="1"/>
          <p:nvPr/>
        </p:nvSpPr>
        <p:spPr>
          <a:xfrm>
            <a:off x="6859727" y="4985174"/>
            <a:ext cx="1962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zh-CN" altLang="en-US" sz="2400" spc="400" dirty="0">
                <a:solidFill>
                  <a:srgbClr val="931C19"/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</a:rPr>
              <a:t>添加标题</a:t>
            </a:r>
          </a:p>
        </p:txBody>
      </p:sp>
      <p:sp>
        <p:nvSpPr>
          <p:cNvPr id="35" name="矩形 34"/>
          <p:cNvSpPr/>
          <p:nvPr/>
        </p:nvSpPr>
        <p:spPr>
          <a:xfrm>
            <a:off x="7130511" y="5300794"/>
            <a:ext cx="142058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zh-CN" altLang="en-US" sz="1100" spc="400" dirty="0">
                <a:solidFill>
                  <a:prstClr val="black"/>
                </a:solidFill>
                <a:latin typeface="字魂95号-手刻宋" panose="00000500000000000000" pitchFamily="2" charset="-122"/>
                <a:ea typeface="字魂95号-手刻宋" panose="00000500000000000000" pitchFamily="2" charset="-122"/>
              </a:rPr>
              <a:t>ADD TITLE</a:t>
            </a:r>
          </a:p>
        </p:txBody>
      </p:sp>
      <p:sp>
        <p:nvSpPr>
          <p:cNvPr id="36" name="文本框 17"/>
          <p:cNvSpPr txBox="1"/>
          <p:nvPr/>
        </p:nvSpPr>
        <p:spPr>
          <a:xfrm>
            <a:off x="6666873" y="5562404"/>
            <a:ext cx="2347858" cy="542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ts val="1800"/>
              </a:lnSpc>
            </a:pPr>
            <a:r>
              <a:rPr lang="zh-CN" altLang="en-US" sz="1400" spc="300" dirty="0">
                <a:solidFill>
                  <a:prstClr val="black">
                    <a:lumMod val="85000"/>
                    <a:lumOff val="15000"/>
                  </a:prst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</a:rPr>
              <a:t>单击此处添加标题内容，内容要与标题相符。</a:t>
            </a:r>
          </a:p>
        </p:txBody>
      </p:sp>
      <p:sp>
        <p:nvSpPr>
          <p:cNvPr id="37" name="文本框 18"/>
          <p:cNvSpPr txBox="1"/>
          <p:nvPr/>
        </p:nvSpPr>
        <p:spPr>
          <a:xfrm>
            <a:off x="9511337" y="4985174"/>
            <a:ext cx="1962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zh-CN" altLang="en-US" sz="2400" spc="400" dirty="0">
                <a:solidFill>
                  <a:srgbClr val="931C19"/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</a:rPr>
              <a:t>添加标题</a:t>
            </a:r>
          </a:p>
        </p:txBody>
      </p:sp>
      <p:sp>
        <p:nvSpPr>
          <p:cNvPr id="38" name="矩形 37"/>
          <p:cNvSpPr/>
          <p:nvPr/>
        </p:nvSpPr>
        <p:spPr>
          <a:xfrm>
            <a:off x="9782121" y="5300794"/>
            <a:ext cx="142058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zh-CN" altLang="en-US" sz="1100" spc="400" dirty="0">
                <a:solidFill>
                  <a:prstClr val="black"/>
                </a:solidFill>
                <a:latin typeface="字魂95号-手刻宋" panose="00000500000000000000" pitchFamily="2" charset="-122"/>
                <a:ea typeface="字魂95号-手刻宋" panose="00000500000000000000" pitchFamily="2" charset="-122"/>
              </a:rPr>
              <a:t>ADD TITLE</a:t>
            </a:r>
          </a:p>
        </p:txBody>
      </p:sp>
      <p:sp>
        <p:nvSpPr>
          <p:cNvPr id="39" name="文本框 20"/>
          <p:cNvSpPr txBox="1"/>
          <p:nvPr/>
        </p:nvSpPr>
        <p:spPr>
          <a:xfrm>
            <a:off x="9318483" y="5562404"/>
            <a:ext cx="2347858" cy="542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ts val="1800"/>
              </a:lnSpc>
            </a:pPr>
            <a:r>
              <a:rPr lang="zh-CN" altLang="en-US" sz="1400" spc="300" dirty="0">
                <a:solidFill>
                  <a:prstClr val="black">
                    <a:lumMod val="85000"/>
                    <a:lumOff val="15000"/>
                  </a:prst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</a:rPr>
              <a:t>单击此处添加标题内容，内容要与标题相符。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38"/>
          <p:cNvGrpSpPr/>
          <p:nvPr/>
        </p:nvGrpSpPr>
        <p:grpSpPr>
          <a:xfrm>
            <a:off x="8832808" y="2503482"/>
            <a:ext cx="2077674" cy="3120572"/>
            <a:chOff x="8658940" y="2217732"/>
            <a:chExt cx="2077674" cy="3120572"/>
          </a:xfrm>
        </p:grpSpPr>
        <p:sp>
          <p:nvSpPr>
            <p:cNvPr id="40" name="梯形 39"/>
            <p:cNvSpPr/>
            <p:nvPr/>
          </p:nvSpPr>
          <p:spPr>
            <a:xfrm rot="16200000">
              <a:off x="8137491" y="2739181"/>
              <a:ext cx="3120572" cy="2077674"/>
            </a:xfrm>
            <a:prstGeom prst="trapezoid">
              <a:avLst>
                <a:gd name="adj" fmla="val 6663"/>
              </a:avLst>
            </a:prstGeom>
            <a:solidFill>
              <a:srgbClr val="B7231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cs typeface="+mn-cs"/>
              </a:endParaRPr>
            </a:p>
          </p:txBody>
        </p:sp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09016" y="2742316"/>
              <a:ext cx="470648" cy="686684"/>
            </a:xfrm>
            <a:prstGeom prst="rect">
              <a:avLst/>
            </a:prstGeom>
          </p:spPr>
        </p:pic>
        <p:sp>
          <p:nvSpPr>
            <p:cNvPr id="42" name="文本框 34"/>
            <p:cNvSpPr txBox="1"/>
            <p:nvPr/>
          </p:nvSpPr>
          <p:spPr>
            <a:xfrm>
              <a:off x="8746012" y="3756888"/>
              <a:ext cx="1962150" cy="461665"/>
            </a:xfrm>
            <a:prstGeom prst="rect">
              <a:avLst/>
            </a:prstGeom>
            <a:noFill/>
            <a:scene3d>
              <a:camera prst="isometricOffAxis2Left">
                <a:rot lat="472661" lon="954226" rev="21516117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0" cap="none" spc="400" normalizeH="0" baseline="0" noProof="0" dirty="0" smtClean="0">
                  <a:ln>
                    <a:noFill/>
                  </a:ln>
                  <a:solidFill>
                    <a:srgbClr val="FFC000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添加标题</a:t>
              </a:r>
            </a:p>
          </p:txBody>
        </p:sp>
        <p:sp>
          <p:nvSpPr>
            <p:cNvPr id="43" name="矩形 42"/>
            <p:cNvSpPr/>
            <p:nvPr/>
          </p:nvSpPr>
          <p:spPr>
            <a:xfrm>
              <a:off x="9016796" y="4072508"/>
              <a:ext cx="1420582" cy="261610"/>
            </a:xfrm>
            <a:prstGeom prst="rect">
              <a:avLst/>
            </a:prstGeom>
            <a:scene3d>
              <a:camera prst="isometricOffAxis2Left">
                <a:rot lat="472661" lon="954226" rev="21516117"/>
              </a:camera>
              <a:lightRig rig="threePt" dir="t"/>
            </a:scene3d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0" cap="none" spc="40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95号-手刻宋" panose="00000500000000000000" pitchFamily="2" charset="-122"/>
                  <a:ea typeface="字魂95号-手刻宋" panose="00000500000000000000" pitchFamily="2" charset="-122"/>
                </a:rPr>
                <a:t>ADD TITLE</a:t>
              </a:r>
            </a:p>
          </p:txBody>
        </p:sp>
        <p:sp>
          <p:nvSpPr>
            <p:cNvPr id="44" name="文本框 36"/>
            <p:cNvSpPr txBox="1"/>
            <p:nvPr/>
          </p:nvSpPr>
          <p:spPr>
            <a:xfrm>
              <a:off x="8746012" y="4334118"/>
              <a:ext cx="1962150" cy="773353"/>
            </a:xfrm>
            <a:prstGeom prst="rect">
              <a:avLst/>
            </a:prstGeom>
            <a:noFill/>
            <a:scene3d>
              <a:camera prst="isometricOffAxis2Left">
                <a:rot lat="472661" lon="954226" rev="21516117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0" cap="none" spc="30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单击此处添加标题内容，内容要与标题相符。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7008270" y="2503482"/>
            <a:ext cx="2077674" cy="3120572"/>
            <a:chOff x="7008269" y="2217733"/>
            <a:chExt cx="2077674" cy="3120572"/>
          </a:xfrm>
        </p:grpSpPr>
        <p:sp>
          <p:nvSpPr>
            <p:cNvPr id="46" name="梯形 45"/>
            <p:cNvSpPr/>
            <p:nvPr/>
          </p:nvSpPr>
          <p:spPr>
            <a:xfrm rot="16200000">
              <a:off x="6486820" y="2739182"/>
              <a:ext cx="3120572" cy="2077674"/>
            </a:xfrm>
            <a:prstGeom prst="trapezoid">
              <a:avLst>
                <a:gd name="adj" fmla="val 10092"/>
              </a:avLst>
            </a:prstGeom>
            <a:solidFill>
              <a:srgbClr val="D22824"/>
            </a:solidFill>
            <a:ln w="12700" cap="flat" cmpd="sng" algn="ctr">
              <a:noFill/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cs typeface="+mn-cs"/>
              </a:endParaRPr>
            </a:p>
          </p:txBody>
        </p:sp>
        <p:sp>
          <p:nvSpPr>
            <p:cNvPr id="47" name="文本框 29"/>
            <p:cNvSpPr txBox="1"/>
            <p:nvPr/>
          </p:nvSpPr>
          <p:spPr>
            <a:xfrm>
              <a:off x="7045133" y="3748018"/>
              <a:ext cx="1962150" cy="461665"/>
            </a:xfrm>
            <a:prstGeom prst="rect">
              <a:avLst/>
            </a:prstGeom>
            <a:noFill/>
            <a:scene3d>
              <a:camera prst="isometricOffAxis2Left">
                <a:rot lat="1042006" lon="615929" rev="11578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0" cap="none" spc="400" normalizeH="0" baseline="0" noProof="0" dirty="0" smtClean="0">
                  <a:ln>
                    <a:noFill/>
                  </a:ln>
                  <a:solidFill>
                    <a:srgbClr val="FFC000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添加标题</a:t>
              </a:r>
            </a:p>
          </p:txBody>
        </p:sp>
        <p:sp>
          <p:nvSpPr>
            <p:cNvPr id="48" name="矩形 47"/>
            <p:cNvSpPr/>
            <p:nvPr/>
          </p:nvSpPr>
          <p:spPr>
            <a:xfrm>
              <a:off x="7315917" y="4063638"/>
              <a:ext cx="1420582" cy="261610"/>
            </a:xfrm>
            <a:prstGeom prst="rect">
              <a:avLst/>
            </a:prstGeom>
            <a:scene3d>
              <a:camera prst="isometricOffAxis2Left">
                <a:rot lat="1042006" lon="615929" rev="11578"/>
              </a:camera>
              <a:lightRig rig="threePt" dir="t"/>
            </a:scene3d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0" cap="none" spc="40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95号-手刻宋" panose="00000500000000000000" pitchFamily="2" charset="-122"/>
                  <a:ea typeface="字魂95号-手刻宋" panose="00000500000000000000" pitchFamily="2" charset="-122"/>
                </a:rPr>
                <a:t>ADD TITLE</a:t>
              </a:r>
            </a:p>
          </p:txBody>
        </p:sp>
        <p:sp>
          <p:nvSpPr>
            <p:cNvPr id="49" name="文本框 31"/>
            <p:cNvSpPr txBox="1"/>
            <p:nvPr/>
          </p:nvSpPr>
          <p:spPr>
            <a:xfrm>
              <a:off x="7045133" y="4325248"/>
              <a:ext cx="1962150" cy="773353"/>
            </a:xfrm>
            <a:prstGeom prst="rect">
              <a:avLst/>
            </a:prstGeom>
            <a:noFill/>
            <a:scene3d>
              <a:camera prst="isometricOffAxis2Left">
                <a:rot lat="1042006" lon="615929" rev="11578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0" cap="none" spc="30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单击此处添加标题内容，内容要与标题相符。</a:t>
              </a:r>
            </a:p>
          </p:txBody>
        </p:sp>
        <p:pic>
          <p:nvPicPr>
            <p:cNvPr id="50" name="图片 4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19752" y="2831362"/>
              <a:ext cx="544562" cy="545150"/>
            </a:xfrm>
            <a:prstGeom prst="rect">
              <a:avLst/>
            </a:prstGeom>
          </p:spPr>
        </p:pic>
      </p:grpSp>
      <p:grpSp>
        <p:nvGrpSpPr>
          <p:cNvPr id="51" name="组合 50"/>
          <p:cNvGrpSpPr/>
          <p:nvPr/>
        </p:nvGrpSpPr>
        <p:grpSpPr>
          <a:xfrm>
            <a:off x="1277146" y="2503482"/>
            <a:ext cx="2077674" cy="3120572"/>
            <a:chOff x="1455386" y="2217733"/>
            <a:chExt cx="2077674" cy="3120572"/>
          </a:xfrm>
        </p:grpSpPr>
        <p:sp>
          <p:nvSpPr>
            <p:cNvPr id="52" name="梯形 51"/>
            <p:cNvSpPr/>
            <p:nvPr/>
          </p:nvSpPr>
          <p:spPr>
            <a:xfrm rot="5400000">
              <a:off x="933937" y="2739182"/>
              <a:ext cx="3120572" cy="2077674"/>
            </a:xfrm>
            <a:prstGeom prst="trapezoid">
              <a:avLst>
                <a:gd name="adj" fmla="val 6663"/>
              </a:avLst>
            </a:prstGeom>
            <a:solidFill>
              <a:srgbClr val="B7231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cs typeface="+mn-cs"/>
              </a:endParaRPr>
            </a:p>
          </p:txBody>
        </p:sp>
        <p:sp>
          <p:nvSpPr>
            <p:cNvPr id="53" name="文本框 22"/>
            <p:cNvSpPr txBox="1"/>
            <p:nvPr/>
          </p:nvSpPr>
          <p:spPr>
            <a:xfrm>
              <a:off x="1483838" y="4297884"/>
              <a:ext cx="1962150" cy="773353"/>
            </a:xfrm>
            <a:prstGeom prst="rect">
              <a:avLst/>
            </a:prstGeom>
            <a:noFill/>
            <a:scene3d>
              <a:camera prst="isometricOffAxis1Right">
                <a:rot lat="690676" lon="273618" rev="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0" cap="none" spc="30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单击此处添加标题内容，内容要与标题相符。</a:t>
              </a:r>
            </a:p>
          </p:txBody>
        </p:sp>
        <p:sp>
          <p:nvSpPr>
            <p:cNvPr id="54" name="文本框 23"/>
            <p:cNvSpPr txBox="1"/>
            <p:nvPr/>
          </p:nvSpPr>
          <p:spPr>
            <a:xfrm>
              <a:off x="1483838" y="3720654"/>
              <a:ext cx="1962150" cy="461665"/>
            </a:xfrm>
            <a:prstGeom prst="rect">
              <a:avLst/>
            </a:prstGeom>
            <a:noFill/>
            <a:scene3d>
              <a:camera prst="isometricOffAxis1Right">
                <a:rot lat="690676" lon="273618" rev="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0" cap="none" spc="400" normalizeH="0" baseline="0" noProof="0" dirty="0" smtClean="0">
                  <a:ln>
                    <a:noFill/>
                  </a:ln>
                  <a:solidFill>
                    <a:srgbClr val="FFC000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添加标题</a:t>
              </a:r>
            </a:p>
          </p:txBody>
        </p:sp>
        <p:sp>
          <p:nvSpPr>
            <p:cNvPr id="55" name="矩形 54"/>
            <p:cNvSpPr/>
            <p:nvPr/>
          </p:nvSpPr>
          <p:spPr>
            <a:xfrm>
              <a:off x="1754622" y="4036274"/>
              <a:ext cx="1420582" cy="261610"/>
            </a:xfrm>
            <a:prstGeom prst="rect">
              <a:avLst/>
            </a:prstGeom>
            <a:scene3d>
              <a:camera prst="isometricOffAxis1Right">
                <a:rot lat="690676" lon="273618" rev="0"/>
              </a:camera>
              <a:lightRig rig="threePt" dir="t"/>
            </a:scene3d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0" cap="none" spc="40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95号-手刻宋" panose="00000500000000000000" pitchFamily="2" charset="-122"/>
                  <a:ea typeface="字魂95号-手刻宋" panose="00000500000000000000" pitchFamily="2" charset="-122"/>
                </a:rPr>
                <a:t>ADD TITLE</a:t>
              </a:r>
            </a:p>
          </p:txBody>
        </p:sp>
        <p:pic>
          <p:nvPicPr>
            <p:cNvPr id="56" name="图片 5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67974" y="2831362"/>
              <a:ext cx="497962" cy="564416"/>
            </a:xfrm>
            <a:prstGeom prst="rect">
              <a:avLst/>
            </a:prstGeom>
            <a:scene3d>
              <a:camera prst="isometricOffAxis1Right"/>
              <a:lightRig rig="threePt" dir="t"/>
            </a:scene3d>
          </p:spPr>
        </p:pic>
      </p:grpSp>
      <p:grpSp>
        <p:nvGrpSpPr>
          <p:cNvPr id="57" name="组合 56"/>
          <p:cNvGrpSpPr/>
          <p:nvPr/>
        </p:nvGrpSpPr>
        <p:grpSpPr>
          <a:xfrm>
            <a:off x="3106056" y="2503483"/>
            <a:ext cx="2077674" cy="3120572"/>
            <a:chOff x="3106056" y="2217733"/>
            <a:chExt cx="2077674" cy="3120572"/>
          </a:xfrm>
        </p:grpSpPr>
        <p:sp>
          <p:nvSpPr>
            <p:cNvPr id="58" name="梯形 57"/>
            <p:cNvSpPr/>
            <p:nvPr/>
          </p:nvSpPr>
          <p:spPr>
            <a:xfrm rot="5400000">
              <a:off x="2584607" y="2739182"/>
              <a:ext cx="3120572" cy="2077674"/>
            </a:xfrm>
            <a:prstGeom prst="trapezoid">
              <a:avLst>
                <a:gd name="adj" fmla="val 10092"/>
              </a:avLst>
            </a:prstGeom>
            <a:solidFill>
              <a:srgbClr val="D22824"/>
            </a:solidFill>
            <a:ln w="12700" cap="flat" cmpd="sng" algn="ctr">
              <a:noFill/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cs typeface="+mn-cs"/>
              </a:endParaRPr>
            </a:p>
          </p:txBody>
        </p:sp>
        <p:sp>
          <p:nvSpPr>
            <p:cNvPr id="59" name="文本框 21"/>
            <p:cNvSpPr txBox="1"/>
            <p:nvPr/>
          </p:nvSpPr>
          <p:spPr>
            <a:xfrm>
              <a:off x="3184717" y="4297884"/>
              <a:ext cx="1962150" cy="773353"/>
            </a:xfrm>
            <a:prstGeom prst="rect">
              <a:avLst/>
            </a:prstGeom>
            <a:noFill/>
            <a:scene3d>
              <a:camera prst="isometricOffAxis1Right">
                <a:rot lat="452482" lon="20943347" rev="21475156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0" cap="none" spc="30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单击此处添加标题内容，内容要与标题相符。</a:t>
              </a:r>
            </a:p>
          </p:txBody>
        </p:sp>
        <p:pic>
          <p:nvPicPr>
            <p:cNvPr id="60" name="图片 5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61200" y="2916293"/>
              <a:ext cx="707372" cy="465198"/>
            </a:xfrm>
            <a:prstGeom prst="rect">
              <a:avLst/>
            </a:prstGeom>
            <a:scene3d>
              <a:camera prst="isometricOffAxis1Right"/>
              <a:lightRig rig="threePt" dir="t"/>
            </a:scene3d>
          </p:spPr>
        </p:pic>
        <p:sp>
          <p:nvSpPr>
            <p:cNvPr id="61" name="文本框 19"/>
            <p:cNvSpPr txBox="1"/>
            <p:nvPr/>
          </p:nvSpPr>
          <p:spPr>
            <a:xfrm>
              <a:off x="3184717" y="3720654"/>
              <a:ext cx="1962150" cy="461665"/>
            </a:xfrm>
            <a:prstGeom prst="rect">
              <a:avLst/>
            </a:prstGeom>
            <a:noFill/>
            <a:scene3d>
              <a:camera prst="isometricOffAxis1Right">
                <a:rot lat="452482" lon="20943347" rev="21475156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0" cap="none" spc="400" normalizeH="0" baseline="0" noProof="0" dirty="0" smtClean="0">
                  <a:ln>
                    <a:noFill/>
                  </a:ln>
                  <a:solidFill>
                    <a:srgbClr val="FFC000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添加标题</a:t>
              </a:r>
            </a:p>
          </p:txBody>
        </p:sp>
        <p:sp>
          <p:nvSpPr>
            <p:cNvPr id="62" name="矩形 61"/>
            <p:cNvSpPr/>
            <p:nvPr/>
          </p:nvSpPr>
          <p:spPr>
            <a:xfrm>
              <a:off x="3455501" y="4036274"/>
              <a:ext cx="1420582" cy="261610"/>
            </a:xfrm>
            <a:prstGeom prst="rect">
              <a:avLst/>
            </a:prstGeom>
            <a:scene3d>
              <a:camera prst="isometricOffAxis1Right">
                <a:rot lat="452482" lon="20943347" rev="21475156"/>
              </a:camera>
              <a:lightRig rig="threePt" dir="t"/>
            </a:scene3d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0" cap="none" spc="40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95号-手刻宋" panose="00000500000000000000" pitchFamily="2" charset="-122"/>
                  <a:ea typeface="字魂95号-手刻宋" panose="00000500000000000000" pitchFamily="2" charset="-122"/>
                </a:rPr>
                <a:t>ADD TITLE</a:t>
              </a: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4996338" y="780762"/>
            <a:ext cx="2199324" cy="677534"/>
            <a:chOff x="4996339" y="647412"/>
            <a:chExt cx="2199324" cy="677534"/>
          </a:xfrm>
        </p:grpSpPr>
        <p:sp>
          <p:nvSpPr>
            <p:cNvPr id="64" name="文本框 2"/>
            <p:cNvSpPr txBox="1"/>
            <p:nvPr/>
          </p:nvSpPr>
          <p:spPr>
            <a:xfrm>
              <a:off x="5105400" y="647412"/>
              <a:ext cx="20383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0" cap="none" spc="400" normalizeH="0" baseline="0" noProof="0" dirty="0" smtClean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仓耳青禾体-谷力 W05" panose="02020400000000000000" pitchFamily="18" charset="-122"/>
                  <a:ea typeface="仓耳青禾体-谷力 W05" panose="02020400000000000000" pitchFamily="18" charset="-122"/>
                </a:rPr>
                <a:t>晚会流程</a:t>
              </a:r>
            </a:p>
          </p:txBody>
        </p:sp>
        <p:sp>
          <p:nvSpPr>
            <p:cNvPr id="65" name="L 形 64"/>
            <p:cNvSpPr/>
            <p:nvPr/>
          </p:nvSpPr>
          <p:spPr>
            <a:xfrm>
              <a:off x="4996339" y="725542"/>
              <a:ext cx="218122" cy="584775"/>
            </a:xfrm>
            <a:prstGeom prst="corner">
              <a:avLst>
                <a:gd name="adj1" fmla="val 26786"/>
                <a:gd name="adj2" fmla="val 26786"/>
              </a:avLst>
            </a:prstGeom>
            <a:solidFill>
              <a:srgbClr val="B7231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cs typeface="+mn-cs"/>
              </a:endParaRPr>
            </a:p>
          </p:txBody>
        </p:sp>
        <p:sp>
          <p:nvSpPr>
            <p:cNvPr id="66" name="L 形 65"/>
            <p:cNvSpPr/>
            <p:nvPr/>
          </p:nvSpPr>
          <p:spPr>
            <a:xfrm rot="10800000">
              <a:off x="6977541" y="679161"/>
              <a:ext cx="218122" cy="584775"/>
            </a:xfrm>
            <a:prstGeom prst="corner">
              <a:avLst>
                <a:gd name="adj1" fmla="val 26786"/>
                <a:gd name="adj2" fmla="val 26786"/>
              </a:avLst>
            </a:prstGeom>
            <a:solidFill>
              <a:srgbClr val="B7231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cs typeface="+mn-cs"/>
              </a:endParaRPr>
            </a:p>
          </p:txBody>
        </p:sp>
        <p:sp>
          <p:nvSpPr>
            <p:cNvPr id="67" name="矩形 66"/>
            <p:cNvSpPr/>
            <p:nvPr/>
          </p:nvSpPr>
          <p:spPr>
            <a:xfrm>
              <a:off x="5183732" y="1063336"/>
              <a:ext cx="182453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0" cap="none" spc="300" normalizeH="0" baseline="0" noProof="0" dirty="0" smtClean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字魂95号-手刻宋" panose="00000500000000000000" pitchFamily="2" charset="-122"/>
                  <a:ea typeface="字魂95号-手刻宋" panose="00000500000000000000" pitchFamily="2" charset="-122"/>
                </a:rPr>
                <a:t>PARTY PROCESS</a:t>
              </a: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4913086" y="2503484"/>
            <a:ext cx="2365828" cy="3120571"/>
            <a:chOff x="4913086" y="2503484"/>
            <a:chExt cx="2365828" cy="3120571"/>
          </a:xfrm>
        </p:grpSpPr>
        <p:sp>
          <p:nvSpPr>
            <p:cNvPr id="69" name="矩形 68"/>
            <p:cNvSpPr/>
            <p:nvPr/>
          </p:nvSpPr>
          <p:spPr>
            <a:xfrm>
              <a:off x="4913086" y="2503484"/>
              <a:ext cx="2365828" cy="3120571"/>
            </a:xfrm>
            <a:prstGeom prst="rect">
              <a:avLst/>
            </a:prstGeom>
            <a:solidFill>
              <a:srgbClr val="931C19"/>
            </a:solidFill>
            <a:ln w="12700" cap="flat" cmpd="sng" algn="ctr">
              <a:noFill/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cs typeface="+mn-cs"/>
              </a:endParaRPr>
            </a:p>
          </p:txBody>
        </p:sp>
        <p:pic>
          <p:nvPicPr>
            <p:cNvPr id="70" name="图片 6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637195" y="3096155"/>
              <a:ext cx="926560" cy="548411"/>
            </a:xfrm>
            <a:prstGeom prst="rect">
              <a:avLst/>
            </a:prstGeom>
          </p:spPr>
        </p:pic>
        <p:sp>
          <p:nvSpPr>
            <p:cNvPr id="71" name="文本框 15"/>
            <p:cNvSpPr txBox="1"/>
            <p:nvPr/>
          </p:nvSpPr>
          <p:spPr>
            <a:xfrm>
              <a:off x="5105399" y="4006404"/>
              <a:ext cx="19621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0" cap="none" spc="400" normalizeH="0" baseline="0" noProof="0" dirty="0" smtClean="0">
                  <a:ln>
                    <a:noFill/>
                  </a:ln>
                  <a:solidFill>
                    <a:srgbClr val="FFC000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添加标题</a:t>
              </a:r>
            </a:p>
          </p:txBody>
        </p:sp>
        <p:sp>
          <p:nvSpPr>
            <p:cNvPr id="72" name="矩形 71"/>
            <p:cNvSpPr/>
            <p:nvPr/>
          </p:nvSpPr>
          <p:spPr>
            <a:xfrm>
              <a:off x="5376183" y="4322024"/>
              <a:ext cx="1420582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0" cap="none" spc="40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95号-手刻宋" panose="00000500000000000000" pitchFamily="2" charset="-122"/>
                  <a:ea typeface="字魂95号-手刻宋" panose="00000500000000000000" pitchFamily="2" charset="-122"/>
                </a:rPr>
                <a:t>ADD TITLE</a:t>
              </a:r>
            </a:p>
          </p:txBody>
        </p:sp>
        <p:sp>
          <p:nvSpPr>
            <p:cNvPr id="73" name="文本框 17"/>
            <p:cNvSpPr txBox="1"/>
            <p:nvPr/>
          </p:nvSpPr>
          <p:spPr>
            <a:xfrm>
              <a:off x="5105399" y="4583634"/>
              <a:ext cx="1962150" cy="7733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0" cap="none" spc="30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单击此处添加标题内容，内容要与标题相符。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/>
        </p:nvGrpSpPr>
        <p:grpSpPr>
          <a:xfrm>
            <a:off x="4996338" y="405458"/>
            <a:ext cx="2199324" cy="677534"/>
            <a:chOff x="4996339" y="647412"/>
            <a:chExt cx="2199324" cy="677534"/>
          </a:xfrm>
        </p:grpSpPr>
        <p:sp>
          <p:nvSpPr>
            <p:cNvPr id="32" name="文本框 2"/>
            <p:cNvSpPr txBox="1"/>
            <p:nvPr/>
          </p:nvSpPr>
          <p:spPr>
            <a:xfrm>
              <a:off x="5105400" y="647412"/>
              <a:ext cx="20383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0" cap="none" spc="400" normalizeH="0" baseline="0" noProof="0" dirty="0" smtClean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仓耳青禾体-谷力 W05" panose="02020400000000000000" pitchFamily="18" charset="-122"/>
                  <a:ea typeface="仓耳青禾体-谷力 W05" panose="02020400000000000000" pitchFamily="18" charset="-122"/>
                </a:rPr>
                <a:t>晚会流程</a:t>
              </a:r>
            </a:p>
          </p:txBody>
        </p:sp>
        <p:sp>
          <p:nvSpPr>
            <p:cNvPr id="33" name="L 形 32"/>
            <p:cNvSpPr/>
            <p:nvPr/>
          </p:nvSpPr>
          <p:spPr>
            <a:xfrm>
              <a:off x="4996339" y="725542"/>
              <a:ext cx="218122" cy="584775"/>
            </a:xfrm>
            <a:prstGeom prst="corner">
              <a:avLst>
                <a:gd name="adj1" fmla="val 26786"/>
                <a:gd name="adj2" fmla="val 26786"/>
              </a:avLst>
            </a:prstGeom>
            <a:solidFill>
              <a:srgbClr val="B7231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cs typeface="+mn-cs"/>
              </a:endParaRPr>
            </a:p>
          </p:txBody>
        </p:sp>
        <p:sp>
          <p:nvSpPr>
            <p:cNvPr id="34" name="L 形 33"/>
            <p:cNvSpPr/>
            <p:nvPr/>
          </p:nvSpPr>
          <p:spPr>
            <a:xfrm rot="10800000">
              <a:off x="6977541" y="679161"/>
              <a:ext cx="218122" cy="584775"/>
            </a:xfrm>
            <a:prstGeom prst="corner">
              <a:avLst>
                <a:gd name="adj1" fmla="val 26786"/>
                <a:gd name="adj2" fmla="val 26786"/>
              </a:avLst>
            </a:prstGeom>
            <a:solidFill>
              <a:srgbClr val="B7231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cs typeface="+mn-cs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5183732" y="1063336"/>
              <a:ext cx="182453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0" cap="none" spc="300" normalizeH="0" baseline="0" noProof="0" dirty="0" smtClean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字魂95号-手刻宋" panose="00000500000000000000" pitchFamily="2" charset="-122"/>
                  <a:ea typeface="字魂95号-手刻宋" panose="00000500000000000000" pitchFamily="2" charset="-122"/>
                </a:rPr>
                <a:t>PARTY PROCESS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3903433" y="1715672"/>
            <a:ext cx="4442282" cy="3955552"/>
            <a:chOff x="3525337" y="1522083"/>
            <a:chExt cx="5198473" cy="4628890"/>
          </a:xfrm>
        </p:grpSpPr>
        <p:grpSp>
          <p:nvGrpSpPr>
            <p:cNvPr id="37" name="组合 36"/>
            <p:cNvGrpSpPr/>
            <p:nvPr/>
          </p:nvGrpSpPr>
          <p:grpSpPr>
            <a:xfrm>
              <a:off x="3525337" y="1522083"/>
              <a:ext cx="5198473" cy="4628890"/>
              <a:chOff x="3496763" y="1510673"/>
              <a:chExt cx="5198473" cy="4628890"/>
            </a:xfrm>
          </p:grpSpPr>
          <p:pic>
            <p:nvPicPr>
              <p:cNvPr id="39" name="图片 3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96763" y="1990158"/>
                <a:ext cx="5198473" cy="3671156"/>
              </a:xfrm>
              <a:prstGeom prst="rect">
                <a:avLst/>
              </a:prstGeom>
            </p:spPr>
          </p:pic>
          <p:sp>
            <p:nvSpPr>
              <p:cNvPr id="40" name="等腰三角形 39"/>
              <p:cNvSpPr/>
              <p:nvPr/>
            </p:nvSpPr>
            <p:spPr>
              <a:xfrm rot="2704236">
                <a:off x="6851541" y="1834523"/>
                <a:ext cx="1657350" cy="1009650"/>
              </a:xfrm>
              <a:prstGeom prst="triangle">
                <a:avLst/>
              </a:prstGeom>
              <a:solidFill>
                <a:srgbClr val="C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cs typeface="+mn-cs"/>
                </a:endParaRPr>
              </a:p>
            </p:txBody>
          </p:sp>
          <p:sp>
            <p:nvSpPr>
              <p:cNvPr id="41" name="等腰三角形 40"/>
              <p:cNvSpPr/>
              <p:nvPr/>
            </p:nvSpPr>
            <p:spPr>
              <a:xfrm rot="18925525">
                <a:off x="3686764" y="1831129"/>
                <a:ext cx="1657350" cy="1009650"/>
              </a:xfrm>
              <a:prstGeom prst="triangle">
                <a:avLst/>
              </a:prstGeom>
              <a:solidFill>
                <a:srgbClr val="C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cs typeface="+mn-cs"/>
                </a:endParaRPr>
              </a:p>
            </p:txBody>
          </p:sp>
          <p:sp>
            <p:nvSpPr>
              <p:cNvPr id="42" name="等腰三角形 41"/>
              <p:cNvSpPr/>
              <p:nvPr/>
            </p:nvSpPr>
            <p:spPr>
              <a:xfrm rot="13487022">
                <a:off x="3670923" y="4795177"/>
                <a:ext cx="1657350" cy="1009650"/>
              </a:xfrm>
              <a:prstGeom prst="triangle">
                <a:avLst/>
              </a:prstGeom>
              <a:solidFill>
                <a:srgbClr val="C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cs typeface="+mn-cs"/>
                </a:endParaRPr>
              </a:p>
            </p:txBody>
          </p:sp>
          <p:sp>
            <p:nvSpPr>
              <p:cNvPr id="43" name="等腰三角形 42"/>
              <p:cNvSpPr/>
              <p:nvPr/>
            </p:nvSpPr>
            <p:spPr>
              <a:xfrm rot="8029477">
                <a:off x="6851541" y="4806063"/>
                <a:ext cx="1657350" cy="1009650"/>
              </a:xfrm>
              <a:prstGeom prst="triangle">
                <a:avLst/>
              </a:prstGeom>
              <a:solidFill>
                <a:srgbClr val="C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cs typeface="+mn-cs"/>
                </a:endParaRPr>
              </a:p>
            </p:txBody>
          </p:sp>
        </p:grpSp>
        <p:sp>
          <p:nvSpPr>
            <p:cNvPr id="38" name="文本框 13"/>
            <p:cNvSpPr txBox="1"/>
            <p:nvPr/>
          </p:nvSpPr>
          <p:spPr>
            <a:xfrm>
              <a:off x="5658365" y="2391814"/>
              <a:ext cx="933539" cy="2593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E4AE4E"/>
                  </a:solidFill>
                  <a:effectLst/>
                  <a:uLnTx/>
                  <a:uFillTx/>
                  <a:latin typeface="字魂24号-镇魂手书" panose="00000500000000000000" pitchFamily="2" charset="-122"/>
                  <a:ea typeface="字魂24号-镇魂手书" panose="00000500000000000000" pitchFamily="2" charset="-122"/>
                </a:rPr>
                <a:t>福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7611700" y="1762818"/>
            <a:ext cx="4319712" cy="1091165"/>
            <a:chOff x="7611700" y="1905898"/>
            <a:chExt cx="4319712" cy="1091165"/>
          </a:xfrm>
        </p:grpSpPr>
        <p:sp>
          <p:nvSpPr>
            <p:cNvPr id="45" name="文本框 15"/>
            <p:cNvSpPr txBox="1"/>
            <p:nvPr/>
          </p:nvSpPr>
          <p:spPr>
            <a:xfrm>
              <a:off x="7611700" y="2454542"/>
              <a:ext cx="4319712" cy="5425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lnSpc>
                  <a:spcPts val="1800"/>
                </a:lnSpc>
              </a:pPr>
              <a:r>
                <a:rPr lang="zh-CN" altLang="en-US" sz="1400" spc="3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单击此处添加标题内容，内容要与标题相符，并注意字体大小及字体类型。</a:t>
              </a:r>
            </a:p>
          </p:txBody>
        </p:sp>
        <p:sp>
          <p:nvSpPr>
            <p:cNvPr id="46" name="文本框 16"/>
            <p:cNvSpPr txBox="1"/>
            <p:nvPr/>
          </p:nvSpPr>
          <p:spPr>
            <a:xfrm>
              <a:off x="7634862" y="1905898"/>
              <a:ext cx="19621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zh-CN" altLang="en-US" sz="2400" spc="400" dirty="0">
                  <a:solidFill>
                    <a:srgbClr val="931C19"/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添加标题</a:t>
              </a:r>
            </a:p>
          </p:txBody>
        </p:sp>
        <p:sp>
          <p:nvSpPr>
            <p:cNvPr id="47" name="矩形 46"/>
            <p:cNvSpPr/>
            <p:nvPr/>
          </p:nvSpPr>
          <p:spPr>
            <a:xfrm>
              <a:off x="7634862" y="2221518"/>
              <a:ext cx="1420582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/>
              <a:r>
                <a:rPr lang="zh-CN" altLang="en-US" sz="1100" spc="400" dirty="0">
                  <a:solidFill>
                    <a:prstClr val="black"/>
                  </a:solidFill>
                  <a:latin typeface="字魂95号-手刻宋" panose="00000500000000000000" pitchFamily="2" charset="-122"/>
                  <a:ea typeface="字魂95号-手刻宋" panose="00000500000000000000" pitchFamily="2" charset="-122"/>
                </a:rPr>
                <a:t>ADD TITLE</a:t>
              </a: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7611700" y="4599184"/>
            <a:ext cx="4319712" cy="1091165"/>
            <a:chOff x="7629907" y="4742264"/>
            <a:chExt cx="4319712" cy="1091165"/>
          </a:xfrm>
        </p:grpSpPr>
        <p:sp>
          <p:nvSpPr>
            <p:cNvPr id="49" name="文本框 18"/>
            <p:cNvSpPr txBox="1"/>
            <p:nvPr/>
          </p:nvSpPr>
          <p:spPr>
            <a:xfrm>
              <a:off x="7629907" y="5290908"/>
              <a:ext cx="4319712" cy="5425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lnSpc>
                  <a:spcPts val="1800"/>
                </a:lnSpc>
              </a:pPr>
              <a:r>
                <a:rPr lang="zh-CN" altLang="en-US" sz="1400" spc="3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单击此处添加标题内容，内容要与标题相符，并注意字体大小及字体类型。</a:t>
              </a:r>
            </a:p>
          </p:txBody>
        </p:sp>
        <p:sp>
          <p:nvSpPr>
            <p:cNvPr id="50" name="文本框 19"/>
            <p:cNvSpPr txBox="1"/>
            <p:nvPr/>
          </p:nvSpPr>
          <p:spPr>
            <a:xfrm>
              <a:off x="7653069" y="4742264"/>
              <a:ext cx="19621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zh-CN" altLang="en-US" sz="2400" spc="400" dirty="0">
                  <a:solidFill>
                    <a:srgbClr val="931C19"/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添加标题</a:t>
              </a:r>
            </a:p>
          </p:txBody>
        </p:sp>
        <p:sp>
          <p:nvSpPr>
            <p:cNvPr id="51" name="矩形 50"/>
            <p:cNvSpPr/>
            <p:nvPr/>
          </p:nvSpPr>
          <p:spPr>
            <a:xfrm>
              <a:off x="7653069" y="5057884"/>
              <a:ext cx="1420582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/>
              <a:r>
                <a:rPr lang="zh-CN" altLang="en-US" sz="1100" spc="400" dirty="0">
                  <a:solidFill>
                    <a:prstClr val="black"/>
                  </a:solidFill>
                  <a:latin typeface="字魂95号-手刻宋" panose="00000500000000000000" pitchFamily="2" charset="-122"/>
                  <a:ea typeface="字魂95号-手刻宋" panose="00000500000000000000" pitchFamily="2" charset="-122"/>
                </a:rPr>
                <a:t>ADD TITLE</a:t>
              </a: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272139" y="1762818"/>
            <a:ext cx="4319712" cy="1091165"/>
            <a:chOff x="7611700" y="1905898"/>
            <a:chExt cx="4319712" cy="1091165"/>
          </a:xfrm>
        </p:grpSpPr>
        <p:sp>
          <p:nvSpPr>
            <p:cNvPr id="53" name="文本框 24"/>
            <p:cNvSpPr txBox="1"/>
            <p:nvPr/>
          </p:nvSpPr>
          <p:spPr>
            <a:xfrm>
              <a:off x="7611700" y="2454542"/>
              <a:ext cx="4319712" cy="5425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400">
                <a:lnSpc>
                  <a:spcPts val="1800"/>
                </a:lnSpc>
              </a:pPr>
              <a:r>
                <a:rPr lang="zh-CN" altLang="en-US" sz="1400" spc="3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单击此处添加标题内容，内容要与标题相符，并注意字体大小及字体类型。</a:t>
              </a:r>
            </a:p>
          </p:txBody>
        </p:sp>
        <p:sp>
          <p:nvSpPr>
            <p:cNvPr id="54" name="文本框 25"/>
            <p:cNvSpPr txBox="1"/>
            <p:nvPr/>
          </p:nvSpPr>
          <p:spPr>
            <a:xfrm>
              <a:off x="9969262" y="1905898"/>
              <a:ext cx="19621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400"/>
              <a:r>
                <a:rPr lang="zh-CN" altLang="en-US" sz="2400" spc="400" dirty="0">
                  <a:solidFill>
                    <a:srgbClr val="931C19"/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添加标题</a:t>
              </a:r>
            </a:p>
          </p:txBody>
        </p:sp>
        <p:sp>
          <p:nvSpPr>
            <p:cNvPr id="55" name="矩形 54"/>
            <p:cNvSpPr/>
            <p:nvPr/>
          </p:nvSpPr>
          <p:spPr>
            <a:xfrm>
              <a:off x="10510830" y="2221518"/>
              <a:ext cx="1420582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defTabSz="914400"/>
              <a:r>
                <a:rPr lang="zh-CN" altLang="en-US" sz="1100" spc="400" dirty="0">
                  <a:solidFill>
                    <a:prstClr val="black"/>
                  </a:solidFill>
                  <a:latin typeface="字魂95号-手刻宋" panose="00000500000000000000" pitchFamily="2" charset="-122"/>
                  <a:ea typeface="字魂95号-手刻宋" panose="00000500000000000000" pitchFamily="2" charset="-122"/>
                </a:rPr>
                <a:t>ADD TITLE</a:t>
              </a: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272139" y="4599184"/>
            <a:ext cx="4319712" cy="1091165"/>
            <a:chOff x="7611700" y="1905898"/>
            <a:chExt cx="4319712" cy="1091165"/>
          </a:xfrm>
        </p:grpSpPr>
        <p:sp>
          <p:nvSpPr>
            <p:cNvPr id="57" name="文本框 28"/>
            <p:cNvSpPr txBox="1"/>
            <p:nvPr/>
          </p:nvSpPr>
          <p:spPr>
            <a:xfrm>
              <a:off x="7611700" y="2454542"/>
              <a:ext cx="4319712" cy="5425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400">
                <a:lnSpc>
                  <a:spcPts val="1800"/>
                </a:lnSpc>
              </a:pPr>
              <a:r>
                <a:rPr lang="zh-CN" altLang="en-US" sz="1400" spc="3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单击此处添加标题内容，内容要与标题相符，并注意字体大小及字体类型。</a:t>
              </a:r>
            </a:p>
          </p:txBody>
        </p:sp>
        <p:sp>
          <p:nvSpPr>
            <p:cNvPr id="58" name="文本框 29"/>
            <p:cNvSpPr txBox="1"/>
            <p:nvPr/>
          </p:nvSpPr>
          <p:spPr>
            <a:xfrm>
              <a:off x="9969262" y="1905898"/>
              <a:ext cx="19621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400"/>
              <a:r>
                <a:rPr lang="zh-CN" altLang="en-US" sz="2400" spc="400" dirty="0">
                  <a:solidFill>
                    <a:srgbClr val="931C19"/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添加标题</a:t>
              </a:r>
            </a:p>
          </p:txBody>
        </p:sp>
        <p:sp>
          <p:nvSpPr>
            <p:cNvPr id="59" name="矩形 58"/>
            <p:cNvSpPr/>
            <p:nvPr/>
          </p:nvSpPr>
          <p:spPr>
            <a:xfrm>
              <a:off x="10510830" y="2221518"/>
              <a:ext cx="1420582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defTabSz="914400"/>
              <a:r>
                <a:rPr lang="zh-CN" altLang="en-US" sz="1100" spc="400" dirty="0">
                  <a:solidFill>
                    <a:prstClr val="black"/>
                  </a:solidFill>
                  <a:latin typeface="字魂95号-手刻宋" panose="00000500000000000000" pitchFamily="2" charset="-122"/>
                  <a:ea typeface="字魂95号-手刻宋" panose="00000500000000000000" pitchFamily="2" charset="-122"/>
                </a:rPr>
                <a:t>ADD TITLE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6"/>
          <p:cNvSpPr txBox="1"/>
          <p:nvPr/>
        </p:nvSpPr>
        <p:spPr>
          <a:xfrm>
            <a:off x="4915634" y="2911957"/>
            <a:ext cx="4517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zh-CN" altLang="en-US" sz="6000" spc="2000" dirty="0">
                <a:solidFill>
                  <a:schemeClr val="bg1"/>
                </a:solidFill>
                <a:latin typeface="仓耳青禾体-谷力 W05" panose="02020400000000000000" pitchFamily="18" charset="-122"/>
                <a:ea typeface="仓耳青禾体-谷力 W05" panose="02020400000000000000" pitchFamily="18" charset="-122"/>
              </a:rPr>
              <a:t>领导致辞</a:t>
            </a:r>
          </a:p>
        </p:txBody>
      </p:sp>
      <p:sp>
        <p:nvSpPr>
          <p:cNvPr id="10" name="矩形 9"/>
          <p:cNvSpPr/>
          <p:nvPr/>
        </p:nvSpPr>
        <p:spPr>
          <a:xfrm>
            <a:off x="4973690" y="3729204"/>
            <a:ext cx="38800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2000" spc="700" dirty="0">
                <a:solidFill>
                  <a:schemeClr val="bg1"/>
                </a:solidFill>
                <a:latin typeface="字魂95号-手刻宋" panose="00000500000000000000" pitchFamily="2" charset="-122"/>
                <a:ea typeface="字魂95号-手刻宋" panose="00000500000000000000" pitchFamily="2" charset="-122"/>
              </a:rPr>
              <a:t>LEADER'S SPEECH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3238059" y="2206171"/>
            <a:ext cx="1365633" cy="2027079"/>
            <a:chOff x="2918751" y="2191657"/>
            <a:chExt cx="1365633" cy="2027079"/>
          </a:xfrm>
        </p:grpSpPr>
        <p:sp>
          <p:nvSpPr>
            <p:cNvPr id="12" name="矩形 11"/>
            <p:cNvSpPr/>
            <p:nvPr/>
          </p:nvSpPr>
          <p:spPr>
            <a:xfrm>
              <a:off x="2918751" y="2191657"/>
              <a:ext cx="1365633" cy="2027079"/>
            </a:xfrm>
            <a:prstGeom prst="rect">
              <a:avLst/>
            </a:prstGeom>
            <a:solidFill>
              <a:srgbClr val="D12824"/>
            </a:solidFill>
            <a:ln w="12700" cap="flat" cmpd="sng" algn="ctr">
              <a:noFill/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cs typeface="+mn-cs"/>
              </a:endParaRPr>
            </a:p>
          </p:txBody>
        </p:sp>
        <p:sp>
          <p:nvSpPr>
            <p:cNvPr id="13" name="文本框 9"/>
            <p:cNvSpPr txBox="1"/>
            <p:nvPr/>
          </p:nvSpPr>
          <p:spPr>
            <a:xfrm>
              <a:off x="3311281" y="2641019"/>
              <a:ext cx="58057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7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ECC784"/>
                  </a:solidFill>
                  <a:effectLst/>
                  <a:uLnTx/>
                  <a:uFillTx/>
                  <a:latin typeface="字魂24号-镇魂手书" panose="00000500000000000000" pitchFamily="2" charset="-122"/>
                  <a:ea typeface="字魂24号-镇魂手书" panose="00000500000000000000" pitchFamily="2" charset="-122"/>
                </a:rPr>
                <a:t>贰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1413</Words>
  <Application>Microsoft Office PowerPoint</Application>
  <PresentationFormat>自定义</PresentationFormat>
  <Paragraphs>242</Paragraphs>
  <Slides>22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3" baseType="lpstr">
      <vt:lpstr>仓耳今楷05-6763 W05</vt:lpstr>
      <vt:lpstr>仓耳青禾体-谷力 W05</vt:lpstr>
      <vt:lpstr>等线</vt:lpstr>
      <vt:lpstr>汉仪行楷简</vt:lpstr>
      <vt:lpstr>宋体</vt:lpstr>
      <vt:lpstr>字魂24号-镇魂手书</vt:lpstr>
      <vt:lpstr>字魂95号-手刻宋</vt:lpstr>
      <vt:lpstr>Arial</vt:lpstr>
      <vt:lpstr>Calibri</vt:lpstr>
      <vt:lpstr>Wingdings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2022-03-04T03:05:10Z</dcterms:created>
  <dcterms:modified xsi:type="dcterms:W3CDTF">2023-01-10T06:26:13Z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0082329DA8004D82804B534445F39C5D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