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256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68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896"/>
    <a:srgbClr val="F9CA62"/>
    <a:srgbClr val="FE4C61"/>
    <a:srgbClr val="A05450"/>
    <a:srgbClr val="C1DBCE"/>
    <a:srgbClr val="F9AFAF"/>
    <a:srgbClr val="FFD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7FFE1-2197-40DC-BB8D-452378D24C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2874A-B9AE-4E55-A2B4-CF66599FB9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874A-B9AE-4E55-A2B4-CF66599FB95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图片占位符 170"/>
          <p:cNvSpPr>
            <a:spLocks noGrp="1"/>
          </p:cNvSpPr>
          <p:nvPr>
            <p:ph type="pic" sz="quarter" idx="11"/>
          </p:nvPr>
        </p:nvSpPr>
        <p:spPr>
          <a:xfrm>
            <a:off x="4410405" y="465106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176" name="图片占位符 175"/>
          <p:cNvSpPr>
            <a:spLocks noGrp="1"/>
          </p:cNvSpPr>
          <p:nvPr>
            <p:ph type="pic" sz="quarter" idx="16"/>
          </p:nvPr>
        </p:nvSpPr>
        <p:spPr>
          <a:xfrm>
            <a:off x="3737745" y="2470477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77" name="图片占位符 176"/>
          <p:cNvSpPr>
            <a:spLocks noGrp="1"/>
          </p:cNvSpPr>
          <p:nvPr>
            <p:ph type="pic" sz="quarter" idx="17"/>
          </p:nvPr>
        </p:nvSpPr>
        <p:spPr>
          <a:xfrm>
            <a:off x="4410405" y="2470477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0" name="图片占位符 179"/>
          <p:cNvSpPr>
            <a:spLocks noGrp="1"/>
          </p:cNvSpPr>
          <p:nvPr>
            <p:ph type="pic" sz="quarter" idx="20"/>
          </p:nvPr>
        </p:nvSpPr>
        <p:spPr>
          <a:xfrm>
            <a:off x="3737745" y="3138921"/>
            <a:ext cx="1328517" cy="1336930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182" name="图片占位符 181"/>
          <p:cNvSpPr>
            <a:spLocks noGrp="1"/>
          </p:cNvSpPr>
          <p:nvPr>
            <p:ph type="pic" sz="quarter" idx="23"/>
          </p:nvPr>
        </p:nvSpPr>
        <p:spPr>
          <a:xfrm>
            <a:off x="5083065" y="1133561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3" name="图片占位符 182"/>
          <p:cNvSpPr>
            <a:spLocks noGrp="1"/>
          </p:cNvSpPr>
          <p:nvPr>
            <p:ph type="pic" sz="quarter" idx="24"/>
          </p:nvPr>
        </p:nvSpPr>
        <p:spPr>
          <a:xfrm>
            <a:off x="5083065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5" name="图片占位符 184"/>
          <p:cNvSpPr>
            <a:spLocks noGrp="1"/>
          </p:cNvSpPr>
          <p:nvPr>
            <p:ph type="pic" sz="quarter" idx="26"/>
          </p:nvPr>
        </p:nvSpPr>
        <p:spPr>
          <a:xfrm>
            <a:off x="5083065" y="2487476"/>
            <a:ext cx="1314642" cy="1319915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6" name="图片占位符 185"/>
          <p:cNvSpPr>
            <a:spLocks noGrp="1"/>
          </p:cNvSpPr>
          <p:nvPr>
            <p:ph type="pic" sz="quarter" idx="27"/>
          </p:nvPr>
        </p:nvSpPr>
        <p:spPr>
          <a:xfrm>
            <a:off x="5083065" y="3807389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7" name="图片占位符 186"/>
          <p:cNvSpPr>
            <a:spLocks noGrp="1"/>
          </p:cNvSpPr>
          <p:nvPr>
            <p:ph type="pic" sz="quarter" idx="30"/>
          </p:nvPr>
        </p:nvSpPr>
        <p:spPr>
          <a:xfrm>
            <a:off x="5744392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0" name="图片占位符 189"/>
          <p:cNvSpPr>
            <a:spLocks noGrp="1"/>
          </p:cNvSpPr>
          <p:nvPr>
            <p:ph type="pic" sz="quarter" idx="33"/>
          </p:nvPr>
        </p:nvSpPr>
        <p:spPr>
          <a:xfrm>
            <a:off x="5744392" y="3807389"/>
            <a:ext cx="1999905" cy="1319903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1" name="图片占位符 190"/>
          <p:cNvSpPr>
            <a:spLocks noGrp="1"/>
          </p:cNvSpPr>
          <p:nvPr>
            <p:ph type="pic" sz="quarter" idx="35"/>
          </p:nvPr>
        </p:nvSpPr>
        <p:spPr>
          <a:xfrm>
            <a:off x="6397708" y="1133561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2" name="图片占位符 191"/>
          <p:cNvSpPr>
            <a:spLocks noGrp="1"/>
          </p:cNvSpPr>
          <p:nvPr>
            <p:ph type="pic" sz="quarter" idx="36"/>
          </p:nvPr>
        </p:nvSpPr>
        <p:spPr>
          <a:xfrm>
            <a:off x="6397708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3" name="图片占位符 192"/>
          <p:cNvSpPr>
            <a:spLocks noGrp="1"/>
          </p:cNvSpPr>
          <p:nvPr>
            <p:ph type="pic" sz="quarter" idx="37"/>
          </p:nvPr>
        </p:nvSpPr>
        <p:spPr>
          <a:xfrm>
            <a:off x="6397708" y="2470475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4" name="图片占位符 193"/>
          <p:cNvSpPr>
            <a:spLocks noGrp="1"/>
          </p:cNvSpPr>
          <p:nvPr>
            <p:ph type="pic" sz="quarter" idx="38"/>
          </p:nvPr>
        </p:nvSpPr>
        <p:spPr>
          <a:xfrm>
            <a:off x="6397708" y="3138932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6" name="图片占位符 195"/>
          <p:cNvSpPr>
            <a:spLocks noGrp="1"/>
          </p:cNvSpPr>
          <p:nvPr>
            <p:ph type="pic" sz="quarter" idx="40"/>
          </p:nvPr>
        </p:nvSpPr>
        <p:spPr>
          <a:xfrm>
            <a:off x="7080040" y="465104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197" name="图片占位符 196"/>
          <p:cNvSpPr>
            <a:spLocks noGrp="1"/>
          </p:cNvSpPr>
          <p:nvPr>
            <p:ph type="pic" sz="quarter" idx="41"/>
          </p:nvPr>
        </p:nvSpPr>
        <p:spPr>
          <a:xfrm>
            <a:off x="7080040" y="1133561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8" name="图片占位符 197"/>
          <p:cNvSpPr>
            <a:spLocks noGrp="1"/>
          </p:cNvSpPr>
          <p:nvPr>
            <p:ph type="pic" sz="quarter" idx="42"/>
          </p:nvPr>
        </p:nvSpPr>
        <p:spPr>
          <a:xfrm>
            <a:off x="7080040" y="1802018"/>
            <a:ext cx="1332717" cy="2005361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2" name="图片占位符 201"/>
          <p:cNvSpPr>
            <a:spLocks noGrp="1"/>
          </p:cNvSpPr>
          <p:nvPr>
            <p:ph type="pic" sz="quarter" idx="46"/>
          </p:nvPr>
        </p:nvSpPr>
        <p:spPr>
          <a:xfrm>
            <a:off x="7756901" y="465104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203" name="图片占位符 202"/>
          <p:cNvSpPr>
            <a:spLocks noGrp="1"/>
          </p:cNvSpPr>
          <p:nvPr>
            <p:ph type="pic" sz="quarter" idx="47"/>
          </p:nvPr>
        </p:nvSpPr>
        <p:spPr>
          <a:xfrm>
            <a:off x="7756901" y="1133561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7" name="图片占位符 206"/>
          <p:cNvSpPr>
            <a:spLocks noGrp="1"/>
          </p:cNvSpPr>
          <p:nvPr>
            <p:ph type="pic" sz="quarter" idx="51"/>
          </p:nvPr>
        </p:nvSpPr>
        <p:spPr>
          <a:xfrm>
            <a:off x="7756901" y="3807389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8" name="图片占位符 207"/>
          <p:cNvSpPr>
            <a:spLocks noGrp="1"/>
          </p:cNvSpPr>
          <p:nvPr>
            <p:ph type="pic" sz="quarter" idx="53"/>
          </p:nvPr>
        </p:nvSpPr>
        <p:spPr>
          <a:xfrm>
            <a:off x="8412757" y="1133561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9" name="图片占位符 208"/>
          <p:cNvSpPr>
            <a:spLocks noGrp="1"/>
          </p:cNvSpPr>
          <p:nvPr>
            <p:ph type="pic" sz="quarter" idx="54"/>
          </p:nvPr>
        </p:nvSpPr>
        <p:spPr>
          <a:xfrm>
            <a:off x="8412757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0" name="图片占位符 209"/>
          <p:cNvSpPr>
            <a:spLocks noGrp="1"/>
          </p:cNvSpPr>
          <p:nvPr>
            <p:ph type="pic" sz="quarter" idx="55"/>
          </p:nvPr>
        </p:nvSpPr>
        <p:spPr>
          <a:xfrm>
            <a:off x="8412757" y="2470475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1" name="图片占位符 210"/>
          <p:cNvSpPr>
            <a:spLocks noGrp="1"/>
          </p:cNvSpPr>
          <p:nvPr>
            <p:ph type="pic" sz="quarter" idx="56"/>
          </p:nvPr>
        </p:nvSpPr>
        <p:spPr>
          <a:xfrm>
            <a:off x="8412757" y="3138932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2" name="图片占位符 211"/>
          <p:cNvSpPr>
            <a:spLocks noGrp="1"/>
          </p:cNvSpPr>
          <p:nvPr>
            <p:ph type="pic" sz="quarter" idx="60"/>
          </p:nvPr>
        </p:nvSpPr>
        <p:spPr>
          <a:xfrm>
            <a:off x="9071544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3" name="图片占位符 212"/>
          <p:cNvSpPr>
            <a:spLocks noGrp="1"/>
          </p:cNvSpPr>
          <p:nvPr>
            <p:ph type="pic" sz="quarter" idx="61"/>
          </p:nvPr>
        </p:nvSpPr>
        <p:spPr>
          <a:xfrm>
            <a:off x="9071544" y="2470475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4" name="图片占位符 213"/>
          <p:cNvSpPr>
            <a:spLocks noGrp="1"/>
          </p:cNvSpPr>
          <p:nvPr>
            <p:ph type="pic" sz="quarter" idx="65"/>
          </p:nvPr>
        </p:nvSpPr>
        <p:spPr>
          <a:xfrm>
            <a:off x="3055412" y="1133561"/>
            <a:ext cx="2013780" cy="1336904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6" name="图片占位符 215"/>
          <p:cNvSpPr>
            <a:spLocks noGrp="1"/>
          </p:cNvSpPr>
          <p:nvPr>
            <p:ph type="pic" sz="quarter" idx="67"/>
          </p:nvPr>
        </p:nvSpPr>
        <p:spPr>
          <a:xfrm>
            <a:off x="3055412" y="2470475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7" name="图片占位符 216"/>
          <p:cNvSpPr>
            <a:spLocks noGrp="1"/>
          </p:cNvSpPr>
          <p:nvPr>
            <p:ph type="pic" sz="quarter" idx="68"/>
          </p:nvPr>
        </p:nvSpPr>
        <p:spPr>
          <a:xfrm>
            <a:off x="3055412" y="3138932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8" name="图片占位符 217"/>
          <p:cNvSpPr>
            <a:spLocks noGrp="1"/>
          </p:cNvSpPr>
          <p:nvPr>
            <p:ph type="pic" sz="quarter" idx="72"/>
          </p:nvPr>
        </p:nvSpPr>
        <p:spPr>
          <a:xfrm>
            <a:off x="2368878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9" name="图片占位符 218"/>
          <p:cNvSpPr>
            <a:spLocks noGrp="1"/>
          </p:cNvSpPr>
          <p:nvPr>
            <p:ph type="pic" sz="quarter" idx="73"/>
          </p:nvPr>
        </p:nvSpPr>
        <p:spPr>
          <a:xfrm>
            <a:off x="2368878" y="2470475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20" name="图片占位符 219"/>
          <p:cNvSpPr>
            <a:spLocks noGrp="1"/>
          </p:cNvSpPr>
          <p:nvPr>
            <p:ph type="pic" sz="quarter" idx="77"/>
          </p:nvPr>
        </p:nvSpPr>
        <p:spPr>
          <a:xfrm>
            <a:off x="4410405" y="4475860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21" name="图片占位符 220"/>
          <p:cNvSpPr>
            <a:spLocks noGrp="1"/>
          </p:cNvSpPr>
          <p:nvPr>
            <p:ph type="pic" sz="quarter" idx="78"/>
          </p:nvPr>
        </p:nvSpPr>
        <p:spPr>
          <a:xfrm>
            <a:off x="5083065" y="447585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25" name="图片占位符 224"/>
          <p:cNvSpPr>
            <a:spLocks noGrp="1"/>
          </p:cNvSpPr>
          <p:nvPr>
            <p:ph type="pic" sz="quarter" idx="87"/>
          </p:nvPr>
        </p:nvSpPr>
        <p:spPr>
          <a:xfrm>
            <a:off x="5083065" y="5127306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26" name="图片占位符 225"/>
          <p:cNvSpPr>
            <a:spLocks noGrp="1"/>
          </p:cNvSpPr>
          <p:nvPr>
            <p:ph type="pic" sz="quarter" idx="88"/>
          </p:nvPr>
        </p:nvSpPr>
        <p:spPr>
          <a:xfrm>
            <a:off x="5744392" y="5127306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227" name="图片占位符 226"/>
          <p:cNvSpPr>
            <a:spLocks noGrp="1"/>
          </p:cNvSpPr>
          <p:nvPr>
            <p:ph type="pic" sz="quarter" idx="89"/>
          </p:nvPr>
        </p:nvSpPr>
        <p:spPr>
          <a:xfrm>
            <a:off x="6397708" y="5127306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28" name="图片占位符 227"/>
          <p:cNvSpPr>
            <a:spLocks noGrp="1"/>
          </p:cNvSpPr>
          <p:nvPr>
            <p:ph type="pic" sz="quarter" idx="94"/>
          </p:nvPr>
        </p:nvSpPr>
        <p:spPr>
          <a:xfrm>
            <a:off x="5744392" y="5778749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图片占位符 170"/>
          <p:cNvSpPr>
            <a:spLocks noGrp="1"/>
          </p:cNvSpPr>
          <p:nvPr>
            <p:ph type="pic" sz="quarter" idx="11"/>
          </p:nvPr>
        </p:nvSpPr>
        <p:spPr>
          <a:xfrm>
            <a:off x="4410405" y="465106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176" name="图片占位符 175"/>
          <p:cNvSpPr>
            <a:spLocks noGrp="1"/>
          </p:cNvSpPr>
          <p:nvPr>
            <p:ph type="pic" sz="quarter" idx="16"/>
          </p:nvPr>
        </p:nvSpPr>
        <p:spPr>
          <a:xfrm>
            <a:off x="3737745" y="2470477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77" name="图片占位符 176"/>
          <p:cNvSpPr>
            <a:spLocks noGrp="1"/>
          </p:cNvSpPr>
          <p:nvPr>
            <p:ph type="pic" sz="quarter" idx="17"/>
          </p:nvPr>
        </p:nvSpPr>
        <p:spPr>
          <a:xfrm>
            <a:off x="4410405" y="2470477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0" name="图片占位符 179"/>
          <p:cNvSpPr>
            <a:spLocks noGrp="1"/>
          </p:cNvSpPr>
          <p:nvPr>
            <p:ph type="pic" sz="quarter" idx="20"/>
          </p:nvPr>
        </p:nvSpPr>
        <p:spPr>
          <a:xfrm>
            <a:off x="3737745" y="3138921"/>
            <a:ext cx="1328517" cy="1336930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182" name="图片占位符 181"/>
          <p:cNvSpPr>
            <a:spLocks noGrp="1"/>
          </p:cNvSpPr>
          <p:nvPr>
            <p:ph type="pic" sz="quarter" idx="23"/>
          </p:nvPr>
        </p:nvSpPr>
        <p:spPr>
          <a:xfrm>
            <a:off x="5083065" y="1133561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3" name="图片占位符 182"/>
          <p:cNvSpPr>
            <a:spLocks noGrp="1"/>
          </p:cNvSpPr>
          <p:nvPr>
            <p:ph type="pic" sz="quarter" idx="24"/>
          </p:nvPr>
        </p:nvSpPr>
        <p:spPr>
          <a:xfrm>
            <a:off x="5083065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5" name="图片占位符 184"/>
          <p:cNvSpPr>
            <a:spLocks noGrp="1"/>
          </p:cNvSpPr>
          <p:nvPr>
            <p:ph type="pic" sz="quarter" idx="26"/>
          </p:nvPr>
        </p:nvSpPr>
        <p:spPr>
          <a:xfrm>
            <a:off x="5083065" y="2487476"/>
            <a:ext cx="1314642" cy="1319915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6" name="图片占位符 185"/>
          <p:cNvSpPr>
            <a:spLocks noGrp="1"/>
          </p:cNvSpPr>
          <p:nvPr>
            <p:ph type="pic" sz="quarter" idx="27"/>
          </p:nvPr>
        </p:nvSpPr>
        <p:spPr>
          <a:xfrm>
            <a:off x="5083065" y="3807389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7" name="图片占位符 186"/>
          <p:cNvSpPr>
            <a:spLocks noGrp="1"/>
          </p:cNvSpPr>
          <p:nvPr>
            <p:ph type="pic" sz="quarter" idx="30"/>
          </p:nvPr>
        </p:nvSpPr>
        <p:spPr>
          <a:xfrm>
            <a:off x="5744392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0" name="图片占位符 189"/>
          <p:cNvSpPr>
            <a:spLocks noGrp="1"/>
          </p:cNvSpPr>
          <p:nvPr>
            <p:ph type="pic" sz="quarter" idx="33"/>
          </p:nvPr>
        </p:nvSpPr>
        <p:spPr>
          <a:xfrm>
            <a:off x="5744392" y="3807389"/>
            <a:ext cx="1999905" cy="1319903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1" name="图片占位符 190"/>
          <p:cNvSpPr>
            <a:spLocks noGrp="1"/>
          </p:cNvSpPr>
          <p:nvPr>
            <p:ph type="pic" sz="quarter" idx="35"/>
          </p:nvPr>
        </p:nvSpPr>
        <p:spPr>
          <a:xfrm>
            <a:off x="6397708" y="1133561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2" name="图片占位符 191"/>
          <p:cNvSpPr>
            <a:spLocks noGrp="1"/>
          </p:cNvSpPr>
          <p:nvPr>
            <p:ph type="pic" sz="quarter" idx="36"/>
          </p:nvPr>
        </p:nvSpPr>
        <p:spPr>
          <a:xfrm>
            <a:off x="6397708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3" name="图片占位符 192"/>
          <p:cNvSpPr>
            <a:spLocks noGrp="1"/>
          </p:cNvSpPr>
          <p:nvPr>
            <p:ph type="pic" sz="quarter" idx="37"/>
          </p:nvPr>
        </p:nvSpPr>
        <p:spPr>
          <a:xfrm>
            <a:off x="6397708" y="2470475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4" name="图片占位符 193"/>
          <p:cNvSpPr>
            <a:spLocks noGrp="1"/>
          </p:cNvSpPr>
          <p:nvPr>
            <p:ph type="pic" sz="quarter" idx="38"/>
          </p:nvPr>
        </p:nvSpPr>
        <p:spPr>
          <a:xfrm>
            <a:off x="6397708" y="3138932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6" name="图片占位符 195"/>
          <p:cNvSpPr>
            <a:spLocks noGrp="1"/>
          </p:cNvSpPr>
          <p:nvPr>
            <p:ph type="pic" sz="quarter" idx="40"/>
          </p:nvPr>
        </p:nvSpPr>
        <p:spPr>
          <a:xfrm>
            <a:off x="7080040" y="465104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197" name="图片占位符 196"/>
          <p:cNvSpPr>
            <a:spLocks noGrp="1"/>
          </p:cNvSpPr>
          <p:nvPr>
            <p:ph type="pic" sz="quarter" idx="41"/>
          </p:nvPr>
        </p:nvSpPr>
        <p:spPr>
          <a:xfrm>
            <a:off x="7080040" y="1133561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8" name="图片占位符 197"/>
          <p:cNvSpPr>
            <a:spLocks noGrp="1"/>
          </p:cNvSpPr>
          <p:nvPr>
            <p:ph type="pic" sz="quarter" idx="42"/>
          </p:nvPr>
        </p:nvSpPr>
        <p:spPr>
          <a:xfrm>
            <a:off x="7080040" y="1802018"/>
            <a:ext cx="1332717" cy="2005361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2" name="图片占位符 201"/>
          <p:cNvSpPr>
            <a:spLocks noGrp="1"/>
          </p:cNvSpPr>
          <p:nvPr>
            <p:ph type="pic" sz="quarter" idx="46"/>
          </p:nvPr>
        </p:nvSpPr>
        <p:spPr>
          <a:xfrm>
            <a:off x="7756901" y="465104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203" name="图片占位符 202"/>
          <p:cNvSpPr>
            <a:spLocks noGrp="1"/>
          </p:cNvSpPr>
          <p:nvPr>
            <p:ph type="pic" sz="quarter" idx="47"/>
          </p:nvPr>
        </p:nvSpPr>
        <p:spPr>
          <a:xfrm>
            <a:off x="7756901" y="1133561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7" name="图片占位符 206"/>
          <p:cNvSpPr>
            <a:spLocks noGrp="1"/>
          </p:cNvSpPr>
          <p:nvPr>
            <p:ph type="pic" sz="quarter" idx="51"/>
          </p:nvPr>
        </p:nvSpPr>
        <p:spPr>
          <a:xfrm>
            <a:off x="7756901" y="3807389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8" name="图片占位符 207"/>
          <p:cNvSpPr>
            <a:spLocks noGrp="1"/>
          </p:cNvSpPr>
          <p:nvPr>
            <p:ph type="pic" sz="quarter" idx="53"/>
          </p:nvPr>
        </p:nvSpPr>
        <p:spPr>
          <a:xfrm>
            <a:off x="8412757" y="1133561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9" name="图片占位符 208"/>
          <p:cNvSpPr>
            <a:spLocks noGrp="1"/>
          </p:cNvSpPr>
          <p:nvPr>
            <p:ph type="pic" sz="quarter" idx="54"/>
          </p:nvPr>
        </p:nvSpPr>
        <p:spPr>
          <a:xfrm>
            <a:off x="8412757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0" name="图片占位符 209"/>
          <p:cNvSpPr>
            <a:spLocks noGrp="1"/>
          </p:cNvSpPr>
          <p:nvPr>
            <p:ph type="pic" sz="quarter" idx="55"/>
          </p:nvPr>
        </p:nvSpPr>
        <p:spPr>
          <a:xfrm>
            <a:off x="8412757" y="2470475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1" name="图片占位符 210"/>
          <p:cNvSpPr>
            <a:spLocks noGrp="1"/>
          </p:cNvSpPr>
          <p:nvPr>
            <p:ph type="pic" sz="quarter" idx="56"/>
          </p:nvPr>
        </p:nvSpPr>
        <p:spPr>
          <a:xfrm>
            <a:off x="8412757" y="3138932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2" name="图片占位符 211"/>
          <p:cNvSpPr>
            <a:spLocks noGrp="1"/>
          </p:cNvSpPr>
          <p:nvPr>
            <p:ph type="pic" sz="quarter" idx="60"/>
          </p:nvPr>
        </p:nvSpPr>
        <p:spPr>
          <a:xfrm>
            <a:off x="9071544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3" name="图片占位符 212"/>
          <p:cNvSpPr>
            <a:spLocks noGrp="1"/>
          </p:cNvSpPr>
          <p:nvPr>
            <p:ph type="pic" sz="quarter" idx="61"/>
          </p:nvPr>
        </p:nvSpPr>
        <p:spPr>
          <a:xfrm>
            <a:off x="9071544" y="2470475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4" name="图片占位符 213"/>
          <p:cNvSpPr>
            <a:spLocks noGrp="1"/>
          </p:cNvSpPr>
          <p:nvPr>
            <p:ph type="pic" sz="quarter" idx="65"/>
          </p:nvPr>
        </p:nvSpPr>
        <p:spPr>
          <a:xfrm>
            <a:off x="3055412" y="1133561"/>
            <a:ext cx="2013780" cy="1336904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6" name="图片占位符 215"/>
          <p:cNvSpPr>
            <a:spLocks noGrp="1"/>
          </p:cNvSpPr>
          <p:nvPr>
            <p:ph type="pic" sz="quarter" idx="67"/>
          </p:nvPr>
        </p:nvSpPr>
        <p:spPr>
          <a:xfrm>
            <a:off x="3055412" y="2470475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7" name="图片占位符 216"/>
          <p:cNvSpPr>
            <a:spLocks noGrp="1"/>
          </p:cNvSpPr>
          <p:nvPr>
            <p:ph type="pic" sz="quarter" idx="68"/>
          </p:nvPr>
        </p:nvSpPr>
        <p:spPr>
          <a:xfrm>
            <a:off x="3055412" y="3138932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8" name="图片占位符 217"/>
          <p:cNvSpPr>
            <a:spLocks noGrp="1"/>
          </p:cNvSpPr>
          <p:nvPr>
            <p:ph type="pic" sz="quarter" idx="72"/>
          </p:nvPr>
        </p:nvSpPr>
        <p:spPr>
          <a:xfrm>
            <a:off x="2368878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9" name="图片占位符 218"/>
          <p:cNvSpPr>
            <a:spLocks noGrp="1"/>
          </p:cNvSpPr>
          <p:nvPr>
            <p:ph type="pic" sz="quarter" idx="73"/>
          </p:nvPr>
        </p:nvSpPr>
        <p:spPr>
          <a:xfrm>
            <a:off x="2368878" y="2470475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20" name="图片占位符 219"/>
          <p:cNvSpPr>
            <a:spLocks noGrp="1"/>
          </p:cNvSpPr>
          <p:nvPr>
            <p:ph type="pic" sz="quarter" idx="77"/>
          </p:nvPr>
        </p:nvSpPr>
        <p:spPr>
          <a:xfrm>
            <a:off x="4410405" y="4475860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21" name="图片占位符 220"/>
          <p:cNvSpPr>
            <a:spLocks noGrp="1"/>
          </p:cNvSpPr>
          <p:nvPr>
            <p:ph type="pic" sz="quarter" idx="78"/>
          </p:nvPr>
        </p:nvSpPr>
        <p:spPr>
          <a:xfrm>
            <a:off x="5083065" y="447585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25" name="图片占位符 224"/>
          <p:cNvSpPr>
            <a:spLocks noGrp="1"/>
          </p:cNvSpPr>
          <p:nvPr>
            <p:ph type="pic" sz="quarter" idx="87"/>
          </p:nvPr>
        </p:nvSpPr>
        <p:spPr>
          <a:xfrm>
            <a:off x="5083065" y="5127306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26" name="图片占位符 225"/>
          <p:cNvSpPr>
            <a:spLocks noGrp="1"/>
          </p:cNvSpPr>
          <p:nvPr>
            <p:ph type="pic" sz="quarter" idx="88"/>
          </p:nvPr>
        </p:nvSpPr>
        <p:spPr>
          <a:xfrm>
            <a:off x="5744392" y="5127306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227" name="图片占位符 226"/>
          <p:cNvSpPr>
            <a:spLocks noGrp="1"/>
          </p:cNvSpPr>
          <p:nvPr>
            <p:ph type="pic" sz="quarter" idx="89"/>
          </p:nvPr>
        </p:nvSpPr>
        <p:spPr>
          <a:xfrm>
            <a:off x="6397708" y="5127306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28" name="图片占位符 227"/>
          <p:cNvSpPr>
            <a:spLocks noGrp="1"/>
          </p:cNvSpPr>
          <p:nvPr>
            <p:ph type="pic" sz="quarter" idx="94"/>
          </p:nvPr>
        </p:nvSpPr>
        <p:spPr>
          <a:xfrm>
            <a:off x="5744392" y="5778749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8472185" y="2691882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1" name="图片占位符 170"/>
          <p:cNvSpPr>
            <a:spLocks noGrp="1"/>
          </p:cNvSpPr>
          <p:nvPr>
            <p:ph type="pic" sz="quarter" idx="11"/>
          </p:nvPr>
        </p:nvSpPr>
        <p:spPr>
          <a:xfrm>
            <a:off x="4410405" y="465106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176" name="图片占位符 175"/>
          <p:cNvSpPr>
            <a:spLocks noGrp="1"/>
          </p:cNvSpPr>
          <p:nvPr>
            <p:ph type="pic" sz="quarter" idx="16"/>
          </p:nvPr>
        </p:nvSpPr>
        <p:spPr>
          <a:xfrm>
            <a:off x="3737745" y="2470477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77" name="图片占位符 176"/>
          <p:cNvSpPr>
            <a:spLocks noGrp="1"/>
          </p:cNvSpPr>
          <p:nvPr>
            <p:ph type="pic" sz="quarter" idx="17"/>
          </p:nvPr>
        </p:nvSpPr>
        <p:spPr>
          <a:xfrm>
            <a:off x="4410405" y="2470477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0" name="图片占位符 179"/>
          <p:cNvSpPr>
            <a:spLocks noGrp="1"/>
          </p:cNvSpPr>
          <p:nvPr>
            <p:ph type="pic" sz="quarter" idx="20"/>
          </p:nvPr>
        </p:nvSpPr>
        <p:spPr>
          <a:xfrm>
            <a:off x="3737745" y="3138921"/>
            <a:ext cx="1328517" cy="1336930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182" name="图片占位符 181"/>
          <p:cNvSpPr>
            <a:spLocks noGrp="1"/>
          </p:cNvSpPr>
          <p:nvPr>
            <p:ph type="pic" sz="quarter" idx="23"/>
          </p:nvPr>
        </p:nvSpPr>
        <p:spPr>
          <a:xfrm>
            <a:off x="5083065" y="1133561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3" name="图片占位符 182"/>
          <p:cNvSpPr>
            <a:spLocks noGrp="1"/>
          </p:cNvSpPr>
          <p:nvPr>
            <p:ph type="pic" sz="quarter" idx="24"/>
          </p:nvPr>
        </p:nvSpPr>
        <p:spPr>
          <a:xfrm>
            <a:off x="5083065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5" name="图片占位符 184"/>
          <p:cNvSpPr>
            <a:spLocks noGrp="1"/>
          </p:cNvSpPr>
          <p:nvPr>
            <p:ph type="pic" sz="quarter" idx="26"/>
          </p:nvPr>
        </p:nvSpPr>
        <p:spPr>
          <a:xfrm>
            <a:off x="5083065" y="2487476"/>
            <a:ext cx="1314642" cy="1319915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6" name="图片占位符 185"/>
          <p:cNvSpPr>
            <a:spLocks noGrp="1"/>
          </p:cNvSpPr>
          <p:nvPr>
            <p:ph type="pic" sz="quarter" idx="27"/>
          </p:nvPr>
        </p:nvSpPr>
        <p:spPr>
          <a:xfrm>
            <a:off x="5083065" y="3807389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7" name="图片占位符 186"/>
          <p:cNvSpPr>
            <a:spLocks noGrp="1"/>
          </p:cNvSpPr>
          <p:nvPr>
            <p:ph type="pic" sz="quarter" idx="30"/>
          </p:nvPr>
        </p:nvSpPr>
        <p:spPr>
          <a:xfrm>
            <a:off x="5744392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0" name="图片占位符 189"/>
          <p:cNvSpPr>
            <a:spLocks noGrp="1"/>
          </p:cNvSpPr>
          <p:nvPr>
            <p:ph type="pic" sz="quarter" idx="33"/>
          </p:nvPr>
        </p:nvSpPr>
        <p:spPr>
          <a:xfrm>
            <a:off x="5744392" y="3807389"/>
            <a:ext cx="1999905" cy="1319903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1" name="图片占位符 190"/>
          <p:cNvSpPr>
            <a:spLocks noGrp="1"/>
          </p:cNvSpPr>
          <p:nvPr>
            <p:ph type="pic" sz="quarter" idx="35"/>
          </p:nvPr>
        </p:nvSpPr>
        <p:spPr>
          <a:xfrm>
            <a:off x="6397708" y="1133561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2" name="图片占位符 191"/>
          <p:cNvSpPr>
            <a:spLocks noGrp="1"/>
          </p:cNvSpPr>
          <p:nvPr>
            <p:ph type="pic" sz="quarter" idx="36"/>
          </p:nvPr>
        </p:nvSpPr>
        <p:spPr>
          <a:xfrm>
            <a:off x="6397708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3" name="图片占位符 192"/>
          <p:cNvSpPr>
            <a:spLocks noGrp="1"/>
          </p:cNvSpPr>
          <p:nvPr>
            <p:ph type="pic" sz="quarter" idx="37"/>
          </p:nvPr>
        </p:nvSpPr>
        <p:spPr>
          <a:xfrm>
            <a:off x="6397708" y="2470475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4" name="图片占位符 193"/>
          <p:cNvSpPr>
            <a:spLocks noGrp="1"/>
          </p:cNvSpPr>
          <p:nvPr>
            <p:ph type="pic" sz="quarter" idx="38"/>
          </p:nvPr>
        </p:nvSpPr>
        <p:spPr>
          <a:xfrm>
            <a:off x="6397708" y="3138932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6" name="图片占位符 195"/>
          <p:cNvSpPr>
            <a:spLocks noGrp="1"/>
          </p:cNvSpPr>
          <p:nvPr>
            <p:ph type="pic" sz="quarter" idx="40"/>
          </p:nvPr>
        </p:nvSpPr>
        <p:spPr>
          <a:xfrm>
            <a:off x="7080040" y="465104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197" name="图片占位符 196"/>
          <p:cNvSpPr>
            <a:spLocks noGrp="1"/>
          </p:cNvSpPr>
          <p:nvPr>
            <p:ph type="pic" sz="quarter" idx="41"/>
          </p:nvPr>
        </p:nvSpPr>
        <p:spPr>
          <a:xfrm>
            <a:off x="7080040" y="1133561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8" name="图片占位符 197"/>
          <p:cNvSpPr>
            <a:spLocks noGrp="1"/>
          </p:cNvSpPr>
          <p:nvPr>
            <p:ph type="pic" sz="quarter" idx="42"/>
          </p:nvPr>
        </p:nvSpPr>
        <p:spPr>
          <a:xfrm>
            <a:off x="7080040" y="1802018"/>
            <a:ext cx="1332717" cy="2005361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2" name="图片占位符 201"/>
          <p:cNvSpPr>
            <a:spLocks noGrp="1"/>
          </p:cNvSpPr>
          <p:nvPr>
            <p:ph type="pic" sz="quarter" idx="46"/>
          </p:nvPr>
        </p:nvSpPr>
        <p:spPr>
          <a:xfrm>
            <a:off x="7756901" y="465104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203" name="图片占位符 202"/>
          <p:cNvSpPr>
            <a:spLocks noGrp="1"/>
          </p:cNvSpPr>
          <p:nvPr>
            <p:ph type="pic" sz="quarter" idx="47"/>
          </p:nvPr>
        </p:nvSpPr>
        <p:spPr>
          <a:xfrm>
            <a:off x="7756901" y="1133561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7" name="图片占位符 206"/>
          <p:cNvSpPr>
            <a:spLocks noGrp="1"/>
          </p:cNvSpPr>
          <p:nvPr>
            <p:ph type="pic" sz="quarter" idx="51"/>
          </p:nvPr>
        </p:nvSpPr>
        <p:spPr>
          <a:xfrm>
            <a:off x="7756901" y="3807389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8" name="图片占位符 207"/>
          <p:cNvSpPr>
            <a:spLocks noGrp="1"/>
          </p:cNvSpPr>
          <p:nvPr>
            <p:ph type="pic" sz="quarter" idx="53"/>
          </p:nvPr>
        </p:nvSpPr>
        <p:spPr>
          <a:xfrm>
            <a:off x="8412757" y="1133561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9" name="图片占位符 208"/>
          <p:cNvSpPr>
            <a:spLocks noGrp="1"/>
          </p:cNvSpPr>
          <p:nvPr>
            <p:ph type="pic" sz="quarter" idx="54"/>
          </p:nvPr>
        </p:nvSpPr>
        <p:spPr>
          <a:xfrm>
            <a:off x="8412757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0" name="图片占位符 209"/>
          <p:cNvSpPr>
            <a:spLocks noGrp="1"/>
          </p:cNvSpPr>
          <p:nvPr>
            <p:ph type="pic" sz="quarter" idx="55"/>
          </p:nvPr>
        </p:nvSpPr>
        <p:spPr>
          <a:xfrm>
            <a:off x="8412757" y="2470475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1" name="图片占位符 210"/>
          <p:cNvSpPr>
            <a:spLocks noGrp="1"/>
          </p:cNvSpPr>
          <p:nvPr>
            <p:ph type="pic" sz="quarter" idx="56"/>
          </p:nvPr>
        </p:nvSpPr>
        <p:spPr>
          <a:xfrm>
            <a:off x="8412757" y="3138932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2" name="图片占位符 211"/>
          <p:cNvSpPr>
            <a:spLocks noGrp="1"/>
          </p:cNvSpPr>
          <p:nvPr>
            <p:ph type="pic" sz="quarter" idx="60"/>
          </p:nvPr>
        </p:nvSpPr>
        <p:spPr>
          <a:xfrm>
            <a:off x="9071544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3" name="图片占位符 212"/>
          <p:cNvSpPr>
            <a:spLocks noGrp="1"/>
          </p:cNvSpPr>
          <p:nvPr>
            <p:ph type="pic" sz="quarter" idx="61"/>
          </p:nvPr>
        </p:nvSpPr>
        <p:spPr>
          <a:xfrm>
            <a:off x="9071544" y="2470475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4" name="图片占位符 213"/>
          <p:cNvSpPr>
            <a:spLocks noGrp="1"/>
          </p:cNvSpPr>
          <p:nvPr>
            <p:ph type="pic" sz="quarter" idx="65"/>
          </p:nvPr>
        </p:nvSpPr>
        <p:spPr>
          <a:xfrm>
            <a:off x="3055412" y="1133561"/>
            <a:ext cx="2013780" cy="1336904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6" name="图片占位符 215"/>
          <p:cNvSpPr>
            <a:spLocks noGrp="1"/>
          </p:cNvSpPr>
          <p:nvPr>
            <p:ph type="pic" sz="quarter" idx="67"/>
          </p:nvPr>
        </p:nvSpPr>
        <p:spPr>
          <a:xfrm>
            <a:off x="3055412" y="2470475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7" name="图片占位符 216"/>
          <p:cNvSpPr>
            <a:spLocks noGrp="1"/>
          </p:cNvSpPr>
          <p:nvPr>
            <p:ph type="pic" sz="quarter" idx="68"/>
          </p:nvPr>
        </p:nvSpPr>
        <p:spPr>
          <a:xfrm>
            <a:off x="3055412" y="3138932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8" name="图片占位符 217"/>
          <p:cNvSpPr>
            <a:spLocks noGrp="1"/>
          </p:cNvSpPr>
          <p:nvPr>
            <p:ph type="pic" sz="quarter" idx="72"/>
          </p:nvPr>
        </p:nvSpPr>
        <p:spPr>
          <a:xfrm>
            <a:off x="2368878" y="180201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19" name="图片占位符 218"/>
          <p:cNvSpPr>
            <a:spLocks noGrp="1"/>
          </p:cNvSpPr>
          <p:nvPr>
            <p:ph type="pic" sz="quarter" idx="73"/>
          </p:nvPr>
        </p:nvSpPr>
        <p:spPr>
          <a:xfrm>
            <a:off x="2368878" y="2470475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20" name="图片占位符 219"/>
          <p:cNvSpPr>
            <a:spLocks noGrp="1"/>
          </p:cNvSpPr>
          <p:nvPr>
            <p:ph type="pic" sz="quarter" idx="77"/>
          </p:nvPr>
        </p:nvSpPr>
        <p:spPr>
          <a:xfrm>
            <a:off x="4410405" y="4475860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21" name="图片占位符 220"/>
          <p:cNvSpPr>
            <a:spLocks noGrp="1"/>
          </p:cNvSpPr>
          <p:nvPr>
            <p:ph type="pic" sz="quarter" idx="78"/>
          </p:nvPr>
        </p:nvSpPr>
        <p:spPr>
          <a:xfrm>
            <a:off x="5083065" y="4475858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25" name="图片占位符 224"/>
          <p:cNvSpPr>
            <a:spLocks noGrp="1"/>
          </p:cNvSpPr>
          <p:nvPr>
            <p:ph type="pic" sz="quarter" idx="87"/>
          </p:nvPr>
        </p:nvSpPr>
        <p:spPr>
          <a:xfrm>
            <a:off x="5083065" y="5127306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26" name="图片占位符 225"/>
          <p:cNvSpPr>
            <a:spLocks noGrp="1"/>
          </p:cNvSpPr>
          <p:nvPr>
            <p:ph type="pic" sz="quarter" idx="88"/>
          </p:nvPr>
        </p:nvSpPr>
        <p:spPr>
          <a:xfrm>
            <a:off x="5744392" y="5127306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227" name="图片占位符 226"/>
          <p:cNvSpPr>
            <a:spLocks noGrp="1"/>
          </p:cNvSpPr>
          <p:nvPr>
            <p:ph type="pic" sz="quarter" idx="89"/>
          </p:nvPr>
        </p:nvSpPr>
        <p:spPr>
          <a:xfrm>
            <a:off x="6397708" y="5127306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28" name="图片占位符 227"/>
          <p:cNvSpPr>
            <a:spLocks noGrp="1"/>
          </p:cNvSpPr>
          <p:nvPr>
            <p:ph type="pic" sz="quarter" idx="94"/>
          </p:nvPr>
        </p:nvSpPr>
        <p:spPr>
          <a:xfrm>
            <a:off x="5744392" y="5778749"/>
            <a:ext cx="668459" cy="668459"/>
          </a:xfrm>
          <a:custGeom>
            <a:avLst/>
            <a:gdLst>
              <a:gd name="connsiteX0" fmla="*/ 0 w 668459"/>
              <a:gd name="connsiteY0" fmla="*/ 0 h 668459"/>
              <a:gd name="connsiteX1" fmla="*/ 668459 w 668459"/>
              <a:gd name="connsiteY1" fmla="*/ 0 h 668459"/>
              <a:gd name="connsiteX2" fmla="*/ 668459 w 668459"/>
              <a:gd name="connsiteY2" fmla="*/ 668459 h 668459"/>
              <a:gd name="connsiteX3" fmla="*/ 0 w 668459"/>
              <a:gd name="connsiteY3" fmla="*/ 668459 h 6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459" h="668459">
                <a:moveTo>
                  <a:pt x="0" y="0"/>
                </a:moveTo>
                <a:lnTo>
                  <a:pt x="668459" y="0"/>
                </a:lnTo>
                <a:lnTo>
                  <a:pt x="668459" y="668459"/>
                </a:lnTo>
                <a:lnTo>
                  <a:pt x="0" y="668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32D7-6856-4FFE-A027-74EEB19D1B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7850-D8D1-4069-8921-E5F9B0EA64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32D7-6856-4FFE-A027-74EEB19D1B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7850-D8D1-4069-8921-E5F9B0EA64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7220864" y="-148653"/>
            <a:ext cx="5123536" cy="4997558"/>
          </a:xfrm>
          <a:custGeom>
            <a:avLst/>
            <a:gdLst>
              <a:gd name="connsiteX0" fmla="*/ 446384 w 4818736"/>
              <a:gd name="connsiteY0" fmla="*/ 0 h 4700252"/>
              <a:gd name="connsiteX1" fmla="*/ 4818736 w 4818736"/>
              <a:gd name="connsiteY1" fmla="*/ 0 h 4700252"/>
              <a:gd name="connsiteX2" fmla="*/ 4818736 w 4818736"/>
              <a:gd name="connsiteY2" fmla="*/ 4181888 h 4700252"/>
              <a:gd name="connsiteX3" fmla="*/ 4581936 w 4818736"/>
              <a:gd name="connsiteY3" fmla="*/ 4325748 h 4700252"/>
              <a:gd name="connsiteX4" fmla="*/ 3102906 w 4818736"/>
              <a:gd name="connsiteY4" fmla="*/ 4700252 h 4700252"/>
              <a:gd name="connsiteX5" fmla="*/ 0 w 4818736"/>
              <a:gd name="connsiteY5" fmla="*/ 1597346 h 4700252"/>
              <a:gd name="connsiteX6" fmla="*/ 374504 w 4818736"/>
              <a:gd name="connsiteY6" fmla="*/ 118317 h 470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736" h="4700252">
                <a:moveTo>
                  <a:pt x="446384" y="0"/>
                </a:moveTo>
                <a:lnTo>
                  <a:pt x="4818736" y="0"/>
                </a:lnTo>
                <a:lnTo>
                  <a:pt x="4818736" y="4181888"/>
                </a:lnTo>
                <a:lnTo>
                  <a:pt x="4581936" y="4325748"/>
                </a:lnTo>
                <a:cubicBezTo>
                  <a:pt x="4142275" y="4564586"/>
                  <a:pt x="3638434" y="4700252"/>
                  <a:pt x="3102906" y="4700252"/>
                </a:cubicBezTo>
                <a:cubicBezTo>
                  <a:pt x="1389218" y="4700252"/>
                  <a:pt x="0" y="3311034"/>
                  <a:pt x="0" y="1597346"/>
                </a:cubicBezTo>
                <a:cubicBezTo>
                  <a:pt x="0" y="1061819"/>
                  <a:pt x="135666" y="557978"/>
                  <a:pt x="374504" y="118317"/>
                </a:cubicBezTo>
                <a:close/>
              </a:path>
            </a:pathLst>
          </a:custGeom>
          <a:ln w="15875">
            <a:solidFill>
              <a:srgbClr val="FE4C61"/>
            </a:solidFill>
          </a:ln>
          <a:effectLst>
            <a:outerShdw blurRad="241300" dist="38100" dir="8100000" algn="tr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DC8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C32D7-6856-4FFE-A027-74EEB19D1B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7850-D8D1-4069-8921-E5F9B0EA64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jpe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jpe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jpeg"/><Relationship Id="rId4" Type="http://schemas.openxmlformats.org/officeDocument/2006/relationships/image" Target="../media/image76.png"/><Relationship Id="rId9" Type="http://schemas.openxmlformats.org/officeDocument/2006/relationships/image" Target="../media/image8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81.jpeg"/><Relationship Id="rId4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99.pn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e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49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104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.jpeg"/><Relationship Id="rId18" Type="http://schemas.openxmlformats.org/officeDocument/2006/relationships/image" Target="../media/image120.jpeg"/><Relationship Id="rId26" Type="http://schemas.openxmlformats.org/officeDocument/2006/relationships/image" Target="../media/image128.jpeg"/><Relationship Id="rId3" Type="http://schemas.openxmlformats.org/officeDocument/2006/relationships/image" Target="../media/image106.jpeg"/><Relationship Id="rId21" Type="http://schemas.openxmlformats.org/officeDocument/2006/relationships/image" Target="../media/image123.jpeg"/><Relationship Id="rId7" Type="http://schemas.openxmlformats.org/officeDocument/2006/relationships/image" Target="../media/image110.jpeg"/><Relationship Id="rId12" Type="http://schemas.openxmlformats.org/officeDocument/2006/relationships/image" Target="../media/image114.jpeg"/><Relationship Id="rId17" Type="http://schemas.openxmlformats.org/officeDocument/2006/relationships/image" Target="../media/image119.jpeg"/><Relationship Id="rId25" Type="http://schemas.openxmlformats.org/officeDocument/2006/relationships/image" Target="../media/image127.jpeg"/><Relationship Id="rId33" Type="http://schemas.openxmlformats.org/officeDocument/2006/relationships/image" Target="../media/image135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18.jpeg"/><Relationship Id="rId20" Type="http://schemas.openxmlformats.org/officeDocument/2006/relationships/image" Target="../media/image122.jpeg"/><Relationship Id="rId29" Type="http://schemas.openxmlformats.org/officeDocument/2006/relationships/image" Target="../media/image1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jpeg"/><Relationship Id="rId11" Type="http://schemas.openxmlformats.org/officeDocument/2006/relationships/image" Target="../media/image113.jpeg"/><Relationship Id="rId24" Type="http://schemas.openxmlformats.org/officeDocument/2006/relationships/image" Target="../media/image126.jpeg"/><Relationship Id="rId32" Type="http://schemas.openxmlformats.org/officeDocument/2006/relationships/image" Target="../media/image134.jpeg"/><Relationship Id="rId5" Type="http://schemas.openxmlformats.org/officeDocument/2006/relationships/image" Target="../media/image108.jpeg"/><Relationship Id="rId15" Type="http://schemas.openxmlformats.org/officeDocument/2006/relationships/image" Target="../media/image117.jpeg"/><Relationship Id="rId23" Type="http://schemas.openxmlformats.org/officeDocument/2006/relationships/image" Target="../media/image125.jpeg"/><Relationship Id="rId28" Type="http://schemas.openxmlformats.org/officeDocument/2006/relationships/image" Target="../media/image130.jpeg"/><Relationship Id="rId10" Type="http://schemas.openxmlformats.org/officeDocument/2006/relationships/image" Target="../media/image112.png"/><Relationship Id="rId19" Type="http://schemas.openxmlformats.org/officeDocument/2006/relationships/image" Target="../media/image121.jpeg"/><Relationship Id="rId31" Type="http://schemas.openxmlformats.org/officeDocument/2006/relationships/image" Target="../media/image133.jpeg"/><Relationship Id="rId4" Type="http://schemas.openxmlformats.org/officeDocument/2006/relationships/image" Target="../media/image107.jpeg"/><Relationship Id="rId9" Type="http://schemas.openxmlformats.org/officeDocument/2006/relationships/image" Target="../media/image111.png"/><Relationship Id="rId14" Type="http://schemas.openxmlformats.org/officeDocument/2006/relationships/image" Target="../media/image116.jpeg"/><Relationship Id="rId22" Type="http://schemas.openxmlformats.org/officeDocument/2006/relationships/image" Target="../media/image124.jpeg"/><Relationship Id="rId27" Type="http://schemas.openxmlformats.org/officeDocument/2006/relationships/image" Target="../media/image129.jpeg"/><Relationship Id="rId30" Type="http://schemas.openxmlformats.org/officeDocument/2006/relationships/image" Target="../media/image132.jpeg"/><Relationship Id="rId8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22133" y="2263921"/>
            <a:ext cx="6947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 smtClean="0">
                <a:ln w="25400">
                  <a:solidFill>
                    <a:srgbClr val="FE4C61"/>
                  </a:solidFill>
                </a:ln>
                <a:pattFill prst="pct10">
                  <a:fgClr>
                    <a:schemeClr val="accent4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2667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+mn-ea"/>
                <a:sym typeface="+mn-lt"/>
              </a:rPr>
              <a:t>BABY</a:t>
            </a:r>
            <a:r>
              <a:rPr lang="zh-CN" altLang="en-US" sz="8000" dirty="0" smtClean="0">
                <a:ln w="25400">
                  <a:solidFill>
                    <a:srgbClr val="FE4C61"/>
                  </a:solidFill>
                </a:ln>
                <a:pattFill prst="pct10">
                  <a:fgClr>
                    <a:schemeClr val="accent4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2667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+mn-ea"/>
                <a:sym typeface="+mn-lt"/>
              </a:rPr>
              <a:t>生日相册</a:t>
            </a:r>
            <a:endParaRPr lang="zh-CN" altLang="en-US" sz="8000" dirty="0">
              <a:ln w="25400">
                <a:solidFill>
                  <a:srgbClr val="FE4C61"/>
                </a:solidFill>
              </a:ln>
              <a:pattFill prst="pct10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  <a:effectLst>
                <a:outerShdw blurRad="266700" dist="38100" dir="2700000" algn="tl" rotWithShape="0">
                  <a:prstClr val="black">
                    <a:alpha val="30000"/>
                  </a:prstClr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7" name="五角星 28"/>
          <p:cNvSpPr/>
          <p:nvPr/>
        </p:nvSpPr>
        <p:spPr>
          <a:xfrm rot="21431275">
            <a:off x="845849" y="1248511"/>
            <a:ext cx="416143" cy="416143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五角星 32"/>
          <p:cNvSpPr/>
          <p:nvPr/>
        </p:nvSpPr>
        <p:spPr>
          <a:xfrm rot="19614248">
            <a:off x="10396856" y="2766521"/>
            <a:ext cx="317831" cy="317831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2706423" y="2022133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五角星 35"/>
          <p:cNvSpPr/>
          <p:nvPr/>
        </p:nvSpPr>
        <p:spPr>
          <a:xfrm rot="20634135">
            <a:off x="4476132" y="935532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8336173" y="3661983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五角星 33"/>
          <p:cNvSpPr/>
          <p:nvPr/>
        </p:nvSpPr>
        <p:spPr>
          <a:xfrm rot="918178">
            <a:off x="8314712" y="1658667"/>
            <a:ext cx="575502" cy="575502"/>
          </a:xfrm>
          <a:prstGeom prst="star5">
            <a:avLst>
              <a:gd name="adj" fmla="val 28653"/>
              <a:gd name="hf" fmla="val 105146"/>
              <a:gd name="vf" fmla="val 110557"/>
            </a:avLst>
          </a:prstGeom>
          <a:pattFill prst="ltDnDiag">
            <a:fgClr>
              <a:srgbClr val="92D050"/>
            </a:fgClr>
            <a:bgClr>
              <a:srgbClr val="FCFFD9"/>
            </a:bgClr>
          </a:patt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137424" y="3536460"/>
            <a:ext cx="566565" cy="5512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724842">
            <a:off x="934356" y="858947"/>
            <a:ext cx="1425392" cy="68737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551140" y="4349207"/>
            <a:ext cx="5461622" cy="25087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/>
          <a:srcRect t="28889" r="73750"/>
          <a:stretch>
            <a:fillRect/>
          </a:stretch>
        </p:blipFill>
        <p:spPr>
          <a:xfrm>
            <a:off x="284009" y="3200400"/>
            <a:ext cx="2400300" cy="36576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9746408" y="238408"/>
            <a:ext cx="2058541" cy="2687028"/>
            <a:chOff x="6444208" y="0"/>
            <a:chExt cx="2058541" cy="268702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7380312" y="0"/>
              <a:ext cx="1080120" cy="143620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6444208" y="843558"/>
              <a:ext cx="2058541" cy="184347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rippl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67245" y="1890270"/>
            <a:ext cx="4419620" cy="2762262"/>
          </a:xfrm>
          <a:prstGeom prst="round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05135" y="1890270"/>
            <a:ext cx="4419620" cy="2762262"/>
          </a:xfrm>
          <a:prstGeom prst="round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 l="11458" t="38518" r="56146" b="16851"/>
          <a:stretch>
            <a:fillRect/>
          </a:stretch>
        </p:blipFill>
        <p:spPr>
          <a:xfrm>
            <a:off x="4499248" y="4317920"/>
            <a:ext cx="2962275" cy="2295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55576" y="411510"/>
            <a:ext cx="1275544" cy="21229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896052" y="411510"/>
            <a:ext cx="947515" cy="6656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rot="20681583">
            <a:off x="8423149" y="859750"/>
            <a:ext cx="1343026" cy="962025"/>
          </a:xfrm>
          <a:prstGeom prst="rect">
            <a:avLst/>
          </a:prstGeom>
        </p:spPr>
      </p:pic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84375">
            <a:off x="1129209" y="1498814"/>
            <a:ext cx="3309905" cy="2027856"/>
          </a:xfrm>
          <a:prstGeom prst="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073232">
            <a:off x="4463419" y="2412991"/>
            <a:ext cx="2942137" cy="2206603"/>
          </a:xfrm>
          <a:prstGeom prst="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280421">
            <a:off x="7633399" y="1391761"/>
            <a:ext cx="3309905" cy="2068690"/>
          </a:xfrm>
          <a:prstGeom prst="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t="81481" b="4074"/>
          <a:stretch>
            <a:fillRect/>
          </a:stretch>
        </p:blipFill>
        <p:spPr>
          <a:xfrm>
            <a:off x="965200" y="5867400"/>
            <a:ext cx="9144000" cy="742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717674" y="5267325"/>
            <a:ext cx="790575" cy="12668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574800" y="5753100"/>
            <a:ext cx="371475" cy="7524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708275" y="4752975"/>
            <a:ext cx="1714500" cy="15525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356474" y="5086350"/>
            <a:ext cx="895351" cy="10953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8642350" y="5848350"/>
            <a:ext cx="590550" cy="6191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8242300" y="5257800"/>
            <a:ext cx="600075" cy="12096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8851900" y="4029074"/>
            <a:ext cx="885825" cy="24765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4" cstate="screen"/>
          <a:srcRect l="6882" t="4365" r="6372" b="13282"/>
          <a:stretch>
            <a:fillRect/>
          </a:stretch>
        </p:blipFill>
        <p:spPr>
          <a:xfrm rot="21211525">
            <a:off x="1420076" y="4483232"/>
            <a:ext cx="1395299" cy="6443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5" cstate="screen"/>
          <a:srcRect/>
          <a:stretch>
            <a:fillRect/>
          </a:stretch>
        </p:blipFill>
        <p:spPr>
          <a:xfrm rot="394566">
            <a:off x="5907302" y="941316"/>
            <a:ext cx="792088" cy="3819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6" cstate="screen"/>
          <a:srcRect l="16164" t="19203" r="7393" b="19509"/>
          <a:stretch>
            <a:fillRect/>
          </a:stretch>
        </p:blipFill>
        <p:spPr>
          <a:xfrm>
            <a:off x="6453113" y="4023767"/>
            <a:ext cx="1584201" cy="745724"/>
          </a:xfrm>
          <a:prstGeom prst="rect">
            <a:avLst/>
          </a:prstGeom>
        </p:spPr>
      </p:pic>
      <p:sp>
        <p:nvSpPr>
          <p:cNvPr id="20" name="TextBox 16"/>
          <p:cNvSpPr txBox="1"/>
          <p:nvPr/>
        </p:nvSpPr>
        <p:spPr>
          <a:xfrm>
            <a:off x="1466553" y="329756"/>
            <a:ext cx="1762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Baby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7" cstate="screen"/>
          <a:srcRect/>
          <a:stretch>
            <a:fillRect/>
          </a:stretch>
        </p:blipFill>
        <p:spPr>
          <a:xfrm rot="19020705">
            <a:off x="728922" y="521766"/>
            <a:ext cx="472555" cy="458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ferris dir="l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29943" y="279148"/>
            <a:ext cx="2131089" cy="2667252"/>
            <a:chOff x="323528" y="213986"/>
            <a:chExt cx="2516678" cy="314985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20108624">
              <a:off x="659289" y="213986"/>
              <a:ext cx="1440160" cy="191493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23528" y="1635646"/>
              <a:ext cx="2516678" cy="1728192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971460" y="4892030"/>
            <a:ext cx="1943100" cy="17145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9539156">
            <a:off x="2921997" y="689601"/>
            <a:ext cx="5162184" cy="5162184"/>
          </a:xfrm>
          <a:prstGeom prst="ellipse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18243705">
            <a:off x="7230302" y="3199218"/>
            <a:ext cx="2295278" cy="2295278"/>
          </a:xfrm>
          <a:prstGeom prst="ellipse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632844" y="319319"/>
            <a:ext cx="1352550" cy="1390650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 rot="21164536">
            <a:off x="75408" y="481098"/>
            <a:ext cx="3198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976707"/>
                </a:solidFill>
                <a:cs typeface="+mn-ea"/>
                <a:sym typeface="+mn-lt"/>
              </a:rPr>
              <a:t>Happy baby</a:t>
            </a:r>
            <a:endParaRPr lang="zh-CN" altLang="en-US" sz="4400" dirty="0">
              <a:solidFill>
                <a:srgbClr val="976707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081020" y="1848644"/>
            <a:ext cx="3768080" cy="4843610"/>
            <a:chOff x="8081020" y="1848644"/>
            <a:chExt cx="3768080" cy="484361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8081020" y="3515865"/>
              <a:ext cx="3768080" cy="312530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8081020" y="1848644"/>
              <a:ext cx="3768080" cy="166722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10013404" y="4872979"/>
              <a:ext cx="1466850" cy="18192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flipH="1">
              <a:off x="9532590" y="3962399"/>
              <a:ext cx="905055" cy="720080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796704" y="2705022"/>
            <a:ext cx="2782415" cy="2782415"/>
          </a:xfrm>
          <a:prstGeom prst="ellipse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4655169" y="856479"/>
            <a:ext cx="2465585" cy="2465585"/>
          </a:xfrm>
          <a:prstGeom prst="ellipse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5722454" y="3602979"/>
            <a:ext cx="2540000" cy="2540000"/>
          </a:xfrm>
          <a:prstGeom prst="ellipse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000">
        <p15:prstTrans prst="drap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4196" y="639374"/>
            <a:ext cx="5824785" cy="5399576"/>
          </a:xfrm>
          <a:prstGeom prst="roundRect">
            <a:avLst>
              <a:gd name="adj" fmla="val 12523"/>
            </a:avLst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694817" y="2065786"/>
            <a:ext cx="2930525" cy="4463022"/>
            <a:chOff x="6505575" y="551362"/>
            <a:chExt cx="2711589" cy="412959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21268688">
              <a:off x="7159538" y="551362"/>
              <a:ext cx="2057626" cy="273596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screen"/>
            <a:srcRect l="36042" t="28148" r="36250" b="31111"/>
            <a:stretch>
              <a:fillRect/>
            </a:stretch>
          </p:blipFill>
          <p:spPr>
            <a:xfrm>
              <a:off x="6572250" y="2277763"/>
              <a:ext cx="2486025" cy="20561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screen"/>
            <a:srcRect l="17598" t="22557" r="8288" b="21948"/>
            <a:stretch>
              <a:fillRect/>
            </a:stretch>
          </p:blipFill>
          <p:spPr>
            <a:xfrm>
              <a:off x="6505575" y="3873867"/>
              <a:ext cx="1609725" cy="70765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rot="892371">
              <a:off x="7650419" y="4065257"/>
              <a:ext cx="1235096" cy="6157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l="6355" t="7778" r="38021" b="5370"/>
          <a:stretch>
            <a:fillRect/>
          </a:stretch>
        </p:blipFill>
        <p:spPr>
          <a:xfrm rot="2462806">
            <a:off x="559398" y="3808808"/>
            <a:ext cx="5995968" cy="5266122"/>
          </a:xfrm>
          <a:prstGeom prst="rect">
            <a:avLst/>
          </a:prstGeom>
        </p:spPr>
      </p:pic>
      <p:sp>
        <p:nvSpPr>
          <p:cNvPr id="14" name="五角星 6"/>
          <p:cNvSpPr/>
          <p:nvPr/>
        </p:nvSpPr>
        <p:spPr>
          <a:xfrm rot="19614248">
            <a:off x="3065160" y="683742"/>
            <a:ext cx="317831" cy="31783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五角星 7"/>
          <p:cNvSpPr/>
          <p:nvPr/>
        </p:nvSpPr>
        <p:spPr>
          <a:xfrm rot="1620123">
            <a:off x="845990" y="766374"/>
            <a:ext cx="592380" cy="59238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92D050"/>
            </a:fgClr>
            <a:bgClr>
              <a:srgbClr val="FCFFD9"/>
            </a:bgClr>
          </a:patt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五角星 8"/>
          <p:cNvSpPr/>
          <p:nvPr/>
        </p:nvSpPr>
        <p:spPr>
          <a:xfrm rot="337835">
            <a:off x="5621058" y="3112171"/>
            <a:ext cx="474082" cy="47408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五角星 9"/>
          <p:cNvSpPr/>
          <p:nvPr/>
        </p:nvSpPr>
        <p:spPr>
          <a:xfrm rot="20248740">
            <a:off x="2036923" y="382851"/>
            <a:ext cx="281311" cy="2813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图片占位符 2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43799" y="2350126"/>
            <a:ext cx="2465585" cy="2465585"/>
          </a:xfrm>
          <a:prstGeom prst="ellipse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8243705">
            <a:off x="3704948" y="1942418"/>
            <a:ext cx="2295278" cy="2295278"/>
          </a:xfrm>
          <a:prstGeom prst="ellipse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000">
        <p15:prstTrans prst="airplan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19508" y="4320157"/>
            <a:ext cx="9235885" cy="2179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1647" y="635618"/>
            <a:ext cx="1007002" cy="10400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930" y="3825238"/>
            <a:ext cx="2438045" cy="268986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658649" y="1282841"/>
            <a:ext cx="3655002" cy="3289921"/>
            <a:chOff x="1658649" y="1282841"/>
            <a:chExt cx="3655002" cy="328992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658649" y="1675637"/>
              <a:ext cx="3578802" cy="289712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4611192" y="1282841"/>
              <a:ext cx="702459" cy="4696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1849120" y="2338633"/>
              <a:ext cx="3197860" cy="1981524"/>
            </a:xfrm>
            <a:prstGeom prst="rect">
              <a:avLst/>
            </a:prstGeom>
            <a:ln w="15875">
              <a:noFill/>
            </a:ln>
            <a:effectLst>
              <a:softEdge rad="127000"/>
            </a:effectLst>
          </p:spPr>
        </p:pic>
      </p:grpSp>
      <p:grpSp>
        <p:nvGrpSpPr>
          <p:cNvPr id="21" name="组合 20"/>
          <p:cNvGrpSpPr/>
          <p:nvPr/>
        </p:nvGrpSpPr>
        <p:grpSpPr>
          <a:xfrm>
            <a:off x="6476793" y="912342"/>
            <a:ext cx="3578802" cy="2897125"/>
            <a:chOff x="6476793" y="912342"/>
            <a:chExt cx="3578802" cy="289712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476793" y="912342"/>
              <a:ext cx="3578802" cy="28971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6696130" y="1517687"/>
              <a:ext cx="3121152" cy="2087880"/>
            </a:xfrm>
            <a:prstGeom prst="rect">
              <a:avLst/>
            </a:prstGeom>
            <a:ln w="15875">
              <a:noFill/>
            </a:ln>
            <a:effectLst>
              <a:softEdge rad="127000"/>
            </a:effectLst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99657" y="1306286"/>
            <a:ext cx="6792686" cy="4245428"/>
          </a:xfrm>
          <a:prstGeom prst="roundRect">
            <a:avLst>
              <a:gd name="adj" fmla="val 914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254768" y="-838201"/>
            <a:ext cx="3327632" cy="32385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4324350"/>
            <a:ext cx="4199467" cy="2362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567517" y="3810000"/>
            <a:ext cx="1790700" cy="1428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>
            <a:biLevel thresh="50000"/>
          </a:blip>
          <a:srcRect/>
          <a:stretch>
            <a:fillRect/>
          </a:stretch>
        </p:blipFill>
        <p:spPr>
          <a:xfrm>
            <a:off x="590422" y="303828"/>
            <a:ext cx="1509311" cy="1421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eelOff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123858" y="2220686"/>
            <a:ext cx="5087192" cy="51326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563366" y="1022897"/>
            <a:ext cx="2419351" cy="21526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4438650"/>
            <a:ext cx="2266950" cy="2667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38701" y="2754633"/>
            <a:ext cx="2782415" cy="2782415"/>
          </a:xfrm>
          <a:prstGeom prst="ellipse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6965591" y="690887"/>
            <a:ext cx="2797595" cy="2797595"/>
          </a:xfrm>
          <a:prstGeom prst="ellipse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4616844" y="3488482"/>
            <a:ext cx="2540000" cy="2540000"/>
          </a:xfrm>
          <a:prstGeom prst="ellipse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434503" y="504478"/>
            <a:ext cx="2303580" cy="2303580"/>
          </a:xfrm>
          <a:prstGeom prst="ellipse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drap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2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81105" y="666738"/>
            <a:ext cx="4419620" cy="2762262"/>
          </a:xfrm>
          <a:prstGeom prst="round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10300" y="1972809"/>
            <a:ext cx="4419620" cy="2762262"/>
          </a:xfrm>
          <a:prstGeom prst="round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3714750"/>
            <a:ext cx="12192000" cy="3143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3827135"/>
            <a:ext cx="3733333" cy="18158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165" y="2275329"/>
            <a:ext cx="3929985" cy="23073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355149" y="334711"/>
            <a:ext cx="2221566" cy="222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allOve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12654">
            <a:off x="4326976" y="1405856"/>
            <a:ext cx="4971396" cy="3107122"/>
          </a:xfrm>
          <a:prstGeom prst="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t="51297" b="4444"/>
          <a:stretch>
            <a:fillRect/>
          </a:stretch>
        </p:blipFill>
        <p:spPr>
          <a:xfrm>
            <a:off x="381000" y="3733705"/>
            <a:ext cx="11430000" cy="28455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4300" y="480623"/>
            <a:ext cx="3257996" cy="22372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253052" y="1549655"/>
            <a:ext cx="1008112" cy="1036510"/>
          </a:xfrm>
          <a:prstGeom prst="rect">
            <a:avLst/>
          </a:prstGeom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图片占位符 204"/>
          <p:cNvPicPr>
            <a:picLocks noGrp="1" noChangeAspect="1"/>
          </p:cNvPicPr>
          <p:nvPr>
            <p:ph type="pic" sz="quarter" idx="5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750551" y="3807389"/>
            <a:ext cx="668459" cy="668459"/>
          </a:xfrm>
          <a:ln w="28575">
            <a:solidFill>
              <a:srgbClr val="F9CA62"/>
            </a:solidFill>
          </a:ln>
        </p:spPr>
      </p:pic>
      <p:pic>
        <p:nvPicPr>
          <p:cNvPr id="200" name="图片占位符 199"/>
          <p:cNvPicPr>
            <a:picLocks noGrp="1" noChangeAspect="1"/>
          </p:cNvPicPr>
          <p:nvPr>
            <p:ph type="pic" sz="quarter" idx="33"/>
          </p:nvPr>
        </p:nvPicPr>
        <p:blipFill>
          <a:blip r:embed="rId4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219" name="图片占位符 218"/>
          <p:cNvPicPr>
            <a:picLocks noGrp="1" noChangeAspect="1"/>
          </p:cNvPicPr>
          <p:nvPr>
            <p:ph type="pic" sz="quarter" idx="89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6425175" y="5127306"/>
            <a:ext cx="668459" cy="668459"/>
          </a:xfrm>
          <a:ln w="28575">
            <a:solidFill>
              <a:srgbClr val="F9CA62"/>
            </a:solidFill>
          </a:ln>
        </p:spPr>
      </p:pic>
      <p:pic>
        <p:nvPicPr>
          <p:cNvPr id="211" name="图片占位符 210"/>
          <p:cNvPicPr>
            <a:picLocks noGrp="1" noChangeAspect="1"/>
          </p:cNvPicPr>
          <p:nvPr>
            <p:ph type="pic" sz="quarter" idx="77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4410405" y="4437760"/>
            <a:ext cx="668459" cy="668459"/>
          </a:xfrm>
          <a:ln w="28575">
            <a:solidFill>
              <a:srgbClr val="F9CA62"/>
            </a:solidFill>
          </a:ln>
        </p:spPr>
      </p:pic>
      <p:pic>
        <p:nvPicPr>
          <p:cNvPr id="217" name="图片占位符 216"/>
          <p:cNvPicPr>
            <a:picLocks noGrp="1" noChangeAspect="1"/>
          </p:cNvPicPr>
          <p:nvPr>
            <p:ph type="pic" sz="quarter" idx="78"/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5083065" y="4475858"/>
            <a:ext cx="649003" cy="668459"/>
          </a:xfrm>
          <a:ln w="28575">
            <a:solidFill>
              <a:srgbClr val="F9CA62"/>
            </a:solidFill>
          </a:ln>
        </p:spPr>
      </p:pic>
      <p:pic>
        <p:nvPicPr>
          <p:cNvPr id="214" name="图片占位符 213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63609" y="3807389"/>
            <a:ext cx="668459" cy="668459"/>
          </a:xfrm>
          <a:ln w="28575">
            <a:solidFill>
              <a:srgbClr val="F9CA62"/>
            </a:solidFill>
          </a:ln>
        </p:spPr>
      </p:pic>
      <p:pic>
        <p:nvPicPr>
          <p:cNvPr id="233" name="图片 232"/>
          <p:cNvPicPr>
            <a:picLocks noChangeAspect="1"/>
          </p:cNvPicPr>
          <p:nvPr/>
        </p:nvPicPr>
        <p:blipFill rotWithShape="1">
          <a:blip r:embed="rId8" cstate="screen"/>
          <a:srcRect t="28889" r="73750"/>
          <a:stretch>
            <a:fillRect/>
          </a:stretch>
        </p:blipFill>
        <p:spPr>
          <a:xfrm flipH="1">
            <a:off x="9405773" y="3200400"/>
            <a:ext cx="2400300" cy="3657600"/>
          </a:xfrm>
          <a:prstGeom prst="rect">
            <a:avLst/>
          </a:prstGeom>
        </p:spPr>
      </p:pic>
      <p:grpSp>
        <p:nvGrpSpPr>
          <p:cNvPr id="234" name="组合 233"/>
          <p:cNvGrpSpPr/>
          <p:nvPr/>
        </p:nvGrpSpPr>
        <p:grpSpPr>
          <a:xfrm>
            <a:off x="194398" y="3807379"/>
            <a:ext cx="2223234" cy="2902003"/>
            <a:chOff x="6444208" y="0"/>
            <a:chExt cx="2058541" cy="2687028"/>
          </a:xfrm>
        </p:grpSpPr>
        <p:pic>
          <p:nvPicPr>
            <p:cNvPr id="235" name="图片 234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7380312" y="0"/>
              <a:ext cx="1080120" cy="1436203"/>
            </a:xfrm>
            <a:prstGeom prst="rect">
              <a:avLst/>
            </a:prstGeom>
          </p:spPr>
        </p:pic>
        <p:pic>
          <p:nvPicPr>
            <p:cNvPr id="236" name="图片 235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6444208" y="843558"/>
              <a:ext cx="2058541" cy="1843470"/>
            </a:xfrm>
            <a:prstGeom prst="rect">
              <a:avLst/>
            </a:prstGeom>
          </p:spPr>
        </p:pic>
      </p:grpSp>
      <p:pic>
        <p:nvPicPr>
          <p:cNvPr id="117" name="图片占位符 116"/>
          <p:cNvPicPr>
            <a:picLocks noGrp="1" noChangeAspect="1"/>
          </p:cNvPicPr>
          <p:nvPr>
            <p:ph type="pic" sz="quarter" idx="11"/>
          </p:nvPr>
        </p:nvPicPr>
        <p:blipFill>
          <a:blip r:embed="rId11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29" name="图片占位符 128"/>
          <p:cNvPicPr>
            <a:picLocks noGrp="1" noChangeAspect="1"/>
          </p:cNvPicPr>
          <p:nvPr>
            <p:ph type="pic" sz="quarter" idx="72"/>
          </p:nvPr>
        </p:nvPicPr>
        <p:blipFill>
          <a:blip r:embed="rId12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86" name="图片占位符 185"/>
          <p:cNvPicPr>
            <a:picLocks noGrp="1" noChangeAspect="1"/>
          </p:cNvPicPr>
          <p:nvPr>
            <p:ph type="pic" sz="quarter" idx="73"/>
          </p:nvPr>
        </p:nvPicPr>
        <p:blipFill>
          <a:blip r:embed="rId13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90" name="图片占位符 189"/>
          <p:cNvPicPr>
            <a:picLocks noGrp="1" noChangeAspect="1"/>
          </p:cNvPicPr>
          <p:nvPr>
            <p:ph type="pic" sz="quarter" idx="67"/>
          </p:nvPr>
        </p:nvPicPr>
        <p:blipFill>
          <a:blip r:embed="rId14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209" name="图片占位符 208"/>
          <p:cNvPicPr>
            <a:picLocks noGrp="1" noChangeAspect="1"/>
          </p:cNvPicPr>
          <p:nvPr>
            <p:ph type="pic" sz="quarter" idx="68"/>
          </p:nvPr>
        </p:nvPicPr>
        <p:blipFill>
          <a:blip r:embed="rId15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88" name="图片占位符 187"/>
          <p:cNvPicPr>
            <a:picLocks noGrp="1" noChangeAspect="1"/>
          </p:cNvPicPr>
          <p:nvPr>
            <p:ph type="pic" sz="quarter" idx="16"/>
          </p:nvPr>
        </p:nvPicPr>
        <p:blipFill>
          <a:blip r:embed="rId16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94" name="图片占位符 193"/>
          <p:cNvPicPr>
            <a:picLocks noGrp="1" noChangeAspect="1"/>
          </p:cNvPicPr>
          <p:nvPr>
            <p:ph type="pic" sz="quarter" idx="17"/>
          </p:nvPr>
        </p:nvPicPr>
        <p:blipFill>
          <a:blip r:embed="rId17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92" name="图片占位符 191"/>
          <p:cNvPicPr>
            <a:picLocks noGrp="1" noChangeAspect="1"/>
          </p:cNvPicPr>
          <p:nvPr>
            <p:ph type="pic" sz="quarter" idx="26"/>
          </p:nvPr>
        </p:nvPicPr>
        <p:blipFill>
          <a:blip r:embed="rId18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81" name="图片占位符 180"/>
          <p:cNvPicPr>
            <a:picLocks noGrp="1" noChangeAspect="1"/>
          </p:cNvPicPr>
          <p:nvPr>
            <p:ph type="pic" sz="quarter" idx="30"/>
          </p:nvPr>
        </p:nvPicPr>
        <p:blipFill>
          <a:blip r:embed="rId19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83" name="图片占位符 182"/>
          <p:cNvPicPr>
            <a:picLocks noGrp="1" noChangeAspect="1"/>
          </p:cNvPicPr>
          <p:nvPr>
            <p:ph type="pic" sz="quarter" idx="24"/>
          </p:nvPr>
        </p:nvPicPr>
        <p:blipFill>
          <a:blip r:embed="rId20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33" name="图片占位符 132"/>
          <p:cNvPicPr>
            <a:picLocks noGrp="1" noChangeAspect="1"/>
          </p:cNvPicPr>
          <p:nvPr>
            <p:ph type="pic" sz="quarter" idx="23"/>
          </p:nvPr>
        </p:nvPicPr>
        <p:blipFill>
          <a:blip r:embed="rId5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37" name="图片占位符 136"/>
          <p:cNvPicPr>
            <a:picLocks noGrp="1" noChangeAspect="1"/>
          </p:cNvPicPr>
          <p:nvPr>
            <p:ph type="pic" sz="quarter" idx="35"/>
          </p:nvPr>
        </p:nvPicPr>
        <p:blipFill>
          <a:blip r:embed="rId3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21" name="图片占位符 120"/>
          <p:cNvPicPr>
            <a:picLocks noGrp="1" noChangeAspect="1"/>
          </p:cNvPicPr>
          <p:nvPr>
            <p:ph type="pic" sz="quarter" idx="40"/>
          </p:nvPr>
        </p:nvPicPr>
        <p:blipFill>
          <a:blip r:embed="rId21" cstate="screen"/>
          <a:srcRect/>
          <a:stretch>
            <a:fillRect/>
          </a:stretch>
        </p:blipFill>
        <p:spPr>
          <a:xfrm>
            <a:off x="7081229" y="465138"/>
            <a:ext cx="668337" cy="668337"/>
          </a:xfrm>
          <a:ln w="28575">
            <a:solidFill>
              <a:srgbClr val="F9CA62"/>
            </a:solidFill>
          </a:ln>
        </p:spPr>
      </p:pic>
      <p:pic>
        <p:nvPicPr>
          <p:cNvPr id="123" name="图片占位符 122"/>
          <p:cNvPicPr>
            <a:picLocks noGrp="1" noChangeAspect="1"/>
          </p:cNvPicPr>
          <p:nvPr>
            <p:ph type="pic" sz="quarter" idx="46"/>
          </p:nvPr>
        </p:nvPicPr>
        <p:blipFill>
          <a:blip r:embed="rId17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57" name="图片占位符 156"/>
          <p:cNvPicPr>
            <a:picLocks noGrp="1" noChangeAspect="1"/>
          </p:cNvPicPr>
          <p:nvPr>
            <p:ph type="pic" sz="quarter" idx="53"/>
          </p:nvPr>
        </p:nvPicPr>
        <p:blipFill>
          <a:blip r:embed="rId22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96" name="图片占位符 195"/>
          <p:cNvPicPr>
            <a:picLocks noGrp="1" noChangeAspect="1"/>
          </p:cNvPicPr>
          <p:nvPr>
            <p:ph type="pic" sz="quarter" idx="20"/>
          </p:nvPr>
        </p:nvPicPr>
        <p:blipFill>
          <a:blip r:embed="rId23" cstate="screen"/>
          <a:srcRect/>
          <a:stretch>
            <a:fillRect/>
          </a:stretch>
        </p:blipFill>
        <p:spPr>
          <a:xfrm>
            <a:off x="3728017" y="3138921"/>
            <a:ext cx="1328517" cy="1336930"/>
          </a:xfrm>
          <a:ln w="28575">
            <a:solidFill>
              <a:srgbClr val="F9CA62"/>
            </a:solidFill>
          </a:ln>
        </p:spPr>
      </p:pic>
      <p:pic>
        <p:nvPicPr>
          <p:cNvPr id="222" name="图片占位符 221"/>
          <p:cNvPicPr>
            <a:picLocks noGrp="1" noChangeAspect="1"/>
          </p:cNvPicPr>
          <p:nvPr>
            <p:ph type="pic" sz="quarter" idx="87"/>
          </p:nvPr>
        </p:nvPicPr>
        <p:blipFill>
          <a:blip r:embed="rId11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75" name="图片占位符 174"/>
          <p:cNvPicPr>
            <a:picLocks noGrp="1" noChangeAspect="1"/>
          </p:cNvPicPr>
          <p:nvPr>
            <p:ph type="pic" sz="quarter" idx="56"/>
          </p:nvPr>
        </p:nvPicPr>
        <p:blipFill>
          <a:blip r:embed="rId24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71" name="图片占位符 170"/>
          <p:cNvPicPr>
            <a:picLocks noGrp="1" noChangeAspect="1"/>
          </p:cNvPicPr>
          <p:nvPr>
            <p:ph type="pic" sz="quarter" idx="61"/>
          </p:nvPr>
        </p:nvPicPr>
        <p:blipFill>
          <a:blip r:embed="rId25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60" name="图片占位符 159"/>
          <p:cNvPicPr>
            <a:picLocks noGrp="1" noChangeAspect="1"/>
          </p:cNvPicPr>
          <p:nvPr>
            <p:ph type="pic" sz="quarter" idx="60"/>
          </p:nvPr>
        </p:nvPicPr>
        <p:blipFill>
          <a:blip r:embed="rId26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67" name="图片占位符 166"/>
          <p:cNvPicPr>
            <a:picLocks noGrp="1" noChangeAspect="1"/>
          </p:cNvPicPr>
          <p:nvPr>
            <p:ph type="pic" sz="quarter" idx="55"/>
          </p:nvPr>
        </p:nvPicPr>
        <p:blipFill>
          <a:blip r:embed="rId6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63" name="图片占位符 162"/>
          <p:cNvPicPr>
            <a:picLocks noGrp="1" noChangeAspect="1"/>
          </p:cNvPicPr>
          <p:nvPr>
            <p:ph type="pic" sz="quarter" idx="54"/>
          </p:nvPr>
        </p:nvPicPr>
        <p:blipFill>
          <a:blip r:embed="rId27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55" name="图片占位符 154"/>
          <p:cNvPicPr>
            <a:picLocks noGrp="1" noChangeAspect="1"/>
          </p:cNvPicPr>
          <p:nvPr>
            <p:ph type="pic" sz="quarter" idx="47"/>
          </p:nvPr>
        </p:nvPicPr>
        <p:blipFill>
          <a:blip r:embed="rId28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51" name="图片占位符 150"/>
          <p:cNvPicPr>
            <a:picLocks noGrp="1" noChangeAspect="1"/>
          </p:cNvPicPr>
          <p:nvPr>
            <p:ph type="pic" sz="quarter" idx="41"/>
          </p:nvPr>
        </p:nvPicPr>
        <p:blipFill>
          <a:blip r:embed="rId29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79" name="图片占位符 178"/>
          <p:cNvPicPr>
            <a:picLocks noGrp="1" noChangeAspect="1"/>
          </p:cNvPicPr>
          <p:nvPr>
            <p:ph type="pic" sz="quarter" idx="36"/>
          </p:nvPr>
        </p:nvPicPr>
        <p:blipFill>
          <a:blip r:embed="rId30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98" name="图片占位符 197"/>
          <p:cNvPicPr>
            <a:picLocks noGrp="1" noChangeAspect="1"/>
          </p:cNvPicPr>
          <p:nvPr>
            <p:ph type="pic" sz="quarter" idx="37"/>
          </p:nvPr>
        </p:nvPicPr>
        <p:blipFill>
          <a:blip r:embed="rId22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202" name="图片占位符 201"/>
          <p:cNvPicPr>
            <a:picLocks noGrp="1" noChangeAspect="1"/>
          </p:cNvPicPr>
          <p:nvPr>
            <p:ph type="pic" sz="quarter" idx="38"/>
          </p:nvPr>
        </p:nvPicPr>
        <p:blipFill>
          <a:blip r:embed="rId31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147" name="图片占位符 146"/>
          <p:cNvPicPr>
            <a:picLocks noGrp="1" noChangeAspect="1"/>
          </p:cNvPicPr>
          <p:nvPr>
            <p:ph type="pic" sz="quarter" idx="42"/>
          </p:nvPr>
        </p:nvPicPr>
        <p:blipFill>
          <a:blip r:embed="rId32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256" name="图片占位符 255"/>
          <p:cNvPicPr>
            <a:picLocks noGrp="1" noChangeAspect="1"/>
          </p:cNvPicPr>
          <p:nvPr>
            <p:ph type="pic" sz="quarter" idx="88"/>
          </p:nvPr>
        </p:nvPicPr>
        <p:blipFill>
          <a:blip r:embed="rId28" cstate="screen"/>
          <a:srcRect/>
          <a:stretch>
            <a:fillRect/>
          </a:stretch>
        </p:blipFill>
        <p:spPr>
          <a:ln w="28575">
            <a:solidFill>
              <a:srgbClr val="F9CA62"/>
            </a:solidFill>
          </a:ln>
        </p:spPr>
      </p:pic>
      <p:pic>
        <p:nvPicPr>
          <p:cNvPr id="258" name="图片占位符 257"/>
          <p:cNvPicPr>
            <a:picLocks noGrp="1" noChangeAspect="1"/>
          </p:cNvPicPr>
          <p:nvPr>
            <p:ph type="pic" sz="quarter" idx="94"/>
          </p:nvPr>
        </p:nvPicPr>
        <p:blipFill>
          <a:blip r:embed="rId29" cstate="screen"/>
          <a:srcRect/>
          <a:stretch>
            <a:fillRect/>
          </a:stretch>
        </p:blipFill>
        <p:spPr>
          <a:xfrm>
            <a:off x="5744392" y="5812760"/>
            <a:ext cx="668459" cy="668459"/>
          </a:xfrm>
          <a:ln w="28575">
            <a:solidFill>
              <a:srgbClr val="F9CA62"/>
            </a:solidFill>
          </a:ln>
        </p:spPr>
      </p:pic>
      <p:pic>
        <p:nvPicPr>
          <p:cNvPr id="262" name="图片占位符 261"/>
          <p:cNvPicPr>
            <a:picLocks noGrp="1" noChangeAspect="1"/>
          </p:cNvPicPr>
          <p:nvPr>
            <p:ph type="pic" sz="quarter" idx="65"/>
          </p:nvPr>
        </p:nvPicPr>
        <p:blipFill>
          <a:blip r:embed="rId33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5000">
        <p14:glitter pattern="hexagon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78971" y="1648804"/>
            <a:ext cx="4951640" cy="3094775"/>
          </a:xfrm>
          <a:prstGeom prst="wedgeEllipseCallou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98748" y="2777494"/>
            <a:ext cx="3901051" cy="3057151"/>
          </a:xfrm>
          <a:prstGeom prst="wedgeEllipseCallou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biLevel thresh="50000"/>
          </a:blip>
          <a:srcRect/>
          <a:stretch>
            <a:fillRect/>
          </a:stretch>
        </p:blipFill>
        <p:spPr>
          <a:xfrm>
            <a:off x="299253" y="227628"/>
            <a:ext cx="1509311" cy="14211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biLevel thresh="50000"/>
          </a:blip>
          <a:srcRect/>
          <a:stretch>
            <a:fillRect/>
          </a:stretch>
        </p:blipFill>
        <p:spPr>
          <a:xfrm rot="151727">
            <a:off x="773640" y="4984561"/>
            <a:ext cx="2069847" cy="100811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501018" y="702797"/>
            <a:ext cx="5080615" cy="1254152"/>
            <a:chOff x="3091785" y="3651870"/>
            <a:chExt cx="5080615" cy="125415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7" cstate="screen">
              <a:biLevel thresh="50000"/>
            </a:blip>
            <a:srcRect/>
            <a:stretch>
              <a:fillRect/>
            </a:stretch>
          </p:blipFill>
          <p:spPr>
            <a:xfrm>
              <a:off x="5508104" y="3651870"/>
              <a:ext cx="2664296" cy="125415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8" cstate="screen">
              <a:biLevel thresh="50000"/>
            </a:blip>
            <a:srcRect/>
            <a:stretch>
              <a:fillRect/>
            </a:stretch>
          </p:blipFill>
          <p:spPr>
            <a:xfrm>
              <a:off x="3091785" y="3743731"/>
              <a:ext cx="1715350" cy="79208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8000">
        <p15:prstTrans prst="peelOff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05899 -1.48148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2736" y="1253868"/>
            <a:ext cx="3479586" cy="2327652"/>
          </a:xfrm>
          <a:prstGeom prst="cloud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54744" y="2489291"/>
            <a:ext cx="2967954" cy="2325906"/>
          </a:xfrm>
          <a:prstGeom prst="cloud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82592" y="3800520"/>
            <a:ext cx="3101208" cy="2325906"/>
          </a:xfrm>
          <a:prstGeom prst="cloud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7502769" y="735678"/>
            <a:ext cx="895350" cy="2124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953171" y="4259948"/>
            <a:ext cx="2066633" cy="25980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193642" y="3869046"/>
            <a:ext cx="2240812" cy="2779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rot="21223057">
            <a:off x="9407869" y="1272389"/>
            <a:ext cx="1830920" cy="845454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 rot="21300094">
            <a:off x="183422" y="458836"/>
            <a:ext cx="3198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Happy baby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12000">
        <p15:prstTrans prst="origami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38066" y="1057727"/>
            <a:ext cx="6315868" cy="4206368"/>
          </a:xfrm>
          <a:prstGeom prst="rect">
            <a:avLst/>
          </a:prstGeom>
          <a:ln w="38100">
            <a:solidFill>
              <a:srgbClr val="FE4C61"/>
            </a:solidFill>
          </a:ln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38066" y="1057727"/>
            <a:ext cx="6315868" cy="4206368"/>
          </a:xfrm>
          <a:prstGeom prst="rect">
            <a:avLst/>
          </a:prstGeom>
          <a:ln w="38100">
            <a:solidFill>
              <a:srgbClr val="FE4C61"/>
            </a:solidFill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38066" y="1057727"/>
            <a:ext cx="6315868" cy="4206368"/>
          </a:xfrm>
          <a:prstGeom prst="rect">
            <a:avLst/>
          </a:prstGeom>
          <a:ln w="38100">
            <a:solidFill>
              <a:srgbClr val="FE4C61"/>
            </a:solidFill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38066" y="1057727"/>
            <a:ext cx="6315868" cy="4206368"/>
          </a:xfrm>
          <a:prstGeom prst="rect">
            <a:avLst/>
          </a:prstGeom>
          <a:ln w="38100">
            <a:solidFill>
              <a:srgbClr val="FE4C61"/>
            </a:solidFill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938066" y="1057727"/>
            <a:ext cx="6315868" cy="4206368"/>
          </a:xfrm>
          <a:prstGeom prst="rect">
            <a:avLst/>
          </a:prstGeom>
          <a:ln w="38100">
            <a:solidFill>
              <a:srgbClr val="FE4C61"/>
            </a:solidFill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938066" y="1057727"/>
            <a:ext cx="6315868" cy="4206368"/>
          </a:xfrm>
          <a:prstGeom prst="rect">
            <a:avLst/>
          </a:prstGeom>
          <a:ln w="38100">
            <a:solidFill>
              <a:srgbClr val="FE4C61"/>
            </a:solidFill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863646" y="1057727"/>
            <a:ext cx="6464708" cy="4206368"/>
          </a:xfrm>
          <a:prstGeom prst="rect">
            <a:avLst/>
          </a:prstGeom>
          <a:ln w="38100">
            <a:solidFill>
              <a:srgbClr val="FE4C61"/>
            </a:solidFill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8000">
        <p15:prstTrans prst="pageCurlDouble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8955" y="1016000"/>
            <a:ext cx="3636300" cy="2366016"/>
          </a:xfrm>
          <a:prstGeom prst="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25255" y="1016000"/>
            <a:ext cx="3636300" cy="2366016"/>
          </a:xfrm>
          <a:prstGeom prst="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6588" y="1016000"/>
            <a:ext cx="3636300" cy="2366016"/>
          </a:xfrm>
          <a:prstGeom prst="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925255" y="3521716"/>
            <a:ext cx="3636300" cy="2366016"/>
          </a:xfrm>
          <a:prstGeom prst="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36588" y="3521716"/>
            <a:ext cx="3636300" cy="2366016"/>
          </a:xfrm>
          <a:prstGeom prst="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288955" y="3521716"/>
            <a:ext cx="3636300" cy="2366016"/>
          </a:xfrm>
          <a:prstGeom prst="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>
        <p:fade/>
      </p:transition>
    </mc:Choice>
    <mc:Fallback xmlns="">
      <p:transition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956717" y="714897"/>
            <a:ext cx="3519989" cy="3519989"/>
          </a:xfrm>
          <a:prstGeom prst="ellipse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57150" y="2236257"/>
            <a:ext cx="3882958" cy="3882958"/>
          </a:xfrm>
          <a:prstGeom prst="ellipse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559059" flipH="1">
            <a:off x="315440" y="5105328"/>
            <a:ext cx="5652471" cy="13059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 t="28889" r="73750"/>
          <a:stretch>
            <a:fillRect/>
          </a:stretch>
        </p:blipFill>
        <p:spPr>
          <a:xfrm>
            <a:off x="247013" y="3072429"/>
            <a:ext cx="2400300" cy="36576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657977" y="385401"/>
            <a:ext cx="2058541" cy="2687028"/>
            <a:chOff x="6444208" y="0"/>
            <a:chExt cx="2058541" cy="268702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7380312" y="0"/>
              <a:ext cx="1080120" cy="143620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6444208" y="843558"/>
              <a:ext cx="2058541" cy="184347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>
        <p14:glitter pattern="hexagon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539156">
            <a:off x="1184180" y="1636304"/>
            <a:ext cx="2376063" cy="2295277"/>
          </a:xfrm>
          <a:prstGeom prst="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243705">
            <a:off x="4451807" y="1836167"/>
            <a:ext cx="3139915" cy="2295278"/>
          </a:xfrm>
          <a:prstGeom prst="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8863074">
            <a:off x="8070685" y="2281361"/>
            <a:ext cx="3144660" cy="2295278"/>
          </a:xfrm>
          <a:prstGeom prst="rect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625276" y="4243739"/>
            <a:ext cx="13655476" cy="2741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l="6355" t="7778" r="38021" b="5370"/>
          <a:stretch>
            <a:fillRect/>
          </a:stretch>
        </p:blipFill>
        <p:spPr>
          <a:xfrm rot="2462806">
            <a:off x="559398" y="3808808"/>
            <a:ext cx="5995968" cy="52661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59796" y="738727"/>
            <a:ext cx="3244218" cy="2027636"/>
          </a:xfrm>
          <a:prstGeom prst="cloud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04014" y="1752545"/>
            <a:ext cx="3244218" cy="2027636"/>
          </a:xfrm>
          <a:prstGeom prst="cloud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5991" y="2008653"/>
            <a:ext cx="2963174" cy="2162812"/>
          </a:xfrm>
          <a:prstGeom prst="cloud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691239" y="4037757"/>
            <a:ext cx="2759838" cy="2162812"/>
          </a:xfrm>
          <a:prstGeom prst="cloud">
            <a:avLst/>
          </a:prstGeom>
          <a:ln w="38100">
            <a:solidFill>
              <a:srgbClr val="FE4C61"/>
            </a:solidFill>
          </a:ln>
          <a:effectLst>
            <a:outerShdw blurRad="330200" sx="102000" sy="102000" algn="ctr" rotWithShape="0">
              <a:prstClr val="black">
                <a:alpha val="19000"/>
              </a:prstClr>
            </a:outerShdw>
          </a:effectLst>
        </p:spPr>
      </p:pic>
      <p:sp>
        <p:nvSpPr>
          <p:cNvPr id="14" name="五角星 6"/>
          <p:cNvSpPr/>
          <p:nvPr/>
        </p:nvSpPr>
        <p:spPr>
          <a:xfrm rot="19614248">
            <a:off x="11193160" y="505271"/>
            <a:ext cx="317831" cy="31783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五角星 7"/>
          <p:cNvSpPr/>
          <p:nvPr/>
        </p:nvSpPr>
        <p:spPr>
          <a:xfrm rot="1620123">
            <a:off x="9755806" y="227316"/>
            <a:ext cx="592380" cy="59238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92D050"/>
            </a:fgClr>
            <a:bgClr>
              <a:srgbClr val="FCFFD9"/>
            </a:bgClr>
          </a:patt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五角星 8"/>
          <p:cNvSpPr/>
          <p:nvPr/>
        </p:nvSpPr>
        <p:spPr>
          <a:xfrm rot="337835">
            <a:off x="5621058" y="3112171"/>
            <a:ext cx="474082" cy="47408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五角星 9"/>
          <p:cNvSpPr/>
          <p:nvPr/>
        </p:nvSpPr>
        <p:spPr>
          <a:xfrm rot="20248740">
            <a:off x="2036923" y="382851"/>
            <a:ext cx="281311" cy="2813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000">
        <p15:prstTrans prst="airplan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qhye3f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宽屏</PresentationFormat>
  <Paragraphs>24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汉真广标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2022-03-04T02:56:34Z</dcterms:created>
  <dcterms:modified xsi:type="dcterms:W3CDTF">2023-01-10T06:26:19Z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CB0708B349A947F8B58DFA10ED3A1E8B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