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3" r:id="rId3"/>
    <p:sldId id="262" r:id="rId4"/>
    <p:sldId id="258" r:id="rId5"/>
    <p:sldId id="270" r:id="rId6"/>
    <p:sldId id="269" r:id="rId7"/>
    <p:sldId id="264" r:id="rId8"/>
    <p:sldId id="259" r:id="rId9"/>
    <p:sldId id="268" r:id="rId10"/>
    <p:sldId id="260" r:id="rId11"/>
    <p:sldId id="272" r:id="rId12"/>
    <p:sldId id="273" r:id="rId13"/>
    <p:sldId id="266" r:id="rId14"/>
  </p:sldIdLst>
  <p:sldSz cx="9144000" cy="6858000" type="screen4x3"/>
  <p:notesSz cx="7559675" cy="10691813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buSzPct val="100000"/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1pPr>
    <a:lvl2pPr marL="483870" algn="l" rtl="0" eaLnBrk="0" fontAlgn="base" hangingPunct="0">
      <a:spcBef>
        <a:spcPct val="0"/>
      </a:spcBef>
      <a:spcAft>
        <a:spcPct val="0"/>
      </a:spcAft>
      <a:buSzPct val="100000"/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2pPr>
    <a:lvl3pPr marL="967740" algn="l" rtl="0" eaLnBrk="0" fontAlgn="base" hangingPunct="0">
      <a:spcBef>
        <a:spcPct val="0"/>
      </a:spcBef>
      <a:spcAft>
        <a:spcPct val="0"/>
      </a:spcAft>
      <a:buSzPct val="100000"/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3pPr>
    <a:lvl4pPr marL="1451610" algn="l" rtl="0" eaLnBrk="0" fontAlgn="base" hangingPunct="0">
      <a:spcBef>
        <a:spcPct val="0"/>
      </a:spcBef>
      <a:spcAft>
        <a:spcPct val="0"/>
      </a:spcAft>
      <a:buSzPct val="100000"/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4pPr>
    <a:lvl5pPr marL="1935480" algn="l" rtl="0" eaLnBrk="0" fontAlgn="base" hangingPunct="0">
      <a:spcBef>
        <a:spcPct val="0"/>
      </a:spcBef>
      <a:spcAft>
        <a:spcPct val="0"/>
      </a:spcAft>
      <a:buSzPct val="100000"/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5pPr>
    <a:lvl6pPr marL="2419350" algn="l" defTabSz="96774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6pPr>
    <a:lvl7pPr marL="2902585" algn="l" defTabSz="96774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7pPr>
    <a:lvl8pPr marL="3386455" algn="l" defTabSz="96774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8pPr>
    <a:lvl9pPr marL="3870325" algn="l" defTabSz="96774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859" cy="5364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32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282066" y="0"/>
            <a:ext cx="3275859" cy="5364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325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155065"/>
            <a:ext cx="3275859" cy="5364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32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282066" y="10155065"/>
            <a:ext cx="3275859" cy="5364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32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0D146-313C-46A9-BF4B-DE6DEBE5DE4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62162-031E-4D6C-8AFF-6A521C3CEF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3870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7740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51610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35480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19350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02585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86455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70325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62162-031E-4D6C-8AFF-6A521C3CEFB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食品1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7" y="1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KSO_CT2"/>
          <p:cNvSpPr>
            <a:spLocks noGrp="1"/>
          </p:cNvSpPr>
          <p:nvPr>
            <p:ph type="subTitle" idx="1"/>
          </p:nvPr>
        </p:nvSpPr>
        <p:spPr>
          <a:xfrm>
            <a:off x="769871" y="3373318"/>
            <a:ext cx="5144891" cy="467211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accent2"/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199765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769871" y="1538593"/>
            <a:ext cx="5144891" cy="1720076"/>
          </a:xfr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3600" b="0" baseline="0">
                <a:solidFill>
                  <a:schemeClr val="accent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lIns="91431" tIns="45715" rIns="91431" bIns="45715"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1" cy="365125"/>
          </a:xfrm>
          <a:prstGeom prst="rect">
            <a:avLst/>
          </a:prstGeom>
        </p:spPr>
        <p:txBody>
          <a:bodyPr lIns="91431" tIns="45715" rIns="91431" bIns="45715"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31" tIns="45715" rIns="91431" bIns="45715" numCol="1" anchor="t" anchorCtr="0" compatLnSpc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CFB9D4A-4B72-41BC-8614-BE3C88C95707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58443" y="533402"/>
            <a:ext cx="2949178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15992" y="1063629"/>
            <a:ext cx="4629150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858443" y="2133602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199765" indent="0">
              <a:buNone/>
              <a:defRPr sz="1000"/>
            </a:lvl8pPr>
            <a:lvl9pPr marL="3656965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lIns="91431" tIns="45715" rIns="91431" bIns="45715"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1" cy="365125"/>
          </a:xfrm>
          <a:prstGeom prst="rect">
            <a:avLst/>
          </a:prstGeom>
        </p:spPr>
        <p:txBody>
          <a:bodyPr lIns="91431" tIns="45715" rIns="91431" bIns="45715"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31" tIns="45715" rIns="91431" bIns="45715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AB8E48AB-CE24-493F-B6F8-FF027F82F945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934644" y="457201"/>
            <a:ext cx="2949178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4082125" y="987427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199765" indent="0">
              <a:buNone/>
              <a:defRPr sz="2000"/>
            </a:lvl8pPr>
            <a:lvl9pPr marL="3656965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altLang="en-US" noProof="0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934644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199765" indent="0">
              <a:buNone/>
              <a:defRPr sz="1000"/>
            </a:lvl8pPr>
            <a:lvl9pPr marL="3656965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lIns="91431" tIns="45715" rIns="91431" bIns="45715"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1" cy="365125"/>
          </a:xfrm>
          <a:prstGeom prst="rect">
            <a:avLst/>
          </a:prstGeom>
        </p:spPr>
        <p:txBody>
          <a:bodyPr lIns="91431" tIns="45715" rIns="91431" bIns="45715"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31" tIns="45715" rIns="91431" bIns="45715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F6A8B7C5-61B6-49C7-B68D-8AAE9BEE0242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lIns="91431" tIns="45715" rIns="91431" bIns="45715"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1" cy="365125"/>
          </a:xfrm>
          <a:prstGeom prst="rect">
            <a:avLst/>
          </a:prstGeom>
        </p:spPr>
        <p:txBody>
          <a:bodyPr lIns="91431" tIns="45715" rIns="91431" bIns="45715"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31" tIns="45715" rIns="91431" bIns="45715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76E94548-C043-4A95-B54C-462AD6949E36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628467" y="365125"/>
            <a:ext cx="886883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1585381" y="365125"/>
            <a:ext cx="5949952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lIns="91431" tIns="45715" rIns="91431" bIns="45715"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1" cy="365125"/>
          </a:xfrm>
          <a:prstGeom prst="rect">
            <a:avLst/>
          </a:prstGeom>
        </p:spPr>
        <p:txBody>
          <a:bodyPr lIns="91431" tIns="45715" rIns="91431" bIns="45715"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31" tIns="45715" rIns="91431" bIns="45715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DC867363-4020-43AE-9B09-8690FA4D21B9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 hasCustomPrompt="1"/>
          </p:nvPr>
        </p:nvSpPr>
        <p:spPr>
          <a:xfrm>
            <a:off x="457201" y="1600200"/>
            <a:ext cx="8229600" cy="4525963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  <a:endParaRPr lang="zh-CN" altLang="en-US" noProof="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lIns="91431" tIns="45715" rIns="91431" bIns="45715"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</p:spPr>
        <p:txBody>
          <a:bodyPr lIns="91431" tIns="45715" rIns="91431" bIns="45715"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31" tIns="45715" rIns="91431" bIns="45715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DC867363-4020-43AE-9B09-8690FA4D21B9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1" cy="36512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31" tIns="45715" rIns="91431" bIns="45715" numCol="1" anchor="ctr" anchorCtr="0" compatLnSpc="1"/>
          <a:lstStyle>
            <a:lvl1pPr>
              <a:defRPr>
                <a:ea typeface="幼圆" panose="02010509060101010101" pitchFamily="49" charset="-122"/>
              </a:defRPr>
            </a:lvl1pPr>
          </a:lstStyle>
          <a:p>
            <a:pPr>
              <a:defRPr/>
            </a:pPr>
            <a:fld id="{DC867363-4020-43AE-9B09-8690FA4D21B9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1" cy="36512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31" tIns="45715" rIns="91431" bIns="45715" numCol="1" anchor="ctr" anchorCtr="0" compatLnSpc="1"/>
          <a:lstStyle>
            <a:lvl1pPr>
              <a:defRPr>
                <a:ea typeface="幼圆" panose="02010509060101010101" pitchFamily="49" charset="-122"/>
              </a:defRPr>
            </a:lvl1pPr>
          </a:lstStyle>
          <a:p>
            <a:pPr>
              <a:defRPr/>
            </a:pPr>
            <a:fld id="{DC867363-4020-43AE-9B09-8690FA4D21B9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1" cy="36512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31" tIns="45715" rIns="91431" bIns="45715" numCol="1" anchor="ctr" anchorCtr="0" compatLnSpc="1"/>
          <a:lstStyle>
            <a:lvl1pPr>
              <a:defRPr>
                <a:ea typeface="幼圆" panose="02010509060101010101" pitchFamily="49" charset="-122"/>
              </a:defRPr>
            </a:lvl1pPr>
          </a:lstStyle>
          <a:p>
            <a:pPr>
              <a:defRPr/>
            </a:pPr>
            <a:fld id="{DC867363-4020-43AE-9B09-8690FA4D21B9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1" y="1600200"/>
            <a:ext cx="4038600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 lIns="91431" tIns="45715" rIns="91431" bIns="45715"/>
          <a:lstStyle>
            <a:lvl1pPr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</p:spPr>
        <p:txBody>
          <a:bodyPr lIns="91431" tIns="45715" rIns="91431" bIns="45715"/>
          <a:lstStyle>
            <a:lvl1pPr algn="ctr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vert="horz" wrap="square" lIns="91431" tIns="45715" rIns="91431" bIns="45715" numCol="1" anchor="t" anchorCtr="0" compatLnSpc="1"/>
          <a:lstStyle>
            <a:lvl1pPr algn="r">
              <a:defRPr sz="1400"/>
            </a:lvl1pPr>
          </a:lstStyle>
          <a:p>
            <a:pPr>
              <a:defRPr/>
            </a:pPr>
            <a:fld id="{DC867363-4020-43AE-9B09-8690FA4D21B9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r>
              <a:rPr lang="zh-CN" altLang="en-US" noProof="1" smtClean="0"/>
              <a:t>单击图标添加图片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 lIns="91431" tIns="45715" rIns="91431" bIns="45715"/>
          <a:lstStyle>
            <a:lvl1pPr>
              <a:defRPr noProof="1" dirty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</p:spPr>
        <p:txBody>
          <a:bodyPr lIns="91431" tIns="45715" rIns="91431" bIns="45715"/>
          <a:lstStyle>
            <a:lvl1pPr>
              <a:defRPr noProof="1" dirty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vert="horz" wrap="square" lIns="91431" tIns="45715" rIns="91431" bIns="45715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DC867363-4020-43AE-9B09-8690FA4D21B9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SO_FN"/>
          <p:cNvSpPr txBox="1">
            <a:spLocks noChangeArrowheads="1"/>
          </p:cNvSpPr>
          <p:nvPr/>
        </p:nvSpPr>
        <p:spPr bwMode="auto"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584C3B4-34D0-4623-B585-248E1BB659EA}" type="slidenum">
              <a:rPr lang="zh-CN" altLang="zh-CN">
                <a:solidFill>
                  <a:schemeClr val="bg1"/>
                </a:solidFill>
              </a:rPr>
              <a:t>‹#›</a:t>
            </a:fld>
            <a:endParaRPr lang="zh-CN" altLang="zh-CN">
              <a:solidFill>
                <a:schemeClr val="bg1"/>
              </a:solidFill>
            </a:endParaRPr>
          </a:p>
        </p:txBody>
      </p:sp>
      <p:sp>
        <p:nvSpPr>
          <p:cNvPr id="13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lIns="91431" tIns="45715" rIns="91431" bIns="45715"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1" cy="365125"/>
          </a:xfrm>
          <a:prstGeom prst="rect">
            <a:avLst/>
          </a:prstGeom>
        </p:spPr>
        <p:txBody>
          <a:bodyPr lIns="91431" tIns="45715" rIns="91431" bIns="45715"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31" tIns="45715" rIns="91431" bIns="45715" numCol="1" anchor="t" anchorCtr="0" compatLnSpc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C867363-4020-43AE-9B09-8690FA4D21B9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 descr="食品1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1112" y="-26988"/>
            <a:ext cx="9263063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KSO_CT2"/>
          <p:cNvSpPr txBox="1"/>
          <p:nvPr/>
        </p:nvSpPr>
        <p:spPr bwMode="auto">
          <a:xfrm>
            <a:off x="785814" y="3181351"/>
            <a:ext cx="5145087" cy="466725"/>
          </a:xfrm>
          <a:prstGeom prst="rect">
            <a:avLst/>
          </a:prstGeom>
          <a:noFill/>
          <a:ln>
            <a:noFill/>
          </a:ln>
        </p:spPr>
        <p:txBody>
          <a:bodyPr lIns="91431" tIns="45715" rIns="91431" bIns="45715"/>
          <a:lstStyle>
            <a:lvl1pPr marL="0" indent="0" algn="ctr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None/>
              <a:defRPr lang="zh-CN" altLang="en-US" sz="1800" kern="1200">
                <a:solidFill>
                  <a:schemeClr val="accent2"/>
                </a:solidFill>
                <a:effectLst/>
                <a:latin typeface="+mn-ea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F4C197"/>
              </a:buClr>
              <a:buFont typeface="幼圆" panose="02010509060101010101" pitchFamily="49" charset="-122"/>
              <a:buNone/>
              <a:defRPr sz="20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smtClean="0"/>
              <a:t>单击此处编辑母版副标题样式</a:t>
            </a:r>
            <a:endParaRPr dirty="0" smtClean="0"/>
          </a:p>
        </p:txBody>
      </p:sp>
      <p:sp>
        <p:nvSpPr>
          <p:cNvPr id="5" name="KSO_FN"/>
          <p:cNvSpPr txBox="1">
            <a:spLocks noChangeArrowheads="1"/>
          </p:cNvSpPr>
          <p:nvPr/>
        </p:nvSpPr>
        <p:spPr bwMode="auto"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52302C8-8D7F-42EF-80CC-E2ECC1A076B0}" type="slidenum">
              <a:rPr lang="zh-CN" altLang="zh-CN">
                <a:solidFill>
                  <a:schemeClr val="bg1"/>
                </a:solidFill>
              </a:rPr>
              <a:t>‹#›</a:t>
            </a:fld>
            <a:endParaRPr lang="zh-CN" altLang="zh-CN">
              <a:solidFill>
                <a:schemeClr val="bg1"/>
              </a:solidFill>
            </a:endParaRPr>
          </a:p>
        </p:txBody>
      </p:sp>
      <p:sp>
        <p:nvSpPr>
          <p:cNvPr id="6" name="任意多边形 10"/>
          <p:cNvSpPr/>
          <p:nvPr/>
        </p:nvSpPr>
        <p:spPr bwMode="gray">
          <a:xfrm>
            <a:off x="30164" y="1508126"/>
            <a:ext cx="9164637" cy="3744913"/>
          </a:xfrm>
          <a:custGeom>
            <a:avLst/>
            <a:gdLst>
              <a:gd name="T0" fmla="*/ 1617036 w 9164638"/>
              <a:gd name="T1" fmla="*/ 1057 h 3745139"/>
              <a:gd name="T2" fmla="*/ 2073703 w 9164638"/>
              <a:gd name="T3" fmla="*/ 2012 h 3745139"/>
              <a:gd name="T4" fmla="*/ 6405427 w 9164638"/>
              <a:gd name="T5" fmla="*/ 904640 h 3745139"/>
              <a:gd name="T6" fmla="*/ 9164627 w 9164638"/>
              <a:gd name="T7" fmla="*/ 170167 h 3745139"/>
              <a:gd name="T8" fmla="*/ 9153325 w 9164638"/>
              <a:gd name="T9" fmla="*/ 3395214 h 3745139"/>
              <a:gd name="T10" fmla="*/ 6247205 w 9164638"/>
              <a:gd name="T11" fmla="*/ 3572882 h 3745139"/>
              <a:gd name="T12" fmla="*/ 3013349 w 9164638"/>
              <a:gd name="T13" fmla="*/ 2992278 h 3745139"/>
              <a:gd name="T14" fmla="*/ 50700 w 9164638"/>
              <a:gd name="T15" fmla="*/ 3723166 h 3745139"/>
              <a:gd name="T16" fmla="*/ 0 w 9164638"/>
              <a:gd name="T17" fmla="*/ 3742426 h 3745139"/>
              <a:gd name="T18" fmla="*/ 0 w 9164638"/>
              <a:gd name="T19" fmla="*/ 142891 h 3745139"/>
              <a:gd name="T20" fmla="*/ 121153 w 9164638"/>
              <a:gd name="T21" fmla="*/ 117121 h 3745139"/>
              <a:gd name="T22" fmla="*/ 1617036 w 9164638"/>
              <a:gd name="T23" fmla="*/ 1057 h 374513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164638" h="3745139">
                <a:moveTo>
                  <a:pt x="1617036" y="1057"/>
                </a:moveTo>
                <a:cubicBezTo>
                  <a:pt x="1760109" y="-568"/>
                  <a:pt x="1912252" y="-369"/>
                  <a:pt x="2073703" y="2012"/>
                </a:cubicBezTo>
                <a:cubicBezTo>
                  <a:pt x="3365312" y="19475"/>
                  <a:pt x="5284967" y="676700"/>
                  <a:pt x="6405438" y="905300"/>
                </a:cubicBezTo>
                <a:cubicBezTo>
                  <a:pt x="7525909" y="1133900"/>
                  <a:pt x="8941835" y="330625"/>
                  <a:pt x="9164638" y="170287"/>
                </a:cubicBezTo>
                <a:lnTo>
                  <a:pt x="9153336" y="3397675"/>
                </a:lnTo>
                <a:cubicBezTo>
                  <a:pt x="7906934" y="3804075"/>
                  <a:pt x="6828440" y="3651675"/>
                  <a:pt x="6247216" y="3575475"/>
                </a:cubicBezTo>
                <a:cubicBezTo>
                  <a:pt x="5665991" y="3499275"/>
                  <a:pt x="4227461" y="2956350"/>
                  <a:pt x="3013349" y="2994450"/>
                </a:cubicBezTo>
                <a:cubicBezTo>
                  <a:pt x="2150190" y="2989290"/>
                  <a:pt x="597440" y="3521754"/>
                  <a:pt x="50700" y="3725867"/>
                </a:cubicBezTo>
                <a:lnTo>
                  <a:pt x="0" y="3745139"/>
                </a:lnTo>
                <a:lnTo>
                  <a:pt x="0" y="142999"/>
                </a:lnTo>
                <a:lnTo>
                  <a:pt x="121153" y="117205"/>
                </a:lnTo>
                <a:cubicBezTo>
                  <a:pt x="413026" y="62883"/>
                  <a:pt x="901668" y="9181"/>
                  <a:pt x="1617036" y="1057"/>
                </a:cubicBezTo>
                <a:close/>
              </a:path>
            </a:pathLst>
          </a:custGeom>
          <a:solidFill>
            <a:srgbClr val="F2B483">
              <a:alpha val="41176"/>
            </a:srgbClr>
          </a:solidFill>
          <a:ln w="9525">
            <a:noFill/>
            <a:round/>
          </a:ln>
        </p:spPr>
        <p:txBody>
          <a:bodyPr lIns="91431" tIns="45715" rIns="91431" bIns="45715"/>
          <a:lstStyle/>
          <a:p>
            <a:pPr eaLnBrk="0" hangingPunct="0">
              <a:defRPr/>
            </a:pPr>
            <a:endParaRPr lang="zh-CN" altLang="en-US"/>
          </a:p>
        </p:txBody>
      </p:sp>
      <p:sp>
        <p:nvSpPr>
          <p:cNvPr id="8" name="Freeform 18"/>
          <p:cNvSpPr/>
          <p:nvPr/>
        </p:nvSpPr>
        <p:spPr bwMode="gray">
          <a:xfrm>
            <a:off x="44449" y="1733551"/>
            <a:ext cx="9150350" cy="3267075"/>
          </a:xfrm>
          <a:custGeom>
            <a:avLst/>
            <a:gdLst>
              <a:gd name="T0" fmla="*/ 2147483646 w 5764"/>
              <a:gd name="T1" fmla="*/ 2147483646 h 2057"/>
              <a:gd name="T2" fmla="*/ 2147483646 w 5764"/>
              <a:gd name="T3" fmla="*/ 2147483646 h 2057"/>
              <a:gd name="T4" fmla="*/ 2147483646 w 5764"/>
              <a:gd name="T5" fmla="*/ 2147483646 h 2057"/>
              <a:gd name="T6" fmla="*/ 2147483646 w 5764"/>
              <a:gd name="T7" fmla="*/ 2147483646 h 2057"/>
              <a:gd name="T8" fmla="*/ 2147483646 w 5764"/>
              <a:gd name="T9" fmla="*/ 2147483646 h 2057"/>
              <a:gd name="T10" fmla="*/ 2147483646 w 5764"/>
              <a:gd name="T11" fmla="*/ 2147483646 h 2057"/>
              <a:gd name="T12" fmla="*/ 2147483646 w 5764"/>
              <a:gd name="T13" fmla="*/ 2147483646 h 2057"/>
              <a:gd name="T14" fmla="*/ 2147483646 w 5764"/>
              <a:gd name="T15" fmla="*/ 2147483646 h 2057"/>
              <a:gd name="T16" fmla="*/ 2147483646 w 5764"/>
              <a:gd name="T17" fmla="*/ 2147483646 h 20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64" h="2057">
                <a:moveTo>
                  <a:pt x="6" y="272"/>
                </a:moveTo>
                <a:cubicBezTo>
                  <a:pt x="144" y="233"/>
                  <a:pt x="656" y="0"/>
                  <a:pt x="1453" y="10"/>
                </a:cubicBezTo>
                <a:cubicBezTo>
                  <a:pt x="2250" y="20"/>
                  <a:pt x="3475" y="403"/>
                  <a:pt x="4182" y="482"/>
                </a:cubicBezTo>
                <a:cubicBezTo>
                  <a:pt x="4890" y="561"/>
                  <a:pt x="5626" y="237"/>
                  <a:pt x="5764" y="154"/>
                </a:cubicBezTo>
                <a:lnTo>
                  <a:pt x="5764" y="1806"/>
                </a:lnTo>
                <a:cubicBezTo>
                  <a:pt x="4919" y="2052"/>
                  <a:pt x="4485" y="2057"/>
                  <a:pt x="4005" y="1994"/>
                </a:cubicBezTo>
                <a:cubicBezTo>
                  <a:pt x="3526" y="1929"/>
                  <a:pt x="2640" y="1502"/>
                  <a:pt x="1891" y="1522"/>
                </a:cubicBezTo>
                <a:cubicBezTo>
                  <a:pt x="1234" y="1519"/>
                  <a:pt x="0" y="1962"/>
                  <a:pt x="6" y="1967"/>
                </a:cubicBezTo>
                <a:cubicBezTo>
                  <a:pt x="12" y="1972"/>
                  <a:pt x="6" y="641"/>
                  <a:pt x="6" y="272"/>
                </a:cubicBezTo>
                <a:close/>
              </a:path>
            </a:pathLst>
          </a:custGeom>
          <a:solidFill>
            <a:srgbClr val="F2B483"/>
          </a:solidFill>
          <a:ln w="9525">
            <a:noFill/>
            <a:round/>
          </a:ln>
        </p:spPr>
        <p:txBody>
          <a:bodyPr lIns="91431" tIns="45715" rIns="91431" bIns="45715"/>
          <a:lstStyle/>
          <a:p>
            <a:pPr eaLnBrk="0" hangingPunct="0">
              <a:defRPr/>
            </a:pPr>
            <a:endParaRPr lang="zh-CN" altLang="en-US"/>
          </a:p>
        </p:txBody>
      </p:sp>
      <p:grpSp>
        <p:nvGrpSpPr>
          <p:cNvPr id="9" name="Group 25"/>
          <p:cNvGrpSpPr/>
          <p:nvPr/>
        </p:nvGrpSpPr>
        <p:grpSpPr bwMode="auto">
          <a:xfrm>
            <a:off x="296863" y="3249613"/>
            <a:ext cx="1295400" cy="1371600"/>
            <a:chOff x="4992" y="816"/>
            <a:chExt cx="576" cy="576"/>
          </a:xfrm>
        </p:grpSpPr>
        <p:sp>
          <p:nvSpPr>
            <p:cNvPr id="10" name="Oval 26"/>
            <p:cNvSpPr>
              <a:spLocks noChangeArrowheads="1"/>
            </p:cNvSpPr>
            <p:nvPr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lumMod val="50000"/>
                <a:alpha val="53000"/>
              </a:schemeClr>
            </a:solidFill>
            <a:ln w="9525">
              <a:noFill/>
              <a:rou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zh-CN" altLang="en-US" kern="0" smtClean="0">
                <a:solidFill>
                  <a:srgbClr val="000000"/>
                </a:solidFill>
              </a:endParaRPr>
            </a:p>
          </p:txBody>
        </p:sp>
        <p:sp>
          <p:nvSpPr>
            <p:cNvPr id="11" name="Oval 27"/>
            <p:cNvSpPr>
              <a:spLocks noChangeArrowheads="1"/>
            </p:cNvSpPr>
            <p:nvPr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2" name="Group 19"/>
          <p:cNvGrpSpPr/>
          <p:nvPr/>
        </p:nvGrpSpPr>
        <p:grpSpPr bwMode="auto">
          <a:xfrm>
            <a:off x="7102475" y="1755775"/>
            <a:ext cx="533401" cy="533400"/>
            <a:chOff x="4752" y="1200"/>
            <a:chExt cx="288" cy="288"/>
          </a:xfrm>
        </p:grpSpPr>
        <p:sp>
          <p:nvSpPr>
            <p:cNvPr id="13" name="Oval 20"/>
            <p:cNvSpPr>
              <a:spLocks noChangeArrowheads="1"/>
            </p:cNvSpPr>
            <p:nvPr/>
          </p:nvSpPr>
          <p:spPr bwMode="gray"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233DA9">
                    <a:gamma/>
                    <a:tint val="25490"/>
                    <a:invGamma/>
                  </a:srgbClr>
                </a:gs>
                <a:gs pos="100000">
                  <a:schemeClr val="accent1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zh-CN" altLang="en-US" kern="0" smtClean="0">
                <a:solidFill>
                  <a:srgbClr val="000000"/>
                </a:solidFill>
              </a:endParaRPr>
            </a:p>
          </p:txBody>
        </p:sp>
        <p:sp>
          <p:nvSpPr>
            <p:cNvPr id="14" name="Oval 21"/>
            <p:cNvSpPr>
              <a:spLocks noChangeArrowheads="1"/>
            </p:cNvSpPr>
            <p:nvPr/>
          </p:nvSpPr>
          <p:spPr bwMode="gray">
            <a:xfrm>
              <a:off x="4818" y="124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5" name="Group 25"/>
          <p:cNvGrpSpPr/>
          <p:nvPr/>
        </p:nvGrpSpPr>
        <p:grpSpPr bwMode="auto">
          <a:xfrm>
            <a:off x="320675" y="3236913"/>
            <a:ext cx="1295400" cy="1371600"/>
            <a:chOff x="4992" y="816"/>
            <a:chExt cx="576" cy="576"/>
          </a:xfrm>
        </p:grpSpPr>
        <p:sp>
          <p:nvSpPr>
            <p:cNvPr id="16" name="Oval 26"/>
            <p:cNvSpPr>
              <a:spLocks noChangeArrowheads="1"/>
            </p:cNvSpPr>
            <p:nvPr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lumMod val="50000"/>
                <a:alpha val="53000"/>
              </a:schemeClr>
            </a:solidFill>
            <a:ln w="9525">
              <a:noFill/>
              <a:rou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zh-CN" altLang="en-US" kern="0" smtClean="0">
                <a:solidFill>
                  <a:srgbClr val="000000"/>
                </a:solidFill>
              </a:endParaRPr>
            </a:p>
          </p:txBody>
        </p:sp>
        <p:sp>
          <p:nvSpPr>
            <p:cNvPr id="17" name="Oval 27"/>
            <p:cNvSpPr>
              <a:spLocks noChangeArrowheads="1"/>
            </p:cNvSpPr>
            <p:nvPr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8" name="Group 25"/>
          <p:cNvGrpSpPr/>
          <p:nvPr/>
        </p:nvGrpSpPr>
        <p:grpSpPr bwMode="auto">
          <a:xfrm>
            <a:off x="7702550" y="1112840"/>
            <a:ext cx="955675" cy="935037"/>
            <a:chOff x="4992" y="816"/>
            <a:chExt cx="576" cy="576"/>
          </a:xfrm>
        </p:grpSpPr>
        <p:sp>
          <p:nvSpPr>
            <p:cNvPr id="19" name="Oval 26"/>
            <p:cNvSpPr>
              <a:spLocks noChangeArrowheads="1"/>
            </p:cNvSpPr>
            <p:nvPr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lumMod val="50000"/>
                <a:alpha val="53000"/>
              </a:schemeClr>
            </a:solidFill>
            <a:ln w="9525">
              <a:noFill/>
              <a:rou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zh-CN" altLang="en-US" kern="0" smtClean="0">
                <a:solidFill>
                  <a:srgbClr val="000000"/>
                </a:solidFill>
              </a:endParaRPr>
            </a:p>
          </p:txBody>
        </p:sp>
        <p:sp>
          <p:nvSpPr>
            <p:cNvPr id="20" name="Oval 27"/>
            <p:cNvSpPr>
              <a:spLocks noChangeArrowheads="1"/>
            </p:cNvSpPr>
            <p:nvPr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1891009" y="2408143"/>
            <a:ext cx="5144891" cy="1720076"/>
          </a:xfr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3600" b="0" baseline="0">
                <a:solidFill>
                  <a:schemeClr val="accent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21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lIns="91431" tIns="45715" rIns="91431" bIns="45715"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2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1" cy="365125"/>
          </a:xfrm>
          <a:prstGeom prst="rect">
            <a:avLst/>
          </a:prstGeom>
        </p:spPr>
        <p:txBody>
          <a:bodyPr lIns="91431" tIns="45715" rIns="91431" bIns="45715"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3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31" tIns="45715" rIns="91431" bIns="45715" numCol="1" anchor="t" anchorCtr="0" compatLnSpc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C867363-4020-43AE-9B09-8690FA4D21B9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099" y="352329"/>
            <a:ext cx="8292045" cy="69959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9101" y="1242198"/>
            <a:ext cx="8292045" cy="510701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lIns="91431" tIns="45715" rIns="91431" bIns="45715"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1" cy="365125"/>
          </a:xfrm>
          <a:prstGeom prst="rect">
            <a:avLst/>
          </a:prstGeom>
        </p:spPr>
        <p:txBody>
          <a:bodyPr lIns="91431" tIns="45715" rIns="91431" bIns="45715"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31" tIns="45715" rIns="91431" bIns="45715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13123713-A246-423C-AD2D-001E65D4FA25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7" y="2108199"/>
            <a:ext cx="5995988" cy="1235076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3038170" y="3400425"/>
            <a:ext cx="3067663" cy="35747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lIns="91431" tIns="45715" rIns="91431" bIns="45715"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1" cy="365125"/>
          </a:xfrm>
          <a:prstGeom prst="rect">
            <a:avLst/>
          </a:prstGeom>
        </p:spPr>
        <p:txBody>
          <a:bodyPr lIns="91431" tIns="45715" rIns="91431" bIns="45715"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31" tIns="45715" rIns="91431" bIns="45715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F27FD155-8796-4773-BA05-9DD0FF36D842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500" y="1244600"/>
            <a:ext cx="3820587" cy="49323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lIns="91431" tIns="45715" rIns="91431" bIns="45715"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1" cy="365125"/>
          </a:xfrm>
          <a:prstGeom prst="rect">
            <a:avLst/>
          </a:prstGeom>
        </p:spPr>
        <p:txBody>
          <a:bodyPr lIns="91431" tIns="45715" rIns="91431" bIns="45715"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31" tIns="45715" rIns="91431" bIns="45715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8E82339E-8978-463A-B6C0-E1CF93676579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3"/>
            <a:ext cx="6984076" cy="717022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7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7" y="2200274"/>
            <a:ext cx="3868340" cy="3684587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7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lIns="91431" tIns="45715" rIns="91431" bIns="45715"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1" cy="365125"/>
          </a:xfrm>
          <a:prstGeom prst="rect">
            <a:avLst/>
          </a:prstGeom>
        </p:spPr>
        <p:txBody>
          <a:bodyPr lIns="91431" tIns="45715" rIns="91431" bIns="45715"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31" tIns="45715" rIns="91431" bIns="45715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B3647B23-02A9-45D3-B92A-83EEDFC1A195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lIns="91431" tIns="45715" rIns="91431" bIns="45715"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1" cy="365125"/>
          </a:xfrm>
          <a:prstGeom prst="rect">
            <a:avLst/>
          </a:prstGeom>
        </p:spPr>
        <p:txBody>
          <a:bodyPr lIns="91431" tIns="45715" rIns="91431" bIns="45715"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31" tIns="45715" rIns="91431" bIns="45715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2D5C751A-38D7-4E71-B24A-9840FE7EC76D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lIns="91431" tIns="45715" rIns="91431" bIns="45715"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1" cy="365125"/>
          </a:xfrm>
          <a:prstGeom prst="rect">
            <a:avLst/>
          </a:prstGeom>
        </p:spPr>
        <p:txBody>
          <a:bodyPr lIns="91431" tIns="45715" rIns="91431" bIns="45715"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31" tIns="45715" rIns="91431" bIns="45715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2941C5EC-7EAC-4232-9C9E-CB2C557D852A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图片 6" descr="食品1_2.jpg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0" y="288"/>
            <a:ext cx="9251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KSO_BC1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2113" y="1274763"/>
            <a:ext cx="8291512" cy="519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t" anchorCtr="0" compatLnSpc="1"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029" name="KSO_BT1"/>
          <p:cNvSpPr>
            <a:spLocks noGrp="1" noChangeArrowheads="1"/>
          </p:cNvSpPr>
          <p:nvPr>
            <p:ph type="title" idx="9"/>
          </p:nvPr>
        </p:nvSpPr>
        <p:spPr bwMode="auto">
          <a:xfrm>
            <a:off x="419101" y="161925"/>
            <a:ext cx="829151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b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9pPr>
    </p:titleStyle>
    <p:bodyStyle>
      <a:lvl1pPr marL="356870" indent="-271145" algn="just" rtl="0" eaLnBrk="1" fontAlgn="base" hangingPunct="1">
        <a:lnSpc>
          <a:spcPct val="110000"/>
        </a:lnSpc>
        <a:spcBef>
          <a:spcPts val="18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"/>
        <a:defRPr lang="zh-CN" altLang="en-US" sz="2800" kern="1200" dirty="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1pPr>
      <a:lvl2pPr marL="356870" indent="-356870" algn="just" rtl="0" eaLnBrk="1" fontAlgn="base" hangingPunct="1">
        <a:lnSpc>
          <a:spcPct val="130000"/>
        </a:lnSpc>
        <a:spcBef>
          <a:spcPct val="0"/>
        </a:spcBef>
        <a:spcAft>
          <a:spcPts val="600"/>
        </a:spcAft>
        <a:buClr>
          <a:srgbClr val="F4C197"/>
        </a:buClr>
        <a:buFont typeface="幼圆" panose="02010509060101010101" pitchFamily="49" charset="-122"/>
        <a:buChar char=" "/>
        <a:defRPr sz="2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&#23548;&#20837;&#27468;&#26354;&#65306;Areyousleeping.swf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Unit4PartALet&#8217;stalk&#35838;&#25991;&#24405;&#38899;1.mp3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file:///C:\Users\Administrator\Desktop\&#35838;&#20214;\Unit4%20&#31532;2&#35838;&#26102;&#21442;&#32771;&#35838;&#20214;\&#21477;2.mp3" TargetMode="External"/><Relationship Id="rId7" Type="http://schemas.openxmlformats.org/officeDocument/2006/relationships/image" Target="../media/image12.png"/><Relationship Id="rId2" Type="http://schemas.openxmlformats.org/officeDocument/2006/relationships/audio" Target="file:///C:\Users\Administrator\Desktop\&#35838;&#20214;\Unit4%20&#31532;2&#35838;&#26102;&#21442;&#32771;&#35838;&#20214;\&#21477;1.mp3" TargetMode="External"/><Relationship Id="rId1" Type="http://schemas.microsoft.com/office/2007/relationships/media" Target="file:///C:\Users\Administrator\Desktop\&#35838;&#20214;\Unit4%20&#31532;2&#35838;&#26102;&#21442;&#32771;&#35838;&#20214;\&#21477;1.mp3" TargetMode="External"/><Relationship Id="rId6" Type="http://schemas.openxmlformats.org/officeDocument/2006/relationships/image" Target="../media/image11.jpeg"/><Relationship Id="rId5" Type="http://schemas.openxmlformats.org/officeDocument/2006/relationships/slideLayout" Target="../slideLayouts/slideLayout4.xml"/><Relationship Id="rId4" Type="http://schemas.openxmlformats.org/officeDocument/2006/relationships/audio" Target="file:///C:\Users\Administrator\Desktop\&#35838;&#20214;\Unit4%20&#31532;2&#35838;&#26102;&#21442;&#32771;&#35838;&#20214;\&#21477;2.mp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Unit4PartALet&#8217;stalk&#35838;&#25991;&#24405;&#38899;2.mp3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file:///C:\Users\Administrator\Desktop\&#35838;&#20214;\Unit4%20&#31532;2&#35838;&#26102;&#21442;&#32771;&#35838;&#20214;\&#21477;6.mp3" TargetMode="External"/><Relationship Id="rId3" Type="http://schemas.microsoft.com/office/2007/relationships/media" Target="file:///C:\Users\Administrator\Desktop\&#35838;&#20214;\Unit4%20&#31532;2&#35838;&#26102;&#21442;&#32771;&#35838;&#20214;\&#21477;4.mp3" TargetMode="External"/><Relationship Id="rId7" Type="http://schemas.microsoft.com/office/2007/relationships/media" Target="file:///C:\Users\Administrator\Desktop\&#35838;&#20214;\Unit4%20&#31532;2&#35838;&#26102;&#21442;&#32771;&#35838;&#20214;\&#21477;6.mp3" TargetMode="External"/><Relationship Id="rId12" Type="http://schemas.openxmlformats.org/officeDocument/2006/relationships/image" Target="../media/image17.png"/><Relationship Id="rId2" Type="http://schemas.openxmlformats.org/officeDocument/2006/relationships/audio" Target="file:///C:\Users\Administrator\Desktop\&#35838;&#20214;\Unit4%20&#31532;2&#35838;&#26102;&#21442;&#32771;&#35838;&#20214;\&#21477;3.mp3" TargetMode="External"/><Relationship Id="rId1" Type="http://schemas.microsoft.com/office/2007/relationships/media" Target="file:///C:\Users\Administrator\Desktop\&#35838;&#20214;\Unit4%20&#31532;2&#35838;&#26102;&#21442;&#32771;&#35838;&#20214;\&#21477;3.mp3" TargetMode="External"/><Relationship Id="rId6" Type="http://schemas.openxmlformats.org/officeDocument/2006/relationships/audio" Target="file:///C:\Users\Administrator\Desktop\&#35838;&#20214;\Unit4%20&#31532;2&#35838;&#26102;&#21442;&#32771;&#35838;&#20214;\&#21477;5.mp3" TargetMode="External"/><Relationship Id="rId11" Type="http://schemas.openxmlformats.org/officeDocument/2006/relationships/image" Target="../media/image16.png"/><Relationship Id="rId5" Type="http://schemas.microsoft.com/office/2007/relationships/media" Target="file:///C:\Users\Administrator\Desktop\&#35838;&#20214;\Unit4%20&#31532;2&#35838;&#26102;&#21442;&#32771;&#35838;&#20214;\&#21477;5.mp3" TargetMode="External"/><Relationship Id="rId10" Type="http://schemas.openxmlformats.org/officeDocument/2006/relationships/image" Target="../media/image15.jpeg"/><Relationship Id="rId4" Type="http://schemas.openxmlformats.org/officeDocument/2006/relationships/audio" Target="file:///C:\Users\Administrator\Desktop\&#35838;&#20214;\Unit4%20&#31532;2&#35838;&#26102;&#21442;&#32771;&#35838;&#20214;\&#21477;4.mp3" TargetMode="External"/><Relationship Id="rId9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2438316"/>
            <a:ext cx="9144000" cy="1470051"/>
          </a:xfrm>
        </p:spPr>
        <p:txBody>
          <a:bodyPr/>
          <a:lstStyle/>
          <a:p>
            <a:pPr eaLnBrk="1" hangingPunct="1"/>
            <a:r>
              <a:rPr lang="zh-CN" altLang="en-US" dirty="0" smtClean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陕旅版四年级上册</a:t>
            </a:r>
            <a:r>
              <a:rPr lang="en-US" altLang="zh-CN" dirty="0" smtClean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/>
            </a:r>
            <a:br>
              <a:rPr lang="en-US" altLang="zh-CN" dirty="0" smtClean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en-US" altLang="zh-CN" dirty="0" smtClean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/>
            </a:r>
            <a:br>
              <a:rPr lang="en-US" altLang="zh-CN" dirty="0" smtClean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en-US" altLang="zh-CN" b="0" dirty="0" smtClean="0">
                <a:solidFill>
                  <a:schemeClr val="tx1"/>
                </a:solidFill>
                <a:effectLst/>
                <a:ea typeface="宋体" panose="02010600030101010101" pitchFamily="2" charset="-122"/>
                <a:cs typeface="Arial" panose="020B0604020202020204" pitchFamily="34" charset="0"/>
              </a:rPr>
              <a:t> Unit4 When Do You Have Classes? </a:t>
            </a:r>
            <a:r>
              <a:rPr lang="en-US" altLang="zh-CN" dirty="0" smtClean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/>
            </a:r>
            <a:br>
              <a:rPr lang="en-US" altLang="zh-CN" dirty="0" smtClean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en-US" dirty="0" smtClean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en-US" altLang="zh-CN" dirty="0" smtClean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dirty="0" smtClean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课时</a:t>
            </a:r>
            <a:endParaRPr lang="zh-CN" altLang="zh-CN" dirty="0" smtClean="0"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62726" y="5638986"/>
            <a:ext cx="3433480" cy="520900"/>
          </a:xfrm>
          <a:prstGeom prst="rect">
            <a:avLst/>
          </a:prstGeom>
        </p:spPr>
        <p:txBody>
          <a:bodyPr wrap="none" lIns="96762" tIns="48381" rIns="96762" bIns="48381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5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5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2"/>
          <p:cNvSpPr txBox="1">
            <a:spLocks noChangeArrowheads="1"/>
          </p:cNvSpPr>
          <p:nvPr/>
        </p:nvSpPr>
        <p:spPr bwMode="auto">
          <a:xfrm>
            <a:off x="2362018" y="304091"/>
            <a:ext cx="4801314" cy="1073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algn="ctr"/>
            <a:r>
              <a:rPr lang="en-US" altLang="zh-CN" sz="6300" dirty="0"/>
              <a:t>Role play</a:t>
            </a:r>
            <a:endParaRPr lang="zh-CN" altLang="en-US" sz="6300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827792" y="1992550"/>
            <a:ext cx="7316208" cy="1856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zh-CN" altLang="en-US" sz="3800" dirty="0">
                <a:ea typeface="宋体" panose="02010600030101010101" pitchFamily="2" charset="-122"/>
                <a:cs typeface="Arial" panose="020B0604020202020204" pitchFamily="34" charset="0"/>
              </a:rPr>
              <a:t>两人一组，用句型： </a:t>
            </a:r>
          </a:p>
          <a:p>
            <a:r>
              <a:rPr lang="en-US" altLang="zh-CN" sz="3800" dirty="0">
                <a:ea typeface="宋体" panose="02010600030101010101" pitchFamily="2" charset="-122"/>
                <a:cs typeface="Arial" panose="020B0604020202020204" pitchFamily="34" charset="0"/>
              </a:rPr>
              <a:t>—When do you + </a:t>
            </a:r>
            <a:r>
              <a:rPr lang="zh-CN" altLang="en-US" sz="3800" dirty="0">
                <a:ea typeface="宋体" panose="02010600030101010101" pitchFamily="2" charset="-122"/>
                <a:cs typeface="Arial" panose="020B0604020202020204" pitchFamily="34" charset="0"/>
              </a:rPr>
              <a:t>动词短语？</a:t>
            </a:r>
          </a:p>
          <a:p>
            <a:r>
              <a:rPr lang="en-US" altLang="zh-CN" sz="3800" dirty="0">
                <a:ea typeface="宋体" panose="02010600030101010101" pitchFamily="2" charset="-122"/>
                <a:cs typeface="Arial" panose="020B0604020202020204" pitchFamily="34" charset="0"/>
              </a:rPr>
              <a:t>—I…</a:t>
            </a:r>
            <a:r>
              <a:rPr lang="zh-CN" altLang="en-US" sz="3800" dirty="0">
                <a:ea typeface="宋体" panose="02010600030101010101" pitchFamily="2" charset="-122"/>
                <a:cs typeface="Arial" panose="020B0604020202020204" pitchFamily="34" charset="0"/>
              </a:rPr>
              <a:t>轮流问答。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"/>
          <p:cNvSpPr txBox="1">
            <a:spLocks noChangeArrowheads="1"/>
          </p:cNvSpPr>
          <p:nvPr/>
        </p:nvSpPr>
        <p:spPr bwMode="auto">
          <a:xfrm>
            <a:off x="2362018" y="304092"/>
            <a:ext cx="4801314" cy="205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algn="ctr"/>
            <a:r>
              <a:rPr lang="en-US" altLang="zh-CN" sz="6300" dirty="0"/>
              <a:t>Practice</a:t>
            </a:r>
          </a:p>
          <a:p>
            <a:pPr algn="ctr"/>
            <a:r>
              <a:rPr lang="en-US" altLang="zh-CN" sz="6300" dirty="0"/>
              <a:t> </a:t>
            </a:r>
            <a:endParaRPr lang="zh-CN" altLang="en-US" sz="6300" dirty="0"/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0" y="1690140"/>
            <a:ext cx="6123439" cy="374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algn="r"/>
            <a:r>
              <a:rPr lang="en-US" altLang="zh-CN" sz="3400" dirty="0"/>
              <a:t>When do you </a:t>
            </a:r>
            <a:r>
              <a:rPr lang="en-US" altLang="zh-CN" sz="3400" dirty="0">
                <a:solidFill>
                  <a:srgbClr val="FF0000"/>
                </a:solidFill>
              </a:rPr>
              <a:t>get up</a:t>
            </a:r>
          </a:p>
          <a:p>
            <a:pPr algn="r"/>
            <a:endParaRPr lang="en-US" altLang="zh-CN" sz="3400" dirty="0"/>
          </a:p>
          <a:p>
            <a:pPr algn="r"/>
            <a:r>
              <a:rPr lang="en-US" altLang="zh-CN" sz="3400" dirty="0"/>
              <a:t>When do you </a:t>
            </a:r>
            <a:r>
              <a:rPr lang="en-US" altLang="zh-CN" sz="3400" dirty="0">
                <a:solidFill>
                  <a:srgbClr val="FF0000"/>
                </a:solidFill>
              </a:rPr>
              <a:t>have breakfast</a:t>
            </a:r>
          </a:p>
          <a:p>
            <a:pPr algn="r"/>
            <a:endParaRPr lang="en-US" altLang="zh-CN" sz="3400" dirty="0"/>
          </a:p>
          <a:p>
            <a:pPr algn="r"/>
            <a:r>
              <a:rPr lang="en-US" altLang="zh-CN" sz="3400" dirty="0"/>
              <a:t>When do you </a:t>
            </a:r>
            <a:r>
              <a:rPr lang="en-US" altLang="zh-CN" sz="3400" dirty="0">
                <a:solidFill>
                  <a:srgbClr val="FF0000"/>
                </a:solidFill>
              </a:rPr>
              <a:t>go to school</a:t>
            </a:r>
          </a:p>
          <a:p>
            <a:pPr algn="r"/>
            <a:endParaRPr lang="en-US" altLang="zh-CN" sz="3400" dirty="0"/>
          </a:p>
          <a:p>
            <a:pPr algn="r"/>
            <a:r>
              <a:rPr lang="en-US" altLang="zh-CN" sz="3400" dirty="0"/>
              <a:t>When do you </a:t>
            </a:r>
            <a:r>
              <a:rPr lang="en-US" altLang="zh-CN" sz="3400" dirty="0">
                <a:solidFill>
                  <a:srgbClr val="FF0000"/>
                </a:solidFill>
              </a:rPr>
              <a:t>have a class </a:t>
            </a:r>
            <a:endParaRPr lang="zh-CN" altLang="en-US" sz="3400" dirty="0">
              <a:solidFill>
                <a:srgbClr val="FF0000"/>
              </a:solidFill>
            </a:endParaRP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6387193" y="2975385"/>
            <a:ext cx="2227621" cy="114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3400">
                <a:solidFill>
                  <a:srgbClr val="FF0000"/>
                </a:solidFill>
              </a:rPr>
              <a:t>in the morning</a:t>
            </a:r>
            <a:r>
              <a:rPr lang="en-US" altLang="zh-CN" sz="3400"/>
              <a:t>?</a:t>
            </a:r>
            <a:endParaRPr lang="zh-CN" altLang="en-US" sz="3400"/>
          </a:p>
        </p:txBody>
      </p:sp>
      <p:sp>
        <p:nvSpPr>
          <p:cNvPr id="13317" name="右大括号 4"/>
          <p:cNvSpPr/>
          <p:nvPr/>
        </p:nvSpPr>
        <p:spPr bwMode="auto">
          <a:xfrm>
            <a:off x="6160399" y="1992550"/>
            <a:ext cx="75597" cy="3250914"/>
          </a:xfrm>
          <a:prstGeom prst="rightBrace">
            <a:avLst>
              <a:gd name="adj1" fmla="val 8361"/>
              <a:gd name="adj2" fmla="val 50000"/>
            </a:avLst>
          </a:prstGeom>
          <a:solidFill>
            <a:schemeClr val="accent1"/>
          </a:solidFill>
          <a:ln w="9525" algn="ctr">
            <a:solidFill>
              <a:srgbClr val="FF0000"/>
            </a:solidFill>
            <a:round/>
          </a:ln>
        </p:spPr>
        <p:txBody>
          <a:bodyPr lIns="96762" tIns="48381" rIns="96762" bIns="48381"/>
          <a:lstStyle/>
          <a:p>
            <a:endParaRPr lang="zh-CN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2362018" y="304092"/>
            <a:ext cx="4801314" cy="205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algn="ctr"/>
            <a:r>
              <a:rPr lang="en-US" altLang="zh-CN" sz="6300"/>
              <a:t>Practice</a:t>
            </a:r>
          </a:p>
          <a:p>
            <a:pPr algn="ctr"/>
            <a:r>
              <a:rPr lang="en-US" altLang="zh-CN" sz="6300"/>
              <a:t> </a:t>
            </a:r>
            <a:endParaRPr lang="zh-CN" altLang="en-US" sz="6300"/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262073" y="1463332"/>
            <a:ext cx="5973923" cy="1661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algn="r"/>
            <a:r>
              <a:rPr lang="en-US" altLang="zh-CN" sz="3400"/>
              <a:t>When do you </a:t>
            </a:r>
            <a:r>
              <a:rPr lang="en-US" altLang="zh-CN" sz="3400">
                <a:solidFill>
                  <a:srgbClr val="FF0000"/>
                </a:solidFill>
              </a:rPr>
              <a:t>play games</a:t>
            </a:r>
          </a:p>
          <a:p>
            <a:pPr algn="r"/>
            <a:endParaRPr lang="en-US" altLang="zh-CN" sz="3400"/>
          </a:p>
          <a:p>
            <a:pPr algn="r"/>
            <a:r>
              <a:rPr lang="en-US" altLang="zh-CN" sz="3400"/>
              <a:t>When do you </a:t>
            </a:r>
            <a:r>
              <a:rPr lang="en-US" altLang="zh-CN" sz="3400">
                <a:solidFill>
                  <a:srgbClr val="FF0000"/>
                </a:solidFill>
              </a:rPr>
              <a:t>go home</a:t>
            </a: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6462791" y="1841345"/>
            <a:ext cx="2267940" cy="114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3400">
                <a:solidFill>
                  <a:srgbClr val="FF0000"/>
                </a:solidFill>
              </a:rPr>
              <a:t>in the afternoon</a:t>
            </a:r>
            <a:r>
              <a:rPr lang="en-US" altLang="zh-CN" sz="3400"/>
              <a:t>?</a:t>
            </a:r>
            <a:endParaRPr lang="zh-CN" altLang="en-US" sz="3400"/>
          </a:p>
        </p:txBody>
      </p:sp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6235996" y="3731411"/>
            <a:ext cx="2192343" cy="114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3400">
                <a:solidFill>
                  <a:srgbClr val="FF0000"/>
                </a:solidFill>
              </a:rPr>
              <a:t>in the evening</a:t>
            </a:r>
            <a:r>
              <a:rPr lang="en-US" altLang="zh-CN" sz="3400"/>
              <a:t>?</a:t>
            </a:r>
            <a:endParaRPr lang="zh-CN" altLang="en-US" sz="3400"/>
          </a:p>
        </p:txBody>
      </p:sp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1169250" y="3429001"/>
            <a:ext cx="4915551" cy="1661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algn="r"/>
            <a:r>
              <a:rPr lang="en-US" altLang="zh-CN" sz="3400"/>
              <a:t>When do you </a:t>
            </a:r>
            <a:r>
              <a:rPr lang="en-US" altLang="zh-CN" sz="3400">
                <a:solidFill>
                  <a:srgbClr val="FF0000"/>
                </a:solidFill>
              </a:rPr>
              <a:t>watch TV</a:t>
            </a:r>
          </a:p>
          <a:p>
            <a:pPr algn="r"/>
            <a:endParaRPr lang="en-US" altLang="zh-CN" sz="3400"/>
          </a:p>
          <a:p>
            <a:pPr algn="r"/>
            <a:r>
              <a:rPr lang="en-US" altLang="zh-CN" sz="3400"/>
              <a:t>When do you </a:t>
            </a:r>
            <a:r>
              <a:rPr lang="en-US" altLang="zh-CN" sz="3400">
                <a:solidFill>
                  <a:srgbClr val="FF0000"/>
                </a:solidFill>
              </a:rPr>
              <a:t>go to bed</a:t>
            </a:r>
            <a:endParaRPr lang="zh-CN" altLang="en-US" sz="3400">
              <a:solidFill>
                <a:srgbClr val="FF0000"/>
              </a:solidFill>
            </a:endParaRPr>
          </a:p>
        </p:txBody>
      </p:sp>
      <p:sp>
        <p:nvSpPr>
          <p:cNvPr id="14343" name="右大括号 6"/>
          <p:cNvSpPr/>
          <p:nvPr/>
        </p:nvSpPr>
        <p:spPr bwMode="auto">
          <a:xfrm>
            <a:off x="6160399" y="1690139"/>
            <a:ext cx="75597" cy="1285246"/>
          </a:xfrm>
          <a:prstGeom prst="rightBrace">
            <a:avLst>
              <a:gd name="adj1" fmla="val 8343"/>
              <a:gd name="adj2" fmla="val 50000"/>
            </a:avLst>
          </a:prstGeom>
          <a:solidFill>
            <a:schemeClr val="accent1"/>
          </a:solidFill>
          <a:ln w="9525" algn="ctr">
            <a:solidFill>
              <a:srgbClr val="FF0000"/>
            </a:solidFill>
            <a:round/>
          </a:ln>
        </p:spPr>
        <p:txBody>
          <a:bodyPr lIns="96762" tIns="48381" rIns="96762" bIns="48381"/>
          <a:lstStyle/>
          <a:p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14344" name="右大括号 7"/>
          <p:cNvSpPr/>
          <p:nvPr/>
        </p:nvSpPr>
        <p:spPr bwMode="auto">
          <a:xfrm>
            <a:off x="6009203" y="3580207"/>
            <a:ext cx="75597" cy="1285244"/>
          </a:xfrm>
          <a:prstGeom prst="rightBrace">
            <a:avLst>
              <a:gd name="adj1" fmla="val 8343"/>
              <a:gd name="adj2" fmla="val 50000"/>
            </a:avLst>
          </a:prstGeom>
          <a:solidFill>
            <a:schemeClr val="accent1"/>
          </a:solidFill>
          <a:ln w="9525" algn="ctr">
            <a:solidFill>
              <a:srgbClr val="FF0000"/>
            </a:solidFill>
            <a:round/>
          </a:ln>
        </p:spPr>
        <p:txBody>
          <a:bodyPr lIns="96762" tIns="48381" rIns="96762" bIns="48381"/>
          <a:lstStyle/>
          <a:p>
            <a:endParaRPr lang="zh-CN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3966376" y="4033822"/>
            <a:ext cx="833258" cy="37470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5363" name="TextBox 11"/>
          <p:cNvSpPr txBox="1">
            <a:spLocks noChangeArrowheads="1"/>
          </p:cNvSpPr>
          <p:nvPr/>
        </p:nvSpPr>
        <p:spPr bwMode="auto">
          <a:xfrm>
            <a:off x="1523720" y="761068"/>
            <a:ext cx="4038614" cy="619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3400">
                <a:solidFill>
                  <a:srgbClr val="FF0000"/>
                </a:solidFill>
              </a:rPr>
              <a:t>Look and write</a:t>
            </a:r>
            <a:endParaRPr lang="zh-CN" altLang="en-US" sz="3400">
              <a:solidFill>
                <a:srgbClr val="FF0000"/>
              </a:solidFill>
            </a:endParaRPr>
          </a:p>
        </p:txBody>
      </p:sp>
      <p:pic>
        <p:nvPicPr>
          <p:cNvPr id="15364" name="Picture 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48122" y="0"/>
            <a:ext cx="3275914" cy="81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240" y="1312127"/>
            <a:ext cx="7032295" cy="5319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454416" y="3429001"/>
            <a:ext cx="1209568" cy="374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>
                <a:solidFill>
                  <a:srgbClr val="FF0000"/>
                </a:solidFill>
              </a:rPr>
              <a:t>home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026428" y="3504603"/>
            <a:ext cx="1209568" cy="374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>
                <a:solidFill>
                  <a:srgbClr val="FF0000"/>
                </a:solidFill>
              </a:rPr>
              <a:t>class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294368" y="3429001"/>
            <a:ext cx="1209568" cy="374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>
                <a:solidFill>
                  <a:srgbClr val="FF0000"/>
                </a:solidFill>
              </a:rPr>
              <a:t>bed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454416" y="6075093"/>
            <a:ext cx="1209568" cy="374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>
                <a:solidFill>
                  <a:srgbClr val="FF0000"/>
                </a:solidFill>
              </a:rPr>
              <a:t>lunch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875232" y="6075093"/>
            <a:ext cx="1209568" cy="374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>
                <a:solidFill>
                  <a:srgbClr val="FF0000"/>
                </a:solidFill>
              </a:rPr>
              <a:t> school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689584" y="6075093"/>
            <a:ext cx="1436363" cy="374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>
                <a:solidFill>
                  <a:srgbClr val="FF0000"/>
                </a:solidFill>
              </a:rPr>
              <a:t>get         up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018053" y="707306"/>
            <a:ext cx="7620280" cy="749306"/>
          </a:xfrm>
          <a:prstGeom prst="rect">
            <a:avLst/>
          </a:prstGeom>
          <a:noFill/>
        </p:spPr>
        <p:txBody>
          <a:bodyPr lIns="96762" tIns="48381" rIns="96762" bIns="48381">
            <a:spAutoFit/>
          </a:bodyPr>
          <a:lstStyle/>
          <a:p>
            <a:pPr algn="ctr">
              <a:defRPr/>
            </a:pPr>
            <a:r>
              <a:rPr lang="en-US" altLang="zh-CN" sz="4200" b="1" dirty="0">
                <a:latin typeface="+mn-lt"/>
                <a:ea typeface="+mj-ea"/>
              </a:rPr>
              <a:t>Let’s sing---Are you sleeping</a:t>
            </a:r>
            <a:endParaRPr lang="zh-CN" altLang="en-US" sz="3800" dirty="0">
              <a:latin typeface="+mn-lt"/>
              <a:ea typeface="+mj-ea"/>
            </a:endParaRPr>
          </a:p>
        </p:txBody>
      </p:sp>
      <p:pic>
        <p:nvPicPr>
          <p:cNvPr id="4099" name="Picture 4" descr="C:\Users\Administrator\Desktop\素材\导入歌曲：Areyousleeping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9632" y="1837984"/>
            <a:ext cx="6276315" cy="5020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1642" y="178086"/>
            <a:ext cx="2452735" cy="700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26"/>
          <p:cNvSpPr txBox="1">
            <a:spLocks noChangeArrowheads="1"/>
          </p:cNvSpPr>
          <p:nvPr/>
        </p:nvSpPr>
        <p:spPr bwMode="auto">
          <a:xfrm>
            <a:off x="1547240" y="858510"/>
            <a:ext cx="5142344" cy="61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3400" b="1" dirty="0">
                <a:solidFill>
                  <a:srgbClr val="FF0000"/>
                </a:solidFill>
              </a:rPr>
              <a:t>Think and match</a:t>
            </a:r>
            <a:endParaRPr lang="zh-CN" altLang="en-US" sz="3400" b="1" dirty="0">
              <a:solidFill>
                <a:srgbClr val="FF0000"/>
              </a:solidFill>
            </a:endParaRPr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2837" y="1538935"/>
            <a:ext cx="7171732" cy="3250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直接连接符 7"/>
          <p:cNvCxnSpPr>
            <a:cxnSpLocks noChangeShapeType="1"/>
          </p:cNvCxnSpPr>
          <p:nvPr/>
        </p:nvCxnSpPr>
        <p:spPr bwMode="auto">
          <a:xfrm rot="10800000" flipV="1">
            <a:off x="2454416" y="2672974"/>
            <a:ext cx="5520335" cy="907232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</a:ln>
        </p:spPr>
      </p:cxnSp>
      <p:cxnSp>
        <p:nvCxnSpPr>
          <p:cNvPr id="9" name="直接连接符 8"/>
          <p:cNvCxnSpPr>
            <a:cxnSpLocks noChangeShapeType="1"/>
          </p:cNvCxnSpPr>
          <p:nvPr/>
        </p:nvCxnSpPr>
        <p:spPr bwMode="auto">
          <a:xfrm>
            <a:off x="7143172" y="2597371"/>
            <a:ext cx="967655" cy="967714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</a:ln>
        </p:spPr>
      </p:cxnSp>
      <p:cxnSp>
        <p:nvCxnSpPr>
          <p:cNvPr id="10" name="直接连接符 9"/>
          <p:cNvCxnSpPr>
            <a:cxnSpLocks noChangeShapeType="1"/>
          </p:cNvCxnSpPr>
          <p:nvPr/>
        </p:nvCxnSpPr>
        <p:spPr bwMode="auto">
          <a:xfrm>
            <a:off x="5555614" y="2597371"/>
            <a:ext cx="967655" cy="967714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</a:ln>
        </p:spPr>
      </p:cxnSp>
      <p:cxnSp>
        <p:nvCxnSpPr>
          <p:cNvPr id="11" name="直接连接符 10"/>
          <p:cNvCxnSpPr>
            <a:cxnSpLocks noChangeShapeType="1"/>
          </p:cNvCxnSpPr>
          <p:nvPr/>
        </p:nvCxnSpPr>
        <p:spPr bwMode="auto">
          <a:xfrm>
            <a:off x="4041973" y="2597371"/>
            <a:ext cx="967655" cy="967714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0"/>
          <p:cNvSpPr txBox="1">
            <a:spLocks noChangeArrowheads="1"/>
          </p:cNvSpPr>
          <p:nvPr/>
        </p:nvSpPr>
        <p:spPr bwMode="auto">
          <a:xfrm>
            <a:off x="1925229" y="2446166"/>
            <a:ext cx="7218771" cy="68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3800" dirty="0"/>
              <a:t>When do you have classes?</a:t>
            </a:r>
            <a:endParaRPr lang="zh-CN" altLang="en-US" sz="3800" dirty="0"/>
          </a:p>
        </p:txBody>
      </p:sp>
      <p:sp>
        <p:nvSpPr>
          <p:cNvPr id="6147" name="TextBox 11"/>
          <p:cNvSpPr txBox="1">
            <a:spLocks noChangeArrowheads="1"/>
          </p:cNvSpPr>
          <p:nvPr/>
        </p:nvSpPr>
        <p:spPr bwMode="auto">
          <a:xfrm>
            <a:off x="2000828" y="4260629"/>
            <a:ext cx="6881099" cy="127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3800" dirty="0"/>
              <a:t>I have classes </a:t>
            </a:r>
            <a:r>
              <a:rPr lang="en-US" altLang="zh-CN" sz="3800" dirty="0">
                <a:solidFill>
                  <a:srgbClr val="FF0000"/>
                </a:solidFill>
              </a:rPr>
              <a:t>at eight </a:t>
            </a:r>
            <a:r>
              <a:rPr lang="en-US" altLang="zh-CN" sz="3800" dirty="0"/>
              <a:t>in the morning.</a:t>
            </a:r>
            <a:endParaRPr lang="zh-CN" altLang="en-US" sz="38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5180" y="0"/>
            <a:ext cx="3044080" cy="245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0"/>
          <p:cNvSpPr txBox="1">
            <a:spLocks noChangeArrowheads="1"/>
          </p:cNvSpPr>
          <p:nvPr/>
        </p:nvSpPr>
        <p:spPr bwMode="auto">
          <a:xfrm>
            <a:off x="1547240" y="3353398"/>
            <a:ext cx="7218770" cy="68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algn="ctr"/>
            <a:r>
              <a:rPr lang="en-US" altLang="zh-CN" sz="3800" dirty="0"/>
              <a:t>When do you play games?</a:t>
            </a:r>
            <a:endParaRPr lang="zh-CN" altLang="en-US" sz="3800" dirty="0"/>
          </a:p>
        </p:txBody>
      </p:sp>
      <p:sp>
        <p:nvSpPr>
          <p:cNvPr id="7171" name="TextBox 11"/>
          <p:cNvSpPr txBox="1">
            <a:spLocks noChangeArrowheads="1"/>
          </p:cNvSpPr>
          <p:nvPr/>
        </p:nvSpPr>
        <p:spPr bwMode="auto">
          <a:xfrm>
            <a:off x="715661" y="4714246"/>
            <a:ext cx="8428339" cy="68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3800" dirty="0"/>
              <a:t>I play games </a:t>
            </a:r>
            <a:r>
              <a:rPr lang="en-US" altLang="zh-CN" sz="3800" dirty="0">
                <a:solidFill>
                  <a:srgbClr val="FF0000"/>
                </a:solidFill>
              </a:rPr>
              <a:t>at four </a:t>
            </a:r>
            <a:r>
              <a:rPr lang="en-US" altLang="zh-CN" sz="3800" dirty="0"/>
              <a:t>in the afternoon.</a:t>
            </a:r>
            <a:endParaRPr lang="zh-CN" altLang="en-US" sz="3800" dirty="0"/>
          </a:p>
        </p:txBody>
      </p:sp>
      <p:pic>
        <p:nvPicPr>
          <p:cNvPr id="7172" name="Picture 5" descr="c:\users\ADMINI~1\appdata\roaming\360se6\USERDA~1\Temp\012007~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59201" y="0"/>
            <a:ext cx="3403590" cy="3266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240" y="0"/>
            <a:ext cx="2452735" cy="700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1523720" y="707306"/>
            <a:ext cx="7620280" cy="1661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3400" b="1" dirty="0">
                <a:solidFill>
                  <a:srgbClr val="FF0000"/>
                </a:solidFill>
                <a:hlinkClick r:id="rId3" action="ppaction://hlinkfile"/>
              </a:rPr>
              <a:t>Let’s talk</a:t>
            </a:r>
            <a:endParaRPr lang="en-US" altLang="zh-CN" sz="3400" b="1" dirty="0">
              <a:solidFill>
                <a:srgbClr val="FF0000"/>
              </a:solidFill>
            </a:endParaRPr>
          </a:p>
          <a:p>
            <a:r>
              <a:rPr lang="zh-CN" altLang="en-US" sz="3400" b="1" dirty="0">
                <a:latin typeface="宋体" panose="02010600030101010101" pitchFamily="2" charset="-122"/>
                <a:ea typeface="宋体" panose="02010600030101010101" pitchFamily="2" charset="-122"/>
              </a:rPr>
              <a:t>听录音，回答问题：</a:t>
            </a:r>
            <a:endParaRPr lang="en-US" altLang="zh-CN" sz="3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3400" dirty="0"/>
              <a:t>When does </a:t>
            </a:r>
            <a:r>
              <a:rPr lang="en-US" altLang="zh-CN" sz="3400" dirty="0" err="1"/>
              <a:t>Shanshan</a:t>
            </a:r>
            <a:r>
              <a:rPr lang="en-US" altLang="zh-CN" sz="3400" dirty="0"/>
              <a:t> have classes?</a:t>
            </a:r>
            <a:endParaRPr lang="zh-CN" altLang="en-US" sz="3400" dirty="0"/>
          </a:p>
        </p:txBody>
      </p:sp>
      <p:pic>
        <p:nvPicPr>
          <p:cNvPr id="8196" name="图片 9" descr="2013082102073046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52024" y="2294961"/>
            <a:ext cx="5822727" cy="4366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8" descr="20130821020730460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" y="0"/>
            <a:ext cx="8806328" cy="660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圆角矩形标注 16"/>
          <p:cNvSpPr/>
          <p:nvPr/>
        </p:nvSpPr>
        <p:spPr bwMode="auto">
          <a:xfrm>
            <a:off x="4305727" y="6150696"/>
            <a:ext cx="4838273" cy="509057"/>
          </a:xfrm>
          <a:prstGeom prst="wedgeRoundRectCallout">
            <a:avLst>
              <a:gd name="adj1" fmla="val 2662"/>
              <a:gd name="adj2" fmla="val -132929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6762" tIns="48381" rIns="96762" bIns="48381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2100" dirty="0">
                <a:solidFill>
                  <a:schemeClr val="tx1"/>
                </a:solidFill>
                <a:cs typeface="Arial" panose="020B0604020202020204" pitchFamily="34" charset="0"/>
              </a:rPr>
              <a:t>I have classes at eight in the morning.</a:t>
            </a:r>
            <a:endParaRPr lang="zh-CN" altLang="en-US" sz="21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8" name="圆角矩形标注 17"/>
          <p:cNvSpPr/>
          <p:nvPr/>
        </p:nvSpPr>
        <p:spPr bwMode="auto">
          <a:xfrm>
            <a:off x="186476" y="480497"/>
            <a:ext cx="2721528" cy="762747"/>
          </a:xfrm>
          <a:prstGeom prst="wedgeRoundRectCallout">
            <a:avLst>
              <a:gd name="adj1" fmla="val 42832"/>
              <a:gd name="adj2" fmla="val 107563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6762" tIns="48381" rIns="96762" bIns="48381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2100" dirty="0">
                <a:solidFill>
                  <a:schemeClr val="tx1"/>
                </a:solidFill>
                <a:cs typeface="Arial" panose="020B0604020202020204" pitchFamily="34" charset="0"/>
              </a:rPr>
              <a:t>When do you have classes, Shanahan?</a:t>
            </a:r>
            <a:endParaRPr lang="zh-CN" altLang="en-US" sz="21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5" name="句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004" y="782908"/>
            <a:ext cx="322552" cy="32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句2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777" y="6301901"/>
            <a:ext cx="322552" cy="32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65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650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9"/>
          <p:cNvSpPr>
            <a:spLocks noChangeArrowheads="1"/>
          </p:cNvSpPr>
          <p:nvPr/>
        </p:nvSpPr>
        <p:spPr bwMode="auto">
          <a:xfrm>
            <a:off x="1471642" y="1160921"/>
            <a:ext cx="7672359" cy="1661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/>
          <a:p>
            <a:r>
              <a:rPr lang="zh-CN" altLang="en-US" sz="3400">
                <a:ea typeface="宋体" panose="02010600030101010101" pitchFamily="2" charset="-122"/>
              </a:rPr>
              <a:t>听录音，回答问题：</a:t>
            </a:r>
            <a:endParaRPr lang="en-US" altLang="zh-CN" sz="3400">
              <a:ea typeface="宋体" panose="02010600030101010101" pitchFamily="2" charset="-122"/>
            </a:endParaRPr>
          </a:p>
          <a:p>
            <a:r>
              <a:rPr lang="en-US" altLang="zh-CN" sz="3400">
                <a:ea typeface="宋体" panose="02010600030101010101" pitchFamily="2" charset="-122"/>
              </a:rPr>
              <a:t>When does Shanshan play games at school?</a:t>
            </a: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6044" y="0"/>
            <a:ext cx="2452735" cy="700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2"/>
          <p:cNvSpPr txBox="1">
            <a:spLocks noChangeArrowheads="1"/>
          </p:cNvSpPr>
          <p:nvPr/>
        </p:nvSpPr>
        <p:spPr bwMode="auto">
          <a:xfrm>
            <a:off x="1471641" y="631702"/>
            <a:ext cx="2950002" cy="61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3400" b="1">
                <a:solidFill>
                  <a:srgbClr val="FF0000"/>
                </a:solidFill>
                <a:hlinkClick r:id="rId3" action="ppaction://hlinkfile"/>
              </a:rPr>
              <a:t>Let’s talk</a:t>
            </a:r>
            <a:endParaRPr lang="zh-CN" altLang="en-US" sz="3400" b="1">
              <a:solidFill>
                <a:srgbClr val="FF0000"/>
              </a:solidFill>
            </a:endParaRPr>
          </a:p>
        </p:txBody>
      </p:sp>
      <p:pic>
        <p:nvPicPr>
          <p:cNvPr id="10245" name="图片 6" descr="20130821020740811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54416" y="2824180"/>
            <a:ext cx="5406098" cy="380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8" descr="20130821020740811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1"/>
            <a:ext cx="891216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圆角矩形标注 16"/>
          <p:cNvSpPr/>
          <p:nvPr/>
        </p:nvSpPr>
        <p:spPr bwMode="auto">
          <a:xfrm>
            <a:off x="5253223" y="0"/>
            <a:ext cx="1810992" cy="456976"/>
          </a:xfrm>
          <a:prstGeom prst="wedgeRoundRectCallout">
            <a:avLst>
              <a:gd name="adj1" fmla="val -58933"/>
              <a:gd name="adj2" fmla="val 135380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6762" tIns="48381" rIns="96762" bIns="48381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2100" dirty="0">
                <a:solidFill>
                  <a:schemeClr val="tx1"/>
                </a:solidFill>
                <a:cs typeface="Arial" panose="020B0604020202020204" pitchFamily="34" charset="0"/>
              </a:rPr>
              <a:t>Yes, we do.</a:t>
            </a:r>
            <a:endParaRPr lang="zh-CN" altLang="en-US" sz="21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8" name="圆角矩形标注 17"/>
          <p:cNvSpPr/>
          <p:nvPr/>
        </p:nvSpPr>
        <p:spPr bwMode="auto">
          <a:xfrm>
            <a:off x="186476" y="178087"/>
            <a:ext cx="2645930" cy="756026"/>
          </a:xfrm>
          <a:prstGeom prst="wedgeRoundRectCallout">
            <a:avLst>
              <a:gd name="adj1" fmla="val 20345"/>
              <a:gd name="adj2" fmla="val 81371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6762" tIns="48381" rIns="96762" bIns="48381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2100" dirty="0">
                <a:solidFill>
                  <a:schemeClr val="tx1"/>
                </a:solidFill>
                <a:cs typeface="Arial" panose="020B0604020202020204" pitchFamily="34" charset="0"/>
              </a:rPr>
              <a:t>Do you play games at school?</a:t>
            </a:r>
            <a:endParaRPr lang="zh-CN" altLang="en-US" sz="21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9" name="圆角矩形标注 18"/>
          <p:cNvSpPr/>
          <p:nvPr/>
        </p:nvSpPr>
        <p:spPr bwMode="auto">
          <a:xfrm>
            <a:off x="4799634" y="5923887"/>
            <a:ext cx="3285994" cy="532579"/>
          </a:xfrm>
          <a:prstGeom prst="wedgeRoundRectCallout">
            <a:avLst>
              <a:gd name="adj1" fmla="val -36483"/>
              <a:gd name="adj2" fmla="val -123719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6762" tIns="48381" rIns="96762" bIns="48381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2100" dirty="0">
                <a:solidFill>
                  <a:schemeClr val="tx1"/>
                </a:solidFill>
                <a:cs typeface="Arial" panose="020B0604020202020204" pitchFamily="34" charset="0"/>
              </a:rPr>
              <a:t>At four in the afternoon.</a:t>
            </a:r>
            <a:endParaRPr lang="zh-CN" altLang="en-US" sz="21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0" name="圆角矩形标注 9"/>
          <p:cNvSpPr/>
          <p:nvPr/>
        </p:nvSpPr>
        <p:spPr bwMode="auto">
          <a:xfrm>
            <a:off x="0" y="4260629"/>
            <a:ext cx="2000828" cy="831630"/>
          </a:xfrm>
          <a:prstGeom prst="wedgeRoundRectCallout">
            <a:avLst>
              <a:gd name="adj1" fmla="val 25472"/>
              <a:gd name="adj2" fmla="val -94936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6762" tIns="48381" rIns="96762" bIns="48381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2100" dirty="0">
                <a:solidFill>
                  <a:schemeClr val="tx1"/>
                </a:solidFill>
                <a:cs typeface="Arial" panose="020B0604020202020204" pitchFamily="34" charset="0"/>
              </a:rPr>
              <a:t>When do you play games?</a:t>
            </a:r>
            <a:endParaRPr lang="zh-CN" altLang="en-US" sz="21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8" name="句3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004" y="404895"/>
            <a:ext cx="322552" cy="32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句4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74" y="178086"/>
            <a:ext cx="322552" cy="32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句5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828" y="4563040"/>
            <a:ext cx="322552" cy="32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句6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947" y="6075093"/>
            <a:ext cx="322552" cy="32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51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51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52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494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080f1f1ecb436994a79750852cb03bb36a6e2"/>
</p:tagLst>
</file>

<file path=ppt/theme/theme1.xml><?xml version="1.0" encoding="utf-8"?>
<a:theme xmlns:a="http://schemas.openxmlformats.org/drawingml/2006/main" name="WWW.2PPT.COM&#10;">
  <a:themeElements>
    <a:clrScheme name="自定义 1">
      <a:dk1>
        <a:srgbClr val="4E4A4A"/>
      </a:dk1>
      <a:lt1>
        <a:sysClr val="window" lastClr="FFFFFF"/>
      </a:lt1>
      <a:dk2>
        <a:srgbClr val="4E4A4A"/>
      </a:dk2>
      <a:lt2>
        <a:srgbClr val="FFFFFF"/>
      </a:lt2>
      <a:accent1>
        <a:srgbClr val="FF4B2D"/>
      </a:accent1>
      <a:accent2>
        <a:srgbClr val="ED9851"/>
      </a:accent2>
      <a:accent3>
        <a:srgbClr val="EF57A3"/>
      </a:accent3>
      <a:accent4>
        <a:srgbClr val="FCBD3E"/>
      </a:accent4>
      <a:accent5>
        <a:srgbClr val="F66B16"/>
      </a:accent5>
      <a:accent6>
        <a:srgbClr val="EB8596"/>
      </a:accent6>
      <a:hlink>
        <a:srgbClr val="CC9900"/>
      </a:hlink>
      <a:folHlink>
        <a:srgbClr val="96A9A9"/>
      </a:folHlink>
    </a:clrScheme>
    <a:fontScheme name="自定义 7">
      <a:majorFont>
        <a:latin typeface="Arial"/>
        <a:ea typeface="微软雅黑"/>
        <a:cs typeface=""/>
      </a:majorFont>
      <a:minorFont>
        <a:latin typeface="Arial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主题37</Template>
  <TotalTime>0</TotalTime>
  <Words>212</Words>
  <Application>Microsoft Office PowerPoint</Application>
  <PresentationFormat>全屏显示(4:3)</PresentationFormat>
  <Paragraphs>52</Paragraphs>
  <Slides>13</Slides>
  <Notes>1</Notes>
  <HiddenSlides>0</HiddenSlides>
  <MMClips>6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黑体</vt:lpstr>
      <vt:lpstr>华文行楷</vt:lpstr>
      <vt:lpstr>宋体</vt:lpstr>
      <vt:lpstr>微软雅黑</vt:lpstr>
      <vt:lpstr>幼圆</vt:lpstr>
      <vt:lpstr>Arial</vt:lpstr>
      <vt:lpstr>Calibri</vt:lpstr>
      <vt:lpstr>Wingdings 2</vt:lpstr>
      <vt:lpstr>WWW.2PPT.COM
</vt:lpstr>
      <vt:lpstr>陕旅版四年级上册   Unit4 When Do You Have Classes?  第2课时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2411-12-30T00:00:00Z</cp:lastPrinted>
  <dcterms:created xsi:type="dcterms:W3CDTF">2009-03-02T17:56:00Z</dcterms:created>
  <dcterms:modified xsi:type="dcterms:W3CDTF">2023-01-16T21:49:14Z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BD7FC95FDF0A40B69B64C1EB0565C19E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