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4" r:id="rId4"/>
    <p:sldId id="260" r:id="rId5"/>
    <p:sldId id="261" r:id="rId6"/>
    <p:sldId id="265" r:id="rId7"/>
    <p:sldId id="258" r:id="rId8"/>
    <p:sldId id="259" r:id="rId9"/>
    <p:sldId id="263" r:id="rId10"/>
    <p:sldId id="262" r:id="rId11"/>
    <p:sldId id="266" r:id="rId12"/>
    <p:sldId id="268" r:id="rId13"/>
    <p:sldId id="267"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DE2"/>
    <a:srgbClr val="D26779"/>
    <a:srgbClr val="C46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206" autoAdjust="0"/>
  </p:normalViewPr>
  <p:slideViewPr>
    <p:cSldViewPr snapToGrid="0">
      <p:cViewPr varScale="1">
        <p:scale>
          <a:sx n="100" d="100"/>
          <a:sy n="100"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pic>
        <p:nvPicPr>
          <p:cNvPr id="13" name="图片 12"/>
          <p:cNvPicPr>
            <a:picLocks noChangeAspect="1"/>
          </p:cNvPicPr>
          <p:nvPr/>
        </p:nvPicPr>
        <p:blipFill>
          <a:blip r:embed="rId4" cstate="email"/>
          <a:stretch>
            <a:fillRect/>
          </a:stretch>
        </p:blipFill>
        <p:spPr>
          <a:xfrm>
            <a:off x="5418099" y="2554875"/>
            <a:ext cx="3465306" cy="1748247"/>
          </a:xfrm>
          <a:prstGeom prst="rect">
            <a:avLst/>
          </a:prstGeom>
        </p:spPr>
      </p:pic>
      <p:pic>
        <p:nvPicPr>
          <p:cNvPr id="17" name="图片 16"/>
          <p:cNvPicPr>
            <a:picLocks noChangeAspect="1"/>
          </p:cNvPicPr>
          <p:nvPr/>
        </p:nvPicPr>
        <p:blipFill>
          <a:blip r:embed="rId5" cstate="email"/>
          <a:stretch>
            <a:fillRect/>
          </a:stretch>
        </p:blipFill>
        <p:spPr>
          <a:xfrm>
            <a:off x="9186063" y="2371104"/>
            <a:ext cx="1904617" cy="2599167"/>
          </a:xfrm>
          <a:prstGeom prst="rect">
            <a:avLst/>
          </a:prstGeom>
        </p:spPr>
      </p:pic>
      <p:sp>
        <p:nvSpPr>
          <p:cNvPr id="18" name="文本框 6"/>
          <p:cNvSpPr txBox="1"/>
          <p:nvPr/>
        </p:nvSpPr>
        <p:spPr>
          <a:xfrm>
            <a:off x="5194519" y="4303122"/>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文本框 2"/>
          <p:cNvSpPr txBox="1"/>
          <p:nvPr/>
        </p:nvSpPr>
        <p:spPr>
          <a:xfrm>
            <a:off x="7433898" y="2495551"/>
            <a:ext cx="2710556" cy="273991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100" dirty="0">
                <a:latin typeface="楷体" panose="02010609060101010101" pitchFamily="49" charset="-122"/>
                <a:ea typeface="楷体" panose="02010609060101010101" pitchFamily="49" charset="-122"/>
                <a:sym typeface="+mn-ea"/>
              </a:rPr>
              <a:t>I love you more than I've ever loved any woman. </a:t>
            </a:r>
            <a:endParaRPr lang="en-US" altLang="zh-CN" sz="1100" dirty="0">
              <a:latin typeface="楷体" panose="02010609060101010101" pitchFamily="49" charset="-122"/>
              <a:ea typeface="楷体" panose="02010609060101010101" pitchFamily="49" charset="-122"/>
              <a:sym typeface="+mn-ea"/>
            </a:endParaRPr>
          </a:p>
          <a:p>
            <a:pPr algn="l" fontAlgn="auto">
              <a:lnSpc>
                <a:spcPct val="200000"/>
              </a:lnSpc>
            </a:pPr>
            <a:r>
              <a:rPr lang="zh-CN" altLang="en-US" sz="1100" dirty="0">
                <a:latin typeface="楷体" panose="02010609060101010101" pitchFamily="49" charset="-122"/>
                <a:ea typeface="楷体" panose="02010609060101010101" pitchFamily="49" charset="-122"/>
                <a:sym typeface="+mn-ea"/>
              </a:rPr>
              <a:t>And I've waited longer for you than I've waited for any woman.</a:t>
            </a:r>
          </a:p>
          <a:p>
            <a:pPr algn="l" fontAlgn="auto">
              <a:lnSpc>
                <a:spcPct val="200000"/>
              </a:lnSpc>
            </a:pPr>
            <a:r>
              <a:rPr lang="zh-CN" altLang="en-US" sz="1100" dirty="0">
                <a:latin typeface="楷体" panose="02010609060101010101" pitchFamily="49" charset="-122"/>
                <a:ea typeface="楷体" panose="02010609060101010101" pitchFamily="49" charset="-122"/>
                <a:sym typeface="+mn-ea"/>
              </a:rPr>
              <a:t>I love you more than I've ever loved any woman. And I've waited </a:t>
            </a:r>
            <a:endParaRPr lang="en-US" altLang="zh-CN" sz="1100" dirty="0">
              <a:latin typeface="楷体" panose="02010609060101010101" pitchFamily="49" charset="-122"/>
              <a:ea typeface="楷体" panose="02010609060101010101" pitchFamily="49" charset="-122"/>
              <a:sym typeface="+mn-ea"/>
            </a:endParaRPr>
          </a:p>
          <a:p>
            <a:pPr algn="l" fontAlgn="auto">
              <a:lnSpc>
                <a:spcPct val="200000"/>
              </a:lnSpc>
            </a:pPr>
            <a:r>
              <a:rPr lang="zh-CN" altLang="en-US" sz="1100" dirty="0">
                <a:latin typeface="楷体" panose="02010609060101010101" pitchFamily="49" charset="-122"/>
                <a:ea typeface="楷体" panose="02010609060101010101" pitchFamily="49" charset="-122"/>
                <a:sym typeface="+mn-ea"/>
              </a:rPr>
              <a:t>longer for you than I've waited for any woman.</a:t>
            </a:r>
            <a:endParaRPr lang="zh-CN" altLang="en-US" sz="1400" dirty="0">
              <a:latin typeface="楷体" panose="02010609060101010101" pitchFamily="49" charset="-122"/>
              <a:ea typeface="楷体" panose="02010609060101010101" pitchFamily="49" charset="-122"/>
            </a:endParaRPr>
          </a:p>
        </p:txBody>
      </p:sp>
      <p:sp>
        <p:nvSpPr>
          <p:cNvPr id="4" name="文本框 3"/>
          <p:cNvSpPr txBox="1"/>
          <p:nvPr/>
        </p:nvSpPr>
        <p:spPr>
          <a:xfrm>
            <a:off x="7343889" y="1272125"/>
            <a:ext cx="2710555" cy="128400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献给</a:t>
            </a:r>
            <a:endParaRPr lang="en-US" altLang="zh-CN" sz="2800" b="1" dirty="0">
              <a:latin typeface="楷体" panose="02010609060101010101" pitchFamily="49" charset="-122"/>
              <a:ea typeface="楷体" panose="02010609060101010101" pitchFamily="49" charset="-122"/>
              <a:cs typeface="+mn-ea"/>
              <a:sym typeface="+mn-lt"/>
            </a:endParaRPr>
          </a:p>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最亲爱的妈妈</a:t>
            </a:r>
            <a:endParaRPr lang="en-US" altLang="zh-CN" sz="2800" b="1" dirty="0">
              <a:latin typeface="楷体" panose="02010609060101010101" pitchFamily="49" charset="-122"/>
              <a:ea typeface="楷体" panose="02010609060101010101" pitchFamily="49" charset="-122"/>
              <a:cs typeface="+mn-ea"/>
              <a:sym typeface="+mn-lt"/>
            </a:endParaRPr>
          </a:p>
        </p:txBody>
      </p:sp>
      <p:grpSp>
        <p:nvGrpSpPr>
          <p:cNvPr id="5" name="组合 4"/>
          <p:cNvGrpSpPr/>
          <p:nvPr/>
        </p:nvGrpSpPr>
        <p:grpSpPr>
          <a:xfrm>
            <a:off x="3338248" y="1641296"/>
            <a:ext cx="3736171" cy="3455199"/>
            <a:chOff x="1587747" y="1452467"/>
            <a:chExt cx="3736171" cy="3455199"/>
          </a:xfrm>
        </p:grpSpPr>
        <p:sp>
          <p:nvSpPr>
            <p:cNvPr id="6" name="椭圆 5"/>
            <p:cNvSpPr/>
            <p:nvPr/>
          </p:nvSpPr>
          <p:spPr>
            <a:xfrm>
              <a:off x="1799493" y="1655180"/>
              <a:ext cx="3264060" cy="3252486"/>
            </a:xfrm>
            <a:prstGeom prst="ellipse">
              <a:avLst/>
            </a:prstGeom>
            <a:solidFill>
              <a:srgbClr val="FB9497"/>
            </a:solidFill>
            <a:ln>
              <a:solidFill>
                <a:srgbClr val="FB9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等腰三角形 6"/>
            <p:cNvSpPr/>
            <p:nvPr/>
          </p:nvSpPr>
          <p:spPr>
            <a:xfrm>
              <a:off x="1587747" y="1452467"/>
              <a:ext cx="3736171" cy="3220837"/>
            </a:xfrm>
            <a:prstGeom prst="triangle">
              <a:avLst/>
            </a:prstGeom>
            <a:noFill/>
            <a:ln w="38100">
              <a:solidFill>
                <a:srgbClr val="F261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方正苏新诗柳楷简体" panose="02000000000000000000" pitchFamily="2" charset="-122"/>
                <a:ea typeface="方正苏新诗柳楷简体" panose="02000000000000000000" pitchFamily="2" charset="-122"/>
              </a:endParaRPr>
            </a:p>
          </p:txBody>
        </p:sp>
      </p:grpSp>
      <p:pic>
        <p:nvPicPr>
          <p:cNvPr id="10" name="图片 9"/>
          <p:cNvPicPr>
            <a:picLocks noChangeAspect="1"/>
          </p:cNvPicPr>
          <p:nvPr/>
        </p:nvPicPr>
        <p:blipFill>
          <a:blip r:embed="rId3" cstate="email"/>
          <a:stretch>
            <a:fillRect/>
          </a:stretch>
        </p:blipFill>
        <p:spPr>
          <a:xfrm>
            <a:off x="3361997" y="1641296"/>
            <a:ext cx="3688672" cy="36886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sp>
        <p:nvSpPr>
          <p:cNvPr id="18" name="文本框 6"/>
          <p:cNvSpPr txBox="1"/>
          <p:nvPr/>
        </p:nvSpPr>
        <p:spPr>
          <a:xfrm>
            <a:off x="6096000" y="4042040"/>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
        <p:nvSpPr>
          <p:cNvPr id="7" name="文本框 7"/>
          <p:cNvSpPr txBox="1"/>
          <p:nvPr/>
        </p:nvSpPr>
        <p:spPr>
          <a:xfrm>
            <a:off x="6935239" y="2612659"/>
            <a:ext cx="265949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latin typeface="Bodoni MT Black" panose="02070A03080606020203" pitchFamily="18" charset="0"/>
                <a:ea typeface="汉仪良品线简" panose="00020600040101010101" pitchFamily="18" charset="-122"/>
                <a:cs typeface="+mn-ea"/>
                <a:sym typeface="+mn-lt"/>
              </a:rPr>
              <a:t>Part 03</a:t>
            </a:r>
            <a:endParaRPr lang="zh-CN" altLang="en-US" sz="4400" b="1" dirty="0">
              <a:latin typeface="Bodoni MT Black" panose="02070A03080606020203" pitchFamily="18" charset="0"/>
              <a:ea typeface="汉仪良品线简" panose="00020600040101010101" pitchFamily="18" charset="-122"/>
              <a:cs typeface="+mn-ea"/>
              <a:sym typeface="+mn-lt"/>
            </a:endParaRPr>
          </a:p>
        </p:txBody>
      </p:sp>
      <p:sp>
        <p:nvSpPr>
          <p:cNvPr id="8" name="文本框 14"/>
          <p:cNvSpPr txBox="1"/>
          <p:nvPr/>
        </p:nvSpPr>
        <p:spPr>
          <a:xfrm>
            <a:off x="5562924" y="3308634"/>
            <a:ext cx="5337811" cy="128400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活动要求：</a:t>
            </a:r>
            <a:r>
              <a:rPr lang="zh-CN" altLang="en-US" sz="2800" dirty="0">
                <a:latin typeface="楷体" panose="02010609060101010101" pitchFamily="49" charset="-122"/>
                <a:ea typeface="楷体" panose="02010609060101010101" pitchFamily="49" charset="-122"/>
                <a:cs typeface="+mn-ea"/>
                <a:sym typeface="+mn-lt"/>
              </a:rPr>
              <a:t>活动注意事项及细节</a:t>
            </a:r>
            <a:endParaRPr lang="en-US" altLang="zh-CN" sz="2800" dirty="0">
              <a:latin typeface="楷体" panose="02010609060101010101" pitchFamily="49" charset="-122"/>
              <a:ea typeface="楷体" panose="02010609060101010101" pitchFamily="49" charset="-122"/>
              <a:cs typeface="+mn-ea"/>
              <a:sym typeface="+mn-lt"/>
            </a:endParaRPr>
          </a:p>
          <a:p>
            <a:pPr algn="dist" defTabSz="694690">
              <a:lnSpc>
                <a:spcPct val="150000"/>
              </a:lnSpc>
            </a:pPr>
            <a:endParaRPr lang="en-US" altLang="zh-CN" sz="28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矩形 2"/>
          <p:cNvSpPr/>
          <p:nvPr/>
        </p:nvSpPr>
        <p:spPr>
          <a:xfrm>
            <a:off x="8190614" y="1184294"/>
            <a:ext cx="3138616" cy="2079053"/>
          </a:xfrm>
          <a:prstGeom prst="rect">
            <a:avLst/>
          </a:prstGeom>
          <a:solidFill>
            <a:srgbClr val="F8DDE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楷体" panose="02010609060101010101" pitchFamily="49" charset="-122"/>
              <a:ea typeface="楷体" panose="02010609060101010101" pitchFamily="49" charset="-122"/>
            </a:endParaRPr>
          </a:p>
        </p:txBody>
      </p:sp>
      <p:sp>
        <p:nvSpPr>
          <p:cNvPr id="4" name="文本框 19"/>
          <p:cNvSpPr txBox="1"/>
          <p:nvPr/>
        </p:nvSpPr>
        <p:spPr>
          <a:xfrm>
            <a:off x="8413174" y="1707130"/>
            <a:ext cx="2832181" cy="10471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5" name="矩形 4"/>
          <p:cNvSpPr/>
          <p:nvPr/>
        </p:nvSpPr>
        <p:spPr>
          <a:xfrm>
            <a:off x="9079787" y="1445201"/>
            <a:ext cx="1226618"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TITLE HERE</a:t>
            </a:r>
            <a:endParaRPr lang="zh-CN" altLang="en-US" sz="1600" dirty="0">
              <a:latin typeface="楷体" panose="02010609060101010101" pitchFamily="49" charset="-122"/>
              <a:ea typeface="楷体" panose="02010609060101010101" pitchFamily="49" charset="-122"/>
            </a:endParaRPr>
          </a:p>
        </p:txBody>
      </p:sp>
      <p:sp>
        <p:nvSpPr>
          <p:cNvPr id="6" name="文本框 21"/>
          <p:cNvSpPr txBox="1"/>
          <p:nvPr/>
        </p:nvSpPr>
        <p:spPr>
          <a:xfrm>
            <a:off x="5538395" y="4148283"/>
            <a:ext cx="6251151" cy="13857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a:t>
            </a:r>
          </a:p>
          <a:p>
            <a:pPr algn="l" fontAlgn="auto">
              <a:lnSpc>
                <a:spcPct val="200000"/>
              </a:lnSpc>
            </a:pPr>
            <a:endParaRPr lang="zh-CN" altLang="en-US" sz="1100" dirty="0">
              <a:latin typeface="楷体" panose="02010609060101010101" pitchFamily="49" charset="-122"/>
              <a:ea typeface="楷体" panose="02010609060101010101" pitchFamily="49" charset="-122"/>
              <a:cs typeface="+mn-ea"/>
              <a:sym typeface="+mn-lt"/>
            </a:endParaRPr>
          </a:p>
        </p:txBody>
      </p:sp>
      <p:sp>
        <p:nvSpPr>
          <p:cNvPr id="7" name="文本框 22"/>
          <p:cNvSpPr txBox="1"/>
          <p:nvPr/>
        </p:nvSpPr>
        <p:spPr>
          <a:xfrm>
            <a:off x="5538396" y="3578600"/>
            <a:ext cx="3158762"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en-US" altLang="zh-CN" sz="1600" b="1" dirty="0">
                <a:latin typeface="楷体" panose="02010609060101010101" pitchFamily="49" charset="-122"/>
                <a:ea typeface="楷体" panose="02010609060101010101" pitchFamily="49" charset="-122"/>
                <a:cs typeface="+mn-ea"/>
                <a:sym typeface="+mn-lt"/>
              </a:rPr>
              <a:t>ADD </a:t>
            </a:r>
            <a:r>
              <a:rPr lang="en-US" altLang="zh-CN" b="1" dirty="0">
                <a:latin typeface="楷体" panose="02010609060101010101" pitchFamily="49" charset="-122"/>
                <a:ea typeface="楷体" panose="02010609060101010101" pitchFamily="49" charset="-122"/>
                <a:cs typeface="+mn-ea"/>
                <a:sym typeface="+mn-lt"/>
              </a:rPr>
              <a:t>YOUR</a:t>
            </a:r>
            <a:r>
              <a:rPr lang="en-US" altLang="zh-CN" sz="1600" b="1" dirty="0">
                <a:latin typeface="楷体" panose="02010609060101010101" pitchFamily="49" charset="-122"/>
                <a:ea typeface="楷体" panose="02010609060101010101" pitchFamily="49" charset="-122"/>
                <a:cs typeface="+mn-ea"/>
                <a:sym typeface="+mn-lt"/>
              </a:rPr>
              <a:t> TITLE HERE</a:t>
            </a:r>
          </a:p>
        </p:txBody>
      </p:sp>
      <p:pic>
        <p:nvPicPr>
          <p:cNvPr id="2050" name="Picture 2" descr="母亲节"/>
          <p:cNvPicPr>
            <a:picLocks noChangeAspect="1" noChangeArrowheads="1"/>
          </p:cNvPicPr>
          <p:nvPr/>
        </p:nvPicPr>
        <p:blipFill>
          <a:blip r:embed="rId3" cstate="email"/>
          <a:srcRect/>
          <a:stretch>
            <a:fillRect/>
          </a:stretch>
        </p:blipFill>
        <p:spPr bwMode="auto">
          <a:xfrm>
            <a:off x="2862674" y="1184294"/>
            <a:ext cx="2525292" cy="44894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母亲节"/>
          <p:cNvPicPr>
            <a:picLocks noChangeAspect="1" noChangeArrowheads="1"/>
          </p:cNvPicPr>
          <p:nvPr/>
        </p:nvPicPr>
        <p:blipFill rotWithShape="1">
          <a:blip r:embed="rId4" cstate="email"/>
          <a:srcRect/>
          <a:stretch>
            <a:fillRect/>
          </a:stretch>
        </p:blipFill>
        <p:spPr bwMode="auto">
          <a:xfrm>
            <a:off x="5521524" y="1184294"/>
            <a:ext cx="2525292" cy="20962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文本框 7"/>
          <p:cNvSpPr txBox="1"/>
          <p:nvPr/>
        </p:nvSpPr>
        <p:spPr>
          <a:xfrm>
            <a:off x="3543057" y="2097532"/>
            <a:ext cx="2683190"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4" name="文本框 8"/>
          <p:cNvSpPr txBox="1"/>
          <p:nvPr/>
        </p:nvSpPr>
        <p:spPr>
          <a:xfrm>
            <a:off x="9145373" y="2097532"/>
            <a:ext cx="2636697"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5" name="文本框 9"/>
          <p:cNvSpPr txBox="1"/>
          <p:nvPr/>
        </p:nvSpPr>
        <p:spPr>
          <a:xfrm>
            <a:off x="3543057" y="4120941"/>
            <a:ext cx="2683190"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6" name="文本框 10"/>
          <p:cNvSpPr txBox="1"/>
          <p:nvPr/>
        </p:nvSpPr>
        <p:spPr>
          <a:xfrm>
            <a:off x="9145373" y="4120941"/>
            <a:ext cx="2636697" cy="9603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a:t>
            </a:r>
          </a:p>
        </p:txBody>
      </p:sp>
      <p:sp>
        <p:nvSpPr>
          <p:cNvPr id="7" name="矩形 6"/>
          <p:cNvSpPr/>
          <p:nvPr/>
        </p:nvSpPr>
        <p:spPr>
          <a:xfrm>
            <a:off x="3490482" y="1863438"/>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sp>
        <p:nvSpPr>
          <p:cNvPr id="8" name="矩形 7"/>
          <p:cNvSpPr/>
          <p:nvPr/>
        </p:nvSpPr>
        <p:spPr>
          <a:xfrm>
            <a:off x="3495015" y="3866723"/>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sp>
        <p:nvSpPr>
          <p:cNvPr id="9" name="矩形 8"/>
          <p:cNvSpPr/>
          <p:nvPr/>
        </p:nvSpPr>
        <p:spPr>
          <a:xfrm>
            <a:off x="9074266" y="1863438"/>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sp>
        <p:nvSpPr>
          <p:cNvPr id="10" name="矩形 9"/>
          <p:cNvSpPr/>
          <p:nvPr/>
        </p:nvSpPr>
        <p:spPr>
          <a:xfrm>
            <a:off x="9074266" y="3866723"/>
            <a:ext cx="1330814"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latin typeface="楷体" panose="02010609060101010101" pitchFamily="49" charset="-122"/>
                <a:ea typeface="楷体" panose="02010609060101010101" pitchFamily="49" charset="-122"/>
                <a:cs typeface="+mn-ea"/>
                <a:sym typeface="+mn-lt"/>
              </a:rPr>
              <a:t>TITTLE HERE</a:t>
            </a:r>
            <a:endParaRPr lang="zh-CN" altLang="en-US" sz="1600" b="1" dirty="0">
              <a:latin typeface="楷体" panose="02010609060101010101" pitchFamily="49" charset="-122"/>
              <a:ea typeface="楷体" panose="02010609060101010101" pitchFamily="49" charset="-122"/>
              <a:cs typeface="+mn-ea"/>
              <a:sym typeface="+mn-lt"/>
            </a:endParaRPr>
          </a:p>
        </p:txBody>
      </p:sp>
      <p:pic>
        <p:nvPicPr>
          <p:cNvPr id="12" name="图片 11"/>
          <p:cNvPicPr>
            <a:picLocks noChangeAspect="1"/>
          </p:cNvPicPr>
          <p:nvPr/>
        </p:nvPicPr>
        <p:blipFill>
          <a:blip r:embed="rId3" cstate="email"/>
          <a:stretch>
            <a:fillRect/>
          </a:stretch>
        </p:blipFill>
        <p:spPr>
          <a:xfrm>
            <a:off x="6128870" y="709144"/>
            <a:ext cx="2980950" cy="51023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pic>
        <p:nvPicPr>
          <p:cNvPr id="17" name="图片 16"/>
          <p:cNvPicPr>
            <a:picLocks noChangeAspect="1"/>
          </p:cNvPicPr>
          <p:nvPr/>
        </p:nvPicPr>
        <p:blipFill>
          <a:blip r:embed="rId4" cstate="email"/>
          <a:stretch>
            <a:fillRect/>
          </a:stretch>
        </p:blipFill>
        <p:spPr>
          <a:xfrm>
            <a:off x="9186063" y="2371104"/>
            <a:ext cx="1904617" cy="2599167"/>
          </a:xfrm>
          <a:prstGeom prst="rect">
            <a:avLst/>
          </a:prstGeom>
        </p:spPr>
      </p:pic>
      <p:sp>
        <p:nvSpPr>
          <p:cNvPr id="18" name="文本框 6"/>
          <p:cNvSpPr txBox="1"/>
          <p:nvPr/>
        </p:nvSpPr>
        <p:spPr>
          <a:xfrm>
            <a:off x="5194519" y="4303122"/>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pic>
        <p:nvPicPr>
          <p:cNvPr id="3" name="图片 2"/>
          <p:cNvPicPr>
            <a:picLocks noChangeAspect="1"/>
          </p:cNvPicPr>
          <p:nvPr/>
        </p:nvPicPr>
        <p:blipFill>
          <a:blip r:embed="rId5" cstate="email"/>
          <a:stretch>
            <a:fillRect/>
          </a:stretch>
        </p:blipFill>
        <p:spPr>
          <a:xfrm>
            <a:off x="5525976" y="2624437"/>
            <a:ext cx="3446361" cy="1609124"/>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rot="5400000">
            <a:off x="2668158" y="-2668159"/>
            <a:ext cx="6858000" cy="12194317"/>
          </a:xfrm>
          <a:prstGeom prst="rect">
            <a:avLst/>
          </a:prstGeom>
        </p:spPr>
      </p:pic>
      <p:sp>
        <p:nvSpPr>
          <p:cNvPr id="9" name="文本框 11"/>
          <p:cNvSpPr txBox="1"/>
          <p:nvPr/>
        </p:nvSpPr>
        <p:spPr>
          <a:xfrm>
            <a:off x="5987970" y="1644948"/>
            <a:ext cx="89586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楷体" panose="02010609060101010101" pitchFamily="49" charset="-122"/>
                <a:ea typeface="楷体" panose="02010609060101010101" pitchFamily="49" charset="-122"/>
              </a:rPr>
              <a:t>01</a:t>
            </a:r>
            <a:endParaRPr lang="zh-CN" altLang="en-US" sz="3600" dirty="0">
              <a:latin typeface="楷体" panose="02010609060101010101" pitchFamily="49" charset="-122"/>
              <a:ea typeface="楷体" panose="02010609060101010101" pitchFamily="49" charset="-122"/>
            </a:endParaRPr>
          </a:p>
        </p:txBody>
      </p:sp>
      <p:sp>
        <p:nvSpPr>
          <p:cNvPr id="10" name="文本框 12"/>
          <p:cNvSpPr txBox="1"/>
          <p:nvPr/>
        </p:nvSpPr>
        <p:spPr>
          <a:xfrm>
            <a:off x="6050784" y="3129618"/>
            <a:ext cx="89586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楷体" panose="02010609060101010101" pitchFamily="49" charset="-122"/>
                <a:ea typeface="楷体" panose="02010609060101010101" pitchFamily="49" charset="-122"/>
              </a:rPr>
              <a:t>02</a:t>
            </a:r>
            <a:endParaRPr lang="zh-CN" altLang="en-US" sz="3600" dirty="0">
              <a:latin typeface="楷体" panose="02010609060101010101" pitchFamily="49" charset="-122"/>
              <a:ea typeface="楷体" panose="02010609060101010101" pitchFamily="49" charset="-122"/>
            </a:endParaRPr>
          </a:p>
        </p:txBody>
      </p:sp>
      <p:sp>
        <p:nvSpPr>
          <p:cNvPr id="11" name="文本框 13"/>
          <p:cNvSpPr txBox="1"/>
          <p:nvPr/>
        </p:nvSpPr>
        <p:spPr>
          <a:xfrm>
            <a:off x="6050784" y="4678456"/>
            <a:ext cx="89586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latin typeface="楷体" panose="02010609060101010101" pitchFamily="49" charset="-122"/>
                <a:ea typeface="楷体" panose="02010609060101010101" pitchFamily="49" charset="-122"/>
              </a:rPr>
              <a:t>03</a:t>
            </a:r>
            <a:endParaRPr lang="zh-CN" altLang="en-US" sz="3600" dirty="0">
              <a:latin typeface="楷体" panose="02010609060101010101" pitchFamily="49" charset="-122"/>
              <a:ea typeface="楷体" panose="02010609060101010101" pitchFamily="49" charset="-122"/>
            </a:endParaRPr>
          </a:p>
        </p:txBody>
      </p:sp>
      <p:sp>
        <p:nvSpPr>
          <p:cNvPr id="12" name="文本框 14"/>
          <p:cNvSpPr txBox="1"/>
          <p:nvPr/>
        </p:nvSpPr>
        <p:spPr>
          <a:xfrm>
            <a:off x="7137402" y="1488366"/>
            <a:ext cx="2843853"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活动目的</a:t>
            </a:r>
            <a:endParaRPr lang="en-US" altLang="zh-CN" sz="2800" b="1" dirty="0">
              <a:latin typeface="楷体" panose="02010609060101010101" pitchFamily="49" charset="-122"/>
              <a:ea typeface="楷体" panose="02010609060101010101" pitchFamily="49" charset="-122"/>
              <a:cs typeface="+mn-ea"/>
              <a:sym typeface="+mn-lt"/>
            </a:endParaRPr>
          </a:p>
        </p:txBody>
      </p:sp>
      <p:sp>
        <p:nvSpPr>
          <p:cNvPr id="14" name="文本框 18"/>
          <p:cNvSpPr txBox="1"/>
          <p:nvPr/>
        </p:nvSpPr>
        <p:spPr>
          <a:xfrm>
            <a:off x="7137402" y="2882704"/>
            <a:ext cx="2843853"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活动内容</a:t>
            </a:r>
            <a:endParaRPr lang="en-US" altLang="zh-CN" sz="2800" b="1" dirty="0">
              <a:latin typeface="楷体" panose="02010609060101010101" pitchFamily="49" charset="-122"/>
              <a:ea typeface="楷体" panose="02010609060101010101" pitchFamily="49" charset="-122"/>
              <a:cs typeface="+mn-ea"/>
              <a:sym typeface="+mn-lt"/>
            </a:endParaRPr>
          </a:p>
        </p:txBody>
      </p:sp>
      <p:sp>
        <p:nvSpPr>
          <p:cNvPr id="16" name="文本框 20"/>
          <p:cNvSpPr txBox="1"/>
          <p:nvPr/>
        </p:nvSpPr>
        <p:spPr>
          <a:xfrm>
            <a:off x="7200216" y="4399801"/>
            <a:ext cx="2843853"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活动要求</a:t>
            </a:r>
            <a:endParaRPr lang="en-US" altLang="zh-CN" sz="2800" b="1" dirty="0">
              <a:latin typeface="楷体" panose="02010609060101010101" pitchFamily="49" charset="-122"/>
              <a:ea typeface="楷体" panose="02010609060101010101" pitchFamily="49" charset="-122"/>
              <a:cs typeface="+mn-ea"/>
              <a:sym typeface="+mn-lt"/>
            </a:endParaRPr>
          </a:p>
        </p:txBody>
      </p:sp>
      <p:pic>
        <p:nvPicPr>
          <p:cNvPr id="18" name="图片 17"/>
          <p:cNvPicPr>
            <a:picLocks noChangeAspect="1"/>
          </p:cNvPicPr>
          <p:nvPr/>
        </p:nvPicPr>
        <p:blipFill rotWithShape="1">
          <a:blip r:embed="rId3" cstate="email"/>
          <a:srcRect/>
          <a:stretch>
            <a:fillRect/>
          </a:stretch>
        </p:blipFill>
        <p:spPr>
          <a:xfrm>
            <a:off x="1069610" y="2525592"/>
            <a:ext cx="4030236" cy="2289477"/>
          </a:xfrm>
          <a:prstGeom prst="rect">
            <a:avLst/>
          </a:prstGeom>
        </p:spPr>
      </p:pic>
      <p:sp>
        <p:nvSpPr>
          <p:cNvPr id="5" name="文本框 7"/>
          <p:cNvSpPr txBox="1"/>
          <p:nvPr/>
        </p:nvSpPr>
        <p:spPr>
          <a:xfrm>
            <a:off x="1499193" y="3254831"/>
            <a:ext cx="31710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活动流程</a:t>
            </a:r>
          </a:p>
        </p:txBody>
      </p:sp>
      <p:sp>
        <p:nvSpPr>
          <p:cNvPr id="19" name="文本框 14"/>
          <p:cNvSpPr txBox="1"/>
          <p:nvPr/>
        </p:nvSpPr>
        <p:spPr>
          <a:xfrm>
            <a:off x="7193749" y="2118092"/>
            <a:ext cx="2843853"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dirty="0">
                <a:latin typeface="楷体" panose="02010609060101010101" pitchFamily="49" charset="-122"/>
                <a:ea typeface="楷体" panose="02010609060101010101" pitchFamily="49" charset="-122"/>
                <a:cs typeface="+mn-ea"/>
                <a:sym typeface="+mn-lt"/>
              </a:rPr>
              <a:t>了解母亲节的来历</a:t>
            </a:r>
            <a:endParaRPr lang="en-US" altLang="zh-CN" dirty="0">
              <a:latin typeface="楷体" panose="02010609060101010101" pitchFamily="49" charset="-122"/>
              <a:ea typeface="楷体" panose="02010609060101010101" pitchFamily="49" charset="-122"/>
              <a:cs typeface="+mn-ea"/>
              <a:sym typeface="+mn-lt"/>
            </a:endParaRPr>
          </a:p>
        </p:txBody>
      </p:sp>
      <p:sp>
        <p:nvSpPr>
          <p:cNvPr id="20" name="文本框 14"/>
          <p:cNvSpPr txBox="1"/>
          <p:nvPr/>
        </p:nvSpPr>
        <p:spPr>
          <a:xfrm>
            <a:off x="7193748" y="3602733"/>
            <a:ext cx="2843853"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dirty="0">
                <a:latin typeface="楷体" panose="02010609060101010101" pitchFamily="49" charset="-122"/>
                <a:ea typeface="楷体" panose="02010609060101010101" pitchFamily="49" charset="-122"/>
                <a:cs typeface="+mn-ea"/>
                <a:sym typeface="+mn-lt"/>
              </a:rPr>
              <a:t>插花献给亲爱的妈妈</a:t>
            </a:r>
            <a:endParaRPr lang="en-US" altLang="zh-CN" dirty="0">
              <a:latin typeface="楷体" panose="02010609060101010101" pitchFamily="49" charset="-122"/>
              <a:ea typeface="楷体" panose="02010609060101010101" pitchFamily="49" charset="-122"/>
              <a:cs typeface="+mn-ea"/>
              <a:sym typeface="+mn-lt"/>
            </a:endParaRPr>
          </a:p>
        </p:txBody>
      </p:sp>
      <p:sp>
        <p:nvSpPr>
          <p:cNvPr id="21" name="文本框 14"/>
          <p:cNvSpPr txBox="1"/>
          <p:nvPr/>
        </p:nvSpPr>
        <p:spPr>
          <a:xfrm>
            <a:off x="7200216" y="5087374"/>
            <a:ext cx="2843853" cy="44287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dirty="0">
                <a:latin typeface="楷体" panose="02010609060101010101" pitchFamily="49" charset="-122"/>
                <a:ea typeface="楷体" panose="02010609060101010101" pitchFamily="49" charset="-122"/>
                <a:cs typeface="+mn-ea"/>
                <a:sym typeface="+mn-lt"/>
              </a:rPr>
              <a:t>活动的注意事项及细节</a:t>
            </a:r>
            <a:endParaRPr lang="en-US" altLang="zh-CN"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sp>
        <p:nvSpPr>
          <p:cNvPr id="18" name="文本框 6"/>
          <p:cNvSpPr txBox="1"/>
          <p:nvPr/>
        </p:nvSpPr>
        <p:spPr>
          <a:xfrm>
            <a:off x="6096000" y="4042040"/>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
        <p:nvSpPr>
          <p:cNvPr id="7" name="文本框 7"/>
          <p:cNvSpPr txBox="1"/>
          <p:nvPr/>
        </p:nvSpPr>
        <p:spPr>
          <a:xfrm>
            <a:off x="6935239" y="2612659"/>
            <a:ext cx="265949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latin typeface="Bodoni MT Black" panose="02070A03080606020203" pitchFamily="18" charset="0"/>
                <a:ea typeface="汉仪良品线简" panose="00020600040101010101" pitchFamily="18" charset="-122"/>
                <a:cs typeface="+mn-ea"/>
                <a:sym typeface="+mn-lt"/>
              </a:rPr>
              <a:t>Part 01</a:t>
            </a:r>
            <a:endParaRPr lang="zh-CN" altLang="en-US" sz="4400" b="1" dirty="0">
              <a:latin typeface="Bodoni MT Black" panose="02070A03080606020203" pitchFamily="18" charset="0"/>
              <a:ea typeface="汉仪良品线简" panose="00020600040101010101" pitchFamily="18" charset="-122"/>
              <a:cs typeface="+mn-ea"/>
              <a:sym typeface="+mn-lt"/>
            </a:endParaRPr>
          </a:p>
        </p:txBody>
      </p:sp>
      <p:sp>
        <p:nvSpPr>
          <p:cNvPr id="8" name="文本框 14"/>
          <p:cNvSpPr txBox="1"/>
          <p:nvPr/>
        </p:nvSpPr>
        <p:spPr>
          <a:xfrm>
            <a:off x="5821420" y="3283812"/>
            <a:ext cx="4820820"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活动目的</a:t>
            </a:r>
            <a:r>
              <a:rPr lang="en-US" altLang="zh-CN" sz="2800" b="1" dirty="0">
                <a:latin typeface="楷体" panose="02010609060101010101" pitchFamily="49" charset="-122"/>
                <a:ea typeface="楷体" panose="02010609060101010101" pitchFamily="49" charset="-122"/>
                <a:cs typeface="+mn-ea"/>
                <a:sym typeface="+mn-lt"/>
              </a:rPr>
              <a:t>:</a:t>
            </a:r>
            <a:r>
              <a:rPr lang="zh-CN" altLang="en-US" sz="2800" dirty="0">
                <a:latin typeface="楷体" panose="02010609060101010101" pitchFamily="49" charset="-122"/>
                <a:ea typeface="楷体" panose="02010609060101010101" pitchFamily="49" charset="-122"/>
                <a:cs typeface="+mn-ea"/>
                <a:sym typeface="+mn-lt"/>
              </a:rPr>
              <a:t>了解母亲节的来历</a:t>
            </a:r>
            <a:endParaRPr lang="en-US" altLang="zh-CN" sz="28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grpSp>
        <p:nvGrpSpPr>
          <p:cNvPr id="26" name="组合 25"/>
          <p:cNvGrpSpPr/>
          <p:nvPr/>
        </p:nvGrpSpPr>
        <p:grpSpPr>
          <a:xfrm>
            <a:off x="6819470" y="1895347"/>
            <a:ext cx="2393950" cy="2393950"/>
            <a:chOff x="7944182" y="1829814"/>
            <a:chExt cx="2393950" cy="2393950"/>
          </a:xfrm>
        </p:grpSpPr>
        <p:cxnSp>
          <p:nvCxnSpPr>
            <p:cNvPr id="19" name="直接连接符 18"/>
            <p:cNvCxnSpPr/>
            <p:nvPr/>
          </p:nvCxnSpPr>
          <p:spPr>
            <a:xfrm>
              <a:off x="7944182" y="2292729"/>
              <a:ext cx="239395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6200000">
              <a:off x="8747457" y="3026789"/>
              <a:ext cx="239395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1" name="文本框 9"/>
          <p:cNvSpPr txBox="1"/>
          <p:nvPr/>
        </p:nvSpPr>
        <p:spPr>
          <a:xfrm>
            <a:off x="4306392" y="2649235"/>
            <a:ext cx="4325541" cy="7224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zh-CN" altLang="en-US" sz="1100" dirty="0">
                <a:latin typeface="等线" panose="02010600030101010101" pitchFamily="2" charset="-122"/>
                <a:ea typeface="等线" panose="02010600030101010101" pitchFamily="2" charset="-122"/>
                <a:sym typeface="+mn-ea"/>
              </a:rPr>
              <a:t>I love you more than I've ever loved any woman. And I've waited longer for you than I've waited for any woman.</a:t>
            </a:r>
          </a:p>
        </p:txBody>
      </p:sp>
      <p:sp>
        <p:nvSpPr>
          <p:cNvPr id="22" name="矩形 21"/>
          <p:cNvSpPr/>
          <p:nvPr/>
        </p:nvSpPr>
        <p:spPr>
          <a:xfrm>
            <a:off x="4306392" y="3571285"/>
            <a:ext cx="4325541" cy="13995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zh-CN" altLang="en-US" sz="1100" dirty="0">
                <a:latin typeface="等线" panose="02010600030101010101" pitchFamily="2" charset="-122"/>
                <a:ea typeface="等线" panose="02010600030101010101" pitchFamily="2" charset="-122"/>
                <a:sym typeface="+mn-ea"/>
              </a:rPr>
              <a:t>I love you more than I've ever loved any woman. And I've waited longer for you than I've waited for any woman.I love you more than I've ever loved any woman. And I've waited longer for you than I've waited for any woman.</a:t>
            </a:r>
          </a:p>
        </p:txBody>
      </p:sp>
      <p:sp>
        <p:nvSpPr>
          <p:cNvPr id="23" name="文本框 10"/>
          <p:cNvSpPr txBox="1"/>
          <p:nvPr/>
        </p:nvSpPr>
        <p:spPr>
          <a:xfrm>
            <a:off x="5301240" y="1684120"/>
            <a:ext cx="3252486"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latin typeface="楷体" panose="02010609060101010101" pitchFamily="49" charset="-122"/>
                <a:ea typeface="楷体" panose="02010609060101010101" pitchFamily="49" charset="-122"/>
              </a:rPr>
              <a:t>母亲节的来源</a:t>
            </a:r>
          </a:p>
        </p:txBody>
      </p:sp>
      <p:pic>
        <p:nvPicPr>
          <p:cNvPr id="25" name="图片 24"/>
          <p:cNvPicPr>
            <a:picLocks noChangeAspect="1"/>
          </p:cNvPicPr>
          <p:nvPr/>
        </p:nvPicPr>
        <p:blipFill>
          <a:blip r:embed="rId3" cstate="email"/>
          <a:stretch>
            <a:fillRect/>
          </a:stretch>
        </p:blipFill>
        <p:spPr>
          <a:xfrm flipH="1">
            <a:off x="8456659" y="1520107"/>
            <a:ext cx="3829234" cy="41023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3" name="椭圆 2"/>
          <p:cNvSpPr/>
          <p:nvPr/>
        </p:nvSpPr>
        <p:spPr>
          <a:xfrm>
            <a:off x="6639620" y="1186417"/>
            <a:ext cx="3899125" cy="2977978"/>
          </a:xfrm>
          <a:prstGeom prst="ellipse">
            <a:avLst/>
          </a:prstGeom>
          <a:solidFill>
            <a:srgbClr val="F8DDE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 name="文本框 30"/>
          <p:cNvSpPr txBox="1"/>
          <p:nvPr/>
        </p:nvSpPr>
        <p:spPr>
          <a:xfrm>
            <a:off x="2593611" y="4844266"/>
            <a:ext cx="8806648" cy="10130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 </a:t>
            </a:r>
          </a:p>
          <a:p>
            <a:pPr algn="ctr">
              <a:lnSpc>
                <a:spcPct val="200000"/>
              </a:lnSpc>
            </a:pPr>
            <a:r>
              <a:rPr lang="zh-CN" altLang="en-US" sz="1050" dirty="0">
                <a:latin typeface="楷体" panose="02010609060101010101" pitchFamily="49" charset="-122"/>
                <a:ea typeface="楷体" panose="02010609060101010101" pitchFamily="49" charset="-122"/>
                <a:cs typeface="+mn-ea"/>
                <a:sym typeface="+mn-lt"/>
              </a:rPr>
              <a:t> </a:t>
            </a:r>
          </a:p>
        </p:txBody>
      </p:sp>
      <p:sp>
        <p:nvSpPr>
          <p:cNvPr id="8" name="文本框 30"/>
          <p:cNvSpPr txBox="1"/>
          <p:nvPr/>
        </p:nvSpPr>
        <p:spPr>
          <a:xfrm>
            <a:off x="7271626" y="2089456"/>
            <a:ext cx="2777896" cy="19895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9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 </a:t>
            </a:r>
          </a:p>
          <a:p>
            <a:pPr algn="ctr">
              <a:lnSpc>
                <a:spcPct val="200000"/>
              </a:lnSpc>
            </a:pPr>
            <a:r>
              <a:rPr lang="zh-CN" altLang="en-US" sz="900" dirty="0">
                <a:latin typeface="楷体" panose="02010609060101010101" pitchFamily="49" charset="-122"/>
                <a:ea typeface="楷体" panose="02010609060101010101" pitchFamily="49" charset="-122"/>
                <a:cs typeface="+mn-ea"/>
                <a:sym typeface="+mn-lt"/>
              </a:rPr>
              <a:t> </a:t>
            </a:r>
          </a:p>
        </p:txBody>
      </p:sp>
      <p:pic>
        <p:nvPicPr>
          <p:cNvPr id="12" name="图片 11"/>
          <p:cNvPicPr>
            <a:picLocks noChangeAspect="1"/>
          </p:cNvPicPr>
          <p:nvPr/>
        </p:nvPicPr>
        <p:blipFill>
          <a:blip r:embed="rId3" cstate="email"/>
          <a:stretch>
            <a:fillRect/>
          </a:stretch>
        </p:blipFill>
        <p:spPr>
          <a:xfrm>
            <a:off x="3603779" y="883701"/>
            <a:ext cx="3104548" cy="3649321"/>
          </a:xfrm>
          <a:prstGeom prst="rect">
            <a:avLst/>
          </a:prstGeom>
        </p:spPr>
      </p:pic>
      <p:sp>
        <p:nvSpPr>
          <p:cNvPr id="14" name="文本框 10"/>
          <p:cNvSpPr txBox="1"/>
          <p:nvPr/>
        </p:nvSpPr>
        <p:spPr>
          <a:xfrm>
            <a:off x="7485493" y="1627791"/>
            <a:ext cx="216524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b="1" dirty="0">
                <a:latin typeface="楷体" panose="02010609060101010101" pitchFamily="49" charset="-122"/>
                <a:ea typeface="楷体" panose="02010609060101010101" pitchFamily="49" charset="-122"/>
              </a:rPr>
              <a:t>母亲节的来源</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5400000">
            <a:off x="2668158" y="-2668159"/>
            <a:ext cx="6858000" cy="12194317"/>
          </a:xfrm>
          <a:prstGeom prst="rect">
            <a:avLst/>
          </a:prstGeom>
        </p:spPr>
      </p:pic>
      <p:pic>
        <p:nvPicPr>
          <p:cNvPr id="11" name="图片 10"/>
          <p:cNvPicPr>
            <a:picLocks noChangeAspect="1"/>
          </p:cNvPicPr>
          <p:nvPr/>
        </p:nvPicPr>
        <p:blipFill rotWithShape="1">
          <a:blip r:embed="rId3" cstate="email"/>
          <a:srcRect l="10555" t="26652" r="11890" b="29291"/>
          <a:stretch>
            <a:fillRect/>
          </a:stretch>
        </p:blipFill>
        <p:spPr>
          <a:xfrm>
            <a:off x="4572001" y="1523592"/>
            <a:ext cx="7319658" cy="4158116"/>
          </a:xfrm>
          <a:prstGeom prst="rect">
            <a:avLst/>
          </a:prstGeom>
        </p:spPr>
      </p:pic>
      <p:sp>
        <p:nvSpPr>
          <p:cNvPr id="18" name="文本框 6"/>
          <p:cNvSpPr txBox="1"/>
          <p:nvPr/>
        </p:nvSpPr>
        <p:spPr>
          <a:xfrm>
            <a:off x="6096000" y="4042040"/>
            <a:ext cx="4109277" cy="550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800" dirty="0">
                <a:latin typeface="等线" panose="02010600030101010101" pitchFamily="2" charset="-122"/>
                <a:ea typeface="等线" panose="02010600030101010101" pitchFamily="2" charset="-122"/>
                <a:cs typeface="+mn-ea"/>
                <a:sym typeface="+mn-lt"/>
              </a:rPr>
              <a:t>I love you more than I've ever loved any woman. And</a:t>
            </a:r>
            <a:r>
              <a:rPr lang="en-US" altLang="zh-CN" sz="800" dirty="0">
                <a:latin typeface="等线" panose="02010600030101010101" pitchFamily="2" charset="-122"/>
                <a:ea typeface="等线" panose="02010600030101010101" pitchFamily="2" charset="-122"/>
                <a:cs typeface="+mn-ea"/>
                <a:sym typeface="+mn-lt"/>
              </a:rPr>
              <a:t> </a:t>
            </a:r>
            <a:r>
              <a:rPr lang="zh-CN" altLang="en-US" sz="800" dirty="0">
                <a:latin typeface="等线" panose="02010600030101010101" pitchFamily="2" charset="-122"/>
                <a:ea typeface="等线" panose="02010600030101010101" pitchFamily="2" charset="-122"/>
                <a:cs typeface="+mn-ea"/>
                <a:sym typeface="+mn-lt"/>
              </a:rPr>
              <a:t>I've waited longer for you than I've waited for any woman. I love you more than</a:t>
            </a:r>
          </a:p>
        </p:txBody>
      </p:sp>
      <p:sp>
        <p:nvSpPr>
          <p:cNvPr id="7" name="文本框 7"/>
          <p:cNvSpPr txBox="1"/>
          <p:nvPr/>
        </p:nvSpPr>
        <p:spPr>
          <a:xfrm>
            <a:off x="6935239" y="2612659"/>
            <a:ext cx="265949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latin typeface="Bodoni MT Black" panose="02070A03080606020203" pitchFamily="18" charset="0"/>
                <a:ea typeface="汉仪良品线简" panose="00020600040101010101" pitchFamily="18" charset="-122"/>
                <a:cs typeface="+mn-ea"/>
                <a:sym typeface="+mn-lt"/>
              </a:rPr>
              <a:t>Part 02</a:t>
            </a:r>
            <a:endParaRPr lang="zh-CN" altLang="en-US" sz="4400" b="1" dirty="0">
              <a:latin typeface="Bodoni MT Black" panose="02070A03080606020203" pitchFamily="18" charset="0"/>
              <a:ea typeface="汉仪良品线简" panose="00020600040101010101" pitchFamily="18" charset="-122"/>
              <a:cs typeface="+mn-ea"/>
              <a:sym typeface="+mn-lt"/>
            </a:endParaRPr>
          </a:p>
        </p:txBody>
      </p:sp>
      <p:sp>
        <p:nvSpPr>
          <p:cNvPr id="8" name="文本框 14"/>
          <p:cNvSpPr txBox="1"/>
          <p:nvPr/>
        </p:nvSpPr>
        <p:spPr>
          <a:xfrm>
            <a:off x="5526121" y="3308634"/>
            <a:ext cx="5249034"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活动内容：</a:t>
            </a:r>
            <a:r>
              <a:rPr lang="zh-CN" altLang="en-US" sz="2800" dirty="0">
                <a:latin typeface="楷体" panose="02010609060101010101" pitchFamily="49" charset="-122"/>
                <a:ea typeface="楷体" panose="02010609060101010101" pitchFamily="49" charset="-122"/>
                <a:cs typeface="+mn-ea"/>
                <a:sym typeface="+mn-lt"/>
              </a:rPr>
              <a:t>插花献给亲爱的妈妈</a:t>
            </a:r>
            <a:endParaRPr lang="en-US" altLang="zh-CN" sz="28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9" name="MH_Other_5"/>
          <p:cNvSpPr txBox="1"/>
          <p:nvPr/>
        </p:nvSpPr>
        <p:spPr>
          <a:xfrm>
            <a:off x="3313257" y="3808382"/>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D26779"/>
          </a:solidFill>
          <a:ln>
            <a:solidFill>
              <a:srgbClr val="D26779"/>
            </a:solidFill>
          </a:ln>
          <a:effectLst>
            <a:outerShdw blurRad="50800" dist="38100" dir="5400000" algn="t"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6600" b="1" dirty="0">
              <a:solidFill>
                <a:schemeClr val="accent1">
                  <a:lumMod val="50000"/>
                </a:schemeClr>
              </a:solidFill>
            </a:endParaRPr>
          </a:p>
        </p:txBody>
      </p:sp>
      <p:sp>
        <p:nvSpPr>
          <p:cNvPr id="10" name="MH_Other_6"/>
          <p:cNvSpPr txBox="1"/>
          <p:nvPr/>
        </p:nvSpPr>
        <p:spPr>
          <a:xfrm flipH="1">
            <a:off x="11409207" y="1200119"/>
            <a:ext cx="292636"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D26779"/>
          </a:solidFill>
          <a:ln>
            <a:solidFill>
              <a:srgbClr val="D26779"/>
            </a:solidFill>
          </a:ln>
          <a:effectLst>
            <a:outerShdw blurRad="50800" dist="38100" dir="5400000" algn="t" rotWithShape="0">
              <a:prstClr val="black">
                <a:alpha val="4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6600" b="1" dirty="0">
              <a:solidFill>
                <a:schemeClr val="accent1">
                  <a:lumMod val="50000"/>
                </a:schemeClr>
              </a:solidFill>
            </a:endParaRPr>
          </a:p>
        </p:txBody>
      </p:sp>
      <p:grpSp>
        <p:nvGrpSpPr>
          <p:cNvPr id="11" name="组合 10"/>
          <p:cNvGrpSpPr/>
          <p:nvPr/>
        </p:nvGrpSpPr>
        <p:grpSpPr>
          <a:xfrm>
            <a:off x="7895790" y="1444492"/>
            <a:ext cx="3255399" cy="1378204"/>
            <a:chOff x="6075405" y="1720863"/>
            <a:chExt cx="3775804" cy="1378204"/>
          </a:xfrm>
        </p:grpSpPr>
        <p:sp>
          <p:nvSpPr>
            <p:cNvPr id="17" name="文本框 14"/>
            <p:cNvSpPr txBox="1"/>
            <p:nvPr/>
          </p:nvSpPr>
          <p:spPr>
            <a:xfrm>
              <a:off x="6096000" y="2095331"/>
              <a:ext cx="3755209" cy="10037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t>
              </a:r>
              <a:endParaRPr lang="en-US" altLang="zh-CN" sz="1050" dirty="0">
                <a:latin typeface="楷体" panose="02010609060101010101" pitchFamily="49" charset="-122"/>
                <a:ea typeface="楷体" panose="02010609060101010101" pitchFamily="49" charset="-122"/>
                <a:cs typeface="+mn-ea"/>
                <a:sym typeface="+mn-lt"/>
              </a:endParaRPr>
            </a:p>
          </p:txBody>
        </p:sp>
        <p:sp>
          <p:nvSpPr>
            <p:cNvPr id="18" name="文本框 15"/>
            <p:cNvSpPr txBox="1"/>
            <p:nvPr/>
          </p:nvSpPr>
          <p:spPr>
            <a:xfrm>
              <a:off x="6075405" y="1720863"/>
              <a:ext cx="2868251" cy="32605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en-US" altLang="zh-CN" sz="1200" b="1" dirty="0">
                  <a:latin typeface="楷体" panose="02010609060101010101" pitchFamily="49" charset="-122"/>
                  <a:ea typeface="楷体" panose="02010609060101010101" pitchFamily="49" charset="-122"/>
                  <a:cs typeface="+mn-ea"/>
                  <a:sym typeface="+mn-lt"/>
                </a:rPr>
                <a:t>ADD YOUR TITLE HERE</a:t>
              </a:r>
            </a:p>
          </p:txBody>
        </p:sp>
      </p:grpSp>
      <p:grpSp>
        <p:nvGrpSpPr>
          <p:cNvPr id="12" name="组合 11"/>
          <p:cNvGrpSpPr/>
          <p:nvPr/>
        </p:nvGrpSpPr>
        <p:grpSpPr>
          <a:xfrm>
            <a:off x="4029949" y="3904939"/>
            <a:ext cx="3237643" cy="1363930"/>
            <a:chOff x="6096000" y="1735137"/>
            <a:chExt cx="3755209" cy="1363930"/>
          </a:xfrm>
        </p:grpSpPr>
        <p:sp>
          <p:nvSpPr>
            <p:cNvPr id="15" name="文本框 17"/>
            <p:cNvSpPr txBox="1"/>
            <p:nvPr/>
          </p:nvSpPr>
          <p:spPr>
            <a:xfrm>
              <a:off x="6096000" y="2095331"/>
              <a:ext cx="3755209" cy="10037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t>
              </a:r>
              <a:endParaRPr lang="en-US" altLang="zh-CN" sz="1050" dirty="0">
                <a:latin typeface="楷体" panose="02010609060101010101" pitchFamily="49" charset="-122"/>
                <a:ea typeface="楷体" panose="02010609060101010101" pitchFamily="49" charset="-122"/>
                <a:cs typeface="+mn-ea"/>
                <a:sym typeface="+mn-lt"/>
              </a:endParaRPr>
            </a:p>
          </p:txBody>
        </p:sp>
        <p:sp>
          <p:nvSpPr>
            <p:cNvPr id="16" name="文本框 18"/>
            <p:cNvSpPr txBox="1"/>
            <p:nvPr/>
          </p:nvSpPr>
          <p:spPr>
            <a:xfrm>
              <a:off x="6096000" y="1735137"/>
              <a:ext cx="2868251" cy="32605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en-US" altLang="zh-CN" sz="1200" b="1" dirty="0">
                  <a:latin typeface="楷体" panose="02010609060101010101" pitchFamily="49" charset="-122"/>
                  <a:ea typeface="楷体" panose="02010609060101010101" pitchFamily="49" charset="-122"/>
                  <a:cs typeface="+mn-ea"/>
                  <a:sym typeface="+mn-lt"/>
                </a:rPr>
                <a:t>ADD YOUR TITLE HERE</a:t>
              </a:r>
            </a:p>
          </p:txBody>
        </p:sp>
      </p:grpSp>
      <p:pic>
        <p:nvPicPr>
          <p:cNvPr id="3074" name="Picture 2" descr="母亲节"/>
          <p:cNvPicPr>
            <a:picLocks noChangeAspect="1" noChangeArrowheads="1"/>
          </p:cNvPicPr>
          <p:nvPr/>
        </p:nvPicPr>
        <p:blipFill rotWithShape="1">
          <a:blip r:embed="rId3" cstate="email"/>
          <a:srcRect/>
          <a:stretch>
            <a:fillRect/>
          </a:stretch>
        </p:blipFill>
        <p:spPr bwMode="auto">
          <a:xfrm>
            <a:off x="4029949" y="1395410"/>
            <a:ext cx="3072187" cy="23220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雨水-回娘家 - 视觉中国设计师社区"/>
          <p:cNvPicPr>
            <a:picLocks noChangeAspect="1" noChangeArrowheads="1"/>
          </p:cNvPicPr>
          <p:nvPr/>
        </p:nvPicPr>
        <p:blipFill>
          <a:blip r:embed="rId4" cstate="email"/>
          <a:srcRect/>
          <a:stretch>
            <a:fillRect/>
          </a:stretch>
        </p:blipFill>
        <p:spPr bwMode="auto">
          <a:xfrm>
            <a:off x="7655949" y="3433545"/>
            <a:ext cx="3022582" cy="24162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sp>
        <p:nvSpPr>
          <p:cNvPr id="4" name="文本框 7"/>
          <p:cNvSpPr txBox="1"/>
          <p:nvPr/>
        </p:nvSpPr>
        <p:spPr bwMode="auto">
          <a:xfrm>
            <a:off x="3774297" y="3429000"/>
            <a:ext cx="2147194" cy="126630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Clr>
                <a:prstClr val="black">
                  <a:lumMod val="65000"/>
                  <a:lumOff val="35000"/>
                </a:prstClr>
              </a:buClr>
              <a:buFont typeface="Arial" panose="020B0604020202020204" pitchFamily="34" charset="0"/>
              <a:buChar char="•"/>
              <a:defRPr/>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a:t>
            </a:r>
            <a:endParaRPr lang="zh-CN" altLang="en-US" sz="1400" dirty="0">
              <a:solidFill>
                <a:prstClr val="black">
                  <a:lumMod val="75000"/>
                  <a:lumOff val="25000"/>
                </a:prstClr>
              </a:solidFill>
              <a:latin typeface="楷体" panose="02010609060101010101" pitchFamily="49" charset="-122"/>
              <a:ea typeface="楷体" panose="02010609060101010101" pitchFamily="49" charset="-122"/>
              <a:cs typeface="+mn-ea"/>
              <a:sym typeface="+mn-lt"/>
            </a:endParaRPr>
          </a:p>
        </p:txBody>
      </p:sp>
      <p:sp>
        <p:nvSpPr>
          <p:cNvPr id="5" name="文本框 8"/>
          <p:cNvSpPr txBox="1"/>
          <p:nvPr/>
        </p:nvSpPr>
        <p:spPr bwMode="auto">
          <a:xfrm>
            <a:off x="6427962" y="3429000"/>
            <a:ext cx="2147194" cy="126630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Clr>
                <a:prstClr val="black">
                  <a:lumMod val="65000"/>
                  <a:lumOff val="35000"/>
                </a:prstClr>
              </a:buClr>
              <a:buFont typeface="Arial" panose="020B0604020202020204" pitchFamily="34" charset="0"/>
              <a:buChar char="•"/>
              <a:defRPr/>
            </a:pPr>
            <a:r>
              <a:rPr lang="zh-CN" altLang="en-US" sz="105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a:t>
            </a:r>
            <a:endParaRPr lang="zh-CN" altLang="en-US" sz="1400" dirty="0">
              <a:solidFill>
                <a:prstClr val="black">
                  <a:lumMod val="75000"/>
                  <a:lumOff val="25000"/>
                </a:prstClr>
              </a:solidFill>
              <a:latin typeface="楷体" panose="02010609060101010101" pitchFamily="49" charset="-122"/>
              <a:ea typeface="楷体" panose="02010609060101010101" pitchFamily="49" charset="-122"/>
              <a:cs typeface="+mn-ea"/>
              <a:sym typeface="+mn-lt"/>
            </a:endParaRPr>
          </a:p>
        </p:txBody>
      </p:sp>
      <p:sp>
        <p:nvSpPr>
          <p:cNvPr id="6" name="文本框 9"/>
          <p:cNvSpPr txBox="1"/>
          <p:nvPr/>
        </p:nvSpPr>
        <p:spPr bwMode="auto">
          <a:xfrm>
            <a:off x="9017395" y="3429000"/>
            <a:ext cx="2147194" cy="1266309"/>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marL="285750" indent="-285750">
              <a:buClr>
                <a:prstClr val="black">
                  <a:lumMod val="65000"/>
                  <a:lumOff val="35000"/>
                </a:prstClr>
              </a:buClr>
              <a:buFont typeface="Arial" panose="020B0604020202020204" pitchFamily="34" charset="0"/>
              <a:buChar char="•"/>
              <a:defRPr/>
            </a:pPr>
            <a:r>
              <a:rPr lang="zh-CN" altLang="en-US" sz="1050" dirty="0">
                <a:solidFill>
                  <a:schemeClr val="tx1"/>
                </a:solidFill>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a:t>
            </a:r>
            <a:endParaRPr lang="zh-CN" altLang="en-US" dirty="0">
              <a:solidFill>
                <a:schemeClr val="tx1"/>
              </a:solidFill>
              <a:latin typeface="楷体" panose="02010609060101010101" pitchFamily="49" charset="-122"/>
              <a:ea typeface="楷体" panose="02010609060101010101" pitchFamily="49" charset="-122"/>
              <a:cs typeface="+mn-ea"/>
              <a:sym typeface="+mn-lt"/>
            </a:endParaRPr>
          </a:p>
        </p:txBody>
      </p:sp>
      <p:sp>
        <p:nvSpPr>
          <p:cNvPr id="8" name="文本框 14"/>
          <p:cNvSpPr txBox="1"/>
          <p:nvPr/>
        </p:nvSpPr>
        <p:spPr>
          <a:xfrm>
            <a:off x="3916340" y="1443723"/>
            <a:ext cx="4820820" cy="6376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694690">
              <a:lnSpc>
                <a:spcPct val="150000"/>
              </a:lnSpc>
            </a:pPr>
            <a:r>
              <a:rPr lang="zh-CN" altLang="en-US" sz="2800" b="1" dirty="0">
                <a:latin typeface="楷体" panose="02010609060101010101" pitchFamily="49" charset="-122"/>
                <a:ea typeface="楷体" panose="02010609060101010101" pitchFamily="49" charset="-122"/>
                <a:cs typeface="+mn-ea"/>
                <a:sym typeface="+mn-lt"/>
              </a:rPr>
              <a:t>插画步骤详细解说</a:t>
            </a:r>
            <a:endParaRPr lang="en-US" altLang="zh-CN" sz="2800" dirty="0">
              <a:latin typeface="楷体" panose="02010609060101010101" pitchFamily="49" charset="-122"/>
              <a:ea typeface="楷体" panose="02010609060101010101" pitchFamily="49" charset="-122"/>
              <a:cs typeface="+mn-ea"/>
              <a:sym typeface="+mn-lt"/>
            </a:endParaRPr>
          </a:p>
        </p:txBody>
      </p:sp>
      <p:pic>
        <p:nvPicPr>
          <p:cNvPr id="10" name="图片 9"/>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6974166" y="2252485"/>
            <a:ext cx="898848" cy="1266310"/>
          </a:xfrm>
          <a:prstGeom prst="rect">
            <a:avLst/>
          </a:prstGeom>
        </p:spPr>
      </p:pic>
      <p:pic>
        <p:nvPicPr>
          <p:cNvPr id="12" name="图片 11"/>
          <p:cNvPicPr>
            <a:picLocks noChangeAspect="1"/>
          </p:cNvPicPr>
          <p:nvPr/>
        </p:nvPicPr>
        <p:blipFill>
          <a:blip r:embed="rId5" cstate="email"/>
          <a:stretch>
            <a:fillRect/>
          </a:stretch>
        </p:blipFill>
        <p:spPr>
          <a:xfrm>
            <a:off x="9470054" y="2252485"/>
            <a:ext cx="1241875" cy="1105269"/>
          </a:xfrm>
          <a:prstGeom prst="rect">
            <a:avLst/>
          </a:prstGeom>
        </p:spPr>
      </p:pic>
      <p:pic>
        <p:nvPicPr>
          <p:cNvPr id="13" name="图片 12"/>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5300"/>
                    </a14:imgEffect>
                  </a14:imgLayer>
                </a14:imgProps>
              </a:ext>
            </a:extLst>
          </a:blip>
          <a:stretch>
            <a:fillRect/>
          </a:stretch>
        </p:blipFill>
        <p:spPr>
          <a:xfrm rot="3763021">
            <a:off x="7310398" y="2711805"/>
            <a:ext cx="672199" cy="947004"/>
          </a:xfrm>
          <a:prstGeom prst="rect">
            <a:avLst/>
          </a:prstGeom>
        </p:spPr>
      </p:pic>
      <p:pic>
        <p:nvPicPr>
          <p:cNvPr id="14" name="图片 13"/>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5300"/>
                    </a14:imgEffect>
                  </a14:imgLayer>
                </a14:imgProps>
              </a:ext>
            </a:extLst>
          </a:blip>
          <a:stretch>
            <a:fillRect/>
          </a:stretch>
        </p:blipFill>
        <p:spPr>
          <a:xfrm rot="19513135">
            <a:off x="4506370" y="2344691"/>
            <a:ext cx="857594" cy="1208191"/>
          </a:xfrm>
          <a:prstGeom prst="rect">
            <a:avLst/>
          </a:prstGeom>
        </p:spPr>
      </p:pic>
      <p:sp>
        <p:nvSpPr>
          <p:cNvPr id="15" name="文本框 30"/>
          <p:cNvSpPr txBox="1"/>
          <p:nvPr/>
        </p:nvSpPr>
        <p:spPr>
          <a:xfrm>
            <a:off x="3774297" y="4975432"/>
            <a:ext cx="7473711" cy="79387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8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I love you more than I've ever loved any woman. And I've waited longer for you than I've waited for any woman. </a:t>
            </a:r>
          </a:p>
          <a:p>
            <a:pPr>
              <a:lnSpc>
                <a:spcPct val="200000"/>
              </a:lnSpc>
            </a:pPr>
            <a:r>
              <a:rPr lang="zh-CN" altLang="en-US" sz="800" dirty="0">
                <a:latin typeface="楷体" panose="02010609060101010101" pitchFamily="49" charset="-122"/>
                <a:ea typeface="楷体" panose="02010609060101010101" pitchFamily="49" charset="-122"/>
                <a:cs typeface="+mn-ea"/>
                <a:sym typeface="+mn-l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rot="5400000">
            <a:off x="2666996" y="-2667003"/>
            <a:ext cx="6858002" cy="12192003"/>
          </a:xfrm>
          <a:prstGeom prst="rect">
            <a:avLst/>
          </a:prstGeom>
        </p:spPr>
      </p:pic>
      <p:pic>
        <p:nvPicPr>
          <p:cNvPr id="1028" name="Picture 4" descr="母亲节"/>
          <p:cNvPicPr>
            <a:picLocks noChangeAspect="1" noChangeArrowheads="1"/>
          </p:cNvPicPr>
          <p:nvPr/>
        </p:nvPicPr>
        <p:blipFill>
          <a:blip r:embed="rId3" cstate="email"/>
          <a:srcRect/>
          <a:stretch>
            <a:fillRect/>
          </a:stretch>
        </p:blipFill>
        <p:spPr bwMode="auto">
          <a:xfrm>
            <a:off x="1606522" y="683578"/>
            <a:ext cx="3093681" cy="549083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文本框 30"/>
          <p:cNvSpPr txBox="1"/>
          <p:nvPr/>
        </p:nvSpPr>
        <p:spPr>
          <a:xfrm>
            <a:off x="5395347" y="1846063"/>
            <a:ext cx="5474482" cy="622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4" name="文本框 32"/>
          <p:cNvSpPr txBox="1"/>
          <p:nvPr/>
        </p:nvSpPr>
        <p:spPr>
          <a:xfrm>
            <a:off x="5395347" y="4286121"/>
            <a:ext cx="5474482" cy="622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5" name="文本框 33"/>
          <p:cNvSpPr txBox="1"/>
          <p:nvPr/>
        </p:nvSpPr>
        <p:spPr>
          <a:xfrm>
            <a:off x="4720321" y="1880354"/>
            <a:ext cx="65490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楷体" panose="02010609060101010101" pitchFamily="49" charset="-122"/>
                <a:ea typeface="楷体" panose="02010609060101010101" pitchFamily="49" charset="-122"/>
              </a:rPr>
              <a:t>01</a:t>
            </a:r>
            <a:endParaRPr lang="zh-CN" altLang="en-US" sz="2800" dirty="0">
              <a:latin typeface="楷体" panose="02010609060101010101" pitchFamily="49" charset="-122"/>
              <a:ea typeface="楷体" panose="02010609060101010101" pitchFamily="49" charset="-122"/>
            </a:endParaRPr>
          </a:p>
        </p:txBody>
      </p:sp>
      <p:sp>
        <p:nvSpPr>
          <p:cNvPr id="7" name="文本框 35"/>
          <p:cNvSpPr txBox="1"/>
          <p:nvPr/>
        </p:nvSpPr>
        <p:spPr>
          <a:xfrm>
            <a:off x="4716601" y="4304772"/>
            <a:ext cx="65490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楷体" panose="02010609060101010101" pitchFamily="49" charset="-122"/>
                <a:ea typeface="楷体" panose="02010609060101010101" pitchFamily="49" charset="-122"/>
              </a:rPr>
              <a:t>03</a:t>
            </a:r>
            <a:endParaRPr lang="zh-CN" altLang="en-US" sz="2800" dirty="0">
              <a:latin typeface="楷体" panose="02010609060101010101" pitchFamily="49" charset="-122"/>
              <a:ea typeface="楷体" panose="02010609060101010101" pitchFamily="49" charset="-122"/>
            </a:endParaRPr>
          </a:p>
        </p:txBody>
      </p:sp>
      <p:sp>
        <p:nvSpPr>
          <p:cNvPr id="8" name="矩形 7"/>
          <p:cNvSpPr/>
          <p:nvPr/>
        </p:nvSpPr>
        <p:spPr>
          <a:xfrm rot="5400000">
            <a:off x="6950201" y="82486"/>
            <a:ext cx="1198105" cy="6693027"/>
          </a:xfrm>
          <a:prstGeom prst="rect">
            <a:avLst/>
          </a:prstGeom>
          <a:solidFill>
            <a:srgbClr val="F8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楷体" panose="02010609060101010101" pitchFamily="49" charset="-122"/>
              <a:ea typeface="楷体" panose="02010609060101010101" pitchFamily="49" charset="-122"/>
            </a:endParaRPr>
          </a:p>
        </p:txBody>
      </p:sp>
      <p:grpSp>
        <p:nvGrpSpPr>
          <p:cNvPr id="9" name="组合 8"/>
          <p:cNvGrpSpPr/>
          <p:nvPr/>
        </p:nvGrpSpPr>
        <p:grpSpPr>
          <a:xfrm>
            <a:off x="4743175" y="3057512"/>
            <a:ext cx="6126654" cy="622863"/>
            <a:chOff x="4655234" y="2930332"/>
            <a:chExt cx="6126654" cy="622863"/>
          </a:xfrm>
        </p:grpSpPr>
        <p:sp>
          <p:nvSpPr>
            <p:cNvPr id="10" name="文本框 31"/>
            <p:cNvSpPr txBox="1"/>
            <p:nvPr/>
          </p:nvSpPr>
          <p:spPr>
            <a:xfrm>
              <a:off x="5307406" y="2930332"/>
              <a:ext cx="5474482" cy="622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楷体" panose="02010609060101010101" pitchFamily="49" charset="-122"/>
                  <a:ea typeface="楷体" panose="02010609060101010101" pitchFamily="49" charset="-122"/>
                  <a:cs typeface="+mn-ea"/>
                  <a:sym typeface="+mn-lt"/>
                </a:rPr>
                <a:t>I love you more than I've ever loved any woman. And I've waited longer for you than I've waited for any woman. </a:t>
              </a:r>
            </a:p>
          </p:txBody>
        </p:sp>
        <p:sp>
          <p:nvSpPr>
            <p:cNvPr id="11" name="文本框 34"/>
            <p:cNvSpPr txBox="1"/>
            <p:nvPr/>
          </p:nvSpPr>
          <p:spPr>
            <a:xfrm>
              <a:off x="4655234" y="3013410"/>
              <a:ext cx="654908"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latin typeface="楷体" panose="02010609060101010101" pitchFamily="49" charset="-122"/>
                  <a:ea typeface="楷体" panose="02010609060101010101" pitchFamily="49" charset="-122"/>
                </a:rPr>
                <a:t>02</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Words>
  <Application>Microsoft Office PowerPoint</Application>
  <PresentationFormat>宽屏</PresentationFormat>
  <Paragraphs>63</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等线</vt:lpstr>
      <vt:lpstr>方正苏新诗柳楷简体</vt:lpstr>
      <vt:lpstr>汉仪良品线简</vt:lpstr>
      <vt:lpstr>楷体</vt:lpstr>
      <vt:lpstr>宋体</vt:lpstr>
      <vt:lpstr>Arial</vt:lpstr>
      <vt:lpstr>Bodoni MT Black</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2018-05-09T08:09:00Z</dcterms:created>
  <dcterms:modified xsi:type="dcterms:W3CDTF">2023-01-10T06:26:25Z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3E0EAFB3C008414E82CC802B43D13295</vt:lpwstr>
  </property>
  <property fmtid="{A09F084E-AD41-489F-8076-AA5BE3082BCA}" pid="100">
    <vt:ui4>5</vt:ui4>
  </property>
  <property fmtid="{64440492-4C8B-11D1-8B70-080036B11A03}" pid="11">
    <vt:lpwstr>www.2ppt.com-爱PPT提供资源下载</vt:lpwstr>
  </property>
</Properties>
</file>