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8" r:id="rId2"/>
    <p:sldId id="270" r:id="rId3"/>
    <p:sldId id="280" r:id="rId4"/>
    <p:sldId id="282" r:id="rId5"/>
    <p:sldId id="273" r:id="rId6"/>
    <p:sldId id="279" r:id="rId7"/>
    <p:sldId id="281" r:id="rId8"/>
    <p:sldId id="292" r:id="rId9"/>
    <p:sldId id="276" r:id="rId10"/>
    <p:sldId id="293" r:id="rId11"/>
    <p:sldId id="291" r:id="rId12"/>
  </p:sldIdLst>
  <p:sldSz cx="9144000" cy="5143500" type="screen16x9"/>
  <p:notesSz cx="6858000" cy="9144000"/>
  <p:custDataLst>
    <p:tags r:id="rId15"/>
  </p:custDataLst>
  <p:defaultTextStyle>
    <a:defPPr>
      <a:defRPr lang="zh-CN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5BA5"/>
    <a:srgbClr val="00D7EE"/>
    <a:srgbClr val="383C44"/>
    <a:srgbClr val="6CC0EA"/>
    <a:srgbClr val="019BAB"/>
    <a:srgbClr val="A1D6F1"/>
    <a:srgbClr val="62BBE8"/>
    <a:srgbClr val="44AFE4"/>
    <a:srgbClr val="D9D9D9"/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0" autoAdjust="0"/>
  </p:normalViewPr>
  <p:slideViewPr>
    <p:cSldViewPr snapToGrid="0">
      <p:cViewPr>
        <p:scale>
          <a:sx n="61" d="100"/>
          <a:sy n="61" d="100"/>
        </p:scale>
        <p:origin x="-546" y="-18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30D9789-E2B6-475E-ABE0-BD2AA5179BA0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19EA71C-AB91-4378-BD56-A3F8F2FC509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defTabSz="914400">
              <a:spcBef>
                <a:spcPct val="0"/>
              </a:spcBef>
            </a:pPr>
            <a:endParaRPr lang="zh-CN" altLang="en-US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6BAAC2-C1D5-4C02-BF35-18CFB2945560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5E4F12-7228-43C2-847E-7084414D52FC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F3AB03-F79C-470F-9648-C3E4F6B7F00D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EA71C-AB91-4378-BD56-A3F8F2FC509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9B4289-DDFE-4A6A-9CE2-3B1AC93DDC20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9749D3-D6A2-4B25-A4A8-D90576321FFC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A35D-850B-4413-9CCD-DDAD586B80C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D35AE1-7EB1-42A9-B078-E30CCECDAB83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D35AE1-7EB1-42A9-B078-E30CCECDAB83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5E4F12-7228-43C2-847E-7084414D52FC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9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DDC92-5614-49CE-AC0B-A4CA0304F99A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98D4F-CAE1-4245-88EC-AB1DA08CE4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52D4-A69F-4DC3-AA6E-9379E9B9663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B33DA-D9DC-49AD-BFC4-750FB53A5B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F4345-BF14-418D-98E5-E8FBCF6028C2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5CCBD-8A8C-446F-A5EB-75B30DB08C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0938-9E4A-4B5B-BEBA-E5428CC132C0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3A27E-B9AC-4524-9302-E32121A08D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blipFill dpi="0" rotWithShape="1">
          <a:blip r:embed="rId2"/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724D5-749D-498C-8B43-DF82EB760182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64CF-C17A-4296-8789-652B603ECF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C97B-767E-4B04-8463-BBD6B6559A0B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D89DF-986A-4AB4-9DF4-F8A6DA9464D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589418" y="4763120"/>
            <a:ext cx="775136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www.2Ppt.com/hangye/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www.2Ppt.com/sucai/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www.2Ppt.com/tubiao/    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www.2Ppt.com/powerpoint/    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www.2Ppt.com/ziti/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www.2Ppt.com/xiazai/jihua/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www.2Ppt.com/xiazai/jianli/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www.2Ppt.com/xiazai/huibao/  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D859-AD06-44B4-973F-9AC70166231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9F39F-9621-48AE-9CA8-E8BAA75B94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8BBC8-B4E4-46DD-B9DD-3C3370AF60CF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E6E1-DD16-41B4-B02F-834056DA06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58290-1EAF-4FF8-85D9-44EDB6C4E589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AB880-3501-426E-9CD8-0C9DBB7F8A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3E3F-CA68-48A5-951D-64D5DA01AA3B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3A674-5893-4E8F-82C8-E82021F526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F6693B-11EC-459F-AEE5-C690E4CCD48A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4E2F6F-21F6-4E23-BD3F-4849B07D00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5"/>
          <p:cNvSpPr txBox="1"/>
          <p:nvPr/>
        </p:nvSpPr>
        <p:spPr>
          <a:xfrm>
            <a:off x="519748" y="1936883"/>
            <a:ext cx="4256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rgbClr val="00D7EE"/>
                </a:solidFill>
                <a:latin typeface="+mn-lt"/>
                <a:ea typeface="+mn-ea"/>
                <a:cs typeface="+mn-ea"/>
                <a:sym typeface="+mn-lt"/>
              </a:rPr>
              <a:t>个人竞聘简历</a:t>
            </a:r>
            <a:r>
              <a:rPr lang="en-US" altLang="zh-CN" sz="4000" b="1" dirty="0">
                <a:solidFill>
                  <a:srgbClr val="00D7EE"/>
                </a:solidFill>
                <a:latin typeface="+mn-lt"/>
                <a:ea typeface="+mn-ea"/>
                <a:cs typeface="+mn-ea"/>
                <a:sym typeface="+mn-lt"/>
              </a:rPr>
              <a:t>PPT</a:t>
            </a:r>
            <a:endParaRPr lang="zh-CN" altLang="en-US" sz="4000" b="1" dirty="0">
              <a:solidFill>
                <a:srgbClr val="00D7E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Box 8"/>
          <p:cNvSpPr txBox="1"/>
          <p:nvPr/>
        </p:nvSpPr>
        <p:spPr>
          <a:xfrm>
            <a:off x="519748" y="1583736"/>
            <a:ext cx="23927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F2B800"/>
                </a:solidFill>
                <a:latin typeface="+mn-lt"/>
                <a:ea typeface="+mn-ea"/>
                <a:cs typeface="+mn-ea"/>
                <a:sym typeface="+mn-lt"/>
              </a:rPr>
              <a:t>PERSONAL PPT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28018" y="4340679"/>
            <a:ext cx="2133918" cy="659554"/>
            <a:chOff x="747350" y="4251657"/>
            <a:chExt cx="2133918" cy="659554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800100" y="4543200"/>
              <a:ext cx="1882395" cy="0"/>
            </a:xfrm>
            <a:prstGeom prst="line">
              <a:avLst/>
            </a:prstGeom>
            <a:ln>
              <a:solidFill>
                <a:srgbClr val="F2B8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1"/>
            <p:cNvSpPr txBox="1"/>
            <p:nvPr/>
          </p:nvSpPr>
          <p:spPr>
            <a:xfrm>
              <a:off x="747350" y="4251657"/>
              <a:ext cx="21178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spc="300" smtClean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面试人：</a:t>
              </a:r>
              <a:r>
                <a:rPr lang="en-US" altLang="zh-CN" sz="1600" spc="300" smtClean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PPT818</a:t>
              </a:r>
              <a:endParaRPr lang="zh-CN" altLang="en-US" sz="16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TextBox 12"/>
            <p:cNvSpPr txBox="1"/>
            <p:nvPr/>
          </p:nvSpPr>
          <p:spPr>
            <a:xfrm>
              <a:off x="747350" y="4572657"/>
              <a:ext cx="21339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spc="300" dirty="0" smtClean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竞聘岗位：设计师</a:t>
              </a:r>
              <a:endParaRPr lang="zh-CN" altLang="en-US" sz="16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>
            <a:off x="574932" y="2644769"/>
            <a:ext cx="4041880" cy="0"/>
          </a:xfrm>
          <a:prstGeom prst="line">
            <a:avLst/>
          </a:prstGeom>
          <a:ln w="19050">
            <a:solidFill>
              <a:srgbClr val="F2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/>
          <p:cNvSpPr>
            <a:spLocks noChangeAspect="1"/>
          </p:cNvSpPr>
          <p:nvPr/>
        </p:nvSpPr>
        <p:spPr>
          <a:xfrm flipH="1">
            <a:off x="3096895" y="1604254"/>
            <a:ext cx="267554" cy="267554"/>
          </a:xfrm>
          <a:prstGeom prst="ellipse">
            <a:avLst/>
          </a:prstGeom>
          <a:gradFill>
            <a:gsLst>
              <a:gs pos="0">
                <a:srgbClr val="E45E5E"/>
              </a:gs>
              <a:gs pos="100000">
                <a:srgbClr val="F0A6A6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F2B0B0"/>
                </a:gs>
                <a:gs pos="100000">
                  <a:srgbClr val="E87475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椭圆 26"/>
          <p:cNvSpPr>
            <a:spLocks noChangeAspect="1"/>
          </p:cNvSpPr>
          <p:nvPr/>
        </p:nvSpPr>
        <p:spPr>
          <a:xfrm flipH="1">
            <a:off x="3497827" y="1604254"/>
            <a:ext cx="267554" cy="267554"/>
          </a:xfrm>
          <a:prstGeom prst="ellipse">
            <a:avLst/>
          </a:prstGeom>
          <a:gradFill>
            <a:gsLst>
              <a:gs pos="0">
                <a:srgbClr val="019BAB"/>
              </a:gs>
              <a:gs pos="100000">
                <a:srgbClr val="01E1F9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00E2BC"/>
                </a:gs>
                <a:gs pos="100000">
                  <a:srgbClr val="019BAB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 flipH="1">
            <a:off x="3898759" y="1596319"/>
            <a:ext cx="267554" cy="267554"/>
          </a:xfrm>
          <a:prstGeom prst="ellipse">
            <a:avLst/>
          </a:prstGeom>
          <a:gradFill>
            <a:gsLst>
              <a:gs pos="0">
                <a:srgbClr val="FFAA2D"/>
              </a:gs>
              <a:gs pos="100000">
                <a:srgbClr val="FFCC81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FFCC81"/>
                </a:gs>
                <a:gs pos="100000">
                  <a:srgbClr val="FFAA2D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 flipH="1">
            <a:off x="4299691" y="1604254"/>
            <a:ext cx="267554" cy="267554"/>
          </a:xfrm>
          <a:prstGeom prst="ellipse">
            <a:avLst/>
          </a:prstGeom>
          <a:gradFill>
            <a:gsLst>
              <a:gs pos="0">
                <a:srgbClr val="613971"/>
              </a:gs>
              <a:gs pos="100000">
                <a:srgbClr val="9961AF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9961AF"/>
                </a:gs>
                <a:gs pos="100000">
                  <a:srgbClr val="613971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808189" y="1298437"/>
            <a:ext cx="2436653" cy="2436653"/>
            <a:chOff x="6288637" y="1701394"/>
            <a:chExt cx="1368000" cy="1368000"/>
          </a:xfrm>
        </p:grpSpPr>
        <p:sp>
          <p:nvSpPr>
            <p:cNvPr id="31" name="椭圆 30"/>
            <p:cNvSpPr>
              <a:spLocks noChangeAspect="1"/>
            </p:cNvSpPr>
            <p:nvPr/>
          </p:nvSpPr>
          <p:spPr>
            <a:xfrm>
              <a:off x="6288637" y="1701394"/>
              <a:ext cx="1368000" cy="1368000"/>
            </a:xfrm>
            <a:prstGeom prst="ellipse">
              <a:avLst/>
            </a:prstGeom>
            <a:gradFill>
              <a:gsLst>
                <a:gs pos="0">
                  <a:srgbClr val="019BAB"/>
                </a:gs>
                <a:gs pos="100000">
                  <a:srgbClr val="01E1F9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00E2BC"/>
                  </a:gs>
                  <a:gs pos="100000">
                    <a:srgbClr val="019BAB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6385424" y="1813220"/>
              <a:ext cx="1167110" cy="1172803"/>
            </a:xfrm>
            <a:prstGeom prst="rect">
              <a:avLst/>
            </a:prstGeom>
          </p:spPr>
        </p:pic>
      </p:grpSp>
      <p:sp>
        <p:nvSpPr>
          <p:cNvPr id="37" name="TextBox 6"/>
          <p:cNvSpPr txBox="1"/>
          <p:nvPr/>
        </p:nvSpPr>
        <p:spPr>
          <a:xfrm>
            <a:off x="452526" y="2730494"/>
            <a:ext cx="3130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竞聘平面设计 </a:t>
            </a:r>
            <a:r>
              <a:rPr lang="en-US" altLang="zh-CN" sz="14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UI</a:t>
            </a:r>
            <a:r>
              <a:rPr lang="zh-CN" altLang="en-US" sz="14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设计 </a:t>
            </a:r>
            <a:r>
              <a:rPr lang="en-US" altLang="zh-CN" sz="14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3D</a:t>
            </a:r>
            <a:r>
              <a:rPr lang="zh-CN" altLang="en-US" sz="14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设计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4000">
        <p15:prstTrans prst="drape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6" grpId="0" animBg="1"/>
      <p:bldP spid="27" grpId="0" animBg="1"/>
      <p:bldP spid="29" grpId="0" animBg="1"/>
      <p:bldP spid="30" grpId="0" animBg="1"/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文本框 167"/>
          <p:cNvSpPr txBox="1"/>
          <p:nvPr/>
        </p:nvSpPr>
        <p:spPr>
          <a:xfrm>
            <a:off x="1706563" y="1931988"/>
            <a:ext cx="5730875" cy="2030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有良好的创新思维和沟通能力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对色彩、构图等元素触觉敏锐，创造力强；有创新精神，保证工作质量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具有较强的艺术触觉及审美水平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喜欢设计，兴趣爱好广泛，能很快接受新鲜事物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有良好的团队合作精神和高度的责任感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理解力强，有上进心，热爱学习，具有吃苦耐劳的精神，能够承受压力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9" name="文本框 168"/>
          <p:cNvSpPr txBox="1"/>
          <p:nvPr/>
        </p:nvSpPr>
        <p:spPr>
          <a:xfrm>
            <a:off x="3659188" y="1293813"/>
            <a:ext cx="22034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019BAB"/>
                </a:solidFill>
                <a:latin typeface="+mn-lt"/>
                <a:ea typeface="+mn-ea"/>
                <a:cs typeface="+mn-ea"/>
                <a:sym typeface="+mn-lt"/>
              </a:rPr>
              <a:t>我能做什么？</a:t>
            </a:r>
          </a:p>
        </p:txBody>
      </p:sp>
      <p:sp>
        <p:nvSpPr>
          <p:cNvPr id="13" name="圆角矩形 12"/>
          <p:cNvSpPr/>
          <p:nvPr/>
        </p:nvSpPr>
        <p:spPr>
          <a:xfrm rot="2700000">
            <a:off x="272903" y="263833"/>
            <a:ext cx="345340" cy="345340"/>
          </a:xfrm>
          <a:prstGeom prst="roundRect">
            <a:avLst>
              <a:gd name="adj" fmla="val 12535"/>
            </a:avLst>
          </a:prstGeom>
          <a:solidFill>
            <a:schemeClr val="accent3">
              <a:lumMod val="75000"/>
            </a:schemeClr>
          </a:solidFill>
          <a:ln w="22225">
            <a:solidFill>
              <a:srgbClr val="FCFCFC"/>
            </a:solidFill>
          </a:ln>
          <a:effectLst>
            <a:innerShdw blurRad="63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14" name="圆角矩形 13"/>
          <p:cNvSpPr/>
          <p:nvPr/>
        </p:nvSpPr>
        <p:spPr>
          <a:xfrm rot="2700000">
            <a:off x="272903" y="362093"/>
            <a:ext cx="345340" cy="345340"/>
          </a:xfrm>
          <a:prstGeom prst="roundRect">
            <a:avLst>
              <a:gd name="adj" fmla="val 12535"/>
            </a:avLst>
          </a:prstGeom>
          <a:gradFill>
            <a:gsLst>
              <a:gs pos="92000">
                <a:srgbClr val="FAFCFB"/>
              </a:gs>
              <a:gs pos="15000">
                <a:srgbClr val="CDCED0"/>
              </a:gs>
            </a:gsLst>
            <a:lin ang="2700000" scaled="1"/>
          </a:gradFill>
          <a:ln w="22225">
            <a:gradFill>
              <a:gsLst>
                <a:gs pos="36000">
                  <a:srgbClr val="FCFCFC"/>
                </a:gs>
                <a:gs pos="71000">
                  <a:srgbClr val="FAFCFB"/>
                </a:gs>
              </a:gsLst>
              <a:lin ang="30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11545" y="282750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rgbClr val="66495F"/>
                </a:solidFill>
                <a:latin typeface="+mn-lt"/>
                <a:ea typeface="+mn-ea"/>
                <a:cs typeface="+mn-ea"/>
                <a:sym typeface="+mn-lt"/>
              </a:rPr>
              <a:t>自我评价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4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  <p:bldP spid="168" grpId="1"/>
      <p:bldP spid="1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cs typeface="+mn-ea"/>
                <a:sym typeface="+mn-lt"/>
              </a:rPr>
              <a:t>  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30915" y="1936883"/>
            <a:ext cx="4256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rgbClr val="00D7EE"/>
                </a:solidFill>
                <a:latin typeface="+mn-lt"/>
                <a:ea typeface="+mn-ea"/>
                <a:cs typeface="+mn-ea"/>
                <a:sym typeface="+mn-lt"/>
              </a:rPr>
              <a:t>感谢各位欣赏</a:t>
            </a:r>
            <a:r>
              <a:rPr lang="en-US" altLang="zh-CN" sz="4000" b="1" dirty="0">
                <a:solidFill>
                  <a:srgbClr val="00D7EE"/>
                </a:solidFill>
                <a:latin typeface="+mn-lt"/>
                <a:ea typeface="+mn-ea"/>
                <a:cs typeface="+mn-ea"/>
                <a:sym typeface="+mn-lt"/>
              </a:rPr>
              <a:t>PPT</a:t>
            </a:r>
            <a:endParaRPr lang="zh-CN" altLang="en-US" sz="4000" b="1" dirty="0">
              <a:solidFill>
                <a:srgbClr val="00D7E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52526" y="2730494"/>
            <a:ext cx="3130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竞聘平面设计 </a:t>
            </a:r>
            <a:r>
              <a:rPr lang="en-US" altLang="zh-CN" sz="14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UI</a:t>
            </a:r>
            <a:r>
              <a:rPr lang="zh-CN" altLang="en-US" sz="14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设计 </a:t>
            </a:r>
            <a:r>
              <a:rPr lang="en-US" altLang="zh-CN" sz="14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3D</a:t>
            </a:r>
            <a:r>
              <a:rPr lang="zh-CN" altLang="en-US" sz="14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设计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548553" y="1583736"/>
            <a:ext cx="23927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F2B800"/>
                </a:solidFill>
                <a:latin typeface="+mn-lt"/>
                <a:ea typeface="+mn-ea"/>
                <a:cs typeface="+mn-ea"/>
                <a:sym typeface="+mn-lt"/>
              </a:rPr>
              <a:t>PERSONAL PPT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459638" y="2644769"/>
            <a:ext cx="4041880" cy="0"/>
          </a:xfrm>
          <a:prstGeom prst="line">
            <a:avLst/>
          </a:prstGeom>
          <a:ln w="19050">
            <a:solidFill>
              <a:srgbClr val="F2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>
            <a:spLocks noChangeAspect="1"/>
          </p:cNvSpPr>
          <p:nvPr/>
        </p:nvSpPr>
        <p:spPr>
          <a:xfrm flipH="1">
            <a:off x="2926417" y="1604254"/>
            <a:ext cx="267554" cy="267554"/>
          </a:xfrm>
          <a:prstGeom prst="ellipse">
            <a:avLst/>
          </a:prstGeom>
          <a:gradFill>
            <a:gsLst>
              <a:gs pos="0">
                <a:srgbClr val="E45E5E"/>
              </a:gs>
              <a:gs pos="100000">
                <a:srgbClr val="F0A6A6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F2B0B0"/>
                </a:gs>
                <a:gs pos="100000">
                  <a:srgbClr val="E87475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>
            <a:spLocks noChangeAspect="1"/>
          </p:cNvSpPr>
          <p:nvPr/>
        </p:nvSpPr>
        <p:spPr>
          <a:xfrm flipH="1">
            <a:off x="3327349" y="1604254"/>
            <a:ext cx="267554" cy="267554"/>
          </a:xfrm>
          <a:prstGeom prst="ellipse">
            <a:avLst/>
          </a:prstGeom>
          <a:gradFill>
            <a:gsLst>
              <a:gs pos="0">
                <a:srgbClr val="019BAB"/>
              </a:gs>
              <a:gs pos="100000">
                <a:srgbClr val="01E1F9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00E2BC"/>
                </a:gs>
                <a:gs pos="100000">
                  <a:srgbClr val="019BAB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>
            <a:spLocks noChangeAspect="1"/>
          </p:cNvSpPr>
          <p:nvPr/>
        </p:nvSpPr>
        <p:spPr>
          <a:xfrm flipH="1">
            <a:off x="3728281" y="1596319"/>
            <a:ext cx="267554" cy="267554"/>
          </a:xfrm>
          <a:prstGeom prst="ellipse">
            <a:avLst/>
          </a:prstGeom>
          <a:gradFill>
            <a:gsLst>
              <a:gs pos="0">
                <a:srgbClr val="FFAA2D"/>
              </a:gs>
              <a:gs pos="100000">
                <a:srgbClr val="FFCC81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FFCC81"/>
                </a:gs>
                <a:gs pos="100000">
                  <a:srgbClr val="FFAA2D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椭圆 21"/>
          <p:cNvSpPr>
            <a:spLocks noChangeAspect="1"/>
          </p:cNvSpPr>
          <p:nvPr/>
        </p:nvSpPr>
        <p:spPr>
          <a:xfrm flipH="1">
            <a:off x="4129213" y="1604254"/>
            <a:ext cx="267554" cy="267554"/>
          </a:xfrm>
          <a:prstGeom prst="ellipse">
            <a:avLst/>
          </a:prstGeom>
          <a:gradFill>
            <a:gsLst>
              <a:gs pos="0">
                <a:srgbClr val="613971"/>
              </a:gs>
              <a:gs pos="100000">
                <a:srgbClr val="9961AF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9961AF"/>
                </a:gs>
                <a:gs pos="100000">
                  <a:srgbClr val="613971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808189" y="1298437"/>
            <a:ext cx="2436653" cy="2436653"/>
            <a:chOff x="6288637" y="1701394"/>
            <a:chExt cx="1368000" cy="1368000"/>
          </a:xfrm>
        </p:grpSpPr>
        <p:sp>
          <p:nvSpPr>
            <p:cNvPr id="24" name="椭圆 23"/>
            <p:cNvSpPr>
              <a:spLocks noChangeAspect="1"/>
            </p:cNvSpPr>
            <p:nvPr/>
          </p:nvSpPr>
          <p:spPr>
            <a:xfrm>
              <a:off x="6288637" y="1701394"/>
              <a:ext cx="1368000" cy="1368000"/>
            </a:xfrm>
            <a:prstGeom prst="ellipse">
              <a:avLst/>
            </a:prstGeom>
            <a:gradFill>
              <a:gsLst>
                <a:gs pos="0">
                  <a:srgbClr val="019BAB"/>
                </a:gs>
                <a:gs pos="100000">
                  <a:srgbClr val="01E1F9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00E2BC"/>
                  </a:gs>
                  <a:gs pos="100000">
                    <a:srgbClr val="019BAB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6385424" y="1813220"/>
              <a:ext cx="1167110" cy="1172803"/>
            </a:xfrm>
            <a:prstGeom prst="rect">
              <a:avLst/>
            </a:prstGeom>
          </p:spPr>
        </p:pic>
      </p:grpSp>
      <p:grpSp>
        <p:nvGrpSpPr>
          <p:cNvPr id="26" name="组合 25"/>
          <p:cNvGrpSpPr/>
          <p:nvPr/>
        </p:nvGrpSpPr>
        <p:grpSpPr>
          <a:xfrm>
            <a:off x="528018" y="4340679"/>
            <a:ext cx="2133918" cy="659554"/>
            <a:chOff x="747350" y="4251657"/>
            <a:chExt cx="2133918" cy="659554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800100" y="4543200"/>
              <a:ext cx="1882395" cy="0"/>
            </a:xfrm>
            <a:prstGeom prst="line">
              <a:avLst/>
            </a:prstGeom>
            <a:ln>
              <a:solidFill>
                <a:srgbClr val="F2B8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11"/>
            <p:cNvSpPr txBox="1"/>
            <p:nvPr/>
          </p:nvSpPr>
          <p:spPr>
            <a:xfrm>
              <a:off x="747350" y="4251657"/>
              <a:ext cx="21178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spc="300" smtClean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面试人：</a:t>
              </a:r>
              <a:r>
                <a:rPr lang="en-US" altLang="zh-CN" sz="1600" spc="300" smtClean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PPT818</a:t>
              </a:r>
              <a:endParaRPr lang="zh-CN" altLang="en-US" sz="16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TextBox 12"/>
            <p:cNvSpPr txBox="1"/>
            <p:nvPr/>
          </p:nvSpPr>
          <p:spPr>
            <a:xfrm>
              <a:off x="747350" y="4572657"/>
              <a:ext cx="21339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spc="300" dirty="0" smtClean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竞聘岗位：设计师</a:t>
              </a:r>
              <a:endParaRPr lang="zh-CN" altLang="en-US" sz="1600" spc="3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72903" y="263833"/>
            <a:ext cx="345340" cy="443600"/>
            <a:chOff x="272903" y="263833"/>
            <a:chExt cx="345340" cy="443600"/>
          </a:xfrm>
        </p:grpSpPr>
        <p:sp>
          <p:nvSpPr>
            <p:cNvPr id="18" name="圆角矩形 17"/>
            <p:cNvSpPr/>
            <p:nvPr/>
          </p:nvSpPr>
          <p:spPr>
            <a:xfrm rot="2700000">
              <a:off x="272903" y="263833"/>
              <a:ext cx="345340" cy="345340"/>
            </a:xfrm>
            <a:prstGeom prst="roundRect">
              <a:avLst>
                <a:gd name="adj" fmla="val 12535"/>
              </a:avLst>
            </a:prstGeom>
            <a:solidFill>
              <a:schemeClr val="accent3">
                <a:lumMod val="75000"/>
              </a:schemeClr>
            </a:solidFill>
            <a:ln w="22225">
              <a:solidFill>
                <a:srgbClr val="FCFCFC"/>
              </a:solidFill>
            </a:ln>
            <a:effectLst>
              <a:innerShdw blurRad="635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 rot="2700000">
              <a:off x="272903" y="362093"/>
              <a:ext cx="345340" cy="345340"/>
            </a:xfrm>
            <a:prstGeom prst="roundRect">
              <a:avLst>
                <a:gd name="adj" fmla="val 12535"/>
              </a:avLst>
            </a:prstGeom>
            <a:gradFill>
              <a:gsLst>
                <a:gs pos="92000">
                  <a:srgbClr val="FAFCFB"/>
                </a:gs>
                <a:gs pos="15000">
                  <a:srgbClr val="CDCED0"/>
                </a:gs>
              </a:gsLst>
              <a:lin ang="2700000" scaled="1"/>
            </a:gradFill>
            <a:ln w="22225">
              <a:gradFill>
                <a:gsLst>
                  <a:gs pos="36000">
                    <a:srgbClr val="FCFCFC"/>
                  </a:gs>
                  <a:gs pos="71000">
                    <a:srgbClr val="FAFCFB"/>
                  </a:gs>
                </a:gsLst>
                <a:lin ang="3000000" scaled="0"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711545" y="282750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rgbClr val="66495F"/>
                </a:solidFill>
                <a:latin typeface="+mn-lt"/>
                <a:ea typeface="+mn-ea"/>
                <a:cs typeface="+mn-ea"/>
                <a:sym typeface="+mn-lt"/>
              </a:rPr>
              <a:t>自我介绍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620389" y="1533616"/>
            <a:ext cx="168566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姓名：黄蓉  </a:t>
            </a:r>
            <a:endParaRPr lang="en-US" altLang="zh-CN" sz="1600" dirty="0">
              <a:latin typeface="+mn-lt"/>
              <a:ea typeface="+mn-ea"/>
              <a:cs typeface="+mn-ea"/>
              <a:sym typeface="+mn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性别：女              </a:t>
            </a:r>
            <a:endParaRPr lang="en-US" altLang="zh-CN" sz="1600" dirty="0">
              <a:latin typeface="+mn-lt"/>
              <a:ea typeface="+mn-ea"/>
              <a:cs typeface="+mn-ea"/>
              <a:sym typeface="+mn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籍贯：四川成都</a:t>
            </a:r>
            <a:endParaRPr lang="en-US" altLang="zh-CN" sz="1600" dirty="0">
              <a:latin typeface="+mn-lt"/>
              <a:ea typeface="+mn-ea"/>
              <a:cs typeface="+mn-ea"/>
              <a:sym typeface="+mn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院校：某某大学      </a:t>
            </a:r>
            <a:endParaRPr lang="en-US" altLang="zh-CN" sz="1600" dirty="0">
              <a:latin typeface="+mn-lt"/>
              <a:ea typeface="+mn-ea"/>
              <a:cs typeface="+mn-ea"/>
              <a:sym typeface="+mn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专业：视觉传媒        </a:t>
            </a:r>
            <a:endParaRPr lang="en-US" altLang="zh-CN" sz="1600" dirty="0">
              <a:latin typeface="+mn-lt"/>
              <a:ea typeface="+mn-ea"/>
              <a:cs typeface="+mn-ea"/>
              <a:sym typeface="+mn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学历：大学本科             </a:t>
            </a:r>
            <a:endParaRPr lang="en-US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949767" y="1520924"/>
            <a:ext cx="297714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smtClean="0">
                <a:latin typeface="+mn-lt"/>
                <a:ea typeface="+mn-ea"/>
                <a:cs typeface="+mn-ea"/>
                <a:sym typeface="+mn-lt"/>
              </a:rPr>
              <a:t>健康状况：健康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smtClean="0">
                <a:latin typeface="+mn-lt"/>
                <a:ea typeface="+mn-ea"/>
                <a:cs typeface="+mn-ea"/>
                <a:sym typeface="+mn-lt"/>
              </a:rPr>
              <a:t>政治面貌：中共党员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smtClean="0">
                <a:latin typeface="+mn-lt"/>
                <a:ea typeface="+mn-ea"/>
                <a:cs typeface="+mn-ea"/>
                <a:sym typeface="+mn-lt"/>
              </a:rPr>
              <a:t>现居住地：上海黄浦区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smtClean="0">
                <a:latin typeface="+mn-lt"/>
                <a:ea typeface="+mn-ea"/>
                <a:cs typeface="+mn-ea"/>
                <a:sym typeface="+mn-lt"/>
              </a:rPr>
              <a:t>出生年月：</a:t>
            </a:r>
            <a:r>
              <a:rPr lang="en-US" altLang="zh-CN" sz="1600" smtClean="0">
                <a:latin typeface="+mn-lt"/>
                <a:ea typeface="+mn-ea"/>
                <a:cs typeface="+mn-ea"/>
                <a:sym typeface="+mn-lt"/>
              </a:rPr>
              <a:t>1993-08-26                        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smtClean="0">
                <a:latin typeface="+mn-lt"/>
                <a:ea typeface="+mn-ea"/>
                <a:cs typeface="+mn-ea"/>
                <a:sym typeface="+mn-lt"/>
              </a:rPr>
              <a:t>联系电话：</a:t>
            </a:r>
            <a:r>
              <a:rPr lang="en-US" altLang="zh-CN" sz="1600" smtClean="0">
                <a:latin typeface="+mn-lt"/>
                <a:ea typeface="+mn-ea"/>
                <a:cs typeface="+mn-ea"/>
                <a:sym typeface="+mn-lt"/>
              </a:rPr>
              <a:t>123456789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smtClean="0">
                <a:latin typeface="+mn-lt"/>
                <a:ea typeface="+mn-ea"/>
                <a:cs typeface="+mn-ea"/>
                <a:sym typeface="+mn-lt"/>
              </a:rPr>
              <a:t>联系邮箱</a:t>
            </a:r>
            <a:r>
              <a:rPr lang="en-US" altLang="zh-CN" sz="1600" smtClean="0">
                <a:latin typeface="+mn-lt"/>
                <a:ea typeface="+mn-ea"/>
                <a:cs typeface="+mn-ea"/>
                <a:sym typeface="+mn-lt"/>
              </a:rPr>
              <a:t>:   12345@PPT818.com  </a:t>
            </a:r>
            <a:endParaRPr lang="en-US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221029" y="1305853"/>
            <a:ext cx="1755649" cy="2676030"/>
            <a:chOff x="1221029" y="1305853"/>
            <a:chExt cx="1755649" cy="2676030"/>
          </a:xfrm>
        </p:grpSpPr>
        <p:sp>
          <p:nvSpPr>
            <p:cNvPr id="24" name="椭圆 23"/>
            <p:cNvSpPr>
              <a:spLocks noChangeAspect="1"/>
            </p:cNvSpPr>
            <p:nvPr/>
          </p:nvSpPr>
          <p:spPr>
            <a:xfrm>
              <a:off x="1422169" y="1826945"/>
              <a:ext cx="1368000" cy="1368000"/>
            </a:xfrm>
            <a:prstGeom prst="ellipse">
              <a:avLst/>
            </a:prstGeom>
            <a:gradFill>
              <a:gsLst>
                <a:gs pos="0">
                  <a:srgbClr val="019BAB"/>
                </a:gs>
                <a:gs pos="100000">
                  <a:srgbClr val="01E1F9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00E2BC"/>
                  </a:gs>
                  <a:gs pos="100000">
                    <a:srgbClr val="019BAB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双括号 29"/>
            <p:cNvSpPr/>
            <p:nvPr/>
          </p:nvSpPr>
          <p:spPr>
            <a:xfrm>
              <a:off x="1235660" y="1305853"/>
              <a:ext cx="1741018" cy="2676030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8345" y="3269860"/>
              <a:ext cx="1748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atin typeface="+mn-lt"/>
                  <a:ea typeface="+mn-ea"/>
                  <a:cs typeface="+mn-ea"/>
                  <a:sym typeface="+mn-lt"/>
                </a:rPr>
                <a:t>Huang </a:t>
              </a:r>
              <a:r>
                <a:rPr lang="en-US" altLang="zh-CN" sz="1200" dirty="0" err="1">
                  <a:latin typeface="+mn-lt"/>
                  <a:ea typeface="+mn-ea"/>
                  <a:cs typeface="+mn-ea"/>
                  <a:sym typeface="+mn-lt"/>
                </a:rPr>
                <a:t>Rong</a:t>
              </a:r>
              <a:endParaRPr lang="zh-CN" altLang="en-US" sz="12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221030" y="3538717"/>
              <a:ext cx="17483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latin typeface="+mn-lt"/>
                  <a:ea typeface="+mn-ea"/>
                  <a:cs typeface="+mn-ea"/>
                  <a:sym typeface="+mn-lt"/>
                </a:rPr>
                <a:t>黄蓉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221029" y="1467324"/>
              <a:ext cx="1748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atin typeface="+mn-lt"/>
                  <a:ea typeface="+mn-ea"/>
                  <a:cs typeface="+mn-ea"/>
                  <a:sym typeface="+mn-lt"/>
                </a:rPr>
                <a:t>NAME</a:t>
              </a:r>
              <a:endParaRPr lang="zh-CN" altLang="en-US" sz="12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1518956" y="1938771"/>
              <a:ext cx="1167110" cy="117280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-609" y="2286261"/>
            <a:ext cx="9145218" cy="1222455"/>
          </a:xfrm>
          <a:custGeom>
            <a:avLst/>
            <a:gdLst>
              <a:gd name="connsiteX0" fmla="*/ 0 w 10087428"/>
              <a:gd name="connsiteY0" fmla="*/ 0 h 1828800"/>
              <a:gd name="connsiteX1" fmla="*/ 4296228 w 10087428"/>
              <a:gd name="connsiteY1" fmla="*/ 0 h 1828800"/>
              <a:gd name="connsiteX2" fmla="*/ 4978400 w 10087428"/>
              <a:gd name="connsiteY2" fmla="*/ 1828800 h 1828800"/>
              <a:gd name="connsiteX3" fmla="*/ 10087428 w 10087428"/>
              <a:gd name="connsiteY3" fmla="*/ 1828800 h 1828800"/>
              <a:gd name="connsiteX0-1" fmla="*/ 0 w 10087428"/>
              <a:gd name="connsiteY0-2" fmla="*/ 0 h 1828800"/>
              <a:gd name="connsiteX1-3" fmla="*/ 4486301 w 10087428"/>
              <a:gd name="connsiteY1-4" fmla="*/ 0 h 1828800"/>
              <a:gd name="connsiteX2-5" fmla="*/ 4978400 w 10087428"/>
              <a:gd name="connsiteY2-6" fmla="*/ 1828800 h 1828800"/>
              <a:gd name="connsiteX3-7" fmla="*/ 10087428 w 10087428"/>
              <a:gd name="connsiteY3-8" fmla="*/ 1828800 h 1828800"/>
              <a:gd name="connsiteX0-9" fmla="*/ 0 w 10521680"/>
              <a:gd name="connsiteY0-10" fmla="*/ 0 h 1828800"/>
              <a:gd name="connsiteX1-11" fmla="*/ 4920553 w 10521680"/>
              <a:gd name="connsiteY1-12" fmla="*/ 0 h 1828800"/>
              <a:gd name="connsiteX2-13" fmla="*/ 5412652 w 10521680"/>
              <a:gd name="connsiteY2-14" fmla="*/ 1828800 h 1828800"/>
              <a:gd name="connsiteX3-15" fmla="*/ 10521680 w 10521680"/>
              <a:gd name="connsiteY3-16" fmla="*/ 1828800 h 1828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0521680" h="1828800">
                <a:moveTo>
                  <a:pt x="0" y="0"/>
                </a:moveTo>
                <a:lnTo>
                  <a:pt x="4920553" y="0"/>
                </a:lnTo>
                <a:lnTo>
                  <a:pt x="5412652" y="1828800"/>
                </a:lnTo>
                <a:lnTo>
                  <a:pt x="10521680" y="1828800"/>
                </a:lnTo>
              </a:path>
            </a:pathLst>
          </a:cu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35" name="椭圆 34"/>
          <p:cNvSpPr>
            <a:spLocks noChangeAspect="1"/>
          </p:cNvSpPr>
          <p:nvPr/>
        </p:nvSpPr>
        <p:spPr>
          <a:xfrm>
            <a:off x="729628" y="3119039"/>
            <a:ext cx="720000" cy="720000"/>
          </a:xfrm>
          <a:prstGeom prst="ellipse">
            <a:avLst/>
          </a:prstGeom>
          <a:gradFill>
            <a:gsLst>
              <a:gs pos="0">
                <a:srgbClr val="E45E5E"/>
              </a:gs>
              <a:gs pos="100000">
                <a:srgbClr val="F0A6A6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F2B0B0"/>
                </a:gs>
                <a:gs pos="100000">
                  <a:srgbClr val="E87475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椭圆 35"/>
          <p:cNvSpPr>
            <a:spLocks noChangeAspect="1"/>
          </p:cNvSpPr>
          <p:nvPr/>
        </p:nvSpPr>
        <p:spPr>
          <a:xfrm>
            <a:off x="2515877" y="3146039"/>
            <a:ext cx="720000" cy="720000"/>
          </a:xfrm>
          <a:prstGeom prst="ellipse">
            <a:avLst/>
          </a:prstGeom>
          <a:gradFill>
            <a:gsLst>
              <a:gs pos="0">
                <a:srgbClr val="019BAB"/>
              </a:gs>
              <a:gs pos="100000">
                <a:srgbClr val="01E1F9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00E2BC"/>
                </a:gs>
                <a:gs pos="100000">
                  <a:srgbClr val="019BAB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>
            <a:spLocks noChangeAspect="1"/>
          </p:cNvSpPr>
          <p:nvPr/>
        </p:nvSpPr>
        <p:spPr>
          <a:xfrm>
            <a:off x="5790508" y="1898322"/>
            <a:ext cx="720000" cy="720000"/>
          </a:xfrm>
          <a:prstGeom prst="ellipse">
            <a:avLst/>
          </a:prstGeom>
          <a:gradFill>
            <a:gsLst>
              <a:gs pos="0">
                <a:srgbClr val="FFAA2D"/>
              </a:gs>
              <a:gs pos="100000">
                <a:srgbClr val="FFCC81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FFCC81"/>
                </a:gs>
                <a:gs pos="100000">
                  <a:srgbClr val="FFAA2D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7713556" y="1898322"/>
            <a:ext cx="720000" cy="720000"/>
          </a:xfrm>
          <a:prstGeom prst="ellipse">
            <a:avLst/>
          </a:prstGeom>
          <a:gradFill>
            <a:gsLst>
              <a:gs pos="0">
                <a:srgbClr val="613971"/>
              </a:gs>
              <a:gs pos="100000">
                <a:srgbClr val="9961AF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9961AF"/>
                </a:gs>
                <a:gs pos="100000">
                  <a:srgbClr val="613971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圆角矩形 39"/>
          <p:cNvSpPr/>
          <p:nvPr/>
        </p:nvSpPr>
        <p:spPr>
          <a:xfrm rot="2700000">
            <a:off x="272903" y="263833"/>
            <a:ext cx="345340" cy="345340"/>
          </a:xfrm>
          <a:prstGeom prst="roundRect">
            <a:avLst>
              <a:gd name="adj" fmla="val 12535"/>
            </a:avLst>
          </a:prstGeom>
          <a:solidFill>
            <a:schemeClr val="accent3">
              <a:lumMod val="75000"/>
            </a:schemeClr>
          </a:solidFill>
          <a:ln w="22225">
            <a:solidFill>
              <a:srgbClr val="FCFCFC"/>
            </a:solidFill>
          </a:ln>
          <a:effectLst>
            <a:innerShdw blurRad="63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47" name="圆角矩形 46"/>
          <p:cNvSpPr/>
          <p:nvPr/>
        </p:nvSpPr>
        <p:spPr>
          <a:xfrm rot="2700000">
            <a:off x="272903" y="362093"/>
            <a:ext cx="345340" cy="345340"/>
          </a:xfrm>
          <a:prstGeom prst="roundRect">
            <a:avLst>
              <a:gd name="adj" fmla="val 12535"/>
            </a:avLst>
          </a:prstGeom>
          <a:gradFill>
            <a:gsLst>
              <a:gs pos="92000">
                <a:srgbClr val="FAFCFB"/>
              </a:gs>
              <a:gs pos="15000">
                <a:srgbClr val="CDCED0"/>
              </a:gs>
            </a:gsLst>
            <a:lin ang="2700000" scaled="1"/>
          </a:gradFill>
          <a:ln w="22225">
            <a:gradFill>
              <a:gsLst>
                <a:gs pos="36000">
                  <a:srgbClr val="FCFCFC"/>
                </a:gs>
                <a:gs pos="71000">
                  <a:srgbClr val="FAFCFB"/>
                </a:gs>
              </a:gsLst>
              <a:lin ang="30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11545" y="282750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rgbClr val="66495F"/>
                </a:solidFill>
                <a:latin typeface="+mn-lt"/>
                <a:ea typeface="+mn-ea"/>
                <a:cs typeface="+mn-ea"/>
                <a:sym typeface="+mn-lt"/>
              </a:rPr>
              <a:t>教育背景</a:t>
            </a:r>
          </a:p>
        </p:txBody>
      </p:sp>
      <p:sp>
        <p:nvSpPr>
          <p:cNvPr id="49" name="矩形 48"/>
          <p:cNvSpPr/>
          <p:nvPr/>
        </p:nvSpPr>
        <p:spPr bwMode="auto">
          <a:xfrm>
            <a:off x="367750" y="2701634"/>
            <a:ext cx="1555750" cy="2968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aseline="-300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四川大学附属中学</a:t>
            </a:r>
          </a:p>
        </p:txBody>
      </p:sp>
      <p:sp>
        <p:nvSpPr>
          <p:cNvPr id="50" name="矩形 49"/>
          <p:cNvSpPr/>
          <p:nvPr/>
        </p:nvSpPr>
        <p:spPr bwMode="auto">
          <a:xfrm>
            <a:off x="603495" y="3959582"/>
            <a:ext cx="970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2003-2006</a:t>
            </a:r>
            <a:endParaRPr lang="zh-CN" altLang="en-US" sz="1200" dirty="0">
              <a:solidFill>
                <a:sysClr val="windowText" lastClr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2389744" y="2826217"/>
            <a:ext cx="970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2006-2009</a:t>
            </a:r>
            <a:endParaRPr lang="zh-CN" altLang="en-US" sz="1200" dirty="0">
              <a:solidFill>
                <a:sysClr val="windowText" lastClr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2098002" y="3931945"/>
            <a:ext cx="1556836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aseline="-300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四川大学附属高中</a:t>
            </a:r>
          </a:p>
        </p:txBody>
      </p:sp>
      <p:sp>
        <p:nvSpPr>
          <p:cNvPr id="60" name="矩形 59"/>
          <p:cNvSpPr/>
          <p:nvPr/>
        </p:nvSpPr>
        <p:spPr bwMode="auto">
          <a:xfrm>
            <a:off x="5688237" y="2723107"/>
            <a:ext cx="970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2009-2013</a:t>
            </a:r>
            <a:endParaRPr lang="zh-CN" altLang="en-US" sz="1200" dirty="0">
              <a:solidFill>
                <a:sysClr val="windowText" lastClr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矩形 60"/>
          <p:cNvSpPr/>
          <p:nvPr/>
        </p:nvSpPr>
        <p:spPr bwMode="auto">
          <a:xfrm>
            <a:off x="5288733" y="1373730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中国传媒大学南广分院</a:t>
            </a:r>
            <a:endParaRPr lang="en-US" altLang="zh-CN" sz="1200" dirty="0">
              <a:solidFill>
                <a:sysClr val="windowText" lastClr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视觉传达设计专业</a:t>
            </a:r>
          </a:p>
        </p:txBody>
      </p:sp>
      <p:sp>
        <p:nvSpPr>
          <p:cNvPr id="62" name="矩形 61"/>
          <p:cNvSpPr/>
          <p:nvPr/>
        </p:nvSpPr>
        <p:spPr bwMode="auto">
          <a:xfrm>
            <a:off x="7609400" y="1521609"/>
            <a:ext cx="970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2013-2016</a:t>
            </a:r>
            <a:endParaRPr lang="zh-CN" altLang="en-US" sz="1200" dirty="0">
              <a:solidFill>
                <a:sysClr val="windowText" lastClr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" name="矩形 62"/>
          <p:cNvSpPr/>
          <p:nvPr/>
        </p:nvSpPr>
        <p:spPr bwMode="auto">
          <a:xfrm>
            <a:off x="7457505" y="268885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zh-CN" altLang="en-US" sz="12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清华大学视觉传达</a:t>
            </a:r>
            <a:endParaRPr lang="en-US" altLang="zh-CN" sz="12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CN" altLang="en-US" sz="12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设计专业研究生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970223" y="2411874"/>
            <a:ext cx="971228" cy="971228"/>
            <a:chOff x="4108984" y="2537488"/>
            <a:chExt cx="720000" cy="720000"/>
          </a:xfrm>
        </p:grpSpPr>
        <p:sp>
          <p:nvSpPr>
            <p:cNvPr id="39" name="椭圆 38"/>
            <p:cNvSpPr/>
            <p:nvPr/>
          </p:nvSpPr>
          <p:spPr>
            <a:xfrm>
              <a:off x="4108984" y="2537488"/>
              <a:ext cx="720000" cy="720000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4207365" y="2659304"/>
              <a:ext cx="517171" cy="524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solidFill>
                    <a:srgbClr val="66495F"/>
                  </a:solidFill>
                  <a:latin typeface="+mn-lt"/>
                  <a:ea typeface="+mn-ea"/>
                  <a:cs typeface="+mn-ea"/>
                  <a:sym typeface="+mn-lt"/>
                </a:rPr>
                <a:t>求学</a:t>
              </a:r>
              <a:endParaRPr lang="en-US" altLang="zh-CN" sz="2000" dirty="0">
                <a:solidFill>
                  <a:srgbClr val="66495F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solidFill>
                    <a:srgbClr val="66495F"/>
                  </a:solidFill>
                  <a:latin typeface="+mn-lt"/>
                  <a:ea typeface="+mn-ea"/>
                  <a:cs typeface="+mn-ea"/>
                  <a:sym typeface="+mn-lt"/>
                </a:rPr>
                <a:t>之路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5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 animBg="1"/>
      <p:bldP spid="36" grpId="0" animBg="1"/>
      <p:bldP spid="37" grpId="0" animBg="1"/>
      <p:bldP spid="38" grpId="0" animBg="1"/>
      <p:bldP spid="49" grpId="0"/>
      <p:bldP spid="50" grpId="0"/>
      <p:bldP spid="51" grpId="0"/>
      <p:bldP spid="59" grpId="0"/>
      <p:bldP spid="60" grpId="0"/>
      <p:bldP spid="61" grpId="0"/>
      <p:bldP spid="62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1216"/>
          <p:cNvSpPr/>
          <p:nvPr/>
        </p:nvSpPr>
        <p:spPr bwMode="auto">
          <a:xfrm>
            <a:off x="5197323" y="2070460"/>
            <a:ext cx="1283494" cy="1288256"/>
          </a:xfrm>
          <a:custGeom>
            <a:avLst/>
            <a:gdLst>
              <a:gd name="T0" fmla="*/ 129 w 455"/>
              <a:gd name="T1" fmla="*/ 457 h 457"/>
              <a:gd name="T2" fmla="*/ 121 w 455"/>
              <a:gd name="T3" fmla="*/ 457 h 457"/>
              <a:gd name="T4" fmla="*/ 0 w 455"/>
              <a:gd name="T5" fmla="*/ 347 h 457"/>
              <a:gd name="T6" fmla="*/ 0 w 455"/>
              <a:gd name="T7" fmla="*/ 345 h 457"/>
              <a:gd name="T8" fmla="*/ 0 w 455"/>
              <a:gd name="T9" fmla="*/ 0 h 457"/>
              <a:gd name="T10" fmla="*/ 122 w 455"/>
              <a:gd name="T11" fmla="*/ 0 h 457"/>
              <a:gd name="T12" fmla="*/ 455 w 455"/>
              <a:gd name="T13" fmla="*/ 333 h 457"/>
              <a:gd name="T14" fmla="*/ 455 w 455"/>
              <a:gd name="T15" fmla="*/ 455 h 457"/>
              <a:gd name="T16" fmla="*/ 378 w 455"/>
              <a:gd name="T17" fmla="*/ 456 h 457"/>
              <a:gd name="T18" fmla="*/ 129 w 455"/>
              <a:gd name="T19" fmla="*/ 457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5" h="457">
                <a:moveTo>
                  <a:pt x="129" y="457"/>
                </a:moveTo>
                <a:cubicBezTo>
                  <a:pt x="126" y="457"/>
                  <a:pt x="123" y="457"/>
                  <a:pt x="121" y="457"/>
                </a:cubicBezTo>
                <a:cubicBezTo>
                  <a:pt x="45" y="452"/>
                  <a:pt x="0" y="390"/>
                  <a:pt x="0" y="347"/>
                </a:cubicBezTo>
                <a:cubicBezTo>
                  <a:pt x="0" y="346"/>
                  <a:pt x="0" y="345"/>
                  <a:pt x="0" y="345"/>
                </a:cubicBezTo>
                <a:cubicBezTo>
                  <a:pt x="0" y="256"/>
                  <a:pt x="0" y="0"/>
                  <a:pt x="0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306" y="0"/>
                  <a:pt x="455" y="149"/>
                  <a:pt x="455" y="333"/>
                </a:cubicBezTo>
                <a:cubicBezTo>
                  <a:pt x="455" y="455"/>
                  <a:pt x="455" y="455"/>
                  <a:pt x="455" y="455"/>
                </a:cubicBezTo>
                <a:cubicBezTo>
                  <a:pt x="455" y="455"/>
                  <a:pt x="423" y="455"/>
                  <a:pt x="378" y="456"/>
                </a:cubicBezTo>
                <a:cubicBezTo>
                  <a:pt x="303" y="456"/>
                  <a:pt x="192" y="456"/>
                  <a:pt x="129" y="457"/>
                </a:cubicBezTo>
              </a:path>
            </a:pathLst>
          </a:custGeom>
          <a:gradFill flip="none" rotWithShape="1">
            <a:gsLst>
              <a:gs pos="0">
                <a:srgbClr val="F7F9F8"/>
              </a:gs>
              <a:gs pos="100000">
                <a:srgbClr val="E2E2E4"/>
              </a:gs>
            </a:gsLst>
            <a:lin ang="18900000" scaled="1"/>
            <a:tileRect/>
          </a:gradFill>
          <a:ln w="25400">
            <a:gradFill flip="none" rotWithShape="1">
              <a:gsLst>
                <a:gs pos="0">
                  <a:srgbClr val="FFFFFF"/>
                </a:gs>
                <a:gs pos="100000">
                  <a:srgbClr val="D9D9DA"/>
                </a:gs>
              </a:gsLst>
              <a:lin ang="8100000" scaled="0"/>
              <a:tileRect/>
            </a:gradFill>
          </a:ln>
          <a:effectLst>
            <a:outerShdw blurRad="254000" dist="114300" dir="8100000" sx="102000" sy="102000" algn="t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cs typeface="+mn-ea"/>
              <a:sym typeface="+mn-lt"/>
            </a:endParaRPr>
          </a:p>
        </p:txBody>
      </p:sp>
      <p:sp>
        <p:nvSpPr>
          <p:cNvPr id="59" name="Freeform 695"/>
          <p:cNvSpPr/>
          <p:nvPr/>
        </p:nvSpPr>
        <p:spPr bwMode="auto">
          <a:xfrm>
            <a:off x="3856754" y="502369"/>
            <a:ext cx="1287066" cy="1288256"/>
          </a:xfrm>
          <a:custGeom>
            <a:avLst/>
            <a:gdLst>
              <a:gd name="T0" fmla="*/ 326 w 456"/>
              <a:gd name="T1" fmla="*/ 457 h 457"/>
              <a:gd name="T2" fmla="*/ 335 w 456"/>
              <a:gd name="T3" fmla="*/ 457 h 457"/>
              <a:gd name="T4" fmla="*/ 456 w 456"/>
              <a:gd name="T5" fmla="*/ 347 h 457"/>
              <a:gd name="T6" fmla="*/ 456 w 456"/>
              <a:gd name="T7" fmla="*/ 345 h 457"/>
              <a:gd name="T8" fmla="*/ 456 w 456"/>
              <a:gd name="T9" fmla="*/ 0 h 457"/>
              <a:gd name="T10" fmla="*/ 333 w 456"/>
              <a:gd name="T11" fmla="*/ 0 h 457"/>
              <a:gd name="T12" fmla="*/ 0 w 456"/>
              <a:gd name="T13" fmla="*/ 333 h 457"/>
              <a:gd name="T14" fmla="*/ 0 w 456"/>
              <a:gd name="T15" fmla="*/ 455 h 457"/>
              <a:gd name="T16" fmla="*/ 77 w 456"/>
              <a:gd name="T17" fmla="*/ 456 h 457"/>
              <a:gd name="T18" fmla="*/ 326 w 456"/>
              <a:gd name="T19" fmla="*/ 457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6" h="457">
                <a:moveTo>
                  <a:pt x="326" y="457"/>
                </a:moveTo>
                <a:cubicBezTo>
                  <a:pt x="329" y="457"/>
                  <a:pt x="332" y="457"/>
                  <a:pt x="335" y="457"/>
                </a:cubicBezTo>
                <a:cubicBezTo>
                  <a:pt x="411" y="452"/>
                  <a:pt x="456" y="390"/>
                  <a:pt x="456" y="347"/>
                </a:cubicBezTo>
                <a:cubicBezTo>
                  <a:pt x="456" y="347"/>
                  <a:pt x="456" y="346"/>
                  <a:pt x="456" y="345"/>
                </a:cubicBezTo>
                <a:cubicBezTo>
                  <a:pt x="456" y="257"/>
                  <a:pt x="456" y="0"/>
                  <a:pt x="456" y="0"/>
                </a:cubicBezTo>
                <a:cubicBezTo>
                  <a:pt x="333" y="0"/>
                  <a:pt x="333" y="0"/>
                  <a:pt x="333" y="0"/>
                </a:cubicBezTo>
                <a:cubicBezTo>
                  <a:pt x="150" y="0"/>
                  <a:pt x="0" y="149"/>
                  <a:pt x="0" y="333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55"/>
                  <a:pt x="32" y="456"/>
                  <a:pt x="77" y="456"/>
                </a:cubicBezTo>
                <a:cubicBezTo>
                  <a:pt x="152" y="456"/>
                  <a:pt x="263" y="456"/>
                  <a:pt x="326" y="457"/>
                </a:cubicBezTo>
              </a:path>
            </a:pathLst>
          </a:custGeom>
          <a:gradFill flip="none" rotWithShape="1">
            <a:gsLst>
              <a:gs pos="0">
                <a:srgbClr val="F7F9F8"/>
              </a:gs>
              <a:gs pos="100000">
                <a:srgbClr val="E2E2E4"/>
              </a:gs>
            </a:gsLst>
            <a:lin ang="18900000" scaled="1"/>
            <a:tileRect/>
          </a:gradFill>
          <a:ln w="25400">
            <a:gradFill flip="none" rotWithShape="1">
              <a:gsLst>
                <a:gs pos="0">
                  <a:srgbClr val="FFFFFF"/>
                </a:gs>
                <a:gs pos="100000">
                  <a:srgbClr val="D9D9DA"/>
                </a:gs>
              </a:gsLst>
              <a:lin ang="8100000" scaled="0"/>
              <a:tileRect/>
            </a:gradFill>
          </a:ln>
          <a:effectLst>
            <a:outerShdw blurRad="254000" dist="114300" dir="8100000" sx="102000" sy="102000" algn="t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cs typeface="+mn-ea"/>
              <a:sym typeface="+mn-lt"/>
            </a:endParaRPr>
          </a:p>
        </p:txBody>
      </p:sp>
      <p:sp>
        <p:nvSpPr>
          <p:cNvPr id="60" name="Freeform 862"/>
          <p:cNvSpPr/>
          <p:nvPr/>
        </p:nvSpPr>
        <p:spPr bwMode="auto">
          <a:xfrm>
            <a:off x="3856754" y="1852018"/>
            <a:ext cx="1287066" cy="1288256"/>
          </a:xfrm>
          <a:custGeom>
            <a:avLst/>
            <a:gdLst>
              <a:gd name="T0" fmla="*/ 326 w 456"/>
              <a:gd name="T1" fmla="*/ 1 h 457"/>
              <a:gd name="T2" fmla="*/ 335 w 456"/>
              <a:gd name="T3" fmla="*/ 0 h 457"/>
              <a:gd name="T4" fmla="*/ 456 w 456"/>
              <a:gd name="T5" fmla="*/ 110 h 457"/>
              <a:gd name="T6" fmla="*/ 456 w 456"/>
              <a:gd name="T7" fmla="*/ 112 h 457"/>
              <a:gd name="T8" fmla="*/ 455 w 456"/>
              <a:gd name="T9" fmla="*/ 457 h 457"/>
              <a:gd name="T10" fmla="*/ 333 w 456"/>
              <a:gd name="T11" fmla="*/ 457 h 457"/>
              <a:gd name="T12" fmla="*/ 0 w 456"/>
              <a:gd name="T13" fmla="*/ 124 h 457"/>
              <a:gd name="T14" fmla="*/ 1 w 456"/>
              <a:gd name="T15" fmla="*/ 2 h 457"/>
              <a:gd name="T16" fmla="*/ 77 w 456"/>
              <a:gd name="T17" fmla="*/ 1 h 457"/>
              <a:gd name="T18" fmla="*/ 326 w 456"/>
              <a:gd name="T19" fmla="*/ 1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6" h="457">
                <a:moveTo>
                  <a:pt x="326" y="1"/>
                </a:moveTo>
                <a:cubicBezTo>
                  <a:pt x="329" y="1"/>
                  <a:pt x="332" y="0"/>
                  <a:pt x="335" y="0"/>
                </a:cubicBezTo>
                <a:cubicBezTo>
                  <a:pt x="411" y="5"/>
                  <a:pt x="456" y="67"/>
                  <a:pt x="456" y="110"/>
                </a:cubicBezTo>
                <a:cubicBezTo>
                  <a:pt x="456" y="111"/>
                  <a:pt x="456" y="112"/>
                  <a:pt x="456" y="112"/>
                </a:cubicBezTo>
                <a:cubicBezTo>
                  <a:pt x="455" y="201"/>
                  <a:pt x="455" y="457"/>
                  <a:pt x="455" y="457"/>
                </a:cubicBezTo>
                <a:cubicBezTo>
                  <a:pt x="333" y="457"/>
                  <a:pt x="333" y="457"/>
                  <a:pt x="333" y="457"/>
                </a:cubicBezTo>
                <a:cubicBezTo>
                  <a:pt x="149" y="457"/>
                  <a:pt x="0" y="308"/>
                  <a:pt x="0" y="124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32" y="2"/>
                  <a:pt x="77" y="1"/>
                </a:cubicBezTo>
                <a:cubicBezTo>
                  <a:pt x="152" y="1"/>
                  <a:pt x="264" y="1"/>
                  <a:pt x="326" y="1"/>
                </a:cubicBezTo>
              </a:path>
            </a:pathLst>
          </a:custGeom>
          <a:gradFill flip="none" rotWithShape="1">
            <a:gsLst>
              <a:gs pos="0">
                <a:srgbClr val="F7F9F8"/>
              </a:gs>
              <a:gs pos="100000">
                <a:srgbClr val="E2E2E4"/>
              </a:gs>
            </a:gsLst>
            <a:lin ang="18900000" scaled="1"/>
            <a:tileRect/>
          </a:gradFill>
          <a:ln w="25400">
            <a:gradFill flip="none" rotWithShape="1">
              <a:gsLst>
                <a:gs pos="0">
                  <a:srgbClr val="FFFFFF"/>
                </a:gs>
                <a:gs pos="100000">
                  <a:srgbClr val="D9D9DA"/>
                </a:gs>
              </a:gsLst>
              <a:lin ang="8100000" scaled="0"/>
              <a:tileRect/>
            </a:gradFill>
          </a:ln>
          <a:effectLst>
            <a:outerShdw blurRad="254000" dist="114300" dir="8100000" sx="102000" sy="102000" algn="t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cs typeface="+mn-ea"/>
              <a:sym typeface="+mn-lt"/>
            </a:endParaRPr>
          </a:p>
        </p:txBody>
      </p:sp>
      <p:sp>
        <p:nvSpPr>
          <p:cNvPr id="61" name="Freeform 870"/>
          <p:cNvSpPr/>
          <p:nvPr/>
        </p:nvSpPr>
        <p:spPr bwMode="auto">
          <a:xfrm>
            <a:off x="5197323" y="3425617"/>
            <a:ext cx="1283494" cy="1287065"/>
          </a:xfrm>
          <a:custGeom>
            <a:avLst/>
            <a:gdLst>
              <a:gd name="T0" fmla="*/ 129 w 455"/>
              <a:gd name="T1" fmla="*/ 0 h 457"/>
              <a:gd name="T2" fmla="*/ 121 w 455"/>
              <a:gd name="T3" fmla="*/ 0 h 457"/>
              <a:gd name="T4" fmla="*/ 0 w 455"/>
              <a:gd name="T5" fmla="*/ 110 h 457"/>
              <a:gd name="T6" fmla="*/ 0 w 455"/>
              <a:gd name="T7" fmla="*/ 112 h 457"/>
              <a:gd name="T8" fmla="*/ 0 w 455"/>
              <a:gd name="T9" fmla="*/ 457 h 457"/>
              <a:gd name="T10" fmla="*/ 122 w 455"/>
              <a:gd name="T11" fmla="*/ 457 h 457"/>
              <a:gd name="T12" fmla="*/ 455 w 455"/>
              <a:gd name="T13" fmla="*/ 124 h 457"/>
              <a:gd name="T14" fmla="*/ 455 w 455"/>
              <a:gd name="T15" fmla="*/ 2 h 457"/>
              <a:gd name="T16" fmla="*/ 378 w 455"/>
              <a:gd name="T17" fmla="*/ 1 h 457"/>
              <a:gd name="T18" fmla="*/ 129 w 455"/>
              <a:gd name="T19" fmla="*/ 0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5" h="457">
                <a:moveTo>
                  <a:pt x="129" y="0"/>
                </a:moveTo>
                <a:cubicBezTo>
                  <a:pt x="126" y="0"/>
                  <a:pt x="123" y="0"/>
                  <a:pt x="121" y="0"/>
                </a:cubicBezTo>
                <a:cubicBezTo>
                  <a:pt x="45" y="5"/>
                  <a:pt x="0" y="67"/>
                  <a:pt x="0" y="110"/>
                </a:cubicBezTo>
                <a:cubicBezTo>
                  <a:pt x="0" y="111"/>
                  <a:pt x="0" y="111"/>
                  <a:pt x="0" y="112"/>
                </a:cubicBezTo>
                <a:cubicBezTo>
                  <a:pt x="0" y="200"/>
                  <a:pt x="0" y="457"/>
                  <a:pt x="0" y="457"/>
                </a:cubicBezTo>
                <a:cubicBezTo>
                  <a:pt x="122" y="457"/>
                  <a:pt x="122" y="457"/>
                  <a:pt x="122" y="457"/>
                </a:cubicBezTo>
                <a:cubicBezTo>
                  <a:pt x="306" y="457"/>
                  <a:pt x="455" y="308"/>
                  <a:pt x="455" y="124"/>
                </a:cubicBezTo>
                <a:cubicBezTo>
                  <a:pt x="455" y="2"/>
                  <a:pt x="455" y="2"/>
                  <a:pt x="455" y="2"/>
                </a:cubicBezTo>
                <a:cubicBezTo>
                  <a:pt x="455" y="2"/>
                  <a:pt x="423" y="2"/>
                  <a:pt x="378" y="1"/>
                </a:cubicBezTo>
                <a:cubicBezTo>
                  <a:pt x="304" y="1"/>
                  <a:pt x="192" y="1"/>
                  <a:pt x="129" y="0"/>
                </a:cubicBezTo>
              </a:path>
            </a:pathLst>
          </a:custGeom>
          <a:gradFill flip="none" rotWithShape="1">
            <a:gsLst>
              <a:gs pos="0">
                <a:srgbClr val="F7F9F8"/>
              </a:gs>
              <a:gs pos="100000">
                <a:srgbClr val="E2E2E4"/>
              </a:gs>
            </a:gsLst>
            <a:lin ang="18900000" scaled="1"/>
            <a:tileRect/>
          </a:gradFill>
          <a:ln w="25400">
            <a:gradFill flip="none" rotWithShape="1">
              <a:gsLst>
                <a:gs pos="0">
                  <a:srgbClr val="FFFFFF"/>
                </a:gs>
                <a:gs pos="100000">
                  <a:srgbClr val="D9D9DA"/>
                </a:gs>
              </a:gsLst>
              <a:lin ang="8100000" scaled="0"/>
              <a:tileRect/>
            </a:gradFill>
          </a:ln>
          <a:effectLst>
            <a:outerShdw blurRad="254000" dist="114300" dir="8100000" sx="102000" sy="102000" algn="t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cs typeface="+mn-ea"/>
              <a:sym typeface="+mn-lt"/>
            </a:endParaRPr>
          </a:p>
        </p:txBody>
      </p:sp>
      <p:sp>
        <p:nvSpPr>
          <p:cNvPr id="106" name="圆角矩形 105"/>
          <p:cNvSpPr/>
          <p:nvPr/>
        </p:nvSpPr>
        <p:spPr>
          <a:xfrm rot="2700000">
            <a:off x="272903" y="263833"/>
            <a:ext cx="345340" cy="345340"/>
          </a:xfrm>
          <a:prstGeom prst="roundRect">
            <a:avLst>
              <a:gd name="adj" fmla="val 12535"/>
            </a:avLst>
          </a:prstGeom>
          <a:solidFill>
            <a:schemeClr val="accent3">
              <a:lumMod val="75000"/>
            </a:schemeClr>
          </a:solidFill>
          <a:ln w="22225">
            <a:solidFill>
              <a:srgbClr val="FCFCFC"/>
            </a:solidFill>
          </a:ln>
          <a:effectLst>
            <a:innerShdw blurRad="63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107" name="圆角矩形 106"/>
          <p:cNvSpPr/>
          <p:nvPr/>
        </p:nvSpPr>
        <p:spPr>
          <a:xfrm rot="2700000">
            <a:off x="272903" y="362093"/>
            <a:ext cx="345340" cy="345340"/>
          </a:xfrm>
          <a:prstGeom prst="roundRect">
            <a:avLst>
              <a:gd name="adj" fmla="val 12535"/>
            </a:avLst>
          </a:prstGeom>
          <a:gradFill>
            <a:gsLst>
              <a:gs pos="92000">
                <a:srgbClr val="FAFCFB"/>
              </a:gs>
              <a:gs pos="15000">
                <a:srgbClr val="CDCED0"/>
              </a:gs>
            </a:gsLst>
            <a:lin ang="2700000" scaled="1"/>
          </a:gradFill>
          <a:ln w="22225">
            <a:gradFill>
              <a:gsLst>
                <a:gs pos="36000">
                  <a:srgbClr val="FCFCFC"/>
                </a:gs>
                <a:gs pos="71000">
                  <a:srgbClr val="FAFCFB"/>
                </a:gs>
              </a:gsLst>
              <a:lin ang="30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711545" y="282750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rgbClr val="66495F"/>
                </a:solidFill>
                <a:latin typeface="+mn-lt"/>
                <a:ea typeface="+mn-ea"/>
                <a:cs typeface="+mn-ea"/>
                <a:sym typeface="+mn-lt"/>
              </a:rPr>
              <a:t>项目经验</a:t>
            </a:r>
          </a:p>
        </p:txBody>
      </p:sp>
      <p:grpSp>
        <p:nvGrpSpPr>
          <p:cNvPr id="109" name="组合 108"/>
          <p:cNvGrpSpPr/>
          <p:nvPr/>
        </p:nvGrpSpPr>
        <p:grpSpPr>
          <a:xfrm>
            <a:off x="6463005" y="2447280"/>
            <a:ext cx="2680995" cy="886894"/>
            <a:chOff x="-1016967" y="5987982"/>
            <a:chExt cx="1586790" cy="886894"/>
          </a:xfrm>
        </p:grpSpPr>
        <p:sp>
          <p:nvSpPr>
            <p:cNvPr id="110" name="文本框 109"/>
            <p:cNvSpPr txBox="1"/>
            <p:nvPr/>
          </p:nvSpPr>
          <p:spPr>
            <a:xfrm>
              <a:off x="-1016214" y="6200845"/>
              <a:ext cx="1586037" cy="674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zh-CN" sz="1050" dirty="0">
                  <a:latin typeface="+mn-lt"/>
                  <a:ea typeface="+mn-ea"/>
                  <a:cs typeface="+mn-ea"/>
                  <a:sym typeface="+mn-lt"/>
                </a:rPr>
                <a:t>参与电视新闻采编，工作内容包括：新闻现场学习记者采访工作室</a:t>
              </a:r>
              <a:r>
                <a:rPr lang="zh-CN" altLang="zh-CN" sz="1050" dirty="0">
                  <a:latin typeface="+mn-lt"/>
                  <a:ea typeface="+mn-ea"/>
                  <a:cs typeface="+mn-ea"/>
                  <a:sym typeface="+mn-lt"/>
                </a:rPr>
                <a:t>采编</a:t>
              </a:r>
              <a:r>
                <a:rPr lang="zh-TW" altLang="zh-CN" sz="1050" dirty="0">
                  <a:latin typeface="+mn-lt"/>
                  <a:ea typeface="+mn-ea"/>
                  <a:cs typeface="+mn-ea"/>
                  <a:sym typeface="+mn-lt"/>
                </a:rPr>
                <a:t>同期声、写新闻稿并由记者修改指导</a:t>
              </a:r>
              <a:endParaRPr lang="zh-CN" altLang="en-US" sz="105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-1016967" y="5987982"/>
              <a:ext cx="15867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spc="100" dirty="0">
                  <a:latin typeface="+mn-lt"/>
                  <a:ea typeface="+mn-ea"/>
                  <a:cs typeface="+mn-ea"/>
                  <a:sym typeface="+mn-lt"/>
                </a:rPr>
                <a:t>2014.07  </a:t>
              </a:r>
              <a:r>
                <a:rPr lang="zh-TW" altLang="zh-CN" sz="1200" dirty="0">
                  <a:latin typeface="+mn-lt"/>
                  <a:ea typeface="+mn-ea"/>
                  <a:cs typeface="+mn-ea"/>
                  <a:sym typeface="+mn-lt"/>
                </a:rPr>
                <a:t>《温州零距离》栏目</a:t>
              </a:r>
              <a:r>
                <a:rPr lang="zh-CN" altLang="en-US" sz="1200" dirty="0">
                  <a:latin typeface="+mn-lt"/>
                  <a:ea typeface="+mn-ea"/>
                  <a:cs typeface="+mn-ea"/>
                  <a:sym typeface="+mn-lt"/>
                </a:rPr>
                <a:t>组</a:t>
              </a: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-164434" y="1982727"/>
            <a:ext cx="3828742" cy="691052"/>
            <a:chOff x="-1016967" y="5987982"/>
            <a:chExt cx="2534343" cy="691052"/>
          </a:xfrm>
        </p:grpSpPr>
        <p:sp>
          <p:nvSpPr>
            <p:cNvPr id="113" name="文本框 112"/>
            <p:cNvSpPr txBox="1"/>
            <p:nvPr/>
          </p:nvSpPr>
          <p:spPr>
            <a:xfrm>
              <a:off x="-1013396" y="6198903"/>
              <a:ext cx="2509589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zh-CN" sz="1050" dirty="0">
                  <a:latin typeface="+mn-lt"/>
                  <a:ea typeface="+mn-ea"/>
                  <a:cs typeface="+mn-ea"/>
                  <a:sym typeface="+mn-lt"/>
                </a:rPr>
                <a:t>代表</a:t>
              </a:r>
              <a:r>
                <a:rPr lang="zh-CN" altLang="en-US" sz="1050" dirty="0">
                  <a:latin typeface="+mn-lt"/>
                  <a:ea typeface="+mn-ea"/>
                  <a:cs typeface="+mn-ea"/>
                  <a:sym typeface="+mn-lt"/>
                </a:rPr>
                <a:t>某某</a:t>
              </a:r>
              <a:r>
                <a:rPr lang="zh-CN" altLang="zh-CN" sz="1050" dirty="0">
                  <a:latin typeface="+mn-lt"/>
                  <a:ea typeface="+mn-ea"/>
                  <a:cs typeface="+mn-ea"/>
                  <a:sym typeface="+mn-lt"/>
                </a:rPr>
                <a:t>大学工程管理研究所参加由</a:t>
              </a:r>
              <a:r>
                <a:rPr lang="en-US" altLang="zh-CN" sz="1050" dirty="0">
                  <a:latin typeface="+mn-lt"/>
                  <a:ea typeface="+mn-ea"/>
                  <a:cs typeface="+mn-ea"/>
                  <a:sym typeface="+mn-lt"/>
                </a:rPr>
                <a:t>The Real Estate Academy in China  </a:t>
              </a:r>
              <a:r>
                <a:rPr lang="zh-CN" altLang="zh-CN" sz="1050" dirty="0">
                  <a:latin typeface="+mn-lt"/>
                  <a:ea typeface="+mn-ea"/>
                  <a:cs typeface="+mn-ea"/>
                  <a:sym typeface="+mn-lt"/>
                </a:rPr>
                <a:t>组织的国际房地产研究培训课程</a:t>
              </a:r>
              <a:endParaRPr lang="zh-CN" altLang="en-US" sz="105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4" name="文本框 113"/>
            <p:cNvSpPr txBox="1"/>
            <p:nvPr/>
          </p:nvSpPr>
          <p:spPr>
            <a:xfrm>
              <a:off x="-1016967" y="5987982"/>
              <a:ext cx="2534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100" dirty="0">
                  <a:latin typeface="+mn-lt"/>
                  <a:ea typeface="+mn-ea"/>
                  <a:cs typeface="+mn-ea"/>
                  <a:sym typeface="+mn-lt"/>
                </a:rPr>
                <a:t>2015.03      The Asian Cities Program</a:t>
              </a:r>
              <a:endParaRPr lang="zh-CN" altLang="en-US" sz="1100" spc="1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5294300" y="551330"/>
            <a:ext cx="3563950" cy="692994"/>
            <a:chOff x="-1016967" y="5987982"/>
            <a:chExt cx="2109381" cy="692994"/>
          </a:xfrm>
        </p:grpSpPr>
        <p:sp>
          <p:nvSpPr>
            <p:cNvPr id="116" name="文本框 115"/>
            <p:cNvSpPr txBox="1"/>
            <p:nvPr/>
          </p:nvSpPr>
          <p:spPr>
            <a:xfrm>
              <a:off x="-1016214" y="6200845"/>
              <a:ext cx="2108628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zh-CN" sz="1050" dirty="0">
                  <a:latin typeface="+mn-lt"/>
                  <a:ea typeface="+mn-ea"/>
                  <a:cs typeface="+mn-ea"/>
                  <a:sym typeface="+mn-lt"/>
                </a:rPr>
                <a:t>参与电视新闻采编，工作内容包括：新闻现场学习记者采访工作室</a:t>
              </a:r>
              <a:r>
                <a:rPr lang="zh-CN" altLang="zh-CN" sz="1050" dirty="0">
                  <a:latin typeface="+mn-lt"/>
                  <a:ea typeface="+mn-ea"/>
                  <a:cs typeface="+mn-ea"/>
                  <a:sym typeface="+mn-lt"/>
                </a:rPr>
                <a:t>采编</a:t>
              </a:r>
              <a:r>
                <a:rPr lang="zh-TW" altLang="zh-CN" sz="1050" dirty="0">
                  <a:latin typeface="+mn-lt"/>
                  <a:ea typeface="+mn-ea"/>
                  <a:cs typeface="+mn-ea"/>
                  <a:sym typeface="+mn-lt"/>
                </a:rPr>
                <a:t>同期声、写新闻稿并由记者修改指导</a:t>
              </a:r>
              <a:endParaRPr lang="zh-CN" altLang="en-US" sz="105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7" name="文本框 116"/>
            <p:cNvSpPr txBox="1"/>
            <p:nvPr/>
          </p:nvSpPr>
          <p:spPr>
            <a:xfrm>
              <a:off x="-1016967" y="5987982"/>
              <a:ext cx="15384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spc="100" dirty="0">
                  <a:latin typeface="+mn-lt"/>
                  <a:ea typeface="+mn-ea"/>
                  <a:cs typeface="+mn-ea"/>
                  <a:sym typeface="+mn-lt"/>
                </a:rPr>
                <a:t>2015.06   </a:t>
              </a:r>
              <a:r>
                <a:rPr lang="zh-CN" altLang="en-US" sz="1200" dirty="0">
                  <a:latin typeface="+mn-lt"/>
                  <a:ea typeface="+mn-ea"/>
                  <a:cs typeface="+mn-ea"/>
                  <a:sym typeface="+mn-lt"/>
                </a:rPr>
                <a:t>阿里巴巴公司实习</a:t>
              </a: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1202142" y="3780379"/>
            <a:ext cx="3828742" cy="759469"/>
            <a:chOff x="-1016967" y="5987982"/>
            <a:chExt cx="2534343" cy="759469"/>
          </a:xfrm>
        </p:grpSpPr>
        <p:sp>
          <p:nvSpPr>
            <p:cNvPr id="119" name="文本框 118"/>
            <p:cNvSpPr txBox="1"/>
            <p:nvPr/>
          </p:nvSpPr>
          <p:spPr>
            <a:xfrm>
              <a:off x="-902740" y="6198903"/>
              <a:ext cx="2398933" cy="548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1050" dirty="0">
                  <a:latin typeface="+mn-lt"/>
                  <a:ea typeface="+mn-ea"/>
                  <a:cs typeface="+mn-ea"/>
                  <a:sym typeface="+mn-lt"/>
                </a:rPr>
                <a:t>参与“上海市徐汇区建设工程现场综合管理考核评价体系”课题研究</a:t>
              </a:r>
              <a:r>
                <a:rPr lang="zh-CN" altLang="en-US" sz="1050" dirty="0">
                  <a:latin typeface="+mn-lt"/>
                  <a:ea typeface="+mn-ea"/>
                  <a:cs typeface="+mn-ea"/>
                  <a:sym typeface="+mn-lt"/>
                </a:rPr>
                <a:t>，撰写完成课题报告论文，并在杂志发表</a:t>
              </a:r>
            </a:p>
          </p:txBody>
        </p:sp>
        <p:sp>
          <p:nvSpPr>
            <p:cNvPr id="120" name="文本框 119"/>
            <p:cNvSpPr txBox="1"/>
            <p:nvPr/>
          </p:nvSpPr>
          <p:spPr>
            <a:xfrm>
              <a:off x="-1016967" y="5987982"/>
              <a:ext cx="2534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100" dirty="0">
                  <a:latin typeface="+mn-lt"/>
                  <a:ea typeface="+mn-ea"/>
                  <a:cs typeface="+mn-ea"/>
                  <a:sym typeface="+mn-lt"/>
                </a:rPr>
                <a:t>2014.05         </a:t>
              </a:r>
              <a:r>
                <a:rPr lang="zh-CN" altLang="zh-CN" sz="1100" dirty="0">
                  <a:latin typeface="+mn-lt"/>
                  <a:ea typeface="+mn-ea"/>
                  <a:cs typeface="+mn-ea"/>
                  <a:sym typeface="+mn-lt"/>
                </a:rPr>
                <a:t>上海市徐汇区建设工程</a:t>
              </a:r>
              <a:endParaRPr lang="zh-CN" altLang="en-US" sz="11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21" name="Group 4"/>
          <p:cNvGrpSpPr>
            <a:grpSpLocks noChangeAspect="1"/>
          </p:cNvGrpSpPr>
          <p:nvPr/>
        </p:nvGrpSpPr>
        <p:grpSpPr bwMode="auto">
          <a:xfrm rot="2517849">
            <a:off x="4369726" y="879302"/>
            <a:ext cx="473435" cy="568494"/>
            <a:chOff x="1392" y="848"/>
            <a:chExt cx="254" cy="305"/>
          </a:xfrm>
          <a:gradFill>
            <a:gsLst>
              <a:gs pos="0">
                <a:schemeClr val="bg1">
                  <a:lumMod val="75000"/>
                </a:schemeClr>
              </a:gs>
              <a:gs pos="83000">
                <a:schemeClr val="bg1">
                  <a:lumMod val="50000"/>
                </a:schemeClr>
              </a:gs>
            </a:gsLst>
            <a:lin ang="2700000" scaled="0"/>
          </a:gradFill>
        </p:grpSpPr>
        <p:sp>
          <p:nvSpPr>
            <p:cNvPr id="122" name="Freeform 5"/>
            <p:cNvSpPr/>
            <p:nvPr/>
          </p:nvSpPr>
          <p:spPr bwMode="auto">
            <a:xfrm>
              <a:off x="1468" y="1027"/>
              <a:ext cx="165" cy="126"/>
            </a:xfrm>
            <a:custGeom>
              <a:avLst/>
              <a:gdLst>
                <a:gd name="T0" fmla="*/ 41 w 68"/>
                <a:gd name="T1" fmla="*/ 5 h 52"/>
                <a:gd name="T2" fmla="*/ 25 w 68"/>
                <a:gd name="T3" fmla="*/ 2 h 52"/>
                <a:gd name="T4" fmla="*/ 14 w 68"/>
                <a:gd name="T5" fmla="*/ 19 h 52"/>
                <a:gd name="T6" fmla="*/ 5 w 68"/>
                <a:gd name="T7" fmla="*/ 44 h 52"/>
                <a:gd name="T8" fmla="*/ 18 w 68"/>
                <a:gd name="T9" fmla="*/ 48 h 52"/>
                <a:gd name="T10" fmla="*/ 32 w 68"/>
                <a:gd name="T11" fmla="*/ 48 h 52"/>
                <a:gd name="T12" fmla="*/ 45 w 68"/>
                <a:gd name="T13" fmla="*/ 45 h 52"/>
                <a:gd name="T14" fmla="*/ 55 w 68"/>
                <a:gd name="T15" fmla="*/ 36 h 52"/>
                <a:gd name="T16" fmla="*/ 63 w 68"/>
                <a:gd name="T17" fmla="*/ 18 h 52"/>
                <a:gd name="T18" fmla="*/ 41 w 68"/>
                <a:gd name="T1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52">
                  <a:moveTo>
                    <a:pt x="41" y="5"/>
                  </a:moveTo>
                  <a:cubicBezTo>
                    <a:pt x="37" y="0"/>
                    <a:pt x="29" y="0"/>
                    <a:pt x="25" y="2"/>
                  </a:cubicBezTo>
                  <a:cubicBezTo>
                    <a:pt x="21" y="4"/>
                    <a:pt x="15" y="4"/>
                    <a:pt x="14" y="19"/>
                  </a:cubicBezTo>
                  <a:cubicBezTo>
                    <a:pt x="12" y="33"/>
                    <a:pt x="0" y="27"/>
                    <a:pt x="5" y="44"/>
                  </a:cubicBezTo>
                  <a:cubicBezTo>
                    <a:pt x="6" y="47"/>
                    <a:pt x="10" y="51"/>
                    <a:pt x="18" y="48"/>
                  </a:cubicBezTo>
                  <a:cubicBezTo>
                    <a:pt x="26" y="45"/>
                    <a:pt x="29" y="44"/>
                    <a:pt x="32" y="48"/>
                  </a:cubicBezTo>
                  <a:cubicBezTo>
                    <a:pt x="34" y="52"/>
                    <a:pt x="43" y="47"/>
                    <a:pt x="45" y="45"/>
                  </a:cubicBezTo>
                  <a:cubicBezTo>
                    <a:pt x="47" y="42"/>
                    <a:pt x="48" y="37"/>
                    <a:pt x="55" y="36"/>
                  </a:cubicBezTo>
                  <a:cubicBezTo>
                    <a:pt x="61" y="35"/>
                    <a:pt x="68" y="24"/>
                    <a:pt x="63" y="18"/>
                  </a:cubicBezTo>
                  <a:cubicBezTo>
                    <a:pt x="57" y="11"/>
                    <a:pt x="50" y="16"/>
                    <a:pt x="4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3" name="Freeform 6"/>
            <p:cNvSpPr/>
            <p:nvPr/>
          </p:nvSpPr>
          <p:spPr bwMode="auto">
            <a:xfrm>
              <a:off x="1392" y="976"/>
              <a:ext cx="73" cy="97"/>
            </a:xfrm>
            <a:custGeom>
              <a:avLst/>
              <a:gdLst>
                <a:gd name="T0" fmla="*/ 26 w 30"/>
                <a:gd name="T1" fmla="*/ 17 h 40"/>
                <a:gd name="T2" fmla="*/ 8 w 30"/>
                <a:gd name="T3" fmla="*/ 1 h 40"/>
                <a:gd name="T4" fmla="*/ 4 w 30"/>
                <a:gd name="T5" fmla="*/ 22 h 40"/>
                <a:gd name="T6" fmla="*/ 21 w 30"/>
                <a:gd name="T7" fmla="*/ 37 h 40"/>
                <a:gd name="T8" fmla="*/ 26 w 30"/>
                <a:gd name="T9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26" y="17"/>
                  </a:moveTo>
                  <a:cubicBezTo>
                    <a:pt x="23" y="5"/>
                    <a:pt x="9" y="0"/>
                    <a:pt x="8" y="1"/>
                  </a:cubicBezTo>
                  <a:cubicBezTo>
                    <a:pt x="6" y="1"/>
                    <a:pt x="0" y="4"/>
                    <a:pt x="4" y="22"/>
                  </a:cubicBezTo>
                  <a:cubicBezTo>
                    <a:pt x="8" y="40"/>
                    <a:pt x="16" y="39"/>
                    <a:pt x="21" y="37"/>
                  </a:cubicBezTo>
                  <a:cubicBezTo>
                    <a:pt x="27" y="35"/>
                    <a:pt x="30" y="29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4" name="Freeform 7"/>
            <p:cNvSpPr/>
            <p:nvPr/>
          </p:nvSpPr>
          <p:spPr bwMode="auto">
            <a:xfrm>
              <a:off x="1414" y="872"/>
              <a:ext cx="88" cy="136"/>
            </a:xfrm>
            <a:custGeom>
              <a:avLst/>
              <a:gdLst>
                <a:gd name="T0" fmla="*/ 27 w 36"/>
                <a:gd name="T1" fmla="*/ 46 h 56"/>
                <a:gd name="T2" fmla="*/ 29 w 36"/>
                <a:gd name="T3" fmla="*/ 19 h 56"/>
                <a:gd name="T4" fmla="*/ 15 w 36"/>
                <a:gd name="T5" fmla="*/ 1 h 56"/>
                <a:gd name="T6" fmla="*/ 4 w 36"/>
                <a:gd name="T7" fmla="*/ 26 h 56"/>
                <a:gd name="T8" fmla="*/ 27 w 36"/>
                <a:gd name="T9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6">
                  <a:moveTo>
                    <a:pt x="27" y="46"/>
                  </a:moveTo>
                  <a:cubicBezTo>
                    <a:pt x="36" y="44"/>
                    <a:pt x="34" y="32"/>
                    <a:pt x="29" y="19"/>
                  </a:cubicBezTo>
                  <a:cubicBezTo>
                    <a:pt x="25" y="5"/>
                    <a:pt x="18" y="2"/>
                    <a:pt x="15" y="1"/>
                  </a:cubicBezTo>
                  <a:cubicBezTo>
                    <a:pt x="12" y="0"/>
                    <a:pt x="0" y="6"/>
                    <a:pt x="4" y="26"/>
                  </a:cubicBezTo>
                  <a:cubicBezTo>
                    <a:pt x="8" y="56"/>
                    <a:pt x="27" y="46"/>
                    <a:pt x="2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5" name="Freeform 8"/>
            <p:cNvSpPr/>
            <p:nvPr/>
          </p:nvSpPr>
          <p:spPr bwMode="auto">
            <a:xfrm>
              <a:off x="1563" y="913"/>
              <a:ext cx="83" cy="100"/>
            </a:xfrm>
            <a:custGeom>
              <a:avLst/>
              <a:gdLst>
                <a:gd name="T0" fmla="*/ 26 w 34"/>
                <a:gd name="T1" fmla="*/ 17 h 41"/>
                <a:gd name="T2" fmla="*/ 9 w 34"/>
                <a:gd name="T3" fmla="*/ 2 h 41"/>
                <a:gd name="T4" fmla="*/ 5 w 34"/>
                <a:gd name="T5" fmla="*/ 27 h 41"/>
                <a:gd name="T6" fmla="*/ 21 w 34"/>
                <a:gd name="T7" fmla="*/ 39 h 41"/>
                <a:gd name="T8" fmla="*/ 26 w 34"/>
                <a:gd name="T9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26" y="17"/>
                  </a:moveTo>
                  <a:cubicBezTo>
                    <a:pt x="18" y="0"/>
                    <a:pt x="11" y="1"/>
                    <a:pt x="9" y="2"/>
                  </a:cubicBezTo>
                  <a:cubicBezTo>
                    <a:pt x="8" y="2"/>
                    <a:pt x="0" y="14"/>
                    <a:pt x="5" y="27"/>
                  </a:cubicBezTo>
                  <a:cubicBezTo>
                    <a:pt x="9" y="39"/>
                    <a:pt x="15" y="41"/>
                    <a:pt x="21" y="39"/>
                  </a:cubicBezTo>
                  <a:cubicBezTo>
                    <a:pt x="26" y="37"/>
                    <a:pt x="34" y="33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6" name="Freeform 9"/>
            <p:cNvSpPr/>
            <p:nvPr/>
          </p:nvSpPr>
          <p:spPr bwMode="auto">
            <a:xfrm>
              <a:off x="1477" y="848"/>
              <a:ext cx="110" cy="126"/>
            </a:xfrm>
            <a:custGeom>
              <a:avLst/>
              <a:gdLst>
                <a:gd name="T0" fmla="*/ 24 w 45"/>
                <a:gd name="T1" fmla="*/ 48 h 52"/>
                <a:gd name="T2" fmla="*/ 29 w 45"/>
                <a:gd name="T3" fmla="*/ 18 h 52"/>
                <a:gd name="T4" fmla="*/ 6 w 45"/>
                <a:gd name="T5" fmla="*/ 5 h 52"/>
                <a:gd name="T6" fmla="*/ 5 w 45"/>
                <a:gd name="T7" fmla="*/ 29 h 52"/>
                <a:gd name="T8" fmla="*/ 24 w 45"/>
                <a:gd name="T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24" y="48"/>
                  </a:moveTo>
                  <a:cubicBezTo>
                    <a:pt x="24" y="48"/>
                    <a:pt x="45" y="44"/>
                    <a:pt x="29" y="18"/>
                  </a:cubicBezTo>
                  <a:cubicBezTo>
                    <a:pt x="20" y="0"/>
                    <a:pt x="8" y="3"/>
                    <a:pt x="6" y="5"/>
                  </a:cubicBezTo>
                  <a:cubicBezTo>
                    <a:pt x="4" y="8"/>
                    <a:pt x="0" y="14"/>
                    <a:pt x="5" y="29"/>
                  </a:cubicBezTo>
                  <a:cubicBezTo>
                    <a:pt x="10" y="42"/>
                    <a:pt x="15" y="52"/>
                    <a:pt x="2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28" name="Group 4"/>
          <p:cNvGrpSpPr>
            <a:grpSpLocks noChangeAspect="1"/>
          </p:cNvGrpSpPr>
          <p:nvPr/>
        </p:nvGrpSpPr>
        <p:grpSpPr bwMode="auto">
          <a:xfrm rot="983383">
            <a:off x="5544865" y="3757743"/>
            <a:ext cx="473435" cy="568494"/>
            <a:chOff x="1392" y="848"/>
            <a:chExt cx="254" cy="305"/>
          </a:xfrm>
          <a:solidFill>
            <a:schemeClr val="accent3">
              <a:lumMod val="75000"/>
            </a:schemeClr>
          </a:solidFill>
        </p:grpSpPr>
        <p:sp>
          <p:nvSpPr>
            <p:cNvPr id="129" name="Freeform 5"/>
            <p:cNvSpPr/>
            <p:nvPr/>
          </p:nvSpPr>
          <p:spPr bwMode="auto">
            <a:xfrm>
              <a:off x="1468" y="1027"/>
              <a:ext cx="165" cy="126"/>
            </a:xfrm>
            <a:custGeom>
              <a:avLst/>
              <a:gdLst>
                <a:gd name="T0" fmla="*/ 41 w 68"/>
                <a:gd name="T1" fmla="*/ 5 h 52"/>
                <a:gd name="T2" fmla="*/ 25 w 68"/>
                <a:gd name="T3" fmla="*/ 2 h 52"/>
                <a:gd name="T4" fmla="*/ 14 w 68"/>
                <a:gd name="T5" fmla="*/ 19 h 52"/>
                <a:gd name="T6" fmla="*/ 5 w 68"/>
                <a:gd name="T7" fmla="*/ 44 h 52"/>
                <a:gd name="T8" fmla="*/ 18 w 68"/>
                <a:gd name="T9" fmla="*/ 48 h 52"/>
                <a:gd name="T10" fmla="*/ 32 w 68"/>
                <a:gd name="T11" fmla="*/ 48 h 52"/>
                <a:gd name="T12" fmla="*/ 45 w 68"/>
                <a:gd name="T13" fmla="*/ 45 h 52"/>
                <a:gd name="T14" fmla="*/ 55 w 68"/>
                <a:gd name="T15" fmla="*/ 36 h 52"/>
                <a:gd name="T16" fmla="*/ 63 w 68"/>
                <a:gd name="T17" fmla="*/ 18 h 52"/>
                <a:gd name="T18" fmla="*/ 41 w 68"/>
                <a:gd name="T1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52">
                  <a:moveTo>
                    <a:pt x="41" y="5"/>
                  </a:moveTo>
                  <a:cubicBezTo>
                    <a:pt x="37" y="0"/>
                    <a:pt x="29" y="0"/>
                    <a:pt x="25" y="2"/>
                  </a:cubicBezTo>
                  <a:cubicBezTo>
                    <a:pt x="21" y="4"/>
                    <a:pt x="15" y="4"/>
                    <a:pt x="14" y="19"/>
                  </a:cubicBezTo>
                  <a:cubicBezTo>
                    <a:pt x="12" y="33"/>
                    <a:pt x="0" y="27"/>
                    <a:pt x="5" y="44"/>
                  </a:cubicBezTo>
                  <a:cubicBezTo>
                    <a:pt x="6" y="47"/>
                    <a:pt x="10" y="51"/>
                    <a:pt x="18" y="48"/>
                  </a:cubicBezTo>
                  <a:cubicBezTo>
                    <a:pt x="26" y="45"/>
                    <a:pt x="29" y="44"/>
                    <a:pt x="32" y="48"/>
                  </a:cubicBezTo>
                  <a:cubicBezTo>
                    <a:pt x="34" y="52"/>
                    <a:pt x="43" y="47"/>
                    <a:pt x="45" y="45"/>
                  </a:cubicBezTo>
                  <a:cubicBezTo>
                    <a:pt x="47" y="42"/>
                    <a:pt x="48" y="37"/>
                    <a:pt x="55" y="36"/>
                  </a:cubicBezTo>
                  <a:cubicBezTo>
                    <a:pt x="61" y="35"/>
                    <a:pt x="68" y="24"/>
                    <a:pt x="63" y="18"/>
                  </a:cubicBezTo>
                  <a:cubicBezTo>
                    <a:pt x="57" y="11"/>
                    <a:pt x="50" y="16"/>
                    <a:pt x="4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0" name="Freeform 6"/>
            <p:cNvSpPr/>
            <p:nvPr/>
          </p:nvSpPr>
          <p:spPr bwMode="auto">
            <a:xfrm>
              <a:off x="1392" y="976"/>
              <a:ext cx="73" cy="97"/>
            </a:xfrm>
            <a:custGeom>
              <a:avLst/>
              <a:gdLst>
                <a:gd name="T0" fmla="*/ 26 w 30"/>
                <a:gd name="T1" fmla="*/ 17 h 40"/>
                <a:gd name="T2" fmla="*/ 8 w 30"/>
                <a:gd name="T3" fmla="*/ 1 h 40"/>
                <a:gd name="T4" fmla="*/ 4 w 30"/>
                <a:gd name="T5" fmla="*/ 22 h 40"/>
                <a:gd name="T6" fmla="*/ 21 w 30"/>
                <a:gd name="T7" fmla="*/ 37 h 40"/>
                <a:gd name="T8" fmla="*/ 26 w 30"/>
                <a:gd name="T9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26" y="17"/>
                  </a:moveTo>
                  <a:cubicBezTo>
                    <a:pt x="23" y="5"/>
                    <a:pt x="9" y="0"/>
                    <a:pt x="8" y="1"/>
                  </a:cubicBezTo>
                  <a:cubicBezTo>
                    <a:pt x="6" y="1"/>
                    <a:pt x="0" y="4"/>
                    <a:pt x="4" y="22"/>
                  </a:cubicBezTo>
                  <a:cubicBezTo>
                    <a:pt x="8" y="40"/>
                    <a:pt x="16" y="39"/>
                    <a:pt x="21" y="37"/>
                  </a:cubicBezTo>
                  <a:cubicBezTo>
                    <a:pt x="27" y="35"/>
                    <a:pt x="30" y="29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1" name="Freeform 7"/>
            <p:cNvSpPr/>
            <p:nvPr/>
          </p:nvSpPr>
          <p:spPr bwMode="auto">
            <a:xfrm>
              <a:off x="1414" y="872"/>
              <a:ext cx="88" cy="136"/>
            </a:xfrm>
            <a:custGeom>
              <a:avLst/>
              <a:gdLst>
                <a:gd name="T0" fmla="*/ 27 w 36"/>
                <a:gd name="T1" fmla="*/ 46 h 56"/>
                <a:gd name="T2" fmla="*/ 29 w 36"/>
                <a:gd name="T3" fmla="*/ 19 h 56"/>
                <a:gd name="T4" fmla="*/ 15 w 36"/>
                <a:gd name="T5" fmla="*/ 1 h 56"/>
                <a:gd name="T6" fmla="*/ 4 w 36"/>
                <a:gd name="T7" fmla="*/ 26 h 56"/>
                <a:gd name="T8" fmla="*/ 27 w 36"/>
                <a:gd name="T9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6">
                  <a:moveTo>
                    <a:pt x="27" y="46"/>
                  </a:moveTo>
                  <a:cubicBezTo>
                    <a:pt x="36" y="44"/>
                    <a:pt x="34" y="32"/>
                    <a:pt x="29" y="19"/>
                  </a:cubicBezTo>
                  <a:cubicBezTo>
                    <a:pt x="25" y="5"/>
                    <a:pt x="18" y="2"/>
                    <a:pt x="15" y="1"/>
                  </a:cubicBezTo>
                  <a:cubicBezTo>
                    <a:pt x="12" y="0"/>
                    <a:pt x="0" y="6"/>
                    <a:pt x="4" y="26"/>
                  </a:cubicBezTo>
                  <a:cubicBezTo>
                    <a:pt x="8" y="56"/>
                    <a:pt x="27" y="46"/>
                    <a:pt x="2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2" name="Freeform 8"/>
            <p:cNvSpPr/>
            <p:nvPr/>
          </p:nvSpPr>
          <p:spPr bwMode="auto">
            <a:xfrm>
              <a:off x="1563" y="913"/>
              <a:ext cx="83" cy="100"/>
            </a:xfrm>
            <a:custGeom>
              <a:avLst/>
              <a:gdLst>
                <a:gd name="T0" fmla="*/ 26 w 34"/>
                <a:gd name="T1" fmla="*/ 17 h 41"/>
                <a:gd name="T2" fmla="*/ 9 w 34"/>
                <a:gd name="T3" fmla="*/ 2 h 41"/>
                <a:gd name="T4" fmla="*/ 5 w 34"/>
                <a:gd name="T5" fmla="*/ 27 h 41"/>
                <a:gd name="T6" fmla="*/ 21 w 34"/>
                <a:gd name="T7" fmla="*/ 39 h 41"/>
                <a:gd name="T8" fmla="*/ 26 w 34"/>
                <a:gd name="T9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26" y="17"/>
                  </a:moveTo>
                  <a:cubicBezTo>
                    <a:pt x="18" y="0"/>
                    <a:pt x="11" y="1"/>
                    <a:pt x="9" y="2"/>
                  </a:cubicBezTo>
                  <a:cubicBezTo>
                    <a:pt x="8" y="2"/>
                    <a:pt x="0" y="14"/>
                    <a:pt x="5" y="27"/>
                  </a:cubicBezTo>
                  <a:cubicBezTo>
                    <a:pt x="9" y="39"/>
                    <a:pt x="15" y="41"/>
                    <a:pt x="21" y="39"/>
                  </a:cubicBezTo>
                  <a:cubicBezTo>
                    <a:pt x="26" y="37"/>
                    <a:pt x="34" y="33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3" name="Freeform 9"/>
            <p:cNvSpPr/>
            <p:nvPr/>
          </p:nvSpPr>
          <p:spPr bwMode="auto">
            <a:xfrm>
              <a:off x="1477" y="848"/>
              <a:ext cx="110" cy="126"/>
            </a:xfrm>
            <a:custGeom>
              <a:avLst/>
              <a:gdLst>
                <a:gd name="T0" fmla="*/ 24 w 45"/>
                <a:gd name="T1" fmla="*/ 48 h 52"/>
                <a:gd name="T2" fmla="*/ 29 w 45"/>
                <a:gd name="T3" fmla="*/ 18 h 52"/>
                <a:gd name="T4" fmla="*/ 6 w 45"/>
                <a:gd name="T5" fmla="*/ 5 h 52"/>
                <a:gd name="T6" fmla="*/ 5 w 45"/>
                <a:gd name="T7" fmla="*/ 29 h 52"/>
                <a:gd name="T8" fmla="*/ 24 w 45"/>
                <a:gd name="T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24" y="48"/>
                  </a:moveTo>
                  <a:cubicBezTo>
                    <a:pt x="24" y="48"/>
                    <a:pt x="45" y="44"/>
                    <a:pt x="29" y="18"/>
                  </a:cubicBezTo>
                  <a:cubicBezTo>
                    <a:pt x="20" y="0"/>
                    <a:pt x="8" y="3"/>
                    <a:pt x="6" y="5"/>
                  </a:cubicBezTo>
                  <a:cubicBezTo>
                    <a:pt x="4" y="8"/>
                    <a:pt x="0" y="14"/>
                    <a:pt x="5" y="29"/>
                  </a:cubicBezTo>
                  <a:cubicBezTo>
                    <a:pt x="10" y="42"/>
                    <a:pt x="15" y="52"/>
                    <a:pt x="2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4" name="Group 4"/>
          <p:cNvGrpSpPr>
            <a:grpSpLocks noChangeAspect="1"/>
          </p:cNvGrpSpPr>
          <p:nvPr/>
        </p:nvGrpSpPr>
        <p:grpSpPr bwMode="auto">
          <a:xfrm rot="20935578">
            <a:off x="5592811" y="2489417"/>
            <a:ext cx="473435" cy="568494"/>
            <a:chOff x="1392" y="848"/>
            <a:chExt cx="254" cy="305"/>
          </a:xfrm>
          <a:solidFill>
            <a:schemeClr val="accent4"/>
          </a:solidFill>
        </p:grpSpPr>
        <p:sp>
          <p:nvSpPr>
            <p:cNvPr id="135" name="Freeform 5"/>
            <p:cNvSpPr/>
            <p:nvPr/>
          </p:nvSpPr>
          <p:spPr bwMode="auto">
            <a:xfrm>
              <a:off x="1468" y="1027"/>
              <a:ext cx="165" cy="126"/>
            </a:xfrm>
            <a:custGeom>
              <a:avLst/>
              <a:gdLst>
                <a:gd name="T0" fmla="*/ 41 w 68"/>
                <a:gd name="T1" fmla="*/ 5 h 52"/>
                <a:gd name="T2" fmla="*/ 25 w 68"/>
                <a:gd name="T3" fmla="*/ 2 h 52"/>
                <a:gd name="T4" fmla="*/ 14 w 68"/>
                <a:gd name="T5" fmla="*/ 19 h 52"/>
                <a:gd name="T6" fmla="*/ 5 w 68"/>
                <a:gd name="T7" fmla="*/ 44 h 52"/>
                <a:gd name="T8" fmla="*/ 18 w 68"/>
                <a:gd name="T9" fmla="*/ 48 h 52"/>
                <a:gd name="T10" fmla="*/ 32 w 68"/>
                <a:gd name="T11" fmla="*/ 48 h 52"/>
                <a:gd name="T12" fmla="*/ 45 w 68"/>
                <a:gd name="T13" fmla="*/ 45 h 52"/>
                <a:gd name="T14" fmla="*/ 55 w 68"/>
                <a:gd name="T15" fmla="*/ 36 h 52"/>
                <a:gd name="T16" fmla="*/ 63 w 68"/>
                <a:gd name="T17" fmla="*/ 18 h 52"/>
                <a:gd name="T18" fmla="*/ 41 w 68"/>
                <a:gd name="T1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52">
                  <a:moveTo>
                    <a:pt x="41" y="5"/>
                  </a:moveTo>
                  <a:cubicBezTo>
                    <a:pt x="37" y="0"/>
                    <a:pt x="29" y="0"/>
                    <a:pt x="25" y="2"/>
                  </a:cubicBezTo>
                  <a:cubicBezTo>
                    <a:pt x="21" y="4"/>
                    <a:pt x="15" y="4"/>
                    <a:pt x="14" y="19"/>
                  </a:cubicBezTo>
                  <a:cubicBezTo>
                    <a:pt x="12" y="33"/>
                    <a:pt x="0" y="27"/>
                    <a:pt x="5" y="44"/>
                  </a:cubicBezTo>
                  <a:cubicBezTo>
                    <a:pt x="6" y="47"/>
                    <a:pt x="10" y="51"/>
                    <a:pt x="18" y="48"/>
                  </a:cubicBezTo>
                  <a:cubicBezTo>
                    <a:pt x="26" y="45"/>
                    <a:pt x="29" y="44"/>
                    <a:pt x="32" y="48"/>
                  </a:cubicBezTo>
                  <a:cubicBezTo>
                    <a:pt x="34" y="52"/>
                    <a:pt x="43" y="47"/>
                    <a:pt x="45" y="45"/>
                  </a:cubicBezTo>
                  <a:cubicBezTo>
                    <a:pt x="47" y="42"/>
                    <a:pt x="48" y="37"/>
                    <a:pt x="55" y="36"/>
                  </a:cubicBezTo>
                  <a:cubicBezTo>
                    <a:pt x="61" y="35"/>
                    <a:pt x="68" y="24"/>
                    <a:pt x="63" y="18"/>
                  </a:cubicBezTo>
                  <a:cubicBezTo>
                    <a:pt x="57" y="11"/>
                    <a:pt x="50" y="16"/>
                    <a:pt x="4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1392" y="976"/>
              <a:ext cx="73" cy="97"/>
            </a:xfrm>
            <a:custGeom>
              <a:avLst/>
              <a:gdLst>
                <a:gd name="T0" fmla="*/ 26 w 30"/>
                <a:gd name="T1" fmla="*/ 17 h 40"/>
                <a:gd name="T2" fmla="*/ 8 w 30"/>
                <a:gd name="T3" fmla="*/ 1 h 40"/>
                <a:gd name="T4" fmla="*/ 4 w 30"/>
                <a:gd name="T5" fmla="*/ 22 h 40"/>
                <a:gd name="T6" fmla="*/ 21 w 30"/>
                <a:gd name="T7" fmla="*/ 37 h 40"/>
                <a:gd name="T8" fmla="*/ 26 w 30"/>
                <a:gd name="T9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26" y="17"/>
                  </a:moveTo>
                  <a:cubicBezTo>
                    <a:pt x="23" y="5"/>
                    <a:pt x="9" y="0"/>
                    <a:pt x="8" y="1"/>
                  </a:cubicBezTo>
                  <a:cubicBezTo>
                    <a:pt x="6" y="1"/>
                    <a:pt x="0" y="4"/>
                    <a:pt x="4" y="22"/>
                  </a:cubicBezTo>
                  <a:cubicBezTo>
                    <a:pt x="8" y="40"/>
                    <a:pt x="16" y="39"/>
                    <a:pt x="21" y="37"/>
                  </a:cubicBezTo>
                  <a:cubicBezTo>
                    <a:pt x="27" y="35"/>
                    <a:pt x="30" y="29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1414" y="872"/>
              <a:ext cx="88" cy="136"/>
            </a:xfrm>
            <a:custGeom>
              <a:avLst/>
              <a:gdLst>
                <a:gd name="T0" fmla="*/ 27 w 36"/>
                <a:gd name="T1" fmla="*/ 46 h 56"/>
                <a:gd name="T2" fmla="*/ 29 w 36"/>
                <a:gd name="T3" fmla="*/ 19 h 56"/>
                <a:gd name="T4" fmla="*/ 15 w 36"/>
                <a:gd name="T5" fmla="*/ 1 h 56"/>
                <a:gd name="T6" fmla="*/ 4 w 36"/>
                <a:gd name="T7" fmla="*/ 26 h 56"/>
                <a:gd name="T8" fmla="*/ 27 w 36"/>
                <a:gd name="T9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6">
                  <a:moveTo>
                    <a:pt x="27" y="46"/>
                  </a:moveTo>
                  <a:cubicBezTo>
                    <a:pt x="36" y="44"/>
                    <a:pt x="34" y="32"/>
                    <a:pt x="29" y="19"/>
                  </a:cubicBezTo>
                  <a:cubicBezTo>
                    <a:pt x="25" y="5"/>
                    <a:pt x="18" y="2"/>
                    <a:pt x="15" y="1"/>
                  </a:cubicBezTo>
                  <a:cubicBezTo>
                    <a:pt x="12" y="0"/>
                    <a:pt x="0" y="6"/>
                    <a:pt x="4" y="26"/>
                  </a:cubicBezTo>
                  <a:cubicBezTo>
                    <a:pt x="8" y="56"/>
                    <a:pt x="27" y="46"/>
                    <a:pt x="2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1563" y="913"/>
              <a:ext cx="83" cy="100"/>
            </a:xfrm>
            <a:custGeom>
              <a:avLst/>
              <a:gdLst>
                <a:gd name="T0" fmla="*/ 26 w 34"/>
                <a:gd name="T1" fmla="*/ 17 h 41"/>
                <a:gd name="T2" fmla="*/ 9 w 34"/>
                <a:gd name="T3" fmla="*/ 2 h 41"/>
                <a:gd name="T4" fmla="*/ 5 w 34"/>
                <a:gd name="T5" fmla="*/ 27 h 41"/>
                <a:gd name="T6" fmla="*/ 21 w 34"/>
                <a:gd name="T7" fmla="*/ 39 h 41"/>
                <a:gd name="T8" fmla="*/ 26 w 34"/>
                <a:gd name="T9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26" y="17"/>
                  </a:moveTo>
                  <a:cubicBezTo>
                    <a:pt x="18" y="0"/>
                    <a:pt x="11" y="1"/>
                    <a:pt x="9" y="2"/>
                  </a:cubicBezTo>
                  <a:cubicBezTo>
                    <a:pt x="8" y="2"/>
                    <a:pt x="0" y="14"/>
                    <a:pt x="5" y="27"/>
                  </a:cubicBezTo>
                  <a:cubicBezTo>
                    <a:pt x="9" y="39"/>
                    <a:pt x="15" y="41"/>
                    <a:pt x="21" y="39"/>
                  </a:cubicBezTo>
                  <a:cubicBezTo>
                    <a:pt x="26" y="37"/>
                    <a:pt x="34" y="33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1477" y="848"/>
              <a:ext cx="110" cy="126"/>
            </a:xfrm>
            <a:custGeom>
              <a:avLst/>
              <a:gdLst>
                <a:gd name="T0" fmla="*/ 24 w 45"/>
                <a:gd name="T1" fmla="*/ 48 h 52"/>
                <a:gd name="T2" fmla="*/ 29 w 45"/>
                <a:gd name="T3" fmla="*/ 18 h 52"/>
                <a:gd name="T4" fmla="*/ 6 w 45"/>
                <a:gd name="T5" fmla="*/ 5 h 52"/>
                <a:gd name="T6" fmla="*/ 5 w 45"/>
                <a:gd name="T7" fmla="*/ 29 h 52"/>
                <a:gd name="T8" fmla="*/ 24 w 45"/>
                <a:gd name="T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24" y="48"/>
                  </a:moveTo>
                  <a:cubicBezTo>
                    <a:pt x="24" y="48"/>
                    <a:pt x="45" y="44"/>
                    <a:pt x="29" y="18"/>
                  </a:cubicBezTo>
                  <a:cubicBezTo>
                    <a:pt x="20" y="0"/>
                    <a:pt x="8" y="3"/>
                    <a:pt x="6" y="5"/>
                  </a:cubicBezTo>
                  <a:cubicBezTo>
                    <a:pt x="4" y="8"/>
                    <a:pt x="0" y="14"/>
                    <a:pt x="5" y="29"/>
                  </a:cubicBezTo>
                  <a:cubicBezTo>
                    <a:pt x="10" y="42"/>
                    <a:pt x="15" y="52"/>
                    <a:pt x="2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40" name="Group 4"/>
          <p:cNvGrpSpPr>
            <a:grpSpLocks noChangeAspect="1"/>
          </p:cNvGrpSpPr>
          <p:nvPr/>
        </p:nvGrpSpPr>
        <p:grpSpPr bwMode="auto">
          <a:xfrm rot="1069970">
            <a:off x="4326542" y="2114843"/>
            <a:ext cx="473435" cy="568494"/>
            <a:chOff x="1392" y="848"/>
            <a:chExt cx="254" cy="305"/>
          </a:xfrm>
          <a:gradFill>
            <a:gsLst>
              <a:gs pos="0">
                <a:srgbClr val="FFCC81"/>
              </a:gs>
              <a:gs pos="100000">
                <a:srgbClr val="FFAA2D"/>
              </a:gs>
            </a:gsLst>
            <a:lin ang="2700000" scaled="1"/>
          </a:gradFill>
        </p:grpSpPr>
        <p:sp>
          <p:nvSpPr>
            <p:cNvPr id="141" name="Freeform 5"/>
            <p:cNvSpPr/>
            <p:nvPr/>
          </p:nvSpPr>
          <p:spPr bwMode="auto">
            <a:xfrm>
              <a:off x="1468" y="1027"/>
              <a:ext cx="165" cy="126"/>
            </a:xfrm>
            <a:custGeom>
              <a:avLst/>
              <a:gdLst>
                <a:gd name="T0" fmla="*/ 41 w 68"/>
                <a:gd name="T1" fmla="*/ 5 h 52"/>
                <a:gd name="T2" fmla="*/ 25 w 68"/>
                <a:gd name="T3" fmla="*/ 2 h 52"/>
                <a:gd name="T4" fmla="*/ 14 w 68"/>
                <a:gd name="T5" fmla="*/ 19 h 52"/>
                <a:gd name="T6" fmla="*/ 5 w 68"/>
                <a:gd name="T7" fmla="*/ 44 h 52"/>
                <a:gd name="T8" fmla="*/ 18 w 68"/>
                <a:gd name="T9" fmla="*/ 48 h 52"/>
                <a:gd name="T10" fmla="*/ 32 w 68"/>
                <a:gd name="T11" fmla="*/ 48 h 52"/>
                <a:gd name="T12" fmla="*/ 45 w 68"/>
                <a:gd name="T13" fmla="*/ 45 h 52"/>
                <a:gd name="T14" fmla="*/ 55 w 68"/>
                <a:gd name="T15" fmla="*/ 36 h 52"/>
                <a:gd name="T16" fmla="*/ 63 w 68"/>
                <a:gd name="T17" fmla="*/ 18 h 52"/>
                <a:gd name="T18" fmla="*/ 41 w 68"/>
                <a:gd name="T1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52">
                  <a:moveTo>
                    <a:pt x="41" y="5"/>
                  </a:moveTo>
                  <a:cubicBezTo>
                    <a:pt x="37" y="0"/>
                    <a:pt x="29" y="0"/>
                    <a:pt x="25" y="2"/>
                  </a:cubicBezTo>
                  <a:cubicBezTo>
                    <a:pt x="21" y="4"/>
                    <a:pt x="15" y="4"/>
                    <a:pt x="14" y="19"/>
                  </a:cubicBezTo>
                  <a:cubicBezTo>
                    <a:pt x="12" y="33"/>
                    <a:pt x="0" y="27"/>
                    <a:pt x="5" y="44"/>
                  </a:cubicBezTo>
                  <a:cubicBezTo>
                    <a:pt x="6" y="47"/>
                    <a:pt x="10" y="51"/>
                    <a:pt x="18" y="48"/>
                  </a:cubicBezTo>
                  <a:cubicBezTo>
                    <a:pt x="26" y="45"/>
                    <a:pt x="29" y="44"/>
                    <a:pt x="32" y="48"/>
                  </a:cubicBezTo>
                  <a:cubicBezTo>
                    <a:pt x="34" y="52"/>
                    <a:pt x="43" y="47"/>
                    <a:pt x="45" y="45"/>
                  </a:cubicBezTo>
                  <a:cubicBezTo>
                    <a:pt x="47" y="42"/>
                    <a:pt x="48" y="37"/>
                    <a:pt x="55" y="36"/>
                  </a:cubicBezTo>
                  <a:cubicBezTo>
                    <a:pt x="61" y="35"/>
                    <a:pt x="68" y="24"/>
                    <a:pt x="63" y="18"/>
                  </a:cubicBezTo>
                  <a:cubicBezTo>
                    <a:pt x="57" y="11"/>
                    <a:pt x="50" y="16"/>
                    <a:pt x="4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2" name="Freeform 6"/>
            <p:cNvSpPr/>
            <p:nvPr/>
          </p:nvSpPr>
          <p:spPr bwMode="auto">
            <a:xfrm>
              <a:off x="1392" y="976"/>
              <a:ext cx="73" cy="97"/>
            </a:xfrm>
            <a:custGeom>
              <a:avLst/>
              <a:gdLst>
                <a:gd name="T0" fmla="*/ 26 w 30"/>
                <a:gd name="T1" fmla="*/ 17 h 40"/>
                <a:gd name="T2" fmla="*/ 8 w 30"/>
                <a:gd name="T3" fmla="*/ 1 h 40"/>
                <a:gd name="T4" fmla="*/ 4 w 30"/>
                <a:gd name="T5" fmla="*/ 22 h 40"/>
                <a:gd name="T6" fmla="*/ 21 w 30"/>
                <a:gd name="T7" fmla="*/ 37 h 40"/>
                <a:gd name="T8" fmla="*/ 26 w 30"/>
                <a:gd name="T9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26" y="17"/>
                  </a:moveTo>
                  <a:cubicBezTo>
                    <a:pt x="23" y="5"/>
                    <a:pt x="9" y="0"/>
                    <a:pt x="8" y="1"/>
                  </a:cubicBezTo>
                  <a:cubicBezTo>
                    <a:pt x="6" y="1"/>
                    <a:pt x="0" y="4"/>
                    <a:pt x="4" y="22"/>
                  </a:cubicBezTo>
                  <a:cubicBezTo>
                    <a:pt x="8" y="40"/>
                    <a:pt x="16" y="39"/>
                    <a:pt x="21" y="37"/>
                  </a:cubicBezTo>
                  <a:cubicBezTo>
                    <a:pt x="27" y="35"/>
                    <a:pt x="30" y="29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3" name="Freeform 7"/>
            <p:cNvSpPr/>
            <p:nvPr/>
          </p:nvSpPr>
          <p:spPr bwMode="auto">
            <a:xfrm>
              <a:off x="1414" y="872"/>
              <a:ext cx="88" cy="136"/>
            </a:xfrm>
            <a:custGeom>
              <a:avLst/>
              <a:gdLst>
                <a:gd name="T0" fmla="*/ 27 w 36"/>
                <a:gd name="T1" fmla="*/ 46 h 56"/>
                <a:gd name="T2" fmla="*/ 29 w 36"/>
                <a:gd name="T3" fmla="*/ 19 h 56"/>
                <a:gd name="T4" fmla="*/ 15 w 36"/>
                <a:gd name="T5" fmla="*/ 1 h 56"/>
                <a:gd name="T6" fmla="*/ 4 w 36"/>
                <a:gd name="T7" fmla="*/ 26 h 56"/>
                <a:gd name="T8" fmla="*/ 27 w 36"/>
                <a:gd name="T9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6">
                  <a:moveTo>
                    <a:pt x="27" y="46"/>
                  </a:moveTo>
                  <a:cubicBezTo>
                    <a:pt x="36" y="44"/>
                    <a:pt x="34" y="32"/>
                    <a:pt x="29" y="19"/>
                  </a:cubicBezTo>
                  <a:cubicBezTo>
                    <a:pt x="25" y="5"/>
                    <a:pt x="18" y="2"/>
                    <a:pt x="15" y="1"/>
                  </a:cubicBezTo>
                  <a:cubicBezTo>
                    <a:pt x="12" y="0"/>
                    <a:pt x="0" y="6"/>
                    <a:pt x="4" y="26"/>
                  </a:cubicBezTo>
                  <a:cubicBezTo>
                    <a:pt x="8" y="56"/>
                    <a:pt x="27" y="46"/>
                    <a:pt x="2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4" name="Freeform 8"/>
            <p:cNvSpPr/>
            <p:nvPr/>
          </p:nvSpPr>
          <p:spPr bwMode="auto">
            <a:xfrm>
              <a:off x="1563" y="913"/>
              <a:ext cx="83" cy="100"/>
            </a:xfrm>
            <a:custGeom>
              <a:avLst/>
              <a:gdLst>
                <a:gd name="T0" fmla="*/ 26 w 34"/>
                <a:gd name="T1" fmla="*/ 17 h 41"/>
                <a:gd name="T2" fmla="*/ 9 w 34"/>
                <a:gd name="T3" fmla="*/ 2 h 41"/>
                <a:gd name="T4" fmla="*/ 5 w 34"/>
                <a:gd name="T5" fmla="*/ 27 h 41"/>
                <a:gd name="T6" fmla="*/ 21 w 34"/>
                <a:gd name="T7" fmla="*/ 39 h 41"/>
                <a:gd name="T8" fmla="*/ 26 w 34"/>
                <a:gd name="T9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26" y="17"/>
                  </a:moveTo>
                  <a:cubicBezTo>
                    <a:pt x="18" y="0"/>
                    <a:pt x="11" y="1"/>
                    <a:pt x="9" y="2"/>
                  </a:cubicBezTo>
                  <a:cubicBezTo>
                    <a:pt x="8" y="2"/>
                    <a:pt x="0" y="14"/>
                    <a:pt x="5" y="27"/>
                  </a:cubicBezTo>
                  <a:cubicBezTo>
                    <a:pt x="9" y="39"/>
                    <a:pt x="15" y="41"/>
                    <a:pt x="21" y="39"/>
                  </a:cubicBezTo>
                  <a:cubicBezTo>
                    <a:pt x="26" y="37"/>
                    <a:pt x="34" y="33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5" name="Freeform 9"/>
            <p:cNvSpPr/>
            <p:nvPr/>
          </p:nvSpPr>
          <p:spPr bwMode="auto">
            <a:xfrm>
              <a:off x="1477" y="848"/>
              <a:ext cx="110" cy="126"/>
            </a:xfrm>
            <a:custGeom>
              <a:avLst/>
              <a:gdLst>
                <a:gd name="T0" fmla="*/ 24 w 45"/>
                <a:gd name="T1" fmla="*/ 48 h 52"/>
                <a:gd name="T2" fmla="*/ 29 w 45"/>
                <a:gd name="T3" fmla="*/ 18 h 52"/>
                <a:gd name="T4" fmla="*/ 6 w 45"/>
                <a:gd name="T5" fmla="*/ 5 h 52"/>
                <a:gd name="T6" fmla="*/ 5 w 45"/>
                <a:gd name="T7" fmla="*/ 29 h 52"/>
                <a:gd name="T8" fmla="*/ 24 w 45"/>
                <a:gd name="T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24" y="48"/>
                  </a:moveTo>
                  <a:cubicBezTo>
                    <a:pt x="24" y="48"/>
                    <a:pt x="45" y="44"/>
                    <a:pt x="29" y="18"/>
                  </a:cubicBezTo>
                  <a:cubicBezTo>
                    <a:pt x="20" y="0"/>
                    <a:pt x="8" y="3"/>
                    <a:pt x="6" y="5"/>
                  </a:cubicBezTo>
                  <a:cubicBezTo>
                    <a:pt x="4" y="8"/>
                    <a:pt x="0" y="14"/>
                    <a:pt x="5" y="29"/>
                  </a:cubicBezTo>
                  <a:cubicBezTo>
                    <a:pt x="10" y="42"/>
                    <a:pt x="15" y="52"/>
                    <a:pt x="2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0">
        <p15:prstTrans prst="origami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2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9" grpId="0" animBg="1"/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35099" y="1263650"/>
            <a:ext cx="1583315" cy="441325"/>
            <a:chOff x="1435100" y="1263650"/>
            <a:chExt cx="1341438" cy="441325"/>
          </a:xfrm>
        </p:grpSpPr>
        <p:sp>
          <p:nvSpPr>
            <p:cNvPr id="192" name="Text Placeholder 32"/>
            <p:cNvSpPr txBox="1"/>
            <p:nvPr/>
          </p:nvSpPr>
          <p:spPr>
            <a:xfrm>
              <a:off x="1446213" y="1460500"/>
              <a:ext cx="1330325" cy="244475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lnSpc>
                  <a:spcPct val="100000"/>
                </a:lnSpc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这里可添加详细文字说明，这里可添加详细文字说明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93" name="Text Placeholder 33"/>
            <p:cNvSpPr txBox="1"/>
            <p:nvPr/>
          </p:nvSpPr>
          <p:spPr>
            <a:xfrm>
              <a:off x="1435100" y="1263650"/>
              <a:ext cx="1339850" cy="249238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cs typeface="+mn-ea"/>
                  <a:sym typeface="+mn-lt"/>
                </a:rPr>
                <a:t>国家奖学金</a:t>
              </a:r>
              <a:endParaRPr lang="en-A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63575" y="3440113"/>
            <a:ext cx="1605800" cy="496887"/>
            <a:chOff x="663575" y="3440113"/>
            <a:chExt cx="1360488" cy="496887"/>
          </a:xfrm>
        </p:grpSpPr>
        <p:sp>
          <p:nvSpPr>
            <p:cNvPr id="194" name="Text Placeholder 32"/>
            <p:cNvSpPr txBox="1"/>
            <p:nvPr/>
          </p:nvSpPr>
          <p:spPr>
            <a:xfrm>
              <a:off x="692150" y="3649663"/>
              <a:ext cx="1331913" cy="2873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lnSpc>
                  <a:spcPct val="100000"/>
                </a:lnSpc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这里可添加详细文字说明，这里可添加详细文字说明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95" name="Text Placeholder 33"/>
            <p:cNvSpPr txBox="1"/>
            <p:nvPr/>
          </p:nvSpPr>
          <p:spPr>
            <a:xfrm>
              <a:off x="663575" y="3440113"/>
              <a:ext cx="1339850" cy="2492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200" dirty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ea"/>
                  <a:sym typeface="+mn-lt"/>
                </a:rPr>
                <a:t>书画大赛校一等奖</a:t>
              </a:r>
              <a:endParaRPr lang="en-AU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065338" y="4183063"/>
            <a:ext cx="1603926" cy="496887"/>
            <a:chOff x="2065338" y="4183063"/>
            <a:chExt cx="1358900" cy="496887"/>
          </a:xfrm>
        </p:grpSpPr>
        <p:sp>
          <p:nvSpPr>
            <p:cNvPr id="196" name="Text Placeholder 32"/>
            <p:cNvSpPr txBox="1"/>
            <p:nvPr/>
          </p:nvSpPr>
          <p:spPr>
            <a:xfrm>
              <a:off x="2093913" y="4392613"/>
              <a:ext cx="1330325" cy="2873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lnSpc>
                  <a:spcPct val="100000"/>
                </a:lnSpc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这里可添加详细文字说明，这里可添加详细文字说明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97" name="Text Placeholder 33"/>
            <p:cNvSpPr txBox="1"/>
            <p:nvPr/>
          </p:nvSpPr>
          <p:spPr>
            <a:xfrm>
              <a:off x="2065338" y="4183063"/>
              <a:ext cx="1339850" cy="2492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zh-CN" sz="1200" dirty="0">
                  <a:solidFill>
                    <a:srgbClr val="019BAB"/>
                  </a:solidFill>
                  <a:latin typeface="+mn-lt"/>
                  <a:cs typeface="+mn-ea"/>
                  <a:sym typeface="+mn-lt"/>
                </a:rPr>
                <a:t>挑战杯创业大赛</a:t>
              </a:r>
              <a:r>
                <a:rPr lang="zh-CN" altLang="en-US" sz="1200" dirty="0">
                  <a:solidFill>
                    <a:srgbClr val="019BAB"/>
                  </a:solidFill>
                  <a:latin typeface="+mn-lt"/>
                  <a:cs typeface="+mn-ea"/>
                  <a:sym typeface="+mn-lt"/>
                </a:rPr>
                <a:t>银奖</a:t>
              </a:r>
              <a:endParaRPr lang="en-AU" sz="1100" b="1" dirty="0">
                <a:solidFill>
                  <a:srgbClr val="019BAB"/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81724" y="1263650"/>
            <a:ext cx="1583315" cy="484188"/>
            <a:chOff x="6181725" y="1263650"/>
            <a:chExt cx="1341438" cy="484188"/>
          </a:xfrm>
        </p:grpSpPr>
        <p:sp>
          <p:nvSpPr>
            <p:cNvPr id="198" name="Text Placeholder 32"/>
            <p:cNvSpPr txBox="1"/>
            <p:nvPr/>
          </p:nvSpPr>
          <p:spPr>
            <a:xfrm>
              <a:off x="6192838" y="1460500"/>
              <a:ext cx="1330325" cy="287338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lnSpc>
                  <a:spcPct val="100000"/>
                </a:lnSpc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这里可添加详细文字说明，这里可添加详细文字说明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99" name="Text Placeholder 33"/>
            <p:cNvSpPr txBox="1"/>
            <p:nvPr/>
          </p:nvSpPr>
          <p:spPr>
            <a:xfrm>
              <a:off x="6181725" y="1263650"/>
              <a:ext cx="1339850" cy="249238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200" dirty="0">
                  <a:solidFill>
                    <a:schemeClr val="accent4"/>
                  </a:solidFill>
                  <a:latin typeface="+mn-lt"/>
                  <a:cs typeface="+mn-ea"/>
                  <a:sym typeface="+mn-lt"/>
                </a:rPr>
                <a:t>情商奖学金</a:t>
              </a:r>
              <a:endParaRPr lang="en-AU" sz="1200" dirty="0">
                <a:solidFill>
                  <a:schemeClr val="accent4"/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262813" y="2005013"/>
            <a:ext cx="1583314" cy="496887"/>
            <a:chOff x="7262813" y="2005013"/>
            <a:chExt cx="1341437" cy="496887"/>
          </a:xfrm>
        </p:grpSpPr>
        <p:sp>
          <p:nvSpPr>
            <p:cNvPr id="200" name="Text Placeholder 32"/>
            <p:cNvSpPr txBox="1"/>
            <p:nvPr/>
          </p:nvSpPr>
          <p:spPr>
            <a:xfrm>
              <a:off x="7272338" y="2216150"/>
              <a:ext cx="1331912" cy="285750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lnSpc>
                  <a:spcPct val="100000"/>
                </a:lnSpc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这里可添加详细文字说明，这里可添加详细文字说明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01" name="Text Placeholder 33"/>
            <p:cNvSpPr txBox="1"/>
            <p:nvPr/>
          </p:nvSpPr>
          <p:spPr>
            <a:xfrm>
              <a:off x="7262813" y="2005013"/>
              <a:ext cx="1339850" cy="2492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200" dirty="0">
                  <a:solidFill>
                    <a:srgbClr val="7030A0"/>
                  </a:solidFill>
                  <a:latin typeface="+mn-lt"/>
                  <a:cs typeface="+mn-ea"/>
                  <a:sym typeface="+mn-lt"/>
                </a:rPr>
                <a:t>舞蹈“飞”校一等奖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408738" y="4183063"/>
            <a:ext cx="1804416" cy="496887"/>
            <a:chOff x="6408738" y="4183063"/>
            <a:chExt cx="1528762" cy="496887"/>
          </a:xfrm>
        </p:grpSpPr>
        <p:sp>
          <p:nvSpPr>
            <p:cNvPr id="202" name="Text Placeholder 32"/>
            <p:cNvSpPr txBox="1"/>
            <p:nvPr/>
          </p:nvSpPr>
          <p:spPr>
            <a:xfrm>
              <a:off x="6419850" y="4392613"/>
              <a:ext cx="1330325" cy="2873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lnSpc>
                  <a:spcPct val="100000"/>
                </a:lnSpc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这里可添加详细文字说明，这里可添加详细文字说明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03" name="Text Placeholder 33"/>
            <p:cNvSpPr txBox="1"/>
            <p:nvPr/>
          </p:nvSpPr>
          <p:spPr>
            <a:xfrm>
              <a:off x="6408738" y="4183063"/>
              <a:ext cx="1528762" cy="2492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200" dirty="0">
                  <a:solidFill>
                    <a:srgbClr val="019BAB"/>
                  </a:solidFill>
                  <a:latin typeface="+mn-lt"/>
                  <a:cs typeface="+mn-ea"/>
                  <a:sym typeface="+mn-lt"/>
                </a:rPr>
                <a:t>海辉杯论文大赛一等奖</a:t>
              </a:r>
            </a:p>
          </p:txBody>
        </p:sp>
      </p:grpSp>
      <p:cxnSp>
        <p:nvCxnSpPr>
          <p:cNvPr id="205" name="Straight Connector 190"/>
          <p:cNvCxnSpPr/>
          <p:nvPr/>
        </p:nvCxnSpPr>
        <p:spPr bwMode="auto">
          <a:xfrm flipH="1">
            <a:off x="1206500" y="2895600"/>
            <a:ext cx="76835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191"/>
          <p:cNvCxnSpPr/>
          <p:nvPr/>
        </p:nvCxnSpPr>
        <p:spPr bwMode="auto">
          <a:xfrm flipH="1">
            <a:off x="1206500" y="2895600"/>
            <a:ext cx="0" cy="26987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193"/>
          <p:cNvCxnSpPr/>
          <p:nvPr/>
        </p:nvCxnSpPr>
        <p:spPr bwMode="auto">
          <a:xfrm rot="10800000">
            <a:off x="1912938" y="2138363"/>
            <a:ext cx="1211262" cy="0"/>
          </a:xfrm>
          <a:prstGeom prst="line">
            <a:avLst/>
          </a:prstGeom>
          <a:ln>
            <a:solidFill>
              <a:srgbClr val="F23B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194"/>
          <p:cNvCxnSpPr/>
          <p:nvPr/>
        </p:nvCxnSpPr>
        <p:spPr bwMode="auto">
          <a:xfrm rot="10800000">
            <a:off x="1914525" y="1868488"/>
            <a:ext cx="0" cy="269875"/>
          </a:xfrm>
          <a:prstGeom prst="line">
            <a:avLst/>
          </a:prstGeom>
          <a:ln>
            <a:solidFill>
              <a:srgbClr val="F23B4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0" name="Group 195"/>
          <p:cNvGrpSpPr/>
          <p:nvPr/>
        </p:nvGrpSpPr>
        <p:grpSpPr bwMode="auto">
          <a:xfrm rot="16200000" flipH="1">
            <a:off x="5475288" y="1268412"/>
            <a:ext cx="287338" cy="671513"/>
            <a:chOff x="1652259" y="4256917"/>
            <a:chExt cx="1206254" cy="360191"/>
          </a:xfrm>
        </p:grpSpPr>
        <p:cxnSp>
          <p:nvCxnSpPr>
            <p:cNvPr id="211" name="Straight Connector 196"/>
            <p:cNvCxnSpPr/>
            <p:nvPr/>
          </p:nvCxnSpPr>
          <p:spPr>
            <a:xfrm flipH="1">
              <a:off x="1652261" y="4256917"/>
              <a:ext cx="1206254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197"/>
            <p:cNvCxnSpPr/>
            <p:nvPr/>
          </p:nvCxnSpPr>
          <p:spPr>
            <a:xfrm flipH="1">
              <a:off x="1658925" y="4256917"/>
              <a:ext cx="0" cy="360191"/>
            </a:xfrm>
            <a:prstGeom prst="line">
              <a:avLst/>
            </a:prstGeom>
            <a:ln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198"/>
          <p:cNvGrpSpPr/>
          <p:nvPr/>
        </p:nvGrpSpPr>
        <p:grpSpPr bwMode="auto">
          <a:xfrm rot="16200000" flipH="1">
            <a:off x="6682581" y="2108994"/>
            <a:ext cx="327025" cy="490538"/>
            <a:chOff x="1652259" y="4256917"/>
            <a:chExt cx="1206254" cy="360191"/>
          </a:xfrm>
        </p:grpSpPr>
        <p:cxnSp>
          <p:nvCxnSpPr>
            <p:cNvPr id="214" name="Straight Connector 199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00"/>
            <p:cNvCxnSpPr/>
            <p:nvPr/>
          </p:nvCxnSpPr>
          <p:spPr>
            <a:xfrm flipH="1">
              <a:off x="1652257" y="4256917"/>
              <a:ext cx="0" cy="360191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7" name="Straight Connector 202"/>
          <p:cNvCxnSpPr/>
          <p:nvPr/>
        </p:nvCxnSpPr>
        <p:spPr bwMode="auto">
          <a:xfrm rot="16200000" flipH="1">
            <a:off x="5452269" y="4126707"/>
            <a:ext cx="531813" cy="0"/>
          </a:xfrm>
          <a:prstGeom prst="line">
            <a:avLst/>
          </a:prstGeom>
          <a:ln>
            <a:solidFill>
              <a:srgbClr val="019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03"/>
          <p:cNvCxnSpPr/>
          <p:nvPr/>
        </p:nvCxnSpPr>
        <p:spPr bwMode="auto">
          <a:xfrm rot="16200000" flipH="1">
            <a:off x="5995194" y="4115594"/>
            <a:ext cx="0" cy="557211"/>
          </a:xfrm>
          <a:prstGeom prst="line">
            <a:avLst/>
          </a:prstGeom>
          <a:ln>
            <a:solidFill>
              <a:srgbClr val="019BA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9" name="Group 204"/>
          <p:cNvGrpSpPr/>
          <p:nvPr/>
        </p:nvGrpSpPr>
        <p:grpSpPr bwMode="auto">
          <a:xfrm>
            <a:off x="2419350" y="3609975"/>
            <a:ext cx="236538" cy="357188"/>
            <a:chOff x="1652259" y="4256917"/>
            <a:chExt cx="1206254" cy="360191"/>
          </a:xfrm>
        </p:grpSpPr>
        <p:cxnSp>
          <p:nvCxnSpPr>
            <p:cNvPr id="220" name="Straight Connector 205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>
              <a:solidFill>
                <a:srgbClr val="019BA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06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>
              <a:solidFill>
                <a:srgbClr val="019BAB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/>
          <p:cNvGrpSpPr/>
          <p:nvPr/>
        </p:nvGrpSpPr>
        <p:grpSpPr>
          <a:xfrm>
            <a:off x="3227388" y="1563688"/>
            <a:ext cx="1389062" cy="1603375"/>
            <a:chOff x="3227388" y="1563688"/>
            <a:chExt cx="1389062" cy="1603375"/>
          </a:xfrm>
        </p:grpSpPr>
        <p:sp>
          <p:nvSpPr>
            <p:cNvPr id="186" name="Freeform 5"/>
            <p:cNvSpPr/>
            <p:nvPr/>
          </p:nvSpPr>
          <p:spPr bwMode="auto">
            <a:xfrm flipH="1">
              <a:off x="3227388" y="1563688"/>
              <a:ext cx="1389062" cy="1603375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4" name="Freeform 216"/>
            <p:cNvSpPr>
              <a:spLocks noEditPoints="1"/>
            </p:cNvSpPr>
            <p:nvPr/>
          </p:nvSpPr>
          <p:spPr bwMode="auto">
            <a:xfrm>
              <a:off x="3703010" y="2105025"/>
              <a:ext cx="433214" cy="554513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103813" y="2355850"/>
            <a:ext cx="1225550" cy="1414463"/>
            <a:chOff x="5103813" y="2355850"/>
            <a:chExt cx="1225550" cy="1414463"/>
          </a:xfrm>
        </p:grpSpPr>
        <p:sp>
          <p:nvSpPr>
            <p:cNvPr id="189" name="Freeform 5"/>
            <p:cNvSpPr/>
            <p:nvPr/>
          </p:nvSpPr>
          <p:spPr bwMode="auto">
            <a:xfrm flipH="1">
              <a:off x="5103813" y="2355850"/>
              <a:ext cx="1225550" cy="1414463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rgbClr val="019BAB"/>
                </a:gs>
                <a:gs pos="100000">
                  <a:srgbClr val="01E1F9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00E2BC"/>
                  </a:gs>
                  <a:gs pos="100000">
                    <a:srgbClr val="019BAB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prstClr val="white"/>
                  </a:solidFill>
                  <a:cs typeface="+mn-ea"/>
                  <a:sym typeface="+mn-lt"/>
                </a:rPr>
                <a:t></a:t>
              </a:r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5" name="Freeform 216"/>
            <p:cNvSpPr>
              <a:spLocks noEditPoints="1"/>
            </p:cNvSpPr>
            <p:nvPr/>
          </p:nvSpPr>
          <p:spPr bwMode="auto">
            <a:xfrm>
              <a:off x="5546667" y="2879155"/>
              <a:ext cx="336665" cy="430930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776538" y="2838450"/>
            <a:ext cx="884237" cy="1022350"/>
            <a:chOff x="2776538" y="2838450"/>
            <a:chExt cx="884237" cy="1022350"/>
          </a:xfrm>
        </p:grpSpPr>
        <p:sp>
          <p:nvSpPr>
            <p:cNvPr id="187" name="Freeform 5"/>
            <p:cNvSpPr/>
            <p:nvPr/>
          </p:nvSpPr>
          <p:spPr bwMode="auto">
            <a:xfrm flipH="1">
              <a:off x="2776538" y="2838450"/>
              <a:ext cx="884237" cy="1022350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rgbClr val="019BAB"/>
                </a:gs>
                <a:gs pos="100000">
                  <a:srgbClr val="01E1F9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00E2BC"/>
                  </a:gs>
                  <a:gs pos="100000">
                    <a:srgbClr val="019BAB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6" name="Freeform 216"/>
            <p:cNvSpPr>
              <a:spLocks noChangeAspect="1" noEditPoints="1"/>
            </p:cNvSpPr>
            <p:nvPr/>
          </p:nvSpPr>
          <p:spPr bwMode="auto">
            <a:xfrm>
              <a:off x="3071104" y="3184242"/>
              <a:ext cx="288000" cy="368639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689475" y="1747838"/>
            <a:ext cx="779463" cy="900112"/>
            <a:chOff x="4689475" y="1747838"/>
            <a:chExt cx="779463" cy="900112"/>
          </a:xfrm>
        </p:grpSpPr>
        <p:sp>
          <p:nvSpPr>
            <p:cNvPr id="188" name="Freeform 5"/>
            <p:cNvSpPr/>
            <p:nvPr/>
          </p:nvSpPr>
          <p:spPr bwMode="auto">
            <a:xfrm flipH="1">
              <a:off x="4689475" y="1747838"/>
              <a:ext cx="779463" cy="900112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rgbClr val="E45E5E"/>
                </a:gs>
                <a:gs pos="100000">
                  <a:srgbClr val="F0A6A6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F2B0B0"/>
                  </a:gs>
                  <a:gs pos="100000">
                    <a:srgbClr val="E87475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7" name="Freeform 216"/>
            <p:cNvSpPr>
              <a:spLocks noChangeAspect="1" noEditPoints="1"/>
            </p:cNvSpPr>
            <p:nvPr/>
          </p:nvSpPr>
          <p:spPr bwMode="auto">
            <a:xfrm>
              <a:off x="4962914" y="2061342"/>
              <a:ext cx="216000" cy="276479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054225" y="2493963"/>
            <a:ext cx="660400" cy="762000"/>
            <a:chOff x="2054225" y="2493963"/>
            <a:chExt cx="660400" cy="762000"/>
          </a:xfrm>
        </p:grpSpPr>
        <p:sp>
          <p:nvSpPr>
            <p:cNvPr id="191" name="Freeform 5"/>
            <p:cNvSpPr/>
            <p:nvPr/>
          </p:nvSpPr>
          <p:spPr bwMode="auto">
            <a:xfrm flipH="1">
              <a:off x="2054225" y="2493963"/>
              <a:ext cx="660400" cy="762000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rgbClr val="FFAA2D"/>
                </a:gs>
                <a:gs pos="100000">
                  <a:srgbClr val="FFCC81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FFCC81"/>
                  </a:gs>
                  <a:gs pos="100000">
                    <a:srgbClr val="FFAA2D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8" name="Freeform 216"/>
            <p:cNvSpPr>
              <a:spLocks noChangeAspect="1" noEditPoints="1"/>
            </p:cNvSpPr>
            <p:nvPr/>
          </p:nvSpPr>
          <p:spPr bwMode="auto">
            <a:xfrm>
              <a:off x="2281839" y="2754058"/>
              <a:ext cx="216000" cy="276479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408738" y="2517775"/>
            <a:ext cx="660400" cy="762000"/>
            <a:chOff x="6408738" y="2517775"/>
            <a:chExt cx="660400" cy="762000"/>
          </a:xfrm>
        </p:grpSpPr>
        <p:sp>
          <p:nvSpPr>
            <p:cNvPr id="190" name="Freeform 5"/>
            <p:cNvSpPr/>
            <p:nvPr/>
          </p:nvSpPr>
          <p:spPr bwMode="auto">
            <a:xfrm flipH="1">
              <a:off x="6408738" y="2517775"/>
              <a:ext cx="660400" cy="762000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rgbClr val="613971"/>
                </a:gs>
                <a:gs pos="100000">
                  <a:srgbClr val="9961AF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9961AF"/>
                  </a:gs>
                  <a:gs pos="100000">
                    <a:srgbClr val="613971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9" name="Freeform 216"/>
            <p:cNvSpPr>
              <a:spLocks noChangeAspect="1" noEditPoints="1"/>
            </p:cNvSpPr>
            <p:nvPr/>
          </p:nvSpPr>
          <p:spPr bwMode="auto">
            <a:xfrm>
              <a:off x="6630938" y="2773235"/>
              <a:ext cx="216000" cy="276479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0" name="圆角矩形 69"/>
          <p:cNvSpPr/>
          <p:nvPr/>
        </p:nvSpPr>
        <p:spPr>
          <a:xfrm rot="2700000">
            <a:off x="272903" y="263833"/>
            <a:ext cx="345340" cy="345340"/>
          </a:xfrm>
          <a:prstGeom prst="roundRect">
            <a:avLst>
              <a:gd name="adj" fmla="val 12535"/>
            </a:avLst>
          </a:prstGeom>
          <a:solidFill>
            <a:schemeClr val="accent3">
              <a:lumMod val="75000"/>
            </a:schemeClr>
          </a:solidFill>
          <a:ln w="22225">
            <a:solidFill>
              <a:srgbClr val="FCFCFC"/>
            </a:solidFill>
          </a:ln>
          <a:effectLst>
            <a:innerShdw blurRad="63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71" name="圆角矩形 70"/>
          <p:cNvSpPr/>
          <p:nvPr/>
        </p:nvSpPr>
        <p:spPr>
          <a:xfrm rot="2700000">
            <a:off x="272903" y="362093"/>
            <a:ext cx="345340" cy="345340"/>
          </a:xfrm>
          <a:prstGeom prst="roundRect">
            <a:avLst>
              <a:gd name="adj" fmla="val 12535"/>
            </a:avLst>
          </a:prstGeom>
          <a:gradFill>
            <a:gsLst>
              <a:gs pos="92000">
                <a:srgbClr val="FAFCFB"/>
              </a:gs>
              <a:gs pos="15000">
                <a:srgbClr val="CDCED0"/>
              </a:gs>
            </a:gsLst>
            <a:lin ang="2700000" scaled="1"/>
          </a:gradFill>
          <a:ln w="22225">
            <a:gradFill>
              <a:gsLst>
                <a:gs pos="36000">
                  <a:srgbClr val="FCFCFC"/>
                </a:gs>
                <a:gs pos="71000">
                  <a:srgbClr val="FAFCFB"/>
                </a:gs>
              </a:gsLst>
              <a:lin ang="30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711545" y="282750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rgbClr val="66495F"/>
                </a:solidFill>
                <a:latin typeface="+mn-lt"/>
                <a:ea typeface="+mn-ea"/>
                <a:cs typeface="+mn-ea"/>
                <a:sym typeface="+mn-lt"/>
              </a:rPr>
              <a:t>校内荣誉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34" dur="250" fill="hold"/>
                                        <p:tgtEl>
                                          <p:spTgt spid="1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4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4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57" dur="250" fill="hold"/>
                                        <p:tgtEl>
                                          <p:spTgt spid="1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59" dur="250" fill="hold"/>
                                        <p:tgtEl>
                                          <p:spTgt spid="19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3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7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79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7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99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4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3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20" dur="250" fill="hold"/>
                                        <p:tgtEl>
                                          <p:spTgt spid="1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22" dur="250" fill="hold"/>
                                        <p:tgtEl>
                                          <p:spTgt spid="18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2383031" y="1482976"/>
            <a:ext cx="5701362" cy="516744"/>
            <a:chOff x="-1340968" y="2189450"/>
            <a:chExt cx="7601816" cy="567536"/>
          </a:xfrm>
        </p:grpSpPr>
        <p:sp>
          <p:nvSpPr>
            <p:cNvPr id="52" name="任意多边形 51"/>
            <p:cNvSpPr/>
            <p:nvPr/>
          </p:nvSpPr>
          <p:spPr>
            <a:xfrm>
              <a:off x="-1340968" y="2356936"/>
              <a:ext cx="1458191" cy="400050"/>
            </a:xfrm>
            <a:custGeom>
              <a:avLst/>
              <a:gdLst>
                <a:gd name="connsiteX0" fmla="*/ 0 w 1458191"/>
                <a:gd name="connsiteY0" fmla="*/ 0 h 400050"/>
                <a:gd name="connsiteX1" fmla="*/ 1458191 w 1458191"/>
                <a:gd name="connsiteY1" fmla="*/ 0 h 400050"/>
                <a:gd name="connsiteX2" fmla="*/ 1458191 w 1458191"/>
                <a:gd name="connsiteY2" fmla="*/ 400050 h 400050"/>
                <a:gd name="connsiteX3" fmla="*/ 0 w 1458191"/>
                <a:gd name="connsiteY3" fmla="*/ 400050 h 400050"/>
                <a:gd name="connsiteX4" fmla="*/ 178595 w 1458191"/>
                <a:gd name="connsiteY4" fmla="*/ 2000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91" h="400050">
                  <a:moveTo>
                    <a:pt x="0" y="0"/>
                  </a:moveTo>
                  <a:lnTo>
                    <a:pt x="1458191" y="0"/>
                  </a:lnTo>
                  <a:lnTo>
                    <a:pt x="1458191" y="400050"/>
                  </a:lnTo>
                  <a:lnTo>
                    <a:pt x="0" y="400050"/>
                  </a:lnTo>
                  <a:lnTo>
                    <a:pt x="178595" y="200025"/>
                  </a:lnTo>
                  <a:close/>
                </a:path>
              </a:pathLst>
            </a:custGeom>
            <a:solidFill>
              <a:srgbClr val="8A6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-159002" y="2189450"/>
              <a:ext cx="6419850" cy="400050"/>
            </a:xfrm>
            <a:prstGeom prst="rect">
              <a:avLst/>
            </a:prstGeom>
            <a:solidFill>
              <a:srgbClr val="6649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54" name="直角三角形 53"/>
            <p:cNvSpPr/>
            <p:nvPr/>
          </p:nvSpPr>
          <p:spPr>
            <a:xfrm flipH="1" flipV="1">
              <a:off x="-159002" y="2589500"/>
              <a:ext cx="276225" cy="167486"/>
            </a:xfrm>
            <a:prstGeom prst="rtTriangle">
              <a:avLst/>
            </a:prstGeom>
            <a:solidFill>
              <a:srgbClr val="533B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7483040" y="1496599"/>
            <a:ext cx="601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90</a:t>
            </a:r>
            <a:endParaRPr lang="zh-CN" altLang="en-US" sz="18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383031" y="2073301"/>
            <a:ext cx="5508720" cy="516744"/>
            <a:chOff x="2383031" y="2073301"/>
            <a:chExt cx="5508720" cy="516744"/>
          </a:xfrm>
        </p:grpSpPr>
        <p:sp>
          <p:nvSpPr>
            <p:cNvPr id="40" name="任意多边形 39"/>
            <p:cNvSpPr/>
            <p:nvPr/>
          </p:nvSpPr>
          <p:spPr>
            <a:xfrm>
              <a:off x="2383031" y="2225798"/>
              <a:ext cx="1093643" cy="364247"/>
            </a:xfrm>
            <a:custGeom>
              <a:avLst/>
              <a:gdLst>
                <a:gd name="connsiteX0" fmla="*/ 0 w 1458191"/>
                <a:gd name="connsiteY0" fmla="*/ 0 h 400050"/>
                <a:gd name="connsiteX1" fmla="*/ 1458191 w 1458191"/>
                <a:gd name="connsiteY1" fmla="*/ 0 h 400050"/>
                <a:gd name="connsiteX2" fmla="*/ 1458191 w 1458191"/>
                <a:gd name="connsiteY2" fmla="*/ 400050 h 400050"/>
                <a:gd name="connsiteX3" fmla="*/ 0 w 1458191"/>
                <a:gd name="connsiteY3" fmla="*/ 400050 h 400050"/>
                <a:gd name="connsiteX4" fmla="*/ 178595 w 1458191"/>
                <a:gd name="connsiteY4" fmla="*/ 2000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91" h="400050">
                  <a:moveTo>
                    <a:pt x="0" y="0"/>
                  </a:moveTo>
                  <a:lnTo>
                    <a:pt x="1458191" y="0"/>
                  </a:lnTo>
                  <a:lnTo>
                    <a:pt x="1458191" y="400050"/>
                  </a:lnTo>
                  <a:lnTo>
                    <a:pt x="0" y="400050"/>
                  </a:lnTo>
                  <a:lnTo>
                    <a:pt x="178595" y="200025"/>
                  </a:lnTo>
                  <a:close/>
                </a:path>
              </a:pathLst>
            </a:custGeom>
            <a:solidFill>
              <a:srgbClr val="F9B8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41" name="直角三角形 40"/>
            <p:cNvSpPr/>
            <p:nvPr/>
          </p:nvSpPr>
          <p:spPr>
            <a:xfrm flipH="1" flipV="1">
              <a:off x="3269506" y="2437548"/>
              <a:ext cx="207169" cy="152497"/>
            </a:xfrm>
            <a:prstGeom prst="rtTriangle">
              <a:avLst/>
            </a:prstGeom>
            <a:solidFill>
              <a:srgbClr val="AD72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3269505" y="2073301"/>
              <a:ext cx="4364349" cy="364247"/>
            </a:xfrm>
            <a:prstGeom prst="rect">
              <a:avLst/>
            </a:prstGeom>
            <a:solidFill>
              <a:srgbClr val="F5A4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7142465" y="2086517"/>
              <a:ext cx="7492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8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85</a:t>
              </a:r>
              <a:endParaRPr lang="zh-CN" altLang="en-US" sz="18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383031" y="2663626"/>
            <a:ext cx="4974181" cy="516744"/>
            <a:chOff x="2383031" y="2663626"/>
            <a:chExt cx="4974181" cy="516744"/>
          </a:xfrm>
        </p:grpSpPr>
        <p:sp>
          <p:nvSpPr>
            <p:cNvPr id="42" name="任意多边形 41"/>
            <p:cNvSpPr/>
            <p:nvPr/>
          </p:nvSpPr>
          <p:spPr>
            <a:xfrm>
              <a:off x="2383031" y="2816123"/>
              <a:ext cx="1093643" cy="364247"/>
            </a:xfrm>
            <a:custGeom>
              <a:avLst/>
              <a:gdLst>
                <a:gd name="connsiteX0" fmla="*/ 0 w 1458191"/>
                <a:gd name="connsiteY0" fmla="*/ 0 h 400050"/>
                <a:gd name="connsiteX1" fmla="*/ 1458191 w 1458191"/>
                <a:gd name="connsiteY1" fmla="*/ 0 h 400050"/>
                <a:gd name="connsiteX2" fmla="*/ 1458191 w 1458191"/>
                <a:gd name="connsiteY2" fmla="*/ 400050 h 400050"/>
                <a:gd name="connsiteX3" fmla="*/ 0 w 1458191"/>
                <a:gd name="connsiteY3" fmla="*/ 400050 h 400050"/>
                <a:gd name="connsiteX4" fmla="*/ 178595 w 1458191"/>
                <a:gd name="connsiteY4" fmla="*/ 2000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91" h="400050">
                  <a:moveTo>
                    <a:pt x="0" y="0"/>
                  </a:moveTo>
                  <a:lnTo>
                    <a:pt x="1458191" y="0"/>
                  </a:lnTo>
                  <a:lnTo>
                    <a:pt x="1458191" y="400050"/>
                  </a:lnTo>
                  <a:lnTo>
                    <a:pt x="0" y="400050"/>
                  </a:lnTo>
                  <a:lnTo>
                    <a:pt x="178595" y="200025"/>
                  </a:lnTo>
                  <a:close/>
                </a:path>
              </a:pathLst>
            </a:custGeom>
            <a:solidFill>
              <a:srgbClr val="199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43" name="直角三角形 42"/>
            <p:cNvSpPr/>
            <p:nvPr/>
          </p:nvSpPr>
          <p:spPr>
            <a:xfrm flipH="1" flipV="1">
              <a:off x="3269506" y="3027873"/>
              <a:ext cx="207169" cy="152497"/>
            </a:xfrm>
            <a:prstGeom prst="rtTriangle">
              <a:avLst/>
            </a:prstGeom>
            <a:solidFill>
              <a:srgbClr val="175B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3269505" y="2663626"/>
              <a:ext cx="4045695" cy="364247"/>
            </a:xfrm>
            <a:prstGeom prst="rect">
              <a:avLst/>
            </a:prstGeom>
            <a:solidFill>
              <a:srgbClr val="019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6773320" y="2676435"/>
              <a:ext cx="58389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8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80</a:t>
              </a:r>
              <a:endParaRPr lang="zh-CN" altLang="en-US" sz="18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383031" y="3253951"/>
            <a:ext cx="4641225" cy="516744"/>
            <a:chOff x="2383031" y="3253951"/>
            <a:chExt cx="4641225" cy="516744"/>
          </a:xfrm>
        </p:grpSpPr>
        <p:sp>
          <p:nvSpPr>
            <p:cNvPr id="44" name="任意多边形 43"/>
            <p:cNvSpPr/>
            <p:nvPr/>
          </p:nvSpPr>
          <p:spPr>
            <a:xfrm>
              <a:off x="2383031" y="3406448"/>
              <a:ext cx="1093643" cy="364247"/>
            </a:xfrm>
            <a:custGeom>
              <a:avLst/>
              <a:gdLst>
                <a:gd name="connsiteX0" fmla="*/ 0 w 1458191"/>
                <a:gd name="connsiteY0" fmla="*/ 0 h 400050"/>
                <a:gd name="connsiteX1" fmla="*/ 1458191 w 1458191"/>
                <a:gd name="connsiteY1" fmla="*/ 0 h 400050"/>
                <a:gd name="connsiteX2" fmla="*/ 1458191 w 1458191"/>
                <a:gd name="connsiteY2" fmla="*/ 400050 h 400050"/>
                <a:gd name="connsiteX3" fmla="*/ 0 w 1458191"/>
                <a:gd name="connsiteY3" fmla="*/ 400050 h 400050"/>
                <a:gd name="connsiteX4" fmla="*/ 178595 w 1458191"/>
                <a:gd name="connsiteY4" fmla="*/ 2000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91" h="400050">
                  <a:moveTo>
                    <a:pt x="0" y="0"/>
                  </a:moveTo>
                  <a:lnTo>
                    <a:pt x="1458191" y="0"/>
                  </a:lnTo>
                  <a:lnTo>
                    <a:pt x="1458191" y="400050"/>
                  </a:lnTo>
                  <a:lnTo>
                    <a:pt x="0" y="400050"/>
                  </a:lnTo>
                  <a:lnTo>
                    <a:pt x="178595" y="200025"/>
                  </a:lnTo>
                  <a:close/>
                </a:path>
              </a:pathLst>
            </a:custGeom>
            <a:solidFill>
              <a:srgbClr val="F268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45" name="直角三角形 44"/>
            <p:cNvSpPr/>
            <p:nvPr/>
          </p:nvSpPr>
          <p:spPr>
            <a:xfrm flipH="1" flipV="1">
              <a:off x="3269506" y="3618198"/>
              <a:ext cx="207169" cy="152497"/>
            </a:xfrm>
            <a:prstGeom prst="rtTriangle">
              <a:avLst/>
            </a:prstGeom>
            <a:solidFill>
              <a:srgbClr val="BD31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3269505" y="3253951"/>
              <a:ext cx="3692405" cy="364247"/>
            </a:xfrm>
            <a:prstGeom prst="rect">
              <a:avLst/>
            </a:prstGeom>
            <a:solidFill>
              <a:srgbClr val="D458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6397853" y="3266353"/>
              <a:ext cx="6264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8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75</a:t>
              </a:r>
              <a:endParaRPr lang="zh-CN" altLang="en-US" sz="18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83031" y="3844276"/>
            <a:ext cx="5271604" cy="516744"/>
            <a:chOff x="2383031" y="3844276"/>
            <a:chExt cx="5271604" cy="516744"/>
          </a:xfrm>
        </p:grpSpPr>
        <p:sp>
          <p:nvSpPr>
            <p:cNvPr id="46" name="任意多边形 45"/>
            <p:cNvSpPr/>
            <p:nvPr/>
          </p:nvSpPr>
          <p:spPr>
            <a:xfrm>
              <a:off x="2383031" y="3996773"/>
              <a:ext cx="1093643" cy="364247"/>
            </a:xfrm>
            <a:custGeom>
              <a:avLst/>
              <a:gdLst>
                <a:gd name="connsiteX0" fmla="*/ 0 w 1458191"/>
                <a:gd name="connsiteY0" fmla="*/ 0 h 400050"/>
                <a:gd name="connsiteX1" fmla="*/ 1458191 w 1458191"/>
                <a:gd name="connsiteY1" fmla="*/ 0 h 400050"/>
                <a:gd name="connsiteX2" fmla="*/ 1458191 w 1458191"/>
                <a:gd name="connsiteY2" fmla="*/ 400050 h 400050"/>
                <a:gd name="connsiteX3" fmla="*/ 0 w 1458191"/>
                <a:gd name="connsiteY3" fmla="*/ 400050 h 400050"/>
                <a:gd name="connsiteX4" fmla="*/ 178595 w 1458191"/>
                <a:gd name="connsiteY4" fmla="*/ 2000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91" h="400050">
                  <a:moveTo>
                    <a:pt x="0" y="0"/>
                  </a:moveTo>
                  <a:lnTo>
                    <a:pt x="1458191" y="0"/>
                  </a:lnTo>
                  <a:lnTo>
                    <a:pt x="1458191" y="400050"/>
                  </a:lnTo>
                  <a:lnTo>
                    <a:pt x="0" y="400050"/>
                  </a:lnTo>
                  <a:lnTo>
                    <a:pt x="178595" y="200025"/>
                  </a:lnTo>
                  <a:close/>
                </a:path>
              </a:pathLst>
            </a:custGeom>
            <a:solidFill>
              <a:srgbClr val="8A6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47" name="直角三角形 46"/>
            <p:cNvSpPr/>
            <p:nvPr/>
          </p:nvSpPr>
          <p:spPr>
            <a:xfrm flipH="1" flipV="1">
              <a:off x="3269506" y="4208523"/>
              <a:ext cx="207169" cy="152497"/>
            </a:xfrm>
            <a:prstGeom prst="rtTriangle">
              <a:avLst/>
            </a:prstGeom>
            <a:solidFill>
              <a:srgbClr val="533B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3269505" y="3844276"/>
              <a:ext cx="4364349" cy="364247"/>
            </a:xfrm>
            <a:prstGeom prst="rect">
              <a:avLst/>
            </a:prstGeom>
            <a:solidFill>
              <a:srgbClr val="6649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75"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7071260" y="3856269"/>
              <a:ext cx="58337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8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86</a:t>
              </a:r>
              <a:endParaRPr lang="zh-CN" altLang="en-US" sz="18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0" name="Rectangle 32"/>
          <p:cNvSpPr/>
          <p:nvPr/>
        </p:nvSpPr>
        <p:spPr bwMode="auto">
          <a:xfrm>
            <a:off x="1074484" y="1675630"/>
            <a:ext cx="11754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Photoshop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Rectangle 34"/>
          <p:cNvSpPr/>
          <p:nvPr/>
        </p:nvSpPr>
        <p:spPr bwMode="auto">
          <a:xfrm>
            <a:off x="1156238" y="2282070"/>
            <a:ext cx="10119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Illustrator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Rectangle 36"/>
          <p:cNvSpPr/>
          <p:nvPr/>
        </p:nvSpPr>
        <p:spPr bwMode="auto">
          <a:xfrm>
            <a:off x="1161047" y="2873885"/>
            <a:ext cx="10023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Fireworks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Rectangle 38"/>
          <p:cNvSpPr/>
          <p:nvPr/>
        </p:nvSpPr>
        <p:spPr bwMode="auto">
          <a:xfrm>
            <a:off x="983329" y="3465700"/>
            <a:ext cx="1357760" cy="307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CorelDRAW</a:t>
            </a:r>
            <a:endParaRPr lang="zh-CN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Rectangle 38"/>
          <p:cNvSpPr/>
          <p:nvPr/>
        </p:nvSpPr>
        <p:spPr bwMode="auto">
          <a:xfrm>
            <a:off x="983329" y="4053045"/>
            <a:ext cx="1357760" cy="307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Powerpoint</a:t>
            </a:r>
            <a:endParaRPr lang="zh-CN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圆角矩形 34"/>
          <p:cNvSpPr/>
          <p:nvPr/>
        </p:nvSpPr>
        <p:spPr>
          <a:xfrm rot="2700000">
            <a:off x="272903" y="263833"/>
            <a:ext cx="345340" cy="345340"/>
          </a:xfrm>
          <a:prstGeom prst="roundRect">
            <a:avLst>
              <a:gd name="adj" fmla="val 12535"/>
            </a:avLst>
          </a:prstGeom>
          <a:solidFill>
            <a:schemeClr val="accent3">
              <a:lumMod val="75000"/>
            </a:schemeClr>
          </a:solidFill>
          <a:ln w="22225">
            <a:solidFill>
              <a:srgbClr val="FCFCFC"/>
            </a:solidFill>
          </a:ln>
          <a:effectLst>
            <a:innerShdw blurRad="63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36" name="圆角矩形 35"/>
          <p:cNvSpPr/>
          <p:nvPr/>
        </p:nvSpPr>
        <p:spPr>
          <a:xfrm rot="2700000">
            <a:off x="272903" y="362093"/>
            <a:ext cx="345340" cy="345340"/>
          </a:xfrm>
          <a:prstGeom prst="roundRect">
            <a:avLst>
              <a:gd name="adj" fmla="val 12535"/>
            </a:avLst>
          </a:prstGeom>
          <a:gradFill>
            <a:gsLst>
              <a:gs pos="92000">
                <a:srgbClr val="FAFCFB"/>
              </a:gs>
              <a:gs pos="15000">
                <a:srgbClr val="CDCED0"/>
              </a:gs>
            </a:gsLst>
            <a:lin ang="2700000" scaled="1"/>
          </a:gradFill>
          <a:ln w="22225">
            <a:gradFill>
              <a:gsLst>
                <a:gs pos="36000">
                  <a:srgbClr val="FCFCFC"/>
                </a:gs>
                <a:gs pos="71000">
                  <a:srgbClr val="FAFCFB"/>
                </a:gs>
              </a:gsLst>
              <a:lin ang="30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11545" y="282750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rgbClr val="66495F"/>
                </a:solidFill>
                <a:latin typeface="+mn-lt"/>
                <a:ea typeface="+mn-ea"/>
                <a:cs typeface="+mn-ea"/>
                <a:sym typeface="+mn-lt"/>
              </a:rPr>
              <a:t>掌握技能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圆角矩形 115"/>
          <p:cNvSpPr/>
          <p:nvPr/>
        </p:nvSpPr>
        <p:spPr>
          <a:xfrm rot="2700000">
            <a:off x="272903" y="263833"/>
            <a:ext cx="345340" cy="345340"/>
          </a:xfrm>
          <a:prstGeom prst="roundRect">
            <a:avLst>
              <a:gd name="adj" fmla="val 12535"/>
            </a:avLst>
          </a:prstGeom>
          <a:solidFill>
            <a:schemeClr val="accent3">
              <a:lumMod val="75000"/>
            </a:schemeClr>
          </a:solidFill>
          <a:ln w="22225">
            <a:solidFill>
              <a:srgbClr val="FCFCFC"/>
            </a:solidFill>
          </a:ln>
          <a:effectLst>
            <a:innerShdw blurRad="63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117" name="圆角矩形 116"/>
          <p:cNvSpPr/>
          <p:nvPr/>
        </p:nvSpPr>
        <p:spPr>
          <a:xfrm rot="2700000">
            <a:off x="272903" y="362093"/>
            <a:ext cx="345340" cy="345340"/>
          </a:xfrm>
          <a:prstGeom prst="roundRect">
            <a:avLst>
              <a:gd name="adj" fmla="val 12535"/>
            </a:avLst>
          </a:prstGeom>
          <a:gradFill>
            <a:gsLst>
              <a:gs pos="92000">
                <a:srgbClr val="FAFCFB"/>
              </a:gs>
              <a:gs pos="15000">
                <a:srgbClr val="CDCED0"/>
              </a:gs>
            </a:gsLst>
            <a:lin ang="2700000" scaled="1"/>
          </a:gradFill>
          <a:ln w="22225">
            <a:gradFill>
              <a:gsLst>
                <a:gs pos="36000">
                  <a:srgbClr val="FCFCFC"/>
                </a:gs>
                <a:gs pos="71000">
                  <a:srgbClr val="FAFCFB"/>
                </a:gs>
              </a:gsLst>
              <a:lin ang="30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711545" y="282750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rgbClr val="66495F"/>
                </a:solidFill>
                <a:latin typeface="+mn-lt"/>
                <a:ea typeface="+mn-ea"/>
                <a:cs typeface="+mn-ea"/>
                <a:sym typeface="+mn-lt"/>
              </a:rPr>
              <a:t>兴趣爱好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412896" y="1602911"/>
            <a:ext cx="1338044" cy="1177495"/>
            <a:chOff x="2412896" y="1602911"/>
            <a:chExt cx="1338044" cy="1177495"/>
          </a:xfrm>
        </p:grpSpPr>
        <p:grpSp>
          <p:nvGrpSpPr>
            <p:cNvPr id="197" name="组合 196"/>
            <p:cNvGrpSpPr/>
            <p:nvPr/>
          </p:nvGrpSpPr>
          <p:grpSpPr>
            <a:xfrm>
              <a:off x="2412896" y="1602911"/>
              <a:ext cx="1338044" cy="1177495"/>
              <a:chOff x="3770065" y="2843104"/>
              <a:chExt cx="1784058" cy="1569993"/>
            </a:xfrm>
            <a:solidFill>
              <a:schemeClr val="bg1">
                <a:lumMod val="95000"/>
              </a:schemeClr>
            </a:solidFill>
          </p:grpSpPr>
          <p:sp>
            <p:nvSpPr>
              <p:cNvPr id="198" name="Freeform 5"/>
              <p:cNvSpPr/>
              <p:nvPr/>
            </p:nvSpPr>
            <p:spPr bwMode="auto">
              <a:xfrm>
                <a:off x="3770065" y="2843104"/>
                <a:ext cx="1784058" cy="1569993"/>
              </a:xfrm>
              <a:custGeom>
                <a:avLst/>
                <a:gdLst>
                  <a:gd name="T0" fmla="*/ 365 w 1306"/>
                  <a:gd name="T1" fmla="*/ 1149 h 1149"/>
                  <a:gd name="T2" fmla="*/ 300 w 1306"/>
                  <a:gd name="T3" fmla="*/ 1111 h 1149"/>
                  <a:gd name="T4" fmla="*/ 12 w 1306"/>
                  <a:gd name="T5" fmla="*/ 613 h 1149"/>
                  <a:gd name="T6" fmla="*/ 12 w 1306"/>
                  <a:gd name="T7" fmla="*/ 537 h 1149"/>
                  <a:gd name="T8" fmla="*/ 300 w 1306"/>
                  <a:gd name="T9" fmla="*/ 38 h 1149"/>
                  <a:gd name="T10" fmla="*/ 365 w 1306"/>
                  <a:gd name="T11" fmla="*/ 0 h 1149"/>
                  <a:gd name="T12" fmla="*/ 941 w 1306"/>
                  <a:gd name="T13" fmla="*/ 0 h 1149"/>
                  <a:gd name="T14" fmla="*/ 1006 w 1306"/>
                  <a:gd name="T15" fmla="*/ 38 h 1149"/>
                  <a:gd name="T16" fmla="*/ 1294 w 1306"/>
                  <a:gd name="T17" fmla="*/ 537 h 1149"/>
                  <a:gd name="T18" fmla="*/ 1294 w 1306"/>
                  <a:gd name="T19" fmla="*/ 613 h 1149"/>
                  <a:gd name="T20" fmla="*/ 1006 w 1306"/>
                  <a:gd name="T21" fmla="*/ 1111 h 1149"/>
                  <a:gd name="T22" fmla="*/ 941 w 1306"/>
                  <a:gd name="T23" fmla="*/ 1149 h 1149"/>
                  <a:gd name="T24" fmla="*/ 365 w 1306"/>
                  <a:gd name="T25" fmla="*/ 1149 h 1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06" h="1149">
                    <a:moveTo>
                      <a:pt x="365" y="1149"/>
                    </a:moveTo>
                    <a:cubicBezTo>
                      <a:pt x="341" y="1149"/>
                      <a:pt x="312" y="1132"/>
                      <a:pt x="300" y="1111"/>
                    </a:cubicBezTo>
                    <a:cubicBezTo>
                      <a:pt x="12" y="613"/>
                      <a:pt x="12" y="613"/>
                      <a:pt x="12" y="613"/>
                    </a:cubicBezTo>
                    <a:cubicBezTo>
                      <a:pt x="0" y="592"/>
                      <a:pt x="0" y="558"/>
                      <a:pt x="12" y="537"/>
                    </a:cubicBezTo>
                    <a:cubicBezTo>
                      <a:pt x="300" y="38"/>
                      <a:pt x="300" y="38"/>
                      <a:pt x="300" y="38"/>
                    </a:cubicBezTo>
                    <a:cubicBezTo>
                      <a:pt x="312" y="17"/>
                      <a:pt x="341" y="0"/>
                      <a:pt x="365" y="0"/>
                    </a:cubicBezTo>
                    <a:cubicBezTo>
                      <a:pt x="941" y="0"/>
                      <a:pt x="941" y="0"/>
                      <a:pt x="941" y="0"/>
                    </a:cubicBezTo>
                    <a:cubicBezTo>
                      <a:pt x="965" y="0"/>
                      <a:pt x="994" y="17"/>
                      <a:pt x="1006" y="38"/>
                    </a:cubicBezTo>
                    <a:cubicBezTo>
                      <a:pt x="1294" y="537"/>
                      <a:pt x="1294" y="537"/>
                      <a:pt x="1294" y="537"/>
                    </a:cubicBezTo>
                    <a:cubicBezTo>
                      <a:pt x="1306" y="558"/>
                      <a:pt x="1306" y="592"/>
                      <a:pt x="1294" y="613"/>
                    </a:cubicBezTo>
                    <a:cubicBezTo>
                      <a:pt x="1006" y="1111"/>
                      <a:pt x="1006" y="1111"/>
                      <a:pt x="1006" y="1111"/>
                    </a:cubicBezTo>
                    <a:cubicBezTo>
                      <a:pt x="994" y="1132"/>
                      <a:pt x="965" y="1149"/>
                      <a:pt x="941" y="1149"/>
                    </a:cubicBezTo>
                    <a:lnTo>
                      <a:pt x="365" y="1149"/>
                    </a:lnTo>
                    <a:close/>
                  </a:path>
                </a:pathLst>
              </a:custGeom>
              <a:grpFill/>
              <a:ln w="28575" cap="flat" cmpd="sng" algn="ctr">
                <a:gradFill flip="none" rotWithShape="1">
                  <a:gsLst>
                    <a:gs pos="100000">
                      <a:srgbClr val="FFFFFF"/>
                    </a:gs>
                    <a:gs pos="0">
                      <a:srgbClr val="D9D9DA"/>
                    </a:gs>
                  </a:gsLst>
                  <a:lin ang="13500000" scaled="1"/>
                  <a:tileRect/>
                </a:gradFill>
                <a:prstDash val="solid"/>
                <a:miter lim="800000"/>
              </a:ln>
              <a:effectLst>
                <a:outerShdw blurRad="279400" dist="165100" dir="2700000" algn="t" rotWithShape="0">
                  <a:prstClr val="black">
                    <a:alpha val="35000"/>
                  </a:prst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zh-CN" altLang="en-US" sz="1015" kern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9" name="Freeform 5"/>
              <p:cNvSpPr/>
              <p:nvPr/>
            </p:nvSpPr>
            <p:spPr bwMode="auto">
              <a:xfrm>
                <a:off x="3882206" y="2947782"/>
                <a:ext cx="1559776" cy="1372622"/>
              </a:xfrm>
              <a:custGeom>
                <a:avLst/>
                <a:gdLst>
                  <a:gd name="T0" fmla="*/ 365 w 1306"/>
                  <a:gd name="T1" fmla="*/ 1149 h 1149"/>
                  <a:gd name="T2" fmla="*/ 300 w 1306"/>
                  <a:gd name="T3" fmla="*/ 1111 h 1149"/>
                  <a:gd name="T4" fmla="*/ 12 w 1306"/>
                  <a:gd name="T5" fmla="*/ 613 h 1149"/>
                  <a:gd name="T6" fmla="*/ 12 w 1306"/>
                  <a:gd name="T7" fmla="*/ 537 h 1149"/>
                  <a:gd name="T8" fmla="*/ 300 w 1306"/>
                  <a:gd name="T9" fmla="*/ 38 h 1149"/>
                  <a:gd name="T10" fmla="*/ 365 w 1306"/>
                  <a:gd name="T11" fmla="*/ 0 h 1149"/>
                  <a:gd name="T12" fmla="*/ 941 w 1306"/>
                  <a:gd name="T13" fmla="*/ 0 h 1149"/>
                  <a:gd name="T14" fmla="*/ 1006 w 1306"/>
                  <a:gd name="T15" fmla="*/ 38 h 1149"/>
                  <a:gd name="T16" fmla="*/ 1294 w 1306"/>
                  <a:gd name="T17" fmla="*/ 537 h 1149"/>
                  <a:gd name="T18" fmla="*/ 1294 w 1306"/>
                  <a:gd name="T19" fmla="*/ 613 h 1149"/>
                  <a:gd name="T20" fmla="*/ 1006 w 1306"/>
                  <a:gd name="T21" fmla="*/ 1111 h 1149"/>
                  <a:gd name="T22" fmla="*/ 941 w 1306"/>
                  <a:gd name="T23" fmla="*/ 1149 h 1149"/>
                  <a:gd name="T24" fmla="*/ 365 w 1306"/>
                  <a:gd name="T25" fmla="*/ 1149 h 1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06" h="1149">
                    <a:moveTo>
                      <a:pt x="365" y="1149"/>
                    </a:moveTo>
                    <a:cubicBezTo>
                      <a:pt x="341" y="1149"/>
                      <a:pt x="312" y="1132"/>
                      <a:pt x="300" y="1111"/>
                    </a:cubicBezTo>
                    <a:cubicBezTo>
                      <a:pt x="12" y="613"/>
                      <a:pt x="12" y="613"/>
                      <a:pt x="12" y="613"/>
                    </a:cubicBezTo>
                    <a:cubicBezTo>
                      <a:pt x="0" y="592"/>
                      <a:pt x="0" y="558"/>
                      <a:pt x="12" y="537"/>
                    </a:cubicBezTo>
                    <a:cubicBezTo>
                      <a:pt x="300" y="38"/>
                      <a:pt x="300" y="38"/>
                      <a:pt x="300" y="38"/>
                    </a:cubicBezTo>
                    <a:cubicBezTo>
                      <a:pt x="312" y="17"/>
                      <a:pt x="341" y="0"/>
                      <a:pt x="365" y="0"/>
                    </a:cubicBezTo>
                    <a:cubicBezTo>
                      <a:pt x="941" y="0"/>
                      <a:pt x="941" y="0"/>
                      <a:pt x="941" y="0"/>
                    </a:cubicBezTo>
                    <a:cubicBezTo>
                      <a:pt x="965" y="0"/>
                      <a:pt x="994" y="17"/>
                      <a:pt x="1006" y="38"/>
                    </a:cubicBezTo>
                    <a:cubicBezTo>
                      <a:pt x="1294" y="537"/>
                      <a:pt x="1294" y="537"/>
                      <a:pt x="1294" y="537"/>
                    </a:cubicBezTo>
                    <a:cubicBezTo>
                      <a:pt x="1306" y="558"/>
                      <a:pt x="1306" y="592"/>
                      <a:pt x="1294" y="613"/>
                    </a:cubicBezTo>
                    <a:cubicBezTo>
                      <a:pt x="1006" y="1111"/>
                      <a:pt x="1006" y="1111"/>
                      <a:pt x="1006" y="1111"/>
                    </a:cubicBezTo>
                    <a:cubicBezTo>
                      <a:pt x="994" y="1132"/>
                      <a:pt x="965" y="1149"/>
                      <a:pt x="941" y="1149"/>
                    </a:cubicBezTo>
                    <a:lnTo>
                      <a:pt x="365" y="1149"/>
                    </a:lnTo>
                    <a:close/>
                  </a:path>
                </a:pathLst>
              </a:custGeom>
              <a:gradFill>
                <a:gsLst>
                  <a:gs pos="0">
                    <a:srgbClr val="FFCC81"/>
                  </a:gs>
                  <a:gs pos="100000">
                    <a:srgbClr val="FFAA2D"/>
                  </a:gs>
                </a:gsLst>
                <a:lin ang="2700000" scaled="1"/>
              </a:gradFill>
              <a:ln w="28575" cap="flat">
                <a:noFill/>
                <a:prstDash val="solid"/>
                <a:miter lim="800000"/>
              </a:ln>
              <a:effectLst>
                <a:innerShdw blurRad="152400" dist="76200" dir="13500000">
                  <a:prstClr val="black">
                    <a:alpha val="28000"/>
                  </a:prstClr>
                </a:innerShdw>
              </a:effec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41" name="KSO_Shape"/>
            <p:cNvSpPr>
              <a:spLocks noChangeAspect="1"/>
            </p:cNvSpPr>
            <p:nvPr/>
          </p:nvSpPr>
          <p:spPr bwMode="auto">
            <a:xfrm>
              <a:off x="2861365" y="1977293"/>
              <a:ext cx="432000" cy="427744"/>
            </a:xfrm>
            <a:custGeom>
              <a:avLst/>
              <a:gdLst>
                <a:gd name="T0" fmla="*/ 2147483646 w 6331"/>
                <a:gd name="T1" fmla="*/ 2147483646 h 6257"/>
                <a:gd name="T2" fmla="*/ 2147483646 w 6331"/>
                <a:gd name="T3" fmla="*/ 2147483646 h 6257"/>
                <a:gd name="T4" fmla="*/ 2147483646 w 6331"/>
                <a:gd name="T5" fmla="*/ 2147483646 h 6257"/>
                <a:gd name="T6" fmla="*/ 2147483646 w 6331"/>
                <a:gd name="T7" fmla="*/ 2147483646 h 6257"/>
                <a:gd name="T8" fmla="*/ 2147483646 w 6331"/>
                <a:gd name="T9" fmla="*/ 2147483646 h 6257"/>
                <a:gd name="T10" fmla="*/ 2147483646 w 6331"/>
                <a:gd name="T11" fmla="*/ 2147483646 h 6257"/>
                <a:gd name="T12" fmla="*/ 2147483646 w 6331"/>
                <a:gd name="T13" fmla="*/ 2147483646 h 6257"/>
                <a:gd name="T14" fmla="*/ 2147483646 w 6331"/>
                <a:gd name="T15" fmla="*/ 2147483646 h 6257"/>
                <a:gd name="T16" fmla="*/ 2147483646 w 6331"/>
                <a:gd name="T17" fmla="*/ 2147483646 h 6257"/>
                <a:gd name="T18" fmla="*/ 2147483646 w 6331"/>
                <a:gd name="T19" fmla="*/ 2147483646 h 6257"/>
                <a:gd name="T20" fmla="*/ 2147483646 w 6331"/>
                <a:gd name="T21" fmla="*/ 2147483646 h 6257"/>
                <a:gd name="T22" fmla="*/ 2147483646 w 6331"/>
                <a:gd name="T23" fmla="*/ 2147483646 h 6257"/>
                <a:gd name="T24" fmla="*/ 2147483646 w 6331"/>
                <a:gd name="T25" fmla="*/ 2147483646 h 6257"/>
                <a:gd name="T26" fmla="*/ 2147483646 w 6331"/>
                <a:gd name="T27" fmla="*/ 2147483646 h 6257"/>
                <a:gd name="T28" fmla="*/ 2147483646 w 6331"/>
                <a:gd name="T29" fmla="*/ 2147483646 h 6257"/>
                <a:gd name="T30" fmla="*/ 2147483646 w 6331"/>
                <a:gd name="T31" fmla="*/ 2147483646 h 6257"/>
                <a:gd name="T32" fmla="*/ 2147483646 w 6331"/>
                <a:gd name="T33" fmla="*/ 2147483646 h 6257"/>
                <a:gd name="T34" fmla="*/ 2147483646 w 6331"/>
                <a:gd name="T35" fmla="*/ 2147483646 h 6257"/>
                <a:gd name="T36" fmla="*/ 2147483646 w 6331"/>
                <a:gd name="T37" fmla="*/ 2147483646 h 6257"/>
                <a:gd name="T38" fmla="*/ 2147483646 w 6331"/>
                <a:gd name="T39" fmla="*/ 81762145 h 6257"/>
                <a:gd name="T40" fmla="*/ 2147483646 w 6331"/>
                <a:gd name="T41" fmla="*/ 2147483646 h 6257"/>
                <a:gd name="T42" fmla="*/ 2147483646 w 6331"/>
                <a:gd name="T43" fmla="*/ 2147483646 h 6257"/>
                <a:gd name="T44" fmla="*/ 2147483646 w 6331"/>
                <a:gd name="T45" fmla="*/ 2147483646 h 6257"/>
                <a:gd name="T46" fmla="*/ 2147483646 w 6331"/>
                <a:gd name="T47" fmla="*/ 2147483646 h 6257"/>
                <a:gd name="T48" fmla="*/ 2147483646 w 6331"/>
                <a:gd name="T49" fmla="*/ 2147483646 h 6257"/>
                <a:gd name="T50" fmla="*/ 2147483646 w 6331"/>
                <a:gd name="T51" fmla="*/ 2147483646 h 6257"/>
                <a:gd name="T52" fmla="*/ 2147483646 w 6331"/>
                <a:gd name="T53" fmla="*/ 2147483646 h 6257"/>
                <a:gd name="T54" fmla="*/ 2147483646 w 6331"/>
                <a:gd name="T55" fmla="*/ 2147483646 h 6257"/>
                <a:gd name="T56" fmla="*/ 2147483646 w 6331"/>
                <a:gd name="T57" fmla="*/ 2147483646 h 6257"/>
                <a:gd name="T58" fmla="*/ 2147483646 w 6331"/>
                <a:gd name="T59" fmla="*/ 2147483646 h 6257"/>
                <a:gd name="T60" fmla="*/ 2147483646 w 6331"/>
                <a:gd name="T61" fmla="*/ 2147483646 h 6257"/>
                <a:gd name="T62" fmla="*/ 2147483646 w 6331"/>
                <a:gd name="T63" fmla="*/ 2147483646 h 6257"/>
                <a:gd name="T64" fmla="*/ 2147483646 w 6331"/>
                <a:gd name="T65" fmla="*/ 2147483646 h 6257"/>
                <a:gd name="T66" fmla="*/ 2147483646 w 6331"/>
                <a:gd name="T67" fmla="*/ 2147483646 h 6257"/>
                <a:gd name="T68" fmla="*/ 2147483646 w 6331"/>
                <a:gd name="T69" fmla="*/ 2147483646 h 6257"/>
                <a:gd name="T70" fmla="*/ 2147483646 w 6331"/>
                <a:gd name="T71" fmla="*/ 2147483646 h 6257"/>
                <a:gd name="T72" fmla="*/ 2147483646 w 6331"/>
                <a:gd name="T73" fmla="*/ 2147483646 h 6257"/>
                <a:gd name="T74" fmla="*/ 2147483646 w 6331"/>
                <a:gd name="T75" fmla="*/ 2147483646 h 6257"/>
                <a:gd name="T76" fmla="*/ 2147483646 w 6331"/>
                <a:gd name="T77" fmla="*/ 2147483646 h 6257"/>
                <a:gd name="T78" fmla="*/ 2147483646 w 6331"/>
                <a:gd name="T79" fmla="*/ 2147483646 h 6257"/>
                <a:gd name="T80" fmla="*/ 2147483646 w 6331"/>
                <a:gd name="T81" fmla="*/ 2147483646 h 6257"/>
                <a:gd name="T82" fmla="*/ 2147483646 w 6331"/>
                <a:gd name="T83" fmla="*/ 2147483646 h 6257"/>
                <a:gd name="T84" fmla="*/ 2147483646 w 6331"/>
                <a:gd name="T85" fmla="*/ 2147483646 h 6257"/>
                <a:gd name="T86" fmla="*/ 2147483646 w 6331"/>
                <a:gd name="T87" fmla="*/ 2147483646 h 6257"/>
                <a:gd name="T88" fmla="*/ 2147483646 w 6331"/>
                <a:gd name="T89" fmla="*/ 2147483646 h 6257"/>
                <a:gd name="T90" fmla="*/ 2147483646 w 6331"/>
                <a:gd name="T91" fmla="*/ 2147483646 h 6257"/>
                <a:gd name="T92" fmla="*/ 2147483646 w 6331"/>
                <a:gd name="T93" fmla="*/ 2147483646 h 6257"/>
                <a:gd name="T94" fmla="*/ 2147483646 w 6331"/>
                <a:gd name="T95" fmla="*/ 2147483646 h 6257"/>
                <a:gd name="T96" fmla="*/ 2147483646 w 6331"/>
                <a:gd name="T97" fmla="*/ 2147483646 h 6257"/>
                <a:gd name="T98" fmla="*/ 2147483646 w 6331"/>
                <a:gd name="T99" fmla="*/ 2147483646 h 6257"/>
                <a:gd name="T100" fmla="*/ 2147483646 w 6331"/>
                <a:gd name="T101" fmla="*/ 2147483646 h 6257"/>
                <a:gd name="T102" fmla="*/ 2147483646 w 6331"/>
                <a:gd name="T103" fmla="*/ 2147483646 h 6257"/>
                <a:gd name="T104" fmla="*/ 2147483646 w 6331"/>
                <a:gd name="T105" fmla="*/ 2147483646 h 6257"/>
                <a:gd name="T106" fmla="*/ 2147483646 w 6331"/>
                <a:gd name="T107" fmla="*/ 2147483646 h 6257"/>
                <a:gd name="T108" fmla="*/ 2147483646 w 6331"/>
                <a:gd name="T109" fmla="*/ 2147483646 h 6257"/>
                <a:gd name="T110" fmla="*/ 2147483646 w 6331"/>
                <a:gd name="T111" fmla="*/ 2147483646 h 6257"/>
                <a:gd name="T112" fmla="*/ 2147483646 w 6331"/>
                <a:gd name="T113" fmla="*/ 2147483646 h 6257"/>
                <a:gd name="T114" fmla="*/ 2147483646 w 6331"/>
                <a:gd name="T115" fmla="*/ 2147483646 h 6257"/>
                <a:gd name="T116" fmla="*/ 2147483646 w 6331"/>
                <a:gd name="T117" fmla="*/ 2147483646 h 6257"/>
                <a:gd name="T118" fmla="*/ 2147483646 w 6331"/>
                <a:gd name="T119" fmla="*/ 2147483646 h 6257"/>
                <a:gd name="T120" fmla="*/ 2147483646 w 6331"/>
                <a:gd name="T121" fmla="*/ 2147483646 h 62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6331" h="6257">
                  <a:moveTo>
                    <a:pt x="0" y="5428"/>
                  </a:moveTo>
                  <a:lnTo>
                    <a:pt x="876" y="6257"/>
                  </a:lnTo>
                  <a:lnTo>
                    <a:pt x="1858" y="5199"/>
                  </a:lnTo>
                  <a:lnTo>
                    <a:pt x="1874" y="5188"/>
                  </a:lnTo>
                  <a:lnTo>
                    <a:pt x="1892" y="5180"/>
                  </a:lnTo>
                  <a:lnTo>
                    <a:pt x="1910" y="5172"/>
                  </a:lnTo>
                  <a:lnTo>
                    <a:pt x="1930" y="5166"/>
                  </a:lnTo>
                  <a:lnTo>
                    <a:pt x="1952" y="5160"/>
                  </a:lnTo>
                  <a:lnTo>
                    <a:pt x="1974" y="5156"/>
                  </a:lnTo>
                  <a:lnTo>
                    <a:pt x="1998" y="5152"/>
                  </a:lnTo>
                  <a:lnTo>
                    <a:pt x="2023" y="5150"/>
                  </a:lnTo>
                  <a:lnTo>
                    <a:pt x="2049" y="5149"/>
                  </a:lnTo>
                  <a:lnTo>
                    <a:pt x="2075" y="5150"/>
                  </a:lnTo>
                  <a:lnTo>
                    <a:pt x="2104" y="5151"/>
                  </a:lnTo>
                  <a:lnTo>
                    <a:pt x="2133" y="5153"/>
                  </a:lnTo>
                  <a:lnTo>
                    <a:pt x="2163" y="5156"/>
                  </a:lnTo>
                  <a:lnTo>
                    <a:pt x="2193" y="5160"/>
                  </a:lnTo>
                  <a:lnTo>
                    <a:pt x="2225" y="5166"/>
                  </a:lnTo>
                  <a:lnTo>
                    <a:pt x="2258" y="5171"/>
                  </a:lnTo>
                  <a:lnTo>
                    <a:pt x="2324" y="5184"/>
                  </a:lnTo>
                  <a:lnTo>
                    <a:pt x="2395" y="5202"/>
                  </a:lnTo>
                  <a:lnTo>
                    <a:pt x="2468" y="5220"/>
                  </a:lnTo>
                  <a:lnTo>
                    <a:pt x="2543" y="5242"/>
                  </a:lnTo>
                  <a:lnTo>
                    <a:pt x="2620" y="5265"/>
                  </a:lnTo>
                  <a:lnTo>
                    <a:pt x="2699" y="5290"/>
                  </a:lnTo>
                  <a:lnTo>
                    <a:pt x="2779" y="5317"/>
                  </a:lnTo>
                  <a:lnTo>
                    <a:pt x="2860" y="5345"/>
                  </a:lnTo>
                  <a:lnTo>
                    <a:pt x="2923" y="5354"/>
                  </a:lnTo>
                  <a:lnTo>
                    <a:pt x="2985" y="5363"/>
                  </a:lnTo>
                  <a:lnTo>
                    <a:pt x="3046" y="5370"/>
                  </a:lnTo>
                  <a:lnTo>
                    <a:pt x="3108" y="5375"/>
                  </a:lnTo>
                  <a:lnTo>
                    <a:pt x="3169" y="5380"/>
                  </a:lnTo>
                  <a:lnTo>
                    <a:pt x="3229" y="5383"/>
                  </a:lnTo>
                  <a:lnTo>
                    <a:pt x="3289" y="5385"/>
                  </a:lnTo>
                  <a:lnTo>
                    <a:pt x="3348" y="5386"/>
                  </a:lnTo>
                  <a:lnTo>
                    <a:pt x="3406" y="5385"/>
                  </a:lnTo>
                  <a:lnTo>
                    <a:pt x="3465" y="5383"/>
                  </a:lnTo>
                  <a:lnTo>
                    <a:pt x="3522" y="5380"/>
                  </a:lnTo>
                  <a:lnTo>
                    <a:pt x="3578" y="5375"/>
                  </a:lnTo>
                  <a:lnTo>
                    <a:pt x="3635" y="5369"/>
                  </a:lnTo>
                  <a:lnTo>
                    <a:pt x="3691" y="5361"/>
                  </a:lnTo>
                  <a:lnTo>
                    <a:pt x="3747" y="5352"/>
                  </a:lnTo>
                  <a:lnTo>
                    <a:pt x="3801" y="5342"/>
                  </a:lnTo>
                  <a:lnTo>
                    <a:pt x="3856" y="5332"/>
                  </a:lnTo>
                  <a:lnTo>
                    <a:pt x="3909" y="5318"/>
                  </a:lnTo>
                  <a:lnTo>
                    <a:pt x="3963" y="5305"/>
                  </a:lnTo>
                  <a:lnTo>
                    <a:pt x="4015" y="5290"/>
                  </a:lnTo>
                  <a:lnTo>
                    <a:pt x="4068" y="5274"/>
                  </a:lnTo>
                  <a:lnTo>
                    <a:pt x="4120" y="5255"/>
                  </a:lnTo>
                  <a:lnTo>
                    <a:pt x="4172" y="5237"/>
                  </a:lnTo>
                  <a:lnTo>
                    <a:pt x="4222" y="5216"/>
                  </a:lnTo>
                  <a:lnTo>
                    <a:pt x="4272" y="5194"/>
                  </a:lnTo>
                  <a:lnTo>
                    <a:pt x="4321" y="5171"/>
                  </a:lnTo>
                  <a:lnTo>
                    <a:pt x="4370" y="5146"/>
                  </a:lnTo>
                  <a:lnTo>
                    <a:pt x="4419" y="5121"/>
                  </a:lnTo>
                  <a:lnTo>
                    <a:pt x="4468" y="5093"/>
                  </a:lnTo>
                  <a:lnTo>
                    <a:pt x="4515" y="5065"/>
                  </a:lnTo>
                  <a:lnTo>
                    <a:pt x="4561" y="5036"/>
                  </a:lnTo>
                  <a:lnTo>
                    <a:pt x="4608" y="5005"/>
                  </a:lnTo>
                  <a:lnTo>
                    <a:pt x="4589" y="4982"/>
                  </a:lnTo>
                  <a:lnTo>
                    <a:pt x="4569" y="4960"/>
                  </a:lnTo>
                  <a:lnTo>
                    <a:pt x="4551" y="4937"/>
                  </a:lnTo>
                  <a:lnTo>
                    <a:pt x="4533" y="4913"/>
                  </a:lnTo>
                  <a:lnTo>
                    <a:pt x="4516" y="4889"/>
                  </a:lnTo>
                  <a:lnTo>
                    <a:pt x="4499" y="4864"/>
                  </a:lnTo>
                  <a:lnTo>
                    <a:pt x="4483" y="4840"/>
                  </a:lnTo>
                  <a:lnTo>
                    <a:pt x="4468" y="4814"/>
                  </a:lnTo>
                  <a:lnTo>
                    <a:pt x="4452" y="4788"/>
                  </a:lnTo>
                  <a:lnTo>
                    <a:pt x="4439" y="4761"/>
                  </a:lnTo>
                  <a:lnTo>
                    <a:pt x="4425" y="4735"/>
                  </a:lnTo>
                  <a:lnTo>
                    <a:pt x="4413" y="4708"/>
                  </a:lnTo>
                  <a:lnTo>
                    <a:pt x="4401" y="4680"/>
                  </a:lnTo>
                  <a:lnTo>
                    <a:pt x="4390" y="4652"/>
                  </a:lnTo>
                  <a:lnTo>
                    <a:pt x="4379" y="4625"/>
                  </a:lnTo>
                  <a:lnTo>
                    <a:pt x="4369" y="4596"/>
                  </a:lnTo>
                  <a:lnTo>
                    <a:pt x="4359" y="4567"/>
                  </a:lnTo>
                  <a:lnTo>
                    <a:pt x="4352" y="4538"/>
                  </a:lnTo>
                  <a:lnTo>
                    <a:pt x="4344" y="4509"/>
                  </a:lnTo>
                  <a:lnTo>
                    <a:pt x="4336" y="4479"/>
                  </a:lnTo>
                  <a:lnTo>
                    <a:pt x="4330" y="4450"/>
                  </a:lnTo>
                  <a:lnTo>
                    <a:pt x="4324" y="4421"/>
                  </a:lnTo>
                  <a:lnTo>
                    <a:pt x="4320" y="4390"/>
                  </a:lnTo>
                  <a:lnTo>
                    <a:pt x="4316" y="4360"/>
                  </a:lnTo>
                  <a:lnTo>
                    <a:pt x="4312" y="4330"/>
                  </a:lnTo>
                  <a:lnTo>
                    <a:pt x="4309" y="4300"/>
                  </a:lnTo>
                  <a:lnTo>
                    <a:pt x="4308" y="4270"/>
                  </a:lnTo>
                  <a:lnTo>
                    <a:pt x="4306" y="4239"/>
                  </a:lnTo>
                  <a:lnTo>
                    <a:pt x="4306" y="4209"/>
                  </a:lnTo>
                  <a:lnTo>
                    <a:pt x="4306" y="4178"/>
                  </a:lnTo>
                  <a:lnTo>
                    <a:pt x="4307" y="4147"/>
                  </a:lnTo>
                  <a:lnTo>
                    <a:pt x="4309" y="4117"/>
                  </a:lnTo>
                  <a:lnTo>
                    <a:pt x="4311" y="4087"/>
                  </a:lnTo>
                  <a:lnTo>
                    <a:pt x="4316" y="4057"/>
                  </a:lnTo>
                  <a:lnTo>
                    <a:pt x="4319" y="4026"/>
                  </a:lnTo>
                  <a:lnTo>
                    <a:pt x="4324" y="3997"/>
                  </a:lnTo>
                  <a:lnTo>
                    <a:pt x="4330" y="3966"/>
                  </a:lnTo>
                  <a:lnTo>
                    <a:pt x="4336" y="3937"/>
                  </a:lnTo>
                  <a:lnTo>
                    <a:pt x="4344" y="3907"/>
                  </a:lnTo>
                  <a:lnTo>
                    <a:pt x="4352" y="3877"/>
                  </a:lnTo>
                  <a:lnTo>
                    <a:pt x="4362" y="3848"/>
                  </a:lnTo>
                  <a:lnTo>
                    <a:pt x="4370" y="3819"/>
                  </a:lnTo>
                  <a:lnTo>
                    <a:pt x="4381" y="3789"/>
                  </a:lnTo>
                  <a:lnTo>
                    <a:pt x="4393" y="3761"/>
                  </a:lnTo>
                  <a:lnTo>
                    <a:pt x="4405" y="3732"/>
                  </a:lnTo>
                  <a:lnTo>
                    <a:pt x="4418" y="3705"/>
                  </a:lnTo>
                  <a:lnTo>
                    <a:pt x="4432" y="3677"/>
                  </a:lnTo>
                  <a:lnTo>
                    <a:pt x="4447" y="3649"/>
                  </a:lnTo>
                  <a:lnTo>
                    <a:pt x="4462" y="3622"/>
                  </a:lnTo>
                  <a:lnTo>
                    <a:pt x="4478" y="3596"/>
                  </a:lnTo>
                  <a:lnTo>
                    <a:pt x="4496" y="3570"/>
                  </a:lnTo>
                  <a:lnTo>
                    <a:pt x="4515" y="3543"/>
                  </a:lnTo>
                  <a:lnTo>
                    <a:pt x="4533" y="3518"/>
                  </a:lnTo>
                  <a:lnTo>
                    <a:pt x="4553" y="3493"/>
                  </a:lnTo>
                  <a:lnTo>
                    <a:pt x="4574" y="3468"/>
                  </a:lnTo>
                  <a:lnTo>
                    <a:pt x="4595" y="3444"/>
                  </a:lnTo>
                  <a:lnTo>
                    <a:pt x="4618" y="3421"/>
                  </a:lnTo>
                  <a:lnTo>
                    <a:pt x="4641" y="3398"/>
                  </a:lnTo>
                  <a:lnTo>
                    <a:pt x="4665" y="3375"/>
                  </a:lnTo>
                  <a:lnTo>
                    <a:pt x="4690" y="3353"/>
                  </a:lnTo>
                  <a:lnTo>
                    <a:pt x="4717" y="3332"/>
                  </a:lnTo>
                  <a:lnTo>
                    <a:pt x="4744" y="3312"/>
                  </a:lnTo>
                  <a:lnTo>
                    <a:pt x="4771" y="3291"/>
                  </a:lnTo>
                  <a:lnTo>
                    <a:pt x="4800" y="3272"/>
                  </a:lnTo>
                  <a:lnTo>
                    <a:pt x="4835" y="3249"/>
                  </a:lnTo>
                  <a:lnTo>
                    <a:pt x="4870" y="3229"/>
                  </a:lnTo>
                  <a:lnTo>
                    <a:pt x="4904" y="3208"/>
                  </a:lnTo>
                  <a:lnTo>
                    <a:pt x="4939" y="3189"/>
                  </a:lnTo>
                  <a:lnTo>
                    <a:pt x="4974" y="3172"/>
                  </a:lnTo>
                  <a:lnTo>
                    <a:pt x="5010" y="3157"/>
                  </a:lnTo>
                  <a:lnTo>
                    <a:pt x="5048" y="3141"/>
                  </a:lnTo>
                  <a:lnTo>
                    <a:pt x="5084" y="3128"/>
                  </a:lnTo>
                  <a:lnTo>
                    <a:pt x="5121" y="3116"/>
                  </a:lnTo>
                  <a:lnTo>
                    <a:pt x="5158" y="3105"/>
                  </a:lnTo>
                  <a:lnTo>
                    <a:pt x="5195" y="3097"/>
                  </a:lnTo>
                  <a:lnTo>
                    <a:pt x="5233" y="3089"/>
                  </a:lnTo>
                  <a:lnTo>
                    <a:pt x="5271" y="3083"/>
                  </a:lnTo>
                  <a:lnTo>
                    <a:pt x="5310" y="3078"/>
                  </a:lnTo>
                  <a:lnTo>
                    <a:pt x="5349" y="3075"/>
                  </a:lnTo>
                  <a:lnTo>
                    <a:pt x="5388" y="3074"/>
                  </a:lnTo>
                  <a:lnTo>
                    <a:pt x="5428" y="3073"/>
                  </a:lnTo>
                  <a:lnTo>
                    <a:pt x="5468" y="3074"/>
                  </a:lnTo>
                  <a:lnTo>
                    <a:pt x="5509" y="3077"/>
                  </a:lnTo>
                  <a:lnTo>
                    <a:pt x="5550" y="3081"/>
                  </a:lnTo>
                  <a:lnTo>
                    <a:pt x="5592" y="3087"/>
                  </a:lnTo>
                  <a:lnTo>
                    <a:pt x="5633" y="3094"/>
                  </a:lnTo>
                  <a:lnTo>
                    <a:pt x="5675" y="3103"/>
                  </a:lnTo>
                  <a:lnTo>
                    <a:pt x="5717" y="3114"/>
                  </a:lnTo>
                  <a:lnTo>
                    <a:pt x="5760" y="3126"/>
                  </a:lnTo>
                  <a:lnTo>
                    <a:pt x="5803" y="3140"/>
                  </a:lnTo>
                  <a:lnTo>
                    <a:pt x="5847" y="3156"/>
                  </a:lnTo>
                  <a:lnTo>
                    <a:pt x="5892" y="3173"/>
                  </a:lnTo>
                  <a:lnTo>
                    <a:pt x="5937" y="3192"/>
                  </a:lnTo>
                  <a:lnTo>
                    <a:pt x="5981" y="3212"/>
                  </a:lnTo>
                  <a:lnTo>
                    <a:pt x="6027" y="3234"/>
                  </a:lnTo>
                  <a:lnTo>
                    <a:pt x="6073" y="3258"/>
                  </a:lnTo>
                  <a:lnTo>
                    <a:pt x="6094" y="3171"/>
                  </a:lnTo>
                  <a:lnTo>
                    <a:pt x="6113" y="3085"/>
                  </a:lnTo>
                  <a:lnTo>
                    <a:pt x="6129" y="2998"/>
                  </a:lnTo>
                  <a:lnTo>
                    <a:pt x="6143" y="2912"/>
                  </a:lnTo>
                  <a:lnTo>
                    <a:pt x="6156" y="2827"/>
                  </a:lnTo>
                  <a:lnTo>
                    <a:pt x="6166" y="2742"/>
                  </a:lnTo>
                  <a:lnTo>
                    <a:pt x="6174" y="2656"/>
                  </a:lnTo>
                  <a:lnTo>
                    <a:pt x="6179" y="2572"/>
                  </a:lnTo>
                  <a:lnTo>
                    <a:pt x="6182" y="2488"/>
                  </a:lnTo>
                  <a:lnTo>
                    <a:pt x="6182" y="2405"/>
                  </a:lnTo>
                  <a:lnTo>
                    <a:pt x="6180" y="2322"/>
                  </a:lnTo>
                  <a:lnTo>
                    <a:pt x="6176" y="2239"/>
                  </a:lnTo>
                  <a:lnTo>
                    <a:pt x="6173" y="2199"/>
                  </a:lnTo>
                  <a:lnTo>
                    <a:pt x="6169" y="2157"/>
                  </a:lnTo>
                  <a:lnTo>
                    <a:pt x="6165" y="2117"/>
                  </a:lnTo>
                  <a:lnTo>
                    <a:pt x="6160" y="2076"/>
                  </a:lnTo>
                  <a:lnTo>
                    <a:pt x="6154" y="2035"/>
                  </a:lnTo>
                  <a:lnTo>
                    <a:pt x="6147" y="1994"/>
                  </a:lnTo>
                  <a:lnTo>
                    <a:pt x="6140" y="1955"/>
                  </a:lnTo>
                  <a:lnTo>
                    <a:pt x="6132" y="1915"/>
                  </a:lnTo>
                  <a:lnTo>
                    <a:pt x="6123" y="1874"/>
                  </a:lnTo>
                  <a:lnTo>
                    <a:pt x="6114" y="1835"/>
                  </a:lnTo>
                  <a:lnTo>
                    <a:pt x="6104" y="1794"/>
                  </a:lnTo>
                  <a:lnTo>
                    <a:pt x="6093" y="1755"/>
                  </a:lnTo>
                  <a:lnTo>
                    <a:pt x="6082" y="1716"/>
                  </a:lnTo>
                  <a:lnTo>
                    <a:pt x="6070" y="1676"/>
                  </a:lnTo>
                  <a:lnTo>
                    <a:pt x="6057" y="1637"/>
                  </a:lnTo>
                  <a:lnTo>
                    <a:pt x="6044" y="1598"/>
                  </a:lnTo>
                  <a:lnTo>
                    <a:pt x="6028" y="1558"/>
                  </a:lnTo>
                  <a:lnTo>
                    <a:pt x="6013" y="1520"/>
                  </a:lnTo>
                  <a:lnTo>
                    <a:pt x="5998" y="1481"/>
                  </a:lnTo>
                  <a:lnTo>
                    <a:pt x="5981" y="1443"/>
                  </a:lnTo>
                  <a:lnTo>
                    <a:pt x="5964" y="1404"/>
                  </a:lnTo>
                  <a:lnTo>
                    <a:pt x="5945" y="1366"/>
                  </a:lnTo>
                  <a:lnTo>
                    <a:pt x="5927" y="1328"/>
                  </a:lnTo>
                  <a:lnTo>
                    <a:pt x="5907" y="1290"/>
                  </a:lnTo>
                  <a:lnTo>
                    <a:pt x="5886" y="1252"/>
                  </a:lnTo>
                  <a:lnTo>
                    <a:pt x="5865" y="1214"/>
                  </a:lnTo>
                  <a:lnTo>
                    <a:pt x="5843" y="1176"/>
                  </a:lnTo>
                  <a:lnTo>
                    <a:pt x="5820" y="1139"/>
                  </a:lnTo>
                  <a:lnTo>
                    <a:pt x="5796" y="1102"/>
                  </a:lnTo>
                  <a:lnTo>
                    <a:pt x="5771" y="1065"/>
                  </a:lnTo>
                  <a:lnTo>
                    <a:pt x="5746" y="1028"/>
                  </a:lnTo>
                  <a:lnTo>
                    <a:pt x="5719" y="992"/>
                  </a:lnTo>
                  <a:lnTo>
                    <a:pt x="5692" y="954"/>
                  </a:lnTo>
                  <a:lnTo>
                    <a:pt x="5664" y="918"/>
                  </a:lnTo>
                  <a:lnTo>
                    <a:pt x="5635" y="881"/>
                  </a:lnTo>
                  <a:lnTo>
                    <a:pt x="5606" y="845"/>
                  </a:lnTo>
                  <a:lnTo>
                    <a:pt x="5575" y="809"/>
                  </a:lnTo>
                  <a:lnTo>
                    <a:pt x="5543" y="774"/>
                  </a:lnTo>
                  <a:lnTo>
                    <a:pt x="5511" y="738"/>
                  </a:lnTo>
                  <a:lnTo>
                    <a:pt x="5478" y="702"/>
                  </a:lnTo>
                  <a:lnTo>
                    <a:pt x="5417" y="655"/>
                  </a:lnTo>
                  <a:lnTo>
                    <a:pt x="5356" y="609"/>
                  </a:lnTo>
                  <a:lnTo>
                    <a:pt x="5296" y="564"/>
                  </a:lnTo>
                  <a:lnTo>
                    <a:pt x="5234" y="522"/>
                  </a:lnTo>
                  <a:lnTo>
                    <a:pt x="5173" y="480"/>
                  </a:lnTo>
                  <a:lnTo>
                    <a:pt x="5113" y="441"/>
                  </a:lnTo>
                  <a:lnTo>
                    <a:pt x="5052" y="404"/>
                  </a:lnTo>
                  <a:lnTo>
                    <a:pt x="4992" y="368"/>
                  </a:lnTo>
                  <a:lnTo>
                    <a:pt x="4932" y="333"/>
                  </a:lnTo>
                  <a:lnTo>
                    <a:pt x="4871" y="301"/>
                  </a:lnTo>
                  <a:lnTo>
                    <a:pt x="4811" y="269"/>
                  </a:lnTo>
                  <a:lnTo>
                    <a:pt x="4750" y="240"/>
                  </a:lnTo>
                  <a:lnTo>
                    <a:pt x="4689" y="213"/>
                  </a:lnTo>
                  <a:lnTo>
                    <a:pt x="4629" y="186"/>
                  </a:lnTo>
                  <a:lnTo>
                    <a:pt x="4569" y="162"/>
                  </a:lnTo>
                  <a:lnTo>
                    <a:pt x="4509" y="141"/>
                  </a:lnTo>
                  <a:lnTo>
                    <a:pt x="4449" y="119"/>
                  </a:lnTo>
                  <a:lnTo>
                    <a:pt x="4389" y="100"/>
                  </a:lnTo>
                  <a:lnTo>
                    <a:pt x="4329" y="83"/>
                  </a:lnTo>
                  <a:lnTo>
                    <a:pt x="4269" y="66"/>
                  </a:lnTo>
                  <a:lnTo>
                    <a:pt x="4209" y="52"/>
                  </a:lnTo>
                  <a:lnTo>
                    <a:pt x="4150" y="40"/>
                  </a:lnTo>
                  <a:lnTo>
                    <a:pt x="4090" y="29"/>
                  </a:lnTo>
                  <a:lnTo>
                    <a:pt x="4030" y="20"/>
                  </a:lnTo>
                  <a:lnTo>
                    <a:pt x="3969" y="13"/>
                  </a:lnTo>
                  <a:lnTo>
                    <a:pt x="3910" y="6"/>
                  </a:lnTo>
                  <a:lnTo>
                    <a:pt x="3850" y="3"/>
                  </a:lnTo>
                  <a:lnTo>
                    <a:pt x="3791" y="0"/>
                  </a:lnTo>
                  <a:lnTo>
                    <a:pt x="3731" y="0"/>
                  </a:lnTo>
                  <a:lnTo>
                    <a:pt x="3672" y="0"/>
                  </a:lnTo>
                  <a:lnTo>
                    <a:pt x="3613" y="3"/>
                  </a:lnTo>
                  <a:lnTo>
                    <a:pt x="3553" y="7"/>
                  </a:lnTo>
                  <a:lnTo>
                    <a:pt x="3494" y="13"/>
                  </a:lnTo>
                  <a:lnTo>
                    <a:pt x="3435" y="20"/>
                  </a:lnTo>
                  <a:lnTo>
                    <a:pt x="3376" y="30"/>
                  </a:lnTo>
                  <a:lnTo>
                    <a:pt x="3316" y="41"/>
                  </a:lnTo>
                  <a:lnTo>
                    <a:pt x="3257" y="53"/>
                  </a:lnTo>
                  <a:lnTo>
                    <a:pt x="3198" y="67"/>
                  </a:lnTo>
                  <a:lnTo>
                    <a:pt x="3139" y="84"/>
                  </a:lnTo>
                  <a:lnTo>
                    <a:pt x="3080" y="101"/>
                  </a:lnTo>
                  <a:lnTo>
                    <a:pt x="3021" y="121"/>
                  </a:lnTo>
                  <a:lnTo>
                    <a:pt x="2963" y="142"/>
                  </a:lnTo>
                  <a:lnTo>
                    <a:pt x="2904" y="165"/>
                  </a:lnTo>
                  <a:lnTo>
                    <a:pt x="2845" y="189"/>
                  </a:lnTo>
                  <a:lnTo>
                    <a:pt x="2787" y="215"/>
                  </a:lnTo>
                  <a:lnTo>
                    <a:pt x="2729" y="242"/>
                  </a:lnTo>
                  <a:lnTo>
                    <a:pt x="2670" y="272"/>
                  </a:lnTo>
                  <a:lnTo>
                    <a:pt x="2612" y="303"/>
                  </a:lnTo>
                  <a:lnTo>
                    <a:pt x="2553" y="336"/>
                  </a:lnTo>
                  <a:lnTo>
                    <a:pt x="2495" y="370"/>
                  </a:lnTo>
                  <a:lnTo>
                    <a:pt x="2436" y="406"/>
                  </a:lnTo>
                  <a:lnTo>
                    <a:pt x="2378" y="444"/>
                  </a:lnTo>
                  <a:lnTo>
                    <a:pt x="2319" y="484"/>
                  </a:lnTo>
                  <a:lnTo>
                    <a:pt x="2261" y="525"/>
                  </a:lnTo>
                  <a:lnTo>
                    <a:pt x="2203" y="568"/>
                  </a:lnTo>
                  <a:lnTo>
                    <a:pt x="2145" y="612"/>
                  </a:lnTo>
                  <a:lnTo>
                    <a:pt x="2087" y="658"/>
                  </a:lnTo>
                  <a:lnTo>
                    <a:pt x="2030" y="706"/>
                  </a:lnTo>
                  <a:lnTo>
                    <a:pt x="1971" y="756"/>
                  </a:lnTo>
                  <a:lnTo>
                    <a:pt x="1913" y="807"/>
                  </a:lnTo>
                  <a:lnTo>
                    <a:pt x="1856" y="860"/>
                  </a:lnTo>
                  <a:lnTo>
                    <a:pt x="1798" y="915"/>
                  </a:lnTo>
                  <a:lnTo>
                    <a:pt x="1740" y="971"/>
                  </a:lnTo>
                  <a:lnTo>
                    <a:pt x="1682" y="1029"/>
                  </a:lnTo>
                  <a:lnTo>
                    <a:pt x="1619" y="1102"/>
                  </a:lnTo>
                  <a:lnTo>
                    <a:pt x="1558" y="1175"/>
                  </a:lnTo>
                  <a:lnTo>
                    <a:pt x="1500" y="1249"/>
                  </a:lnTo>
                  <a:lnTo>
                    <a:pt x="1444" y="1324"/>
                  </a:lnTo>
                  <a:lnTo>
                    <a:pt x="1392" y="1398"/>
                  </a:lnTo>
                  <a:lnTo>
                    <a:pt x="1343" y="1473"/>
                  </a:lnTo>
                  <a:lnTo>
                    <a:pt x="1296" y="1549"/>
                  </a:lnTo>
                  <a:lnTo>
                    <a:pt x="1251" y="1624"/>
                  </a:lnTo>
                  <a:lnTo>
                    <a:pt x="1209" y="1700"/>
                  </a:lnTo>
                  <a:lnTo>
                    <a:pt x="1171" y="1777"/>
                  </a:lnTo>
                  <a:lnTo>
                    <a:pt x="1135" y="1855"/>
                  </a:lnTo>
                  <a:lnTo>
                    <a:pt x="1101" y="1932"/>
                  </a:lnTo>
                  <a:lnTo>
                    <a:pt x="1071" y="2010"/>
                  </a:lnTo>
                  <a:lnTo>
                    <a:pt x="1042" y="2088"/>
                  </a:lnTo>
                  <a:lnTo>
                    <a:pt x="1017" y="2167"/>
                  </a:lnTo>
                  <a:lnTo>
                    <a:pt x="994" y="2246"/>
                  </a:lnTo>
                  <a:lnTo>
                    <a:pt x="973" y="2325"/>
                  </a:lnTo>
                  <a:lnTo>
                    <a:pt x="956" y="2405"/>
                  </a:lnTo>
                  <a:lnTo>
                    <a:pt x="941" y="2485"/>
                  </a:lnTo>
                  <a:lnTo>
                    <a:pt x="927" y="2566"/>
                  </a:lnTo>
                  <a:lnTo>
                    <a:pt x="918" y="2646"/>
                  </a:lnTo>
                  <a:lnTo>
                    <a:pt x="910" y="2727"/>
                  </a:lnTo>
                  <a:lnTo>
                    <a:pt x="904" y="2809"/>
                  </a:lnTo>
                  <a:lnTo>
                    <a:pt x="902" y="2891"/>
                  </a:lnTo>
                  <a:lnTo>
                    <a:pt x="902" y="2974"/>
                  </a:lnTo>
                  <a:lnTo>
                    <a:pt x="904" y="3056"/>
                  </a:lnTo>
                  <a:lnTo>
                    <a:pt x="909" y="3140"/>
                  </a:lnTo>
                  <a:lnTo>
                    <a:pt x="917" y="3223"/>
                  </a:lnTo>
                  <a:lnTo>
                    <a:pt x="926" y="3307"/>
                  </a:lnTo>
                  <a:lnTo>
                    <a:pt x="938" y="3391"/>
                  </a:lnTo>
                  <a:lnTo>
                    <a:pt x="953" y="3476"/>
                  </a:lnTo>
                  <a:lnTo>
                    <a:pt x="969" y="3561"/>
                  </a:lnTo>
                  <a:lnTo>
                    <a:pt x="982" y="3590"/>
                  </a:lnTo>
                  <a:lnTo>
                    <a:pt x="994" y="3620"/>
                  </a:lnTo>
                  <a:lnTo>
                    <a:pt x="1005" y="3649"/>
                  </a:lnTo>
                  <a:lnTo>
                    <a:pt x="1016" y="3679"/>
                  </a:lnTo>
                  <a:lnTo>
                    <a:pt x="1025" y="3709"/>
                  </a:lnTo>
                  <a:lnTo>
                    <a:pt x="1033" y="3740"/>
                  </a:lnTo>
                  <a:lnTo>
                    <a:pt x="1042" y="3769"/>
                  </a:lnTo>
                  <a:lnTo>
                    <a:pt x="1049" y="3800"/>
                  </a:lnTo>
                  <a:lnTo>
                    <a:pt x="1055" y="3832"/>
                  </a:lnTo>
                  <a:lnTo>
                    <a:pt x="1061" y="3862"/>
                  </a:lnTo>
                  <a:lnTo>
                    <a:pt x="1065" y="3893"/>
                  </a:lnTo>
                  <a:lnTo>
                    <a:pt x="1069" y="3923"/>
                  </a:lnTo>
                  <a:lnTo>
                    <a:pt x="1073" y="3954"/>
                  </a:lnTo>
                  <a:lnTo>
                    <a:pt x="1075" y="3986"/>
                  </a:lnTo>
                  <a:lnTo>
                    <a:pt x="1077" y="4016"/>
                  </a:lnTo>
                  <a:lnTo>
                    <a:pt x="1077" y="4047"/>
                  </a:lnTo>
                  <a:lnTo>
                    <a:pt x="1078" y="4078"/>
                  </a:lnTo>
                  <a:lnTo>
                    <a:pt x="1077" y="4108"/>
                  </a:lnTo>
                  <a:lnTo>
                    <a:pt x="1076" y="4139"/>
                  </a:lnTo>
                  <a:lnTo>
                    <a:pt x="1074" y="4169"/>
                  </a:lnTo>
                  <a:lnTo>
                    <a:pt x="1071" y="4200"/>
                  </a:lnTo>
                  <a:lnTo>
                    <a:pt x="1067" y="4229"/>
                  </a:lnTo>
                  <a:lnTo>
                    <a:pt x="1063" y="4260"/>
                  </a:lnTo>
                  <a:lnTo>
                    <a:pt x="1057" y="4289"/>
                  </a:lnTo>
                  <a:lnTo>
                    <a:pt x="1052" y="4319"/>
                  </a:lnTo>
                  <a:lnTo>
                    <a:pt x="1045" y="4348"/>
                  </a:lnTo>
                  <a:lnTo>
                    <a:pt x="1039" y="4377"/>
                  </a:lnTo>
                  <a:lnTo>
                    <a:pt x="1030" y="4405"/>
                  </a:lnTo>
                  <a:lnTo>
                    <a:pt x="1022" y="4434"/>
                  </a:lnTo>
                  <a:lnTo>
                    <a:pt x="1013" y="4461"/>
                  </a:lnTo>
                  <a:lnTo>
                    <a:pt x="1003" y="4489"/>
                  </a:lnTo>
                  <a:lnTo>
                    <a:pt x="992" y="4516"/>
                  </a:lnTo>
                  <a:lnTo>
                    <a:pt x="0" y="5428"/>
                  </a:lnTo>
                  <a:close/>
                  <a:moveTo>
                    <a:pt x="5416" y="3317"/>
                  </a:moveTo>
                  <a:lnTo>
                    <a:pt x="5416" y="3317"/>
                  </a:lnTo>
                  <a:lnTo>
                    <a:pt x="5463" y="3318"/>
                  </a:lnTo>
                  <a:lnTo>
                    <a:pt x="5510" y="3322"/>
                  </a:lnTo>
                  <a:lnTo>
                    <a:pt x="5554" y="3328"/>
                  </a:lnTo>
                  <a:lnTo>
                    <a:pt x="5600" y="3336"/>
                  </a:lnTo>
                  <a:lnTo>
                    <a:pt x="5644" y="3346"/>
                  </a:lnTo>
                  <a:lnTo>
                    <a:pt x="5688" y="3359"/>
                  </a:lnTo>
                  <a:lnTo>
                    <a:pt x="5730" y="3373"/>
                  </a:lnTo>
                  <a:lnTo>
                    <a:pt x="5772" y="3389"/>
                  </a:lnTo>
                  <a:lnTo>
                    <a:pt x="5812" y="3408"/>
                  </a:lnTo>
                  <a:lnTo>
                    <a:pt x="5851" y="3428"/>
                  </a:lnTo>
                  <a:lnTo>
                    <a:pt x="5890" y="3450"/>
                  </a:lnTo>
                  <a:lnTo>
                    <a:pt x="5927" y="3473"/>
                  </a:lnTo>
                  <a:lnTo>
                    <a:pt x="5963" y="3500"/>
                  </a:lnTo>
                  <a:lnTo>
                    <a:pt x="5997" y="3527"/>
                  </a:lnTo>
                  <a:lnTo>
                    <a:pt x="6031" y="3555"/>
                  </a:lnTo>
                  <a:lnTo>
                    <a:pt x="6062" y="3586"/>
                  </a:lnTo>
                  <a:lnTo>
                    <a:pt x="6093" y="3618"/>
                  </a:lnTo>
                  <a:lnTo>
                    <a:pt x="6121" y="3650"/>
                  </a:lnTo>
                  <a:lnTo>
                    <a:pt x="6149" y="3685"/>
                  </a:lnTo>
                  <a:lnTo>
                    <a:pt x="6174" y="3721"/>
                  </a:lnTo>
                  <a:lnTo>
                    <a:pt x="6198" y="3759"/>
                  </a:lnTo>
                  <a:lnTo>
                    <a:pt x="6220" y="3797"/>
                  </a:lnTo>
                  <a:lnTo>
                    <a:pt x="6240" y="3836"/>
                  </a:lnTo>
                  <a:lnTo>
                    <a:pt x="6259" y="3877"/>
                  </a:lnTo>
                  <a:lnTo>
                    <a:pt x="6275" y="3918"/>
                  </a:lnTo>
                  <a:lnTo>
                    <a:pt x="6289" y="3961"/>
                  </a:lnTo>
                  <a:lnTo>
                    <a:pt x="6302" y="4004"/>
                  </a:lnTo>
                  <a:lnTo>
                    <a:pt x="6312" y="4048"/>
                  </a:lnTo>
                  <a:lnTo>
                    <a:pt x="6320" y="4093"/>
                  </a:lnTo>
                  <a:lnTo>
                    <a:pt x="6326" y="4139"/>
                  </a:lnTo>
                  <a:lnTo>
                    <a:pt x="6330" y="4186"/>
                  </a:lnTo>
                  <a:lnTo>
                    <a:pt x="6331" y="4233"/>
                  </a:lnTo>
                  <a:lnTo>
                    <a:pt x="6330" y="4280"/>
                  </a:lnTo>
                  <a:lnTo>
                    <a:pt x="6326" y="4325"/>
                  </a:lnTo>
                  <a:lnTo>
                    <a:pt x="6320" y="4371"/>
                  </a:lnTo>
                  <a:lnTo>
                    <a:pt x="6312" y="4416"/>
                  </a:lnTo>
                  <a:lnTo>
                    <a:pt x="6302" y="4461"/>
                  </a:lnTo>
                  <a:lnTo>
                    <a:pt x="6289" y="4504"/>
                  </a:lnTo>
                  <a:lnTo>
                    <a:pt x="6275" y="4546"/>
                  </a:lnTo>
                  <a:lnTo>
                    <a:pt x="6259" y="4588"/>
                  </a:lnTo>
                  <a:lnTo>
                    <a:pt x="6240" y="4628"/>
                  </a:lnTo>
                  <a:lnTo>
                    <a:pt x="6220" y="4667"/>
                  </a:lnTo>
                  <a:lnTo>
                    <a:pt x="6198" y="4706"/>
                  </a:lnTo>
                  <a:lnTo>
                    <a:pt x="6174" y="4743"/>
                  </a:lnTo>
                  <a:lnTo>
                    <a:pt x="6149" y="4779"/>
                  </a:lnTo>
                  <a:lnTo>
                    <a:pt x="6121" y="4814"/>
                  </a:lnTo>
                  <a:lnTo>
                    <a:pt x="6093" y="4847"/>
                  </a:lnTo>
                  <a:lnTo>
                    <a:pt x="6062" y="4878"/>
                  </a:lnTo>
                  <a:lnTo>
                    <a:pt x="6031" y="4909"/>
                  </a:lnTo>
                  <a:lnTo>
                    <a:pt x="5997" y="4937"/>
                  </a:lnTo>
                  <a:lnTo>
                    <a:pt x="5963" y="4965"/>
                  </a:lnTo>
                  <a:lnTo>
                    <a:pt x="5927" y="4991"/>
                  </a:lnTo>
                  <a:lnTo>
                    <a:pt x="5890" y="5015"/>
                  </a:lnTo>
                  <a:lnTo>
                    <a:pt x="5851" y="5037"/>
                  </a:lnTo>
                  <a:lnTo>
                    <a:pt x="5812" y="5056"/>
                  </a:lnTo>
                  <a:lnTo>
                    <a:pt x="5772" y="5075"/>
                  </a:lnTo>
                  <a:lnTo>
                    <a:pt x="5730" y="5091"/>
                  </a:lnTo>
                  <a:lnTo>
                    <a:pt x="5688" y="5105"/>
                  </a:lnTo>
                  <a:lnTo>
                    <a:pt x="5644" y="5119"/>
                  </a:lnTo>
                  <a:lnTo>
                    <a:pt x="5600" y="5128"/>
                  </a:lnTo>
                  <a:lnTo>
                    <a:pt x="5554" y="5136"/>
                  </a:lnTo>
                  <a:lnTo>
                    <a:pt x="5510" y="5143"/>
                  </a:lnTo>
                  <a:lnTo>
                    <a:pt x="5463" y="5146"/>
                  </a:lnTo>
                  <a:lnTo>
                    <a:pt x="5416" y="5147"/>
                  </a:lnTo>
                  <a:lnTo>
                    <a:pt x="5369" y="5146"/>
                  </a:lnTo>
                  <a:lnTo>
                    <a:pt x="5323" y="5143"/>
                  </a:lnTo>
                  <a:lnTo>
                    <a:pt x="5277" y="5136"/>
                  </a:lnTo>
                  <a:lnTo>
                    <a:pt x="5232" y="5128"/>
                  </a:lnTo>
                  <a:lnTo>
                    <a:pt x="5187" y="5119"/>
                  </a:lnTo>
                  <a:lnTo>
                    <a:pt x="5145" y="5105"/>
                  </a:lnTo>
                  <a:lnTo>
                    <a:pt x="5102" y="5091"/>
                  </a:lnTo>
                  <a:lnTo>
                    <a:pt x="5061" y="5075"/>
                  </a:lnTo>
                  <a:lnTo>
                    <a:pt x="5020" y="5056"/>
                  </a:lnTo>
                  <a:lnTo>
                    <a:pt x="4981" y="5037"/>
                  </a:lnTo>
                  <a:lnTo>
                    <a:pt x="4943" y="5015"/>
                  </a:lnTo>
                  <a:lnTo>
                    <a:pt x="4906" y="4991"/>
                  </a:lnTo>
                  <a:lnTo>
                    <a:pt x="4870" y="4965"/>
                  </a:lnTo>
                  <a:lnTo>
                    <a:pt x="4835" y="4937"/>
                  </a:lnTo>
                  <a:lnTo>
                    <a:pt x="4802" y="4909"/>
                  </a:lnTo>
                  <a:lnTo>
                    <a:pt x="4770" y="4878"/>
                  </a:lnTo>
                  <a:lnTo>
                    <a:pt x="4740" y="4847"/>
                  </a:lnTo>
                  <a:lnTo>
                    <a:pt x="4710" y="4814"/>
                  </a:lnTo>
                  <a:lnTo>
                    <a:pt x="4684" y="4779"/>
                  </a:lnTo>
                  <a:lnTo>
                    <a:pt x="4658" y="4743"/>
                  </a:lnTo>
                  <a:lnTo>
                    <a:pt x="4634" y="4706"/>
                  </a:lnTo>
                  <a:lnTo>
                    <a:pt x="4612" y="4667"/>
                  </a:lnTo>
                  <a:lnTo>
                    <a:pt x="4592" y="4628"/>
                  </a:lnTo>
                  <a:lnTo>
                    <a:pt x="4574" y="4588"/>
                  </a:lnTo>
                  <a:lnTo>
                    <a:pt x="4557" y="4546"/>
                  </a:lnTo>
                  <a:lnTo>
                    <a:pt x="4543" y="4504"/>
                  </a:lnTo>
                  <a:lnTo>
                    <a:pt x="4530" y="4461"/>
                  </a:lnTo>
                  <a:lnTo>
                    <a:pt x="4520" y="4416"/>
                  </a:lnTo>
                  <a:lnTo>
                    <a:pt x="4511" y="4371"/>
                  </a:lnTo>
                  <a:lnTo>
                    <a:pt x="4506" y="4325"/>
                  </a:lnTo>
                  <a:lnTo>
                    <a:pt x="4503" y="4280"/>
                  </a:lnTo>
                  <a:lnTo>
                    <a:pt x="4501" y="4233"/>
                  </a:lnTo>
                  <a:lnTo>
                    <a:pt x="4503" y="4186"/>
                  </a:lnTo>
                  <a:lnTo>
                    <a:pt x="4506" y="4139"/>
                  </a:lnTo>
                  <a:lnTo>
                    <a:pt x="4511" y="4093"/>
                  </a:lnTo>
                  <a:lnTo>
                    <a:pt x="4520" y="4048"/>
                  </a:lnTo>
                  <a:lnTo>
                    <a:pt x="4530" y="4004"/>
                  </a:lnTo>
                  <a:lnTo>
                    <a:pt x="4543" y="3961"/>
                  </a:lnTo>
                  <a:lnTo>
                    <a:pt x="4557" y="3918"/>
                  </a:lnTo>
                  <a:lnTo>
                    <a:pt x="4574" y="3877"/>
                  </a:lnTo>
                  <a:lnTo>
                    <a:pt x="4592" y="3836"/>
                  </a:lnTo>
                  <a:lnTo>
                    <a:pt x="4612" y="3797"/>
                  </a:lnTo>
                  <a:lnTo>
                    <a:pt x="4634" y="3759"/>
                  </a:lnTo>
                  <a:lnTo>
                    <a:pt x="4658" y="3721"/>
                  </a:lnTo>
                  <a:lnTo>
                    <a:pt x="4684" y="3685"/>
                  </a:lnTo>
                  <a:lnTo>
                    <a:pt x="4710" y="3650"/>
                  </a:lnTo>
                  <a:lnTo>
                    <a:pt x="4740" y="3618"/>
                  </a:lnTo>
                  <a:lnTo>
                    <a:pt x="4770" y="3586"/>
                  </a:lnTo>
                  <a:lnTo>
                    <a:pt x="4802" y="3555"/>
                  </a:lnTo>
                  <a:lnTo>
                    <a:pt x="4835" y="3527"/>
                  </a:lnTo>
                  <a:lnTo>
                    <a:pt x="4870" y="3500"/>
                  </a:lnTo>
                  <a:lnTo>
                    <a:pt x="4906" y="3473"/>
                  </a:lnTo>
                  <a:lnTo>
                    <a:pt x="4943" y="3450"/>
                  </a:lnTo>
                  <a:lnTo>
                    <a:pt x="4981" y="3428"/>
                  </a:lnTo>
                  <a:lnTo>
                    <a:pt x="5020" y="3408"/>
                  </a:lnTo>
                  <a:lnTo>
                    <a:pt x="5061" y="3389"/>
                  </a:lnTo>
                  <a:lnTo>
                    <a:pt x="5102" y="3373"/>
                  </a:lnTo>
                  <a:lnTo>
                    <a:pt x="5145" y="3359"/>
                  </a:lnTo>
                  <a:lnTo>
                    <a:pt x="5187" y="3346"/>
                  </a:lnTo>
                  <a:lnTo>
                    <a:pt x="5232" y="3336"/>
                  </a:lnTo>
                  <a:lnTo>
                    <a:pt x="5277" y="3328"/>
                  </a:lnTo>
                  <a:lnTo>
                    <a:pt x="5323" y="3322"/>
                  </a:lnTo>
                  <a:lnTo>
                    <a:pt x="5369" y="3318"/>
                  </a:lnTo>
                  <a:lnTo>
                    <a:pt x="5416" y="3317"/>
                  </a:lnTo>
                  <a:close/>
                  <a:moveTo>
                    <a:pt x="5416" y="3636"/>
                  </a:moveTo>
                  <a:lnTo>
                    <a:pt x="5416" y="3636"/>
                  </a:lnTo>
                  <a:lnTo>
                    <a:pt x="5446" y="3637"/>
                  </a:lnTo>
                  <a:lnTo>
                    <a:pt x="5477" y="3639"/>
                  </a:lnTo>
                  <a:lnTo>
                    <a:pt x="5506" y="3643"/>
                  </a:lnTo>
                  <a:lnTo>
                    <a:pt x="5536" y="3648"/>
                  </a:lnTo>
                  <a:lnTo>
                    <a:pt x="5564" y="3655"/>
                  </a:lnTo>
                  <a:lnTo>
                    <a:pt x="5593" y="3663"/>
                  </a:lnTo>
                  <a:lnTo>
                    <a:pt x="5620" y="3672"/>
                  </a:lnTo>
                  <a:lnTo>
                    <a:pt x="5647" y="3683"/>
                  </a:lnTo>
                  <a:lnTo>
                    <a:pt x="5673" y="3695"/>
                  </a:lnTo>
                  <a:lnTo>
                    <a:pt x="5700" y="3708"/>
                  </a:lnTo>
                  <a:lnTo>
                    <a:pt x="5725" y="3722"/>
                  </a:lnTo>
                  <a:lnTo>
                    <a:pt x="5749" y="3739"/>
                  </a:lnTo>
                  <a:lnTo>
                    <a:pt x="5772" y="3755"/>
                  </a:lnTo>
                  <a:lnTo>
                    <a:pt x="5795" y="3773"/>
                  </a:lnTo>
                  <a:lnTo>
                    <a:pt x="5817" y="3791"/>
                  </a:lnTo>
                  <a:lnTo>
                    <a:pt x="5837" y="3811"/>
                  </a:lnTo>
                  <a:lnTo>
                    <a:pt x="5857" y="3832"/>
                  </a:lnTo>
                  <a:lnTo>
                    <a:pt x="5876" y="3854"/>
                  </a:lnTo>
                  <a:lnTo>
                    <a:pt x="5893" y="3877"/>
                  </a:lnTo>
                  <a:lnTo>
                    <a:pt x="5909" y="3899"/>
                  </a:lnTo>
                  <a:lnTo>
                    <a:pt x="5925" y="3923"/>
                  </a:lnTo>
                  <a:lnTo>
                    <a:pt x="5940" y="3949"/>
                  </a:lnTo>
                  <a:lnTo>
                    <a:pt x="5953" y="3975"/>
                  </a:lnTo>
                  <a:lnTo>
                    <a:pt x="5965" y="4001"/>
                  </a:lnTo>
                  <a:lnTo>
                    <a:pt x="5975" y="4027"/>
                  </a:lnTo>
                  <a:lnTo>
                    <a:pt x="5985" y="4056"/>
                  </a:lnTo>
                  <a:lnTo>
                    <a:pt x="5992" y="4084"/>
                  </a:lnTo>
                  <a:lnTo>
                    <a:pt x="6000" y="4112"/>
                  </a:lnTo>
                  <a:lnTo>
                    <a:pt x="6004" y="4142"/>
                  </a:lnTo>
                  <a:lnTo>
                    <a:pt x="6009" y="4171"/>
                  </a:lnTo>
                  <a:lnTo>
                    <a:pt x="6011" y="4202"/>
                  </a:lnTo>
                  <a:lnTo>
                    <a:pt x="6012" y="4233"/>
                  </a:lnTo>
                  <a:lnTo>
                    <a:pt x="6011" y="4263"/>
                  </a:lnTo>
                  <a:lnTo>
                    <a:pt x="6009" y="4293"/>
                  </a:lnTo>
                  <a:lnTo>
                    <a:pt x="6004" y="4322"/>
                  </a:lnTo>
                  <a:lnTo>
                    <a:pt x="6000" y="4352"/>
                  </a:lnTo>
                  <a:lnTo>
                    <a:pt x="5992" y="4381"/>
                  </a:lnTo>
                  <a:lnTo>
                    <a:pt x="5985" y="4408"/>
                  </a:lnTo>
                  <a:lnTo>
                    <a:pt x="5975" y="4437"/>
                  </a:lnTo>
                  <a:lnTo>
                    <a:pt x="5965" y="4463"/>
                  </a:lnTo>
                  <a:lnTo>
                    <a:pt x="5953" y="4490"/>
                  </a:lnTo>
                  <a:lnTo>
                    <a:pt x="5940" y="4516"/>
                  </a:lnTo>
                  <a:lnTo>
                    <a:pt x="5925" y="4541"/>
                  </a:lnTo>
                  <a:lnTo>
                    <a:pt x="5909" y="4565"/>
                  </a:lnTo>
                  <a:lnTo>
                    <a:pt x="5893" y="4588"/>
                  </a:lnTo>
                  <a:lnTo>
                    <a:pt x="5876" y="4611"/>
                  </a:lnTo>
                  <a:lnTo>
                    <a:pt x="5857" y="4632"/>
                  </a:lnTo>
                  <a:lnTo>
                    <a:pt x="5837" y="4653"/>
                  </a:lnTo>
                  <a:lnTo>
                    <a:pt x="5817" y="4673"/>
                  </a:lnTo>
                  <a:lnTo>
                    <a:pt x="5795" y="4691"/>
                  </a:lnTo>
                  <a:lnTo>
                    <a:pt x="5772" y="4709"/>
                  </a:lnTo>
                  <a:lnTo>
                    <a:pt x="5749" y="4726"/>
                  </a:lnTo>
                  <a:lnTo>
                    <a:pt x="5725" y="4742"/>
                  </a:lnTo>
                  <a:lnTo>
                    <a:pt x="5700" y="4756"/>
                  </a:lnTo>
                  <a:lnTo>
                    <a:pt x="5673" y="4769"/>
                  </a:lnTo>
                  <a:lnTo>
                    <a:pt x="5647" y="4781"/>
                  </a:lnTo>
                  <a:lnTo>
                    <a:pt x="5620" y="4792"/>
                  </a:lnTo>
                  <a:lnTo>
                    <a:pt x="5593" y="4801"/>
                  </a:lnTo>
                  <a:lnTo>
                    <a:pt x="5564" y="4809"/>
                  </a:lnTo>
                  <a:lnTo>
                    <a:pt x="5536" y="4816"/>
                  </a:lnTo>
                  <a:lnTo>
                    <a:pt x="5506" y="4821"/>
                  </a:lnTo>
                  <a:lnTo>
                    <a:pt x="5477" y="4825"/>
                  </a:lnTo>
                  <a:lnTo>
                    <a:pt x="5446" y="4827"/>
                  </a:lnTo>
                  <a:lnTo>
                    <a:pt x="5416" y="4828"/>
                  </a:lnTo>
                  <a:lnTo>
                    <a:pt x="5385" y="4827"/>
                  </a:lnTo>
                  <a:lnTo>
                    <a:pt x="5356" y="4825"/>
                  </a:lnTo>
                  <a:lnTo>
                    <a:pt x="5325" y="4821"/>
                  </a:lnTo>
                  <a:lnTo>
                    <a:pt x="5297" y="4816"/>
                  </a:lnTo>
                  <a:lnTo>
                    <a:pt x="5267" y="4809"/>
                  </a:lnTo>
                  <a:lnTo>
                    <a:pt x="5239" y="4801"/>
                  </a:lnTo>
                  <a:lnTo>
                    <a:pt x="5211" y="4792"/>
                  </a:lnTo>
                  <a:lnTo>
                    <a:pt x="5184" y="4781"/>
                  </a:lnTo>
                  <a:lnTo>
                    <a:pt x="5158" y="4769"/>
                  </a:lnTo>
                  <a:lnTo>
                    <a:pt x="5133" y="4756"/>
                  </a:lnTo>
                  <a:lnTo>
                    <a:pt x="5108" y="4742"/>
                  </a:lnTo>
                  <a:lnTo>
                    <a:pt x="5084" y="4726"/>
                  </a:lnTo>
                  <a:lnTo>
                    <a:pt x="5060" y="4709"/>
                  </a:lnTo>
                  <a:lnTo>
                    <a:pt x="5038" y="4691"/>
                  </a:lnTo>
                  <a:lnTo>
                    <a:pt x="5016" y="4673"/>
                  </a:lnTo>
                  <a:lnTo>
                    <a:pt x="4995" y="4653"/>
                  </a:lnTo>
                  <a:lnTo>
                    <a:pt x="4975" y="4632"/>
                  </a:lnTo>
                  <a:lnTo>
                    <a:pt x="4957" y="4611"/>
                  </a:lnTo>
                  <a:lnTo>
                    <a:pt x="4939" y="4588"/>
                  </a:lnTo>
                  <a:lnTo>
                    <a:pt x="4922" y="4565"/>
                  </a:lnTo>
                  <a:lnTo>
                    <a:pt x="4907" y="4541"/>
                  </a:lnTo>
                  <a:lnTo>
                    <a:pt x="4892" y="4516"/>
                  </a:lnTo>
                  <a:lnTo>
                    <a:pt x="4879" y="4490"/>
                  </a:lnTo>
                  <a:lnTo>
                    <a:pt x="4867" y="4463"/>
                  </a:lnTo>
                  <a:lnTo>
                    <a:pt x="4856" y="4437"/>
                  </a:lnTo>
                  <a:lnTo>
                    <a:pt x="4848" y="4408"/>
                  </a:lnTo>
                  <a:lnTo>
                    <a:pt x="4839" y="4381"/>
                  </a:lnTo>
                  <a:lnTo>
                    <a:pt x="4832" y="4352"/>
                  </a:lnTo>
                  <a:lnTo>
                    <a:pt x="4827" y="4322"/>
                  </a:lnTo>
                  <a:lnTo>
                    <a:pt x="4824" y="4293"/>
                  </a:lnTo>
                  <a:lnTo>
                    <a:pt x="4821" y="4263"/>
                  </a:lnTo>
                  <a:lnTo>
                    <a:pt x="4820" y="4233"/>
                  </a:lnTo>
                  <a:lnTo>
                    <a:pt x="4821" y="4202"/>
                  </a:lnTo>
                  <a:lnTo>
                    <a:pt x="4824" y="4171"/>
                  </a:lnTo>
                  <a:lnTo>
                    <a:pt x="4827" y="4142"/>
                  </a:lnTo>
                  <a:lnTo>
                    <a:pt x="4832" y="4112"/>
                  </a:lnTo>
                  <a:lnTo>
                    <a:pt x="4839" y="4084"/>
                  </a:lnTo>
                  <a:lnTo>
                    <a:pt x="4848" y="4056"/>
                  </a:lnTo>
                  <a:lnTo>
                    <a:pt x="4856" y="4027"/>
                  </a:lnTo>
                  <a:lnTo>
                    <a:pt x="4867" y="4001"/>
                  </a:lnTo>
                  <a:lnTo>
                    <a:pt x="4879" y="3975"/>
                  </a:lnTo>
                  <a:lnTo>
                    <a:pt x="4892" y="3949"/>
                  </a:lnTo>
                  <a:lnTo>
                    <a:pt x="4907" y="3923"/>
                  </a:lnTo>
                  <a:lnTo>
                    <a:pt x="4922" y="3899"/>
                  </a:lnTo>
                  <a:lnTo>
                    <a:pt x="4939" y="3877"/>
                  </a:lnTo>
                  <a:lnTo>
                    <a:pt x="4957" y="3854"/>
                  </a:lnTo>
                  <a:lnTo>
                    <a:pt x="4975" y="3832"/>
                  </a:lnTo>
                  <a:lnTo>
                    <a:pt x="4995" y="3811"/>
                  </a:lnTo>
                  <a:lnTo>
                    <a:pt x="5016" y="3791"/>
                  </a:lnTo>
                  <a:lnTo>
                    <a:pt x="5038" y="3773"/>
                  </a:lnTo>
                  <a:lnTo>
                    <a:pt x="5060" y="3755"/>
                  </a:lnTo>
                  <a:lnTo>
                    <a:pt x="5084" y="3739"/>
                  </a:lnTo>
                  <a:lnTo>
                    <a:pt x="5108" y="3722"/>
                  </a:lnTo>
                  <a:lnTo>
                    <a:pt x="5133" y="3708"/>
                  </a:lnTo>
                  <a:lnTo>
                    <a:pt x="5158" y="3695"/>
                  </a:lnTo>
                  <a:lnTo>
                    <a:pt x="5184" y="3683"/>
                  </a:lnTo>
                  <a:lnTo>
                    <a:pt x="5211" y="3672"/>
                  </a:lnTo>
                  <a:lnTo>
                    <a:pt x="5239" y="3663"/>
                  </a:lnTo>
                  <a:lnTo>
                    <a:pt x="5267" y="3655"/>
                  </a:lnTo>
                  <a:lnTo>
                    <a:pt x="5297" y="3648"/>
                  </a:lnTo>
                  <a:lnTo>
                    <a:pt x="5325" y="3643"/>
                  </a:lnTo>
                  <a:lnTo>
                    <a:pt x="5356" y="3639"/>
                  </a:lnTo>
                  <a:lnTo>
                    <a:pt x="5385" y="3637"/>
                  </a:lnTo>
                  <a:lnTo>
                    <a:pt x="5416" y="3636"/>
                  </a:lnTo>
                  <a:close/>
                  <a:moveTo>
                    <a:pt x="1285" y="2735"/>
                  </a:moveTo>
                  <a:lnTo>
                    <a:pt x="1321" y="2720"/>
                  </a:lnTo>
                  <a:lnTo>
                    <a:pt x="3534" y="4987"/>
                  </a:lnTo>
                  <a:lnTo>
                    <a:pt x="3468" y="4992"/>
                  </a:lnTo>
                  <a:lnTo>
                    <a:pt x="3401" y="4994"/>
                  </a:lnTo>
                  <a:lnTo>
                    <a:pt x="3334" y="4994"/>
                  </a:lnTo>
                  <a:lnTo>
                    <a:pt x="3266" y="4992"/>
                  </a:lnTo>
                  <a:lnTo>
                    <a:pt x="3196" y="4987"/>
                  </a:lnTo>
                  <a:lnTo>
                    <a:pt x="3127" y="4981"/>
                  </a:lnTo>
                  <a:lnTo>
                    <a:pt x="3057" y="4972"/>
                  </a:lnTo>
                  <a:lnTo>
                    <a:pt x="2986" y="4961"/>
                  </a:lnTo>
                  <a:lnTo>
                    <a:pt x="2916" y="4948"/>
                  </a:lnTo>
                  <a:lnTo>
                    <a:pt x="2847" y="4933"/>
                  </a:lnTo>
                  <a:lnTo>
                    <a:pt x="2777" y="4916"/>
                  </a:lnTo>
                  <a:lnTo>
                    <a:pt x="2707" y="4897"/>
                  </a:lnTo>
                  <a:lnTo>
                    <a:pt x="2638" y="4876"/>
                  </a:lnTo>
                  <a:lnTo>
                    <a:pt x="2569" y="4853"/>
                  </a:lnTo>
                  <a:lnTo>
                    <a:pt x="2501" y="4828"/>
                  </a:lnTo>
                  <a:lnTo>
                    <a:pt x="2435" y="4801"/>
                  </a:lnTo>
                  <a:lnTo>
                    <a:pt x="2422" y="4795"/>
                  </a:lnTo>
                  <a:lnTo>
                    <a:pt x="2409" y="4791"/>
                  </a:lnTo>
                  <a:lnTo>
                    <a:pt x="2395" y="4788"/>
                  </a:lnTo>
                  <a:lnTo>
                    <a:pt x="2382" y="4785"/>
                  </a:lnTo>
                  <a:lnTo>
                    <a:pt x="2358" y="4783"/>
                  </a:lnTo>
                  <a:lnTo>
                    <a:pt x="2334" y="4782"/>
                  </a:lnTo>
                  <a:lnTo>
                    <a:pt x="2310" y="4782"/>
                  </a:lnTo>
                  <a:lnTo>
                    <a:pt x="2285" y="4780"/>
                  </a:lnTo>
                  <a:lnTo>
                    <a:pt x="2272" y="4779"/>
                  </a:lnTo>
                  <a:lnTo>
                    <a:pt x="2259" y="4776"/>
                  </a:lnTo>
                  <a:lnTo>
                    <a:pt x="2245" y="4772"/>
                  </a:lnTo>
                  <a:lnTo>
                    <a:pt x="2231" y="4768"/>
                  </a:lnTo>
                  <a:lnTo>
                    <a:pt x="2643" y="4320"/>
                  </a:lnTo>
                  <a:lnTo>
                    <a:pt x="1929" y="3621"/>
                  </a:lnTo>
                  <a:lnTo>
                    <a:pt x="1474" y="4045"/>
                  </a:lnTo>
                  <a:lnTo>
                    <a:pt x="1468" y="4024"/>
                  </a:lnTo>
                  <a:lnTo>
                    <a:pt x="1465" y="4005"/>
                  </a:lnTo>
                  <a:lnTo>
                    <a:pt x="1462" y="3987"/>
                  </a:lnTo>
                  <a:lnTo>
                    <a:pt x="1460" y="3968"/>
                  </a:lnTo>
                  <a:lnTo>
                    <a:pt x="1458" y="3932"/>
                  </a:lnTo>
                  <a:lnTo>
                    <a:pt x="1458" y="3897"/>
                  </a:lnTo>
                  <a:lnTo>
                    <a:pt x="1457" y="3862"/>
                  </a:lnTo>
                  <a:lnTo>
                    <a:pt x="1456" y="3846"/>
                  </a:lnTo>
                  <a:lnTo>
                    <a:pt x="1455" y="3828"/>
                  </a:lnTo>
                  <a:lnTo>
                    <a:pt x="1453" y="3811"/>
                  </a:lnTo>
                  <a:lnTo>
                    <a:pt x="1450" y="3792"/>
                  </a:lnTo>
                  <a:lnTo>
                    <a:pt x="1445" y="3774"/>
                  </a:lnTo>
                  <a:lnTo>
                    <a:pt x="1439" y="3755"/>
                  </a:lnTo>
                  <a:lnTo>
                    <a:pt x="1418" y="3693"/>
                  </a:lnTo>
                  <a:lnTo>
                    <a:pt x="1397" y="3631"/>
                  </a:lnTo>
                  <a:lnTo>
                    <a:pt x="1379" y="3568"/>
                  </a:lnTo>
                  <a:lnTo>
                    <a:pt x="1361" y="3506"/>
                  </a:lnTo>
                  <a:lnTo>
                    <a:pt x="1346" y="3443"/>
                  </a:lnTo>
                  <a:lnTo>
                    <a:pt x="1332" y="3379"/>
                  </a:lnTo>
                  <a:lnTo>
                    <a:pt x="1318" y="3317"/>
                  </a:lnTo>
                  <a:lnTo>
                    <a:pt x="1308" y="3254"/>
                  </a:lnTo>
                  <a:lnTo>
                    <a:pt x="1298" y="3189"/>
                  </a:lnTo>
                  <a:lnTo>
                    <a:pt x="1290" y="3126"/>
                  </a:lnTo>
                  <a:lnTo>
                    <a:pt x="1285" y="3062"/>
                  </a:lnTo>
                  <a:lnTo>
                    <a:pt x="1280" y="2997"/>
                  </a:lnTo>
                  <a:lnTo>
                    <a:pt x="1279" y="2932"/>
                  </a:lnTo>
                  <a:lnTo>
                    <a:pt x="1279" y="2866"/>
                  </a:lnTo>
                  <a:lnTo>
                    <a:pt x="1281" y="2801"/>
                  </a:lnTo>
                  <a:lnTo>
                    <a:pt x="1285" y="2735"/>
                  </a:lnTo>
                  <a:close/>
                  <a:moveTo>
                    <a:pt x="1898" y="3978"/>
                  </a:moveTo>
                  <a:lnTo>
                    <a:pt x="2264" y="4339"/>
                  </a:lnTo>
                  <a:lnTo>
                    <a:pt x="2248" y="4358"/>
                  </a:lnTo>
                  <a:lnTo>
                    <a:pt x="2232" y="4375"/>
                  </a:lnTo>
                  <a:lnTo>
                    <a:pt x="2213" y="4389"/>
                  </a:lnTo>
                  <a:lnTo>
                    <a:pt x="2194" y="4401"/>
                  </a:lnTo>
                  <a:lnTo>
                    <a:pt x="2175" y="4410"/>
                  </a:lnTo>
                  <a:lnTo>
                    <a:pt x="2154" y="4417"/>
                  </a:lnTo>
                  <a:lnTo>
                    <a:pt x="2133" y="4423"/>
                  </a:lnTo>
                  <a:lnTo>
                    <a:pt x="2111" y="4425"/>
                  </a:lnTo>
                  <a:lnTo>
                    <a:pt x="2089" y="4426"/>
                  </a:lnTo>
                  <a:lnTo>
                    <a:pt x="2066" y="4425"/>
                  </a:lnTo>
                  <a:lnTo>
                    <a:pt x="2042" y="4422"/>
                  </a:lnTo>
                  <a:lnTo>
                    <a:pt x="2016" y="4416"/>
                  </a:lnTo>
                  <a:lnTo>
                    <a:pt x="1991" y="4408"/>
                  </a:lnTo>
                  <a:lnTo>
                    <a:pt x="1965" y="4400"/>
                  </a:lnTo>
                  <a:lnTo>
                    <a:pt x="1939" y="4389"/>
                  </a:lnTo>
                  <a:lnTo>
                    <a:pt x="1912" y="4377"/>
                  </a:lnTo>
                  <a:lnTo>
                    <a:pt x="1897" y="4363"/>
                  </a:lnTo>
                  <a:lnTo>
                    <a:pt x="1885" y="4350"/>
                  </a:lnTo>
                  <a:lnTo>
                    <a:pt x="1873" y="4335"/>
                  </a:lnTo>
                  <a:lnTo>
                    <a:pt x="1864" y="4320"/>
                  </a:lnTo>
                  <a:lnTo>
                    <a:pt x="1855" y="4306"/>
                  </a:lnTo>
                  <a:lnTo>
                    <a:pt x="1847" y="4291"/>
                  </a:lnTo>
                  <a:lnTo>
                    <a:pt x="1839" y="4275"/>
                  </a:lnTo>
                  <a:lnTo>
                    <a:pt x="1834" y="4261"/>
                  </a:lnTo>
                  <a:lnTo>
                    <a:pt x="1829" y="4246"/>
                  </a:lnTo>
                  <a:lnTo>
                    <a:pt x="1824" y="4230"/>
                  </a:lnTo>
                  <a:lnTo>
                    <a:pt x="1821" y="4215"/>
                  </a:lnTo>
                  <a:lnTo>
                    <a:pt x="1819" y="4200"/>
                  </a:lnTo>
                  <a:lnTo>
                    <a:pt x="1818" y="4185"/>
                  </a:lnTo>
                  <a:lnTo>
                    <a:pt x="1817" y="4169"/>
                  </a:lnTo>
                  <a:lnTo>
                    <a:pt x="1817" y="4155"/>
                  </a:lnTo>
                  <a:lnTo>
                    <a:pt x="1818" y="4141"/>
                  </a:lnTo>
                  <a:lnTo>
                    <a:pt x="1819" y="4127"/>
                  </a:lnTo>
                  <a:lnTo>
                    <a:pt x="1821" y="4112"/>
                  </a:lnTo>
                  <a:lnTo>
                    <a:pt x="1824" y="4099"/>
                  </a:lnTo>
                  <a:lnTo>
                    <a:pt x="1827" y="4086"/>
                  </a:lnTo>
                  <a:lnTo>
                    <a:pt x="1835" y="4061"/>
                  </a:lnTo>
                  <a:lnTo>
                    <a:pt x="1845" y="4039"/>
                  </a:lnTo>
                  <a:lnTo>
                    <a:pt x="1850" y="4028"/>
                  </a:lnTo>
                  <a:lnTo>
                    <a:pt x="1857" y="4019"/>
                  </a:lnTo>
                  <a:lnTo>
                    <a:pt x="1864" y="4010"/>
                  </a:lnTo>
                  <a:lnTo>
                    <a:pt x="1870" y="4002"/>
                  </a:lnTo>
                  <a:lnTo>
                    <a:pt x="1877" y="3994"/>
                  </a:lnTo>
                  <a:lnTo>
                    <a:pt x="1884" y="3988"/>
                  </a:lnTo>
                  <a:lnTo>
                    <a:pt x="1891" y="3982"/>
                  </a:lnTo>
                  <a:lnTo>
                    <a:pt x="1898" y="39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412896" y="2892830"/>
            <a:ext cx="1338044" cy="1177495"/>
            <a:chOff x="2412896" y="2892830"/>
            <a:chExt cx="1338044" cy="1177495"/>
          </a:xfrm>
        </p:grpSpPr>
        <p:sp>
          <p:nvSpPr>
            <p:cNvPr id="200" name="Freeform 5"/>
            <p:cNvSpPr/>
            <p:nvPr/>
          </p:nvSpPr>
          <p:spPr bwMode="auto">
            <a:xfrm>
              <a:off x="2412896" y="2892830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1" name="Freeform 5"/>
            <p:cNvSpPr/>
            <p:nvPr/>
          </p:nvSpPr>
          <p:spPr bwMode="auto">
            <a:xfrm>
              <a:off x="2497002" y="2971338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9961AF"/>
                </a:gs>
                <a:gs pos="100000">
                  <a:srgbClr val="613971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2" name="KSO_Shape"/>
            <p:cNvSpPr>
              <a:spLocks noChangeAspect="1"/>
            </p:cNvSpPr>
            <p:nvPr/>
          </p:nvSpPr>
          <p:spPr bwMode="auto">
            <a:xfrm flipV="1">
              <a:off x="2867098" y="3341833"/>
              <a:ext cx="432000" cy="429893"/>
            </a:xfrm>
            <a:custGeom>
              <a:avLst/>
              <a:gdLst>
                <a:gd name="T0" fmla="*/ 956359 w 1647825"/>
                <a:gd name="T1" fmla="*/ 1636826 h 1647826"/>
                <a:gd name="T2" fmla="*/ 747857 w 1647825"/>
                <a:gd name="T3" fmla="*/ 1644290 h 1647826"/>
                <a:gd name="T4" fmla="*/ 552064 w 1647825"/>
                <a:gd name="T5" fmla="*/ 1602253 h 1647826"/>
                <a:gd name="T6" fmla="*/ 715689 w 1647825"/>
                <a:gd name="T7" fmla="*/ 1601861 h 1647826"/>
                <a:gd name="T8" fmla="*/ 887256 w 1647825"/>
                <a:gd name="T9" fmla="*/ 1606575 h 1647826"/>
                <a:gd name="T10" fmla="*/ 1054454 w 1647825"/>
                <a:gd name="T11" fmla="*/ 1574360 h 1647826"/>
                <a:gd name="T12" fmla="*/ 824299 w 1647825"/>
                <a:gd name="T13" fmla="*/ 1511300 h 1647826"/>
                <a:gd name="T14" fmla="*/ 704546 w 1647825"/>
                <a:gd name="T15" fmla="*/ 1461552 h 1647826"/>
                <a:gd name="T16" fmla="*/ 930127 w 1647825"/>
                <a:gd name="T17" fmla="*/ 1463902 h 1647826"/>
                <a:gd name="T18" fmla="*/ 1356122 w 1647825"/>
                <a:gd name="T19" fmla="*/ 1452828 h 1647826"/>
                <a:gd name="T20" fmla="*/ 1149747 w 1647825"/>
                <a:gd name="T21" fmla="*/ 1581151 h 1647826"/>
                <a:gd name="T22" fmla="*/ 515270 w 1647825"/>
                <a:gd name="T23" fmla="*/ 1266356 h 1647826"/>
                <a:gd name="T24" fmla="*/ 425814 w 1647825"/>
                <a:gd name="T25" fmla="*/ 1545074 h 1647826"/>
                <a:gd name="T26" fmla="*/ 236961 w 1647825"/>
                <a:gd name="T27" fmla="*/ 1401552 h 1647826"/>
                <a:gd name="T28" fmla="*/ 652180 w 1647825"/>
                <a:gd name="T29" fmla="*/ 1071563 h 1647826"/>
                <a:gd name="T30" fmla="*/ 198520 w 1647825"/>
                <a:gd name="T31" fmla="*/ 994251 h 1647826"/>
                <a:gd name="T32" fmla="*/ 228545 w 1647825"/>
                <a:gd name="T33" fmla="*/ 1165580 h 1647826"/>
                <a:gd name="T34" fmla="*/ 158888 w 1647825"/>
                <a:gd name="T35" fmla="*/ 998634 h 1647826"/>
                <a:gd name="T36" fmla="*/ 1499776 w 1647825"/>
                <a:gd name="T37" fmla="*/ 943174 h 1647826"/>
                <a:gd name="T38" fmla="*/ 1443657 w 1647825"/>
                <a:gd name="T39" fmla="*/ 1118941 h 1647826"/>
                <a:gd name="T40" fmla="*/ 1430523 w 1647825"/>
                <a:gd name="T41" fmla="*/ 1050060 h 1647826"/>
                <a:gd name="T42" fmla="*/ 1647825 w 1647825"/>
                <a:gd name="T43" fmla="*/ 804876 h 1647826"/>
                <a:gd name="T44" fmla="*/ 1627188 w 1647825"/>
                <a:gd name="T45" fmla="*/ 1006630 h 1647826"/>
                <a:gd name="T46" fmla="*/ 1562100 w 1647825"/>
                <a:gd name="T47" fmla="*/ 1190116 h 1647826"/>
                <a:gd name="T48" fmla="*/ 1456928 w 1647825"/>
                <a:gd name="T49" fmla="*/ 1350963 h 1647826"/>
                <a:gd name="T50" fmla="*/ 1529556 w 1647825"/>
                <a:gd name="T51" fmla="*/ 1167081 h 1647826"/>
                <a:gd name="T52" fmla="*/ 1588294 w 1647825"/>
                <a:gd name="T53" fmla="*/ 1003056 h 1647826"/>
                <a:gd name="T54" fmla="*/ 1608931 w 1647825"/>
                <a:gd name="T55" fmla="*/ 823940 h 1647826"/>
                <a:gd name="T56" fmla="*/ 45244 w 1647825"/>
                <a:gd name="T57" fmla="*/ 926307 h 1647826"/>
                <a:gd name="T58" fmla="*/ 89297 w 1647825"/>
                <a:gd name="T59" fmla="*/ 1101726 h 1647826"/>
                <a:gd name="T60" fmla="*/ 170260 w 1647825"/>
                <a:gd name="T61" fmla="*/ 1259285 h 1647826"/>
                <a:gd name="T62" fmla="*/ 135335 w 1647825"/>
                <a:gd name="T63" fmla="*/ 1276748 h 1647826"/>
                <a:gd name="T64" fmla="*/ 46831 w 1647825"/>
                <a:gd name="T65" fmla="*/ 1098948 h 1647826"/>
                <a:gd name="T66" fmla="*/ 3175 w 1647825"/>
                <a:gd name="T67" fmla="*/ 900907 h 1647826"/>
                <a:gd name="T68" fmla="*/ 1314889 w 1647825"/>
                <a:gd name="T69" fmla="*/ 671513 h 1647826"/>
                <a:gd name="T70" fmla="*/ 987105 w 1647825"/>
                <a:gd name="T71" fmla="*/ 1046163 h 1647826"/>
                <a:gd name="T72" fmla="*/ 1540533 w 1647825"/>
                <a:gd name="T73" fmla="*/ 418281 h 1647826"/>
                <a:gd name="T74" fmla="*/ 1626767 w 1647825"/>
                <a:gd name="T75" fmla="*/ 640748 h 1647826"/>
                <a:gd name="T76" fmla="*/ 1341437 w 1647825"/>
                <a:gd name="T77" fmla="*/ 662559 h 1647826"/>
                <a:gd name="T78" fmla="*/ 175991 w 1647825"/>
                <a:gd name="T79" fmla="*/ 833870 h 1647826"/>
                <a:gd name="T80" fmla="*/ 31713 w 1647825"/>
                <a:gd name="T81" fmla="*/ 595541 h 1647826"/>
                <a:gd name="T82" fmla="*/ 293316 w 1647825"/>
                <a:gd name="T83" fmla="*/ 387350 h 1647826"/>
                <a:gd name="T84" fmla="*/ 1155020 w 1647825"/>
                <a:gd name="T85" fmla="*/ 223001 h 1647826"/>
                <a:gd name="T86" fmla="*/ 1312138 w 1647825"/>
                <a:gd name="T87" fmla="*/ 341854 h 1647826"/>
                <a:gd name="T88" fmla="*/ 1208052 w 1647825"/>
                <a:gd name="T89" fmla="*/ 302633 h 1647826"/>
                <a:gd name="T90" fmla="*/ 598488 w 1647825"/>
                <a:gd name="T91" fmla="*/ 217164 h 1647826"/>
                <a:gd name="T92" fmla="*/ 395220 w 1647825"/>
                <a:gd name="T93" fmla="*/ 338651 h 1647826"/>
                <a:gd name="T94" fmla="*/ 380872 w 1647825"/>
                <a:gd name="T95" fmla="*/ 299616 h 1647826"/>
                <a:gd name="T96" fmla="*/ 545878 w 1647825"/>
                <a:gd name="T97" fmla="*/ 196850 h 1647826"/>
                <a:gd name="T98" fmla="*/ 1212850 w 1647825"/>
                <a:gd name="T99" fmla="*/ 97392 h 1647826"/>
                <a:gd name="T100" fmla="*/ 1386682 w 1647825"/>
                <a:gd name="T101" fmla="*/ 223079 h 1647826"/>
                <a:gd name="T102" fmla="*/ 1522413 w 1647825"/>
                <a:gd name="T103" fmla="*/ 388938 h 1647826"/>
                <a:gd name="T104" fmla="*/ 1364457 w 1647825"/>
                <a:gd name="T105" fmla="*/ 255694 h 1647826"/>
                <a:gd name="T106" fmla="*/ 1221582 w 1647825"/>
                <a:gd name="T107" fmla="*/ 147507 h 1647826"/>
                <a:gd name="T108" fmla="*/ 1055291 w 1647825"/>
                <a:gd name="T109" fmla="*/ 73527 h 1647826"/>
                <a:gd name="T110" fmla="*/ 470813 w 1647825"/>
                <a:gd name="T111" fmla="*/ 122846 h 1647826"/>
                <a:gd name="T112" fmla="*/ 319328 w 1647825"/>
                <a:gd name="T113" fmla="*/ 222679 h 1647826"/>
                <a:gd name="T114" fmla="*/ 195602 w 1647825"/>
                <a:gd name="T115" fmla="*/ 354728 h 1647826"/>
                <a:gd name="T116" fmla="*/ 218602 w 1647825"/>
                <a:gd name="T117" fmla="*/ 265635 h 1647826"/>
                <a:gd name="T118" fmla="*/ 383174 w 1647825"/>
                <a:gd name="T119" fmla="*/ 127619 h 1647826"/>
                <a:gd name="T120" fmla="*/ 580263 w 1647825"/>
                <a:gd name="T121" fmla="*/ 36139 h 1647826"/>
                <a:gd name="T122" fmla="*/ 995500 w 1647825"/>
                <a:gd name="T123" fmla="*/ 18230 h 1647826"/>
                <a:gd name="T124" fmla="*/ 630147 w 1647825"/>
                <a:gd name="T125" fmla="*/ 63409 h 1647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47825" h="1647826">
                  <a:moveTo>
                    <a:pt x="1069148" y="1570038"/>
                  </a:moveTo>
                  <a:lnTo>
                    <a:pt x="1117600" y="1593610"/>
                  </a:lnTo>
                  <a:lnTo>
                    <a:pt x="1100126" y="1600289"/>
                  </a:lnTo>
                  <a:lnTo>
                    <a:pt x="1082651" y="1606182"/>
                  </a:lnTo>
                  <a:lnTo>
                    <a:pt x="1065177" y="1611682"/>
                  </a:lnTo>
                  <a:lnTo>
                    <a:pt x="1047305" y="1616790"/>
                  </a:lnTo>
                  <a:lnTo>
                    <a:pt x="1029831" y="1621504"/>
                  </a:lnTo>
                  <a:lnTo>
                    <a:pt x="1011562" y="1626218"/>
                  </a:lnTo>
                  <a:lnTo>
                    <a:pt x="993293" y="1630147"/>
                  </a:lnTo>
                  <a:lnTo>
                    <a:pt x="974628" y="1634076"/>
                  </a:lnTo>
                  <a:lnTo>
                    <a:pt x="956359" y="1636826"/>
                  </a:lnTo>
                  <a:lnTo>
                    <a:pt x="937693" y="1639969"/>
                  </a:lnTo>
                  <a:lnTo>
                    <a:pt x="919027" y="1641933"/>
                  </a:lnTo>
                  <a:lnTo>
                    <a:pt x="899964" y="1644290"/>
                  </a:lnTo>
                  <a:lnTo>
                    <a:pt x="880901" y="1645469"/>
                  </a:lnTo>
                  <a:lnTo>
                    <a:pt x="862235" y="1646648"/>
                  </a:lnTo>
                  <a:lnTo>
                    <a:pt x="842775" y="1647826"/>
                  </a:lnTo>
                  <a:lnTo>
                    <a:pt x="823315" y="1647826"/>
                  </a:lnTo>
                  <a:lnTo>
                    <a:pt x="804252" y="1647826"/>
                  </a:lnTo>
                  <a:lnTo>
                    <a:pt x="785586" y="1646648"/>
                  </a:lnTo>
                  <a:lnTo>
                    <a:pt x="766523" y="1645862"/>
                  </a:lnTo>
                  <a:lnTo>
                    <a:pt x="747857" y="1644290"/>
                  </a:lnTo>
                  <a:lnTo>
                    <a:pt x="729986" y="1642326"/>
                  </a:lnTo>
                  <a:lnTo>
                    <a:pt x="711320" y="1640362"/>
                  </a:lnTo>
                  <a:lnTo>
                    <a:pt x="693051" y="1637219"/>
                  </a:lnTo>
                  <a:lnTo>
                    <a:pt x="674782" y="1634469"/>
                  </a:lnTo>
                  <a:lnTo>
                    <a:pt x="656911" y="1630933"/>
                  </a:lnTo>
                  <a:lnTo>
                    <a:pt x="639039" y="1627004"/>
                  </a:lnTo>
                  <a:lnTo>
                    <a:pt x="621168" y="1622683"/>
                  </a:lnTo>
                  <a:lnTo>
                    <a:pt x="603693" y="1617968"/>
                  </a:lnTo>
                  <a:lnTo>
                    <a:pt x="586219" y="1613254"/>
                  </a:lnTo>
                  <a:lnTo>
                    <a:pt x="569142" y="1607754"/>
                  </a:lnTo>
                  <a:lnTo>
                    <a:pt x="552064" y="1602253"/>
                  </a:lnTo>
                  <a:lnTo>
                    <a:pt x="534987" y="1596360"/>
                  </a:lnTo>
                  <a:lnTo>
                    <a:pt x="583439" y="1572003"/>
                  </a:lnTo>
                  <a:lnTo>
                    <a:pt x="597736" y="1576324"/>
                  </a:lnTo>
                  <a:lnTo>
                    <a:pt x="612033" y="1580646"/>
                  </a:lnTo>
                  <a:lnTo>
                    <a:pt x="626728" y="1584182"/>
                  </a:lnTo>
                  <a:lnTo>
                    <a:pt x="640628" y="1587717"/>
                  </a:lnTo>
                  <a:lnTo>
                    <a:pt x="655322" y="1591253"/>
                  </a:lnTo>
                  <a:lnTo>
                    <a:pt x="670811" y="1594396"/>
                  </a:lnTo>
                  <a:lnTo>
                    <a:pt x="685505" y="1597146"/>
                  </a:lnTo>
                  <a:lnTo>
                    <a:pt x="700597" y="1599896"/>
                  </a:lnTo>
                  <a:lnTo>
                    <a:pt x="715689" y="1601861"/>
                  </a:lnTo>
                  <a:lnTo>
                    <a:pt x="730780" y="1603432"/>
                  </a:lnTo>
                  <a:lnTo>
                    <a:pt x="745872" y="1605396"/>
                  </a:lnTo>
                  <a:lnTo>
                    <a:pt x="760963" y="1606575"/>
                  </a:lnTo>
                  <a:lnTo>
                    <a:pt x="776452" y="1607754"/>
                  </a:lnTo>
                  <a:lnTo>
                    <a:pt x="791941" y="1608932"/>
                  </a:lnTo>
                  <a:lnTo>
                    <a:pt x="807429" y="1609325"/>
                  </a:lnTo>
                  <a:lnTo>
                    <a:pt x="823315" y="1609325"/>
                  </a:lnTo>
                  <a:lnTo>
                    <a:pt x="839201" y="1609325"/>
                  </a:lnTo>
                  <a:lnTo>
                    <a:pt x="855087" y="1608147"/>
                  </a:lnTo>
                  <a:lnTo>
                    <a:pt x="870973" y="1607754"/>
                  </a:lnTo>
                  <a:lnTo>
                    <a:pt x="887256" y="1606575"/>
                  </a:lnTo>
                  <a:lnTo>
                    <a:pt x="902744" y="1605396"/>
                  </a:lnTo>
                  <a:lnTo>
                    <a:pt x="918233" y="1603432"/>
                  </a:lnTo>
                  <a:lnTo>
                    <a:pt x="933722" y="1601468"/>
                  </a:lnTo>
                  <a:lnTo>
                    <a:pt x="949210" y="1598718"/>
                  </a:lnTo>
                  <a:lnTo>
                    <a:pt x="964699" y="1596360"/>
                  </a:lnTo>
                  <a:lnTo>
                    <a:pt x="980188" y="1593218"/>
                  </a:lnTo>
                  <a:lnTo>
                    <a:pt x="995279" y="1590467"/>
                  </a:lnTo>
                  <a:lnTo>
                    <a:pt x="1010371" y="1586932"/>
                  </a:lnTo>
                  <a:lnTo>
                    <a:pt x="1025065" y="1583003"/>
                  </a:lnTo>
                  <a:lnTo>
                    <a:pt x="1039760" y="1578681"/>
                  </a:lnTo>
                  <a:lnTo>
                    <a:pt x="1054454" y="1574360"/>
                  </a:lnTo>
                  <a:lnTo>
                    <a:pt x="1069148" y="1570038"/>
                  </a:lnTo>
                  <a:close/>
                  <a:moveTo>
                    <a:pt x="990600" y="1450975"/>
                  </a:moveTo>
                  <a:lnTo>
                    <a:pt x="960761" y="1497590"/>
                  </a:lnTo>
                  <a:lnTo>
                    <a:pt x="944450" y="1500332"/>
                  </a:lnTo>
                  <a:lnTo>
                    <a:pt x="927740" y="1503466"/>
                  </a:lnTo>
                  <a:lnTo>
                    <a:pt x="910632" y="1505424"/>
                  </a:lnTo>
                  <a:lnTo>
                    <a:pt x="893923" y="1507775"/>
                  </a:lnTo>
                  <a:lnTo>
                    <a:pt x="876417" y="1508950"/>
                  </a:lnTo>
                  <a:lnTo>
                    <a:pt x="859310" y="1510125"/>
                  </a:lnTo>
                  <a:lnTo>
                    <a:pt x="841804" y="1510909"/>
                  </a:lnTo>
                  <a:lnTo>
                    <a:pt x="824299" y="1511300"/>
                  </a:lnTo>
                  <a:lnTo>
                    <a:pt x="807589" y="1510909"/>
                  </a:lnTo>
                  <a:lnTo>
                    <a:pt x="791675" y="1510125"/>
                  </a:lnTo>
                  <a:lnTo>
                    <a:pt x="775363" y="1508950"/>
                  </a:lnTo>
                  <a:lnTo>
                    <a:pt x="759051" y="1507775"/>
                  </a:lnTo>
                  <a:lnTo>
                    <a:pt x="743137" y="1506208"/>
                  </a:lnTo>
                  <a:lnTo>
                    <a:pt x="727223" y="1503858"/>
                  </a:lnTo>
                  <a:lnTo>
                    <a:pt x="711707" y="1501899"/>
                  </a:lnTo>
                  <a:lnTo>
                    <a:pt x="695395" y="1498765"/>
                  </a:lnTo>
                  <a:lnTo>
                    <a:pt x="666750" y="1453326"/>
                  </a:lnTo>
                  <a:lnTo>
                    <a:pt x="685449" y="1458026"/>
                  </a:lnTo>
                  <a:lnTo>
                    <a:pt x="704546" y="1461552"/>
                  </a:lnTo>
                  <a:lnTo>
                    <a:pt x="724041" y="1465077"/>
                  </a:lnTo>
                  <a:lnTo>
                    <a:pt x="743933" y="1467819"/>
                  </a:lnTo>
                  <a:lnTo>
                    <a:pt x="763428" y="1469778"/>
                  </a:lnTo>
                  <a:lnTo>
                    <a:pt x="783718" y="1471345"/>
                  </a:lnTo>
                  <a:lnTo>
                    <a:pt x="803611" y="1472520"/>
                  </a:lnTo>
                  <a:lnTo>
                    <a:pt x="824299" y="1472520"/>
                  </a:lnTo>
                  <a:lnTo>
                    <a:pt x="845783" y="1472520"/>
                  </a:lnTo>
                  <a:lnTo>
                    <a:pt x="866869" y="1470953"/>
                  </a:lnTo>
                  <a:lnTo>
                    <a:pt x="888353" y="1469386"/>
                  </a:lnTo>
                  <a:lnTo>
                    <a:pt x="909439" y="1467428"/>
                  </a:lnTo>
                  <a:lnTo>
                    <a:pt x="930127" y="1463902"/>
                  </a:lnTo>
                  <a:lnTo>
                    <a:pt x="950417" y="1460377"/>
                  </a:lnTo>
                  <a:lnTo>
                    <a:pt x="970708" y="1456068"/>
                  </a:lnTo>
                  <a:lnTo>
                    <a:pt x="990600" y="1450975"/>
                  </a:lnTo>
                  <a:close/>
                  <a:moveTo>
                    <a:pt x="1402556" y="1195388"/>
                  </a:moveTo>
                  <a:lnTo>
                    <a:pt x="1425972" y="1326889"/>
                  </a:lnTo>
                  <a:lnTo>
                    <a:pt x="1435100" y="1376153"/>
                  </a:lnTo>
                  <a:lnTo>
                    <a:pt x="1420019" y="1392044"/>
                  </a:lnTo>
                  <a:lnTo>
                    <a:pt x="1404541" y="1408333"/>
                  </a:lnTo>
                  <a:lnTo>
                    <a:pt x="1389063" y="1423429"/>
                  </a:lnTo>
                  <a:lnTo>
                    <a:pt x="1372394" y="1438526"/>
                  </a:lnTo>
                  <a:lnTo>
                    <a:pt x="1356122" y="1452828"/>
                  </a:lnTo>
                  <a:lnTo>
                    <a:pt x="1339056" y="1467131"/>
                  </a:lnTo>
                  <a:lnTo>
                    <a:pt x="1321594" y="1480241"/>
                  </a:lnTo>
                  <a:lnTo>
                    <a:pt x="1303734" y="1493749"/>
                  </a:lnTo>
                  <a:lnTo>
                    <a:pt x="1285875" y="1506462"/>
                  </a:lnTo>
                  <a:lnTo>
                    <a:pt x="1267619" y="1518380"/>
                  </a:lnTo>
                  <a:lnTo>
                    <a:pt x="1248569" y="1529902"/>
                  </a:lnTo>
                  <a:lnTo>
                    <a:pt x="1229519" y="1541423"/>
                  </a:lnTo>
                  <a:lnTo>
                    <a:pt x="1210072" y="1552149"/>
                  </a:lnTo>
                  <a:lnTo>
                    <a:pt x="1190228" y="1562082"/>
                  </a:lnTo>
                  <a:lnTo>
                    <a:pt x="1170384" y="1572014"/>
                  </a:lnTo>
                  <a:lnTo>
                    <a:pt x="1149747" y="1581151"/>
                  </a:lnTo>
                  <a:lnTo>
                    <a:pt x="1103709" y="1557711"/>
                  </a:lnTo>
                  <a:lnTo>
                    <a:pt x="989012" y="1500503"/>
                  </a:lnTo>
                  <a:lnTo>
                    <a:pt x="996553" y="1489379"/>
                  </a:lnTo>
                  <a:lnTo>
                    <a:pt x="1027906" y="1439321"/>
                  </a:lnTo>
                  <a:lnTo>
                    <a:pt x="1136253" y="1267694"/>
                  </a:lnTo>
                  <a:lnTo>
                    <a:pt x="1342628" y="1211279"/>
                  </a:lnTo>
                  <a:lnTo>
                    <a:pt x="1400969" y="1195785"/>
                  </a:lnTo>
                  <a:lnTo>
                    <a:pt x="1402556" y="1195388"/>
                  </a:lnTo>
                  <a:close/>
                  <a:moveTo>
                    <a:pt x="252864" y="1195388"/>
                  </a:moveTo>
                  <a:lnTo>
                    <a:pt x="302960" y="1209265"/>
                  </a:lnTo>
                  <a:lnTo>
                    <a:pt x="515270" y="1266356"/>
                  </a:lnTo>
                  <a:lnTo>
                    <a:pt x="518849" y="1267545"/>
                  </a:lnTo>
                  <a:lnTo>
                    <a:pt x="537137" y="1295695"/>
                  </a:lnTo>
                  <a:lnTo>
                    <a:pt x="629775" y="1441992"/>
                  </a:lnTo>
                  <a:lnTo>
                    <a:pt x="660786" y="1491154"/>
                  </a:lnTo>
                  <a:lnTo>
                    <a:pt x="666750" y="1500669"/>
                  </a:lnTo>
                  <a:lnTo>
                    <a:pt x="550655" y="1559743"/>
                  </a:lnTo>
                  <a:lnTo>
                    <a:pt x="504138" y="1582738"/>
                  </a:lnTo>
                  <a:lnTo>
                    <a:pt x="484259" y="1574412"/>
                  </a:lnTo>
                  <a:lnTo>
                    <a:pt x="464379" y="1564897"/>
                  </a:lnTo>
                  <a:lnTo>
                    <a:pt x="444898" y="1555382"/>
                  </a:lnTo>
                  <a:lnTo>
                    <a:pt x="425814" y="1545074"/>
                  </a:lnTo>
                  <a:lnTo>
                    <a:pt x="407127" y="1533973"/>
                  </a:lnTo>
                  <a:lnTo>
                    <a:pt x="388441" y="1522871"/>
                  </a:lnTo>
                  <a:lnTo>
                    <a:pt x="370152" y="1511374"/>
                  </a:lnTo>
                  <a:lnTo>
                    <a:pt x="352260" y="1498687"/>
                  </a:lnTo>
                  <a:lnTo>
                    <a:pt x="334767" y="1486396"/>
                  </a:lnTo>
                  <a:lnTo>
                    <a:pt x="317671" y="1473313"/>
                  </a:lnTo>
                  <a:lnTo>
                    <a:pt x="300972" y="1459833"/>
                  </a:lnTo>
                  <a:lnTo>
                    <a:pt x="284671" y="1445560"/>
                  </a:lnTo>
                  <a:lnTo>
                    <a:pt x="267972" y="1431287"/>
                  </a:lnTo>
                  <a:lnTo>
                    <a:pt x="252467" y="1416618"/>
                  </a:lnTo>
                  <a:lnTo>
                    <a:pt x="236961" y="1401552"/>
                  </a:lnTo>
                  <a:lnTo>
                    <a:pt x="222250" y="1386090"/>
                  </a:lnTo>
                  <a:lnTo>
                    <a:pt x="230202" y="1336531"/>
                  </a:lnTo>
                  <a:lnTo>
                    <a:pt x="251671" y="1203318"/>
                  </a:lnTo>
                  <a:lnTo>
                    <a:pt x="252864" y="1195388"/>
                  </a:lnTo>
                  <a:close/>
                  <a:moveTo>
                    <a:pt x="950912" y="1071563"/>
                  </a:moveTo>
                  <a:lnTo>
                    <a:pt x="998316" y="1071563"/>
                  </a:lnTo>
                  <a:lnTo>
                    <a:pt x="1120775" y="1245264"/>
                  </a:lnTo>
                  <a:lnTo>
                    <a:pt x="1119590" y="1245662"/>
                  </a:lnTo>
                  <a:lnTo>
                    <a:pt x="1095888" y="1279526"/>
                  </a:lnTo>
                  <a:lnTo>
                    <a:pt x="950912" y="1071563"/>
                  </a:lnTo>
                  <a:close/>
                  <a:moveTo>
                    <a:pt x="652180" y="1071563"/>
                  </a:moveTo>
                  <a:lnTo>
                    <a:pt x="700087" y="1071563"/>
                  </a:lnTo>
                  <a:lnTo>
                    <a:pt x="554783" y="1276351"/>
                  </a:lnTo>
                  <a:lnTo>
                    <a:pt x="534987" y="1244662"/>
                  </a:lnTo>
                  <a:lnTo>
                    <a:pt x="652180" y="1071563"/>
                  </a:lnTo>
                  <a:close/>
                  <a:moveTo>
                    <a:pt x="177703" y="873125"/>
                  </a:moveTo>
                  <a:lnTo>
                    <a:pt x="179305" y="893844"/>
                  </a:lnTo>
                  <a:lnTo>
                    <a:pt x="182107" y="914164"/>
                  </a:lnTo>
                  <a:lnTo>
                    <a:pt x="185710" y="934485"/>
                  </a:lnTo>
                  <a:lnTo>
                    <a:pt x="188913" y="954805"/>
                  </a:lnTo>
                  <a:lnTo>
                    <a:pt x="193716" y="974727"/>
                  </a:lnTo>
                  <a:lnTo>
                    <a:pt x="198520" y="994251"/>
                  </a:lnTo>
                  <a:lnTo>
                    <a:pt x="204125" y="1013774"/>
                  </a:lnTo>
                  <a:lnTo>
                    <a:pt x="210931" y="1032899"/>
                  </a:lnTo>
                  <a:lnTo>
                    <a:pt x="217336" y="1052025"/>
                  </a:lnTo>
                  <a:lnTo>
                    <a:pt x="224942" y="1070751"/>
                  </a:lnTo>
                  <a:lnTo>
                    <a:pt x="232949" y="1089478"/>
                  </a:lnTo>
                  <a:lnTo>
                    <a:pt x="241356" y="1107009"/>
                  </a:lnTo>
                  <a:lnTo>
                    <a:pt x="250563" y="1124939"/>
                  </a:lnTo>
                  <a:lnTo>
                    <a:pt x="260171" y="1142470"/>
                  </a:lnTo>
                  <a:lnTo>
                    <a:pt x="270179" y="1159603"/>
                  </a:lnTo>
                  <a:lnTo>
                    <a:pt x="280988" y="1176338"/>
                  </a:lnTo>
                  <a:lnTo>
                    <a:pt x="228545" y="1165580"/>
                  </a:lnTo>
                  <a:lnTo>
                    <a:pt x="220538" y="1151236"/>
                  </a:lnTo>
                  <a:lnTo>
                    <a:pt x="212532" y="1136494"/>
                  </a:lnTo>
                  <a:lnTo>
                    <a:pt x="205326" y="1121752"/>
                  </a:lnTo>
                  <a:lnTo>
                    <a:pt x="198120" y="1107009"/>
                  </a:lnTo>
                  <a:lnTo>
                    <a:pt x="191315" y="1091869"/>
                  </a:lnTo>
                  <a:lnTo>
                    <a:pt x="185310" y="1076728"/>
                  </a:lnTo>
                  <a:lnTo>
                    <a:pt x="178904" y="1061587"/>
                  </a:lnTo>
                  <a:lnTo>
                    <a:pt x="173300" y="1046048"/>
                  </a:lnTo>
                  <a:lnTo>
                    <a:pt x="168096" y="1030509"/>
                  </a:lnTo>
                  <a:lnTo>
                    <a:pt x="163292" y="1014571"/>
                  </a:lnTo>
                  <a:lnTo>
                    <a:pt x="158888" y="998634"/>
                  </a:lnTo>
                  <a:lnTo>
                    <a:pt x="154885" y="982297"/>
                  </a:lnTo>
                  <a:lnTo>
                    <a:pt x="151282" y="966360"/>
                  </a:lnTo>
                  <a:lnTo>
                    <a:pt x="148079" y="949227"/>
                  </a:lnTo>
                  <a:lnTo>
                    <a:pt x="144877" y="932492"/>
                  </a:lnTo>
                  <a:lnTo>
                    <a:pt x="142875" y="915360"/>
                  </a:lnTo>
                  <a:lnTo>
                    <a:pt x="143275" y="915758"/>
                  </a:lnTo>
                  <a:lnTo>
                    <a:pt x="177703" y="873125"/>
                  </a:lnTo>
                  <a:close/>
                  <a:moveTo>
                    <a:pt x="1469926" y="865188"/>
                  </a:moveTo>
                  <a:lnTo>
                    <a:pt x="1504950" y="909130"/>
                  </a:lnTo>
                  <a:lnTo>
                    <a:pt x="1502960" y="925756"/>
                  </a:lnTo>
                  <a:lnTo>
                    <a:pt x="1499776" y="943174"/>
                  </a:lnTo>
                  <a:lnTo>
                    <a:pt x="1496990" y="959801"/>
                  </a:lnTo>
                  <a:lnTo>
                    <a:pt x="1493408" y="976428"/>
                  </a:lnTo>
                  <a:lnTo>
                    <a:pt x="1489428" y="993054"/>
                  </a:lnTo>
                  <a:lnTo>
                    <a:pt x="1484652" y="1009285"/>
                  </a:lnTo>
                  <a:lnTo>
                    <a:pt x="1479876" y="1025516"/>
                  </a:lnTo>
                  <a:lnTo>
                    <a:pt x="1474702" y="1041350"/>
                  </a:lnTo>
                  <a:lnTo>
                    <a:pt x="1469528" y="1057185"/>
                  </a:lnTo>
                  <a:lnTo>
                    <a:pt x="1463558" y="1073020"/>
                  </a:lnTo>
                  <a:lnTo>
                    <a:pt x="1457190" y="1088855"/>
                  </a:lnTo>
                  <a:lnTo>
                    <a:pt x="1450423" y="1103898"/>
                  </a:lnTo>
                  <a:lnTo>
                    <a:pt x="1443657" y="1118941"/>
                  </a:lnTo>
                  <a:lnTo>
                    <a:pt x="1435697" y="1133984"/>
                  </a:lnTo>
                  <a:lnTo>
                    <a:pt x="1428533" y="1148631"/>
                  </a:lnTo>
                  <a:lnTo>
                    <a:pt x="1420175" y="1162883"/>
                  </a:lnTo>
                  <a:lnTo>
                    <a:pt x="1365250" y="1177926"/>
                  </a:lnTo>
                  <a:lnTo>
                    <a:pt x="1376394" y="1160508"/>
                  </a:lnTo>
                  <a:lnTo>
                    <a:pt x="1386743" y="1143089"/>
                  </a:lnTo>
                  <a:lnTo>
                    <a:pt x="1396693" y="1124879"/>
                  </a:lnTo>
                  <a:lnTo>
                    <a:pt x="1405847" y="1106669"/>
                  </a:lnTo>
                  <a:lnTo>
                    <a:pt x="1414603" y="1088063"/>
                  </a:lnTo>
                  <a:lnTo>
                    <a:pt x="1422961" y="1069457"/>
                  </a:lnTo>
                  <a:lnTo>
                    <a:pt x="1430523" y="1050060"/>
                  </a:lnTo>
                  <a:lnTo>
                    <a:pt x="1437687" y="1030662"/>
                  </a:lnTo>
                  <a:lnTo>
                    <a:pt x="1444055" y="1010868"/>
                  </a:lnTo>
                  <a:lnTo>
                    <a:pt x="1449627" y="990283"/>
                  </a:lnTo>
                  <a:lnTo>
                    <a:pt x="1454802" y="970094"/>
                  </a:lnTo>
                  <a:lnTo>
                    <a:pt x="1459180" y="949508"/>
                  </a:lnTo>
                  <a:lnTo>
                    <a:pt x="1463160" y="928923"/>
                  </a:lnTo>
                  <a:lnTo>
                    <a:pt x="1466344" y="907942"/>
                  </a:lnTo>
                  <a:lnTo>
                    <a:pt x="1468334" y="886565"/>
                  </a:lnTo>
                  <a:lnTo>
                    <a:pt x="1469926" y="865188"/>
                  </a:lnTo>
                  <a:close/>
                  <a:moveTo>
                    <a:pt x="1646635" y="785813"/>
                  </a:moveTo>
                  <a:lnTo>
                    <a:pt x="1647825" y="804876"/>
                  </a:lnTo>
                  <a:lnTo>
                    <a:pt x="1647825" y="823940"/>
                  </a:lnTo>
                  <a:lnTo>
                    <a:pt x="1647825" y="842606"/>
                  </a:lnTo>
                  <a:lnTo>
                    <a:pt x="1646635" y="861669"/>
                  </a:lnTo>
                  <a:lnTo>
                    <a:pt x="1645841" y="879938"/>
                  </a:lnTo>
                  <a:lnTo>
                    <a:pt x="1644650" y="898605"/>
                  </a:lnTo>
                  <a:lnTo>
                    <a:pt x="1642269" y="916477"/>
                  </a:lnTo>
                  <a:lnTo>
                    <a:pt x="1640285" y="934746"/>
                  </a:lnTo>
                  <a:lnTo>
                    <a:pt x="1637506" y="953015"/>
                  </a:lnTo>
                  <a:lnTo>
                    <a:pt x="1634728" y="970887"/>
                  </a:lnTo>
                  <a:lnTo>
                    <a:pt x="1631156" y="988759"/>
                  </a:lnTo>
                  <a:lnTo>
                    <a:pt x="1627188" y="1006630"/>
                  </a:lnTo>
                  <a:lnTo>
                    <a:pt x="1623616" y="1023708"/>
                  </a:lnTo>
                  <a:lnTo>
                    <a:pt x="1618853" y="1041183"/>
                  </a:lnTo>
                  <a:lnTo>
                    <a:pt x="1614091" y="1058260"/>
                  </a:lnTo>
                  <a:lnTo>
                    <a:pt x="1608931" y="1075735"/>
                  </a:lnTo>
                  <a:lnTo>
                    <a:pt x="1602978" y="1092416"/>
                  </a:lnTo>
                  <a:lnTo>
                    <a:pt x="1597025" y="1109096"/>
                  </a:lnTo>
                  <a:lnTo>
                    <a:pt x="1590675" y="1125777"/>
                  </a:lnTo>
                  <a:lnTo>
                    <a:pt x="1584325" y="1142060"/>
                  </a:lnTo>
                  <a:lnTo>
                    <a:pt x="1576785" y="1158343"/>
                  </a:lnTo>
                  <a:lnTo>
                    <a:pt x="1569641" y="1174229"/>
                  </a:lnTo>
                  <a:lnTo>
                    <a:pt x="1562100" y="1190116"/>
                  </a:lnTo>
                  <a:lnTo>
                    <a:pt x="1553766" y="1205605"/>
                  </a:lnTo>
                  <a:lnTo>
                    <a:pt x="1545828" y="1221094"/>
                  </a:lnTo>
                  <a:lnTo>
                    <a:pt x="1537097" y="1236980"/>
                  </a:lnTo>
                  <a:lnTo>
                    <a:pt x="1527969" y="1251675"/>
                  </a:lnTo>
                  <a:lnTo>
                    <a:pt x="1518841" y="1266767"/>
                  </a:lnTo>
                  <a:lnTo>
                    <a:pt x="1508919" y="1281461"/>
                  </a:lnTo>
                  <a:lnTo>
                    <a:pt x="1499394" y="1295759"/>
                  </a:lnTo>
                  <a:lnTo>
                    <a:pt x="1489075" y="1309659"/>
                  </a:lnTo>
                  <a:lnTo>
                    <a:pt x="1478756" y="1323560"/>
                  </a:lnTo>
                  <a:lnTo>
                    <a:pt x="1468041" y="1337460"/>
                  </a:lnTo>
                  <a:lnTo>
                    <a:pt x="1456928" y="1350963"/>
                  </a:lnTo>
                  <a:lnTo>
                    <a:pt x="1447800" y="1300525"/>
                  </a:lnTo>
                  <a:lnTo>
                    <a:pt x="1457325" y="1287816"/>
                  </a:lnTo>
                  <a:lnTo>
                    <a:pt x="1466453" y="1274710"/>
                  </a:lnTo>
                  <a:lnTo>
                    <a:pt x="1474788" y="1262398"/>
                  </a:lnTo>
                  <a:lnTo>
                    <a:pt x="1483519" y="1248895"/>
                  </a:lnTo>
                  <a:lnTo>
                    <a:pt x="1492250" y="1235789"/>
                  </a:lnTo>
                  <a:lnTo>
                    <a:pt x="1499791" y="1222682"/>
                  </a:lnTo>
                  <a:lnTo>
                    <a:pt x="1508125" y="1208782"/>
                  </a:lnTo>
                  <a:lnTo>
                    <a:pt x="1515666" y="1195279"/>
                  </a:lnTo>
                  <a:lnTo>
                    <a:pt x="1522810" y="1180981"/>
                  </a:lnTo>
                  <a:lnTo>
                    <a:pt x="1529556" y="1167081"/>
                  </a:lnTo>
                  <a:lnTo>
                    <a:pt x="1536700" y="1153180"/>
                  </a:lnTo>
                  <a:lnTo>
                    <a:pt x="1543050" y="1138883"/>
                  </a:lnTo>
                  <a:lnTo>
                    <a:pt x="1549003" y="1124188"/>
                  </a:lnTo>
                  <a:lnTo>
                    <a:pt x="1555353" y="1109493"/>
                  </a:lnTo>
                  <a:lnTo>
                    <a:pt x="1560910" y="1094799"/>
                  </a:lnTo>
                  <a:lnTo>
                    <a:pt x="1566069" y="1079707"/>
                  </a:lnTo>
                  <a:lnTo>
                    <a:pt x="1571228" y="1064218"/>
                  </a:lnTo>
                  <a:lnTo>
                    <a:pt x="1575991" y="1049126"/>
                  </a:lnTo>
                  <a:lnTo>
                    <a:pt x="1580356" y="1034034"/>
                  </a:lnTo>
                  <a:lnTo>
                    <a:pt x="1584722" y="1018545"/>
                  </a:lnTo>
                  <a:lnTo>
                    <a:pt x="1588294" y="1003056"/>
                  </a:lnTo>
                  <a:lnTo>
                    <a:pt x="1591866" y="987170"/>
                  </a:lnTo>
                  <a:lnTo>
                    <a:pt x="1595041" y="971681"/>
                  </a:lnTo>
                  <a:lnTo>
                    <a:pt x="1597819" y="955398"/>
                  </a:lnTo>
                  <a:lnTo>
                    <a:pt x="1600597" y="939511"/>
                  </a:lnTo>
                  <a:lnTo>
                    <a:pt x="1602581" y="923228"/>
                  </a:lnTo>
                  <a:lnTo>
                    <a:pt x="1604566" y="906945"/>
                  </a:lnTo>
                  <a:lnTo>
                    <a:pt x="1606153" y="890662"/>
                  </a:lnTo>
                  <a:lnTo>
                    <a:pt x="1606947" y="874378"/>
                  </a:lnTo>
                  <a:lnTo>
                    <a:pt x="1607741" y="857301"/>
                  </a:lnTo>
                  <a:lnTo>
                    <a:pt x="1608931" y="841017"/>
                  </a:lnTo>
                  <a:lnTo>
                    <a:pt x="1608931" y="823940"/>
                  </a:lnTo>
                  <a:lnTo>
                    <a:pt x="1608931" y="822351"/>
                  </a:lnTo>
                  <a:lnTo>
                    <a:pt x="1646635" y="785813"/>
                  </a:lnTo>
                  <a:close/>
                  <a:moveTo>
                    <a:pt x="1191" y="779463"/>
                  </a:moveTo>
                  <a:lnTo>
                    <a:pt x="39291" y="816372"/>
                  </a:lnTo>
                  <a:lnTo>
                    <a:pt x="38894" y="824707"/>
                  </a:lnTo>
                  <a:lnTo>
                    <a:pt x="39291" y="842169"/>
                  </a:lnTo>
                  <a:lnTo>
                    <a:pt x="39687" y="858838"/>
                  </a:lnTo>
                  <a:lnTo>
                    <a:pt x="40481" y="876300"/>
                  </a:lnTo>
                  <a:lnTo>
                    <a:pt x="41672" y="892969"/>
                  </a:lnTo>
                  <a:lnTo>
                    <a:pt x="43656" y="910035"/>
                  </a:lnTo>
                  <a:lnTo>
                    <a:pt x="45244" y="926307"/>
                  </a:lnTo>
                  <a:lnTo>
                    <a:pt x="47625" y="943372"/>
                  </a:lnTo>
                  <a:lnTo>
                    <a:pt x="50403" y="959644"/>
                  </a:lnTo>
                  <a:lnTo>
                    <a:pt x="53578" y="975519"/>
                  </a:lnTo>
                  <a:lnTo>
                    <a:pt x="56753" y="992188"/>
                  </a:lnTo>
                  <a:lnTo>
                    <a:pt x="60325" y="1008063"/>
                  </a:lnTo>
                  <a:lnTo>
                    <a:pt x="64691" y="1023938"/>
                  </a:lnTo>
                  <a:lnTo>
                    <a:pt x="69056" y="1039813"/>
                  </a:lnTo>
                  <a:lnTo>
                    <a:pt x="73819" y="1055688"/>
                  </a:lnTo>
                  <a:lnTo>
                    <a:pt x="78581" y="1071166"/>
                  </a:lnTo>
                  <a:lnTo>
                    <a:pt x="83741" y="1086644"/>
                  </a:lnTo>
                  <a:lnTo>
                    <a:pt x="89297" y="1101726"/>
                  </a:lnTo>
                  <a:lnTo>
                    <a:pt x="95250" y="1116807"/>
                  </a:lnTo>
                  <a:lnTo>
                    <a:pt x="101203" y="1131888"/>
                  </a:lnTo>
                  <a:lnTo>
                    <a:pt x="108347" y="1146573"/>
                  </a:lnTo>
                  <a:lnTo>
                    <a:pt x="114697" y="1161257"/>
                  </a:lnTo>
                  <a:lnTo>
                    <a:pt x="122238" y="1175941"/>
                  </a:lnTo>
                  <a:lnTo>
                    <a:pt x="129381" y="1190229"/>
                  </a:lnTo>
                  <a:lnTo>
                    <a:pt x="137319" y="1204517"/>
                  </a:lnTo>
                  <a:lnTo>
                    <a:pt x="144860" y="1218407"/>
                  </a:lnTo>
                  <a:lnTo>
                    <a:pt x="153194" y="1232298"/>
                  </a:lnTo>
                  <a:lnTo>
                    <a:pt x="161925" y="1245792"/>
                  </a:lnTo>
                  <a:lnTo>
                    <a:pt x="170260" y="1259285"/>
                  </a:lnTo>
                  <a:lnTo>
                    <a:pt x="179388" y="1272382"/>
                  </a:lnTo>
                  <a:lnTo>
                    <a:pt x="188913" y="1285479"/>
                  </a:lnTo>
                  <a:lnTo>
                    <a:pt x="198438" y="1298179"/>
                  </a:lnTo>
                  <a:lnTo>
                    <a:pt x="207963" y="1311276"/>
                  </a:lnTo>
                  <a:lnTo>
                    <a:pt x="199628" y="1362076"/>
                  </a:lnTo>
                  <a:lnTo>
                    <a:pt x="188516" y="1348186"/>
                  </a:lnTo>
                  <a:lnTo>
                    <a:pt x="177403" y="1334295"/>
                  </a:lnTo>
                  <a:lnTo>
                    <a:pt x="166291" y="1320404"/>
                  </a:lnTo>
                  <a:lnTo>
                    <a:pt x="155575" y="1306117"/>
                  </a:lnTo>
                  <a:lnTo>
                    <a:pt x="145256" y="1291432"/>
                  </a:lnTo>
                  <a:lnTo>
                    <a:pt x="135335" y="1276748"/>
                  </a:lnTo>
                  <a:lnTo>
                    <a:pt x="125413" y="1261667"/>
                  </a:lnTo>
                  <a:lnTo>
                    <a:pt x="115888" y="1245792"/>
                  </a:lnTo>
                  <a:lnTo>
                    <a:pt x="106760" y="1230710"/>
                  </a:lnTo>
                  <a:lnTo>
                    <a:pt x="98425" y="1214835"/>
                  </a:lnTo>
                  <a:lnTo>
                    <a:pt x="90091" y="1198960"/>
                  </a:lnTo>
                  <a:lnTo>
                    <a:pt x="81756" y="1183085"/>
                  </a:lnTo>
                  <a:lnTo>
                    <a:pt x="74216" y="1166416"/>
                  </a:lnTo>
                  <a:lnTo>
                    <a:pt x="66675" y="1150144"/>
                  </a:lnTo>
                  <a:lnTo>
                    <a:pt x="59928" y="1133079"/>
                  </a:lnTo>
                  <a:lnTo>
                    <a:pt x="53578" y="1116410"/>
                  </a:lnTo>
                  <a:lnTo>
                    <a:pt x="46831" y="1098948"/>
                  </a:lnTo>
                  <a:lnTo>
                    <a:pt x="41275" y="1081882"/>
                  </a:lnTo>
                  <a:lnTo>
                    <a:pt x="35719" y="1064419"/>
                  </a:lnTo>
                  <a:lnTo>
                    <a:pt x="30559" y="1046957"/>
                  </a:lnTo>
                  <a:lnTo>
                    <a:pt x="25797" y="1029097"/>
                  </a:lnTo>
                  <a:lnTo>
                    <a:pt x="21431" y="1011635"/>
                  </a:lnTo>
                  <a:lnTo>
                    <a:pt x="17066" y="993379"/>
                  </a:lnTo>
                  <a:lnTo>
                    <a:pt x="13494" y="975122"/>
                  </a:lnTo>
                  <a:lnTo>
                    <a:pt x="10716" y="956469"/>
                  </a:lnTo>
                  <a:lnTo>
                    <a:pt x="7541" y="938610"/>
                  </a:lnTo>
                  <a:lnTo>
                    <a:pt x="5556" y="919957"/>
                  </a:lnTo>
                  <a:lnTo>
                    <a:pt x="3175" y="900907"/>
                  </a:lnTo>
                  <a:lnTo>
                    <a:pt x="1984" y="882254"/>
                  </a:lnTo>
                  <a:lnTo>
                    <a:pt x="794" y="863204"/>
                  </a:lnTo>
                  <a:lnTo>
                    <a:pt x="397" y="844154"/>
                  </a:lnTo>
                  <a:lnTo>
                    <a:pt x="0" y="824707"/>
                  </a:lnTo>
                  <a:lnTo>
                    <a:pt x="397" y="802085"/>
                  </a:lnTo>
                  <a:lnTo>
                    <a:pt x="1191" y="779463"/>
                  </a:lnTo>
                  <a:close/>
                  <a:moveTo>
                    <a:pt x="1314889" y="671513"/>
                  </a:moveTo>
                  <a:lnTo>
                    <a:pt x="1339850" y="701729"/>
                  </a:lnTo>
                  <a:lnTo>
                    <a:pt x="1101725" y="776288"/>
                  </a:lnTo>
                  <a:lnTo>
                    <a:pt x="1116385" y="730768"/>
                  </a:lnTo>
                  <a:lnTo>
                    <a:pt x="1314889" y="671513"/>
                  </a:lnTo>
                  <a:close/>
                  <a:moveTo>
                    <a:pt x="339763" y="668338"/>
                  </a:moveTo>
                  <a:lnTo>
                    <a:pt x="538932" y="730250"/>
                  </a:lnTo>
                  <a:lnTo>
                    <a:pt x="554038" y="776288"/>
                  </a:lnTo>
                  <a:lnTo>
                    <a:pt x="317500" y="698500"/>
                  </a:lnTo>
                  <a:lnTo>
                    <a:pt x="339763" y="668338"/>
                  </a:lnTo>
                  <a:close/>
                  <a:moveTo>
                    <a:pt x="828080" y="554038"/>
                  </a:moveTo>
                  <a:lnTo>
                    <a:pt x="847512" y="567940"/>
                  </a:lnTo>
                  <a:lnTo>
                    <a:pt x="1087438" y="737939"/>
                  </a:lnTo>
                  <a:lnTo>
                    <a:pt x="1086645" y="741117"/>
                  </a:lnTo>
                  <a:lnTo>
                    <a:pt x="1086249" y="742308"/>
                  </a:lnTo>
                  <a:lnTo>
                    <a:pt x="987105" y="1046163"/>
                  </a:lnTo>
                  <a:lnTo>
                    <a:pt x="980364" y="1046163"/>
                  </a:lnTo>
                  <a:lnTo>
                    <a:pt x="935551" y="1046163"/>
                  </a:lnTo>
                  <a:lnTo>
                    <a:pt x="669054" y="1046163"/>
                  </a:lnTo>
                  <a:lnTo>
                    <a:pt x="570308" y="742308"/>
                  </a:lnTo>
                  <a:lnTo>
                    <a:pt x="569911" y="741117"/>
                  </a:lnTo>
                  <a:lnTo>
                    <a:pt x="568325" y="737939"/>
                  </a:lnTo>
                  <a:lnTo>
                    <a:pt x="808648" y="567940"/>
                  </a:lnTo>
                  <a:lnTo>
                    <a:pt x="828080" y="554038"/>
                  </a:lnTo>
                  <a:close/>
                  <a:moveTo>
                    <a:pt x="1360910" y="387350"/>
                  </a:moveTo>
                  <a:lnTo>
                    <a:pt x="1489666" y="409557"/>
                  </a:lnTo>
                  <a:lnTo>
                    <a:pt x="1540533" y="418281"/>
                  </a:lnTo>
                  <a:lnTo>
                    <a:pt x="1550865" y="437316"/>
                  </a:lnTo>
                  <a:lnTo>
                    <a:pt x="1560800" y="456747"/>
                  </a:lnTo>
                  <a:lnTo>
                    <a:pt x="1570337" y="476178"/>
                  </a:lnTo>
                  <a:lnTo>
                    <a:pt x="1579477" y="495213"/>
                  </a:lnTo>
                  <a:lnTo>
                    <a:pt x="1587425" y="515834"/>
                  </a:lnTo>
                  <a:lnTo>
                    <a:pt x="1595373" y="536058"/>
                  </a:lnTo>
                  <a:lnTo>
                    <a:pt x="1602924" y="556282"/>
                  </a:lnTo>
                  <a:lnTo>
                    <a:pt x="1609679" y="577300"/>
                  </a:lnTo>
                  <a:lnTo>
                    <a:pt x="1616038" y="597920"/>
                  </a:lnTo>
                  <a:lnTo>
                    <a:pt x="1621601" y="619731"/>
                  </a:lnTo>
                  <a:lnTo>
                    <a:pt x="1626767" y="640748"/>
                  </a:lnTo>
                  <a:lnTo>
                    <a:pt x="1631536" y="662955"/>
                  </a:lnTo>
                  <a:lnTo>
                    <a:pt x="1635908" y="684369"/>
                  </a:lnTo>
                  <a:lnTo>
                    <a:pt x="1639484" y="706973"/>
                  </a:lnTo>
                  <a:lnTo>
                    <a:pt x="1641868" y="728783"/>
                  </a:lnTo>
                  <a:lnTo>
                    <a:pt x="1644650" y="751387"/>
                  </a:lnTo>
                  <a:lnTo>
                    <a:pt x="1607692" y="786680"/>
                  </a:lnTo>
                  <a:lnTo>
                    <a:pt x="1513510" y="877888"/>
                  </a:lnTo>
                  <a:lnTo>
                    <a:pt x="1508343" y="871543"/>
                  </a:lnTo>
                  <a:lnTo>
                    <a:pt x="1471386" y="825146"/>
                  </a:lnTo>
                  <a:lnTo>
                    <a:pt x="1363691" y="689921"/>
                  </a:lnTo>
                  <a:lnTo>
                    <a:pt x="1341437" y="662559"/>
                  </a:lnTo>
                  <a:lnTo>
                    <a:pt x="1341835" y="656214"/>
                  </a:lnTo>
                  <a:lnTo>
                    <a:pt x="1355743" y="455557"/>
                  </a:lnTo>
                  <a:lnTo>
                    <a:pt x="1360115" y="396074"/>
                  </a:lnTo>
                  <a:lnTo>
                    <a:pt x="1360910" y="387350"/>
                  </a:lnTo>
                  <a:close/>
                  <a:moveTo>
                    <a:pt x="293316" y="387350"/>
                  </a:moveTo>
                  <a:lnTo>
                    <a:pt x="293316" y="388143"/>
                  </a:lnTo>
                  <a:lnTo>
                    <a:pt x="297280" y="446040"/>
                  </a:lnTo>
                  <a:lnTo>
                    <a:pt x="311549" y="656214"/>
                  </a:lnTo>
                  <a:lnTo>
                    <a:pt x="312738" y="662559"/>
                  </a:lnTo>
                  <a:lnTo>
                    <a:pt x="290145" y="689921"/>
                  </a:lnTo>
                  <a:lnTo>
                    <a:pt x="175991" y="833870"/>
                  </a:lnTo>
                  <a:lnTo>
                    <a:pt x="141111" y="877888"/>
                  </a:lnTo>
                  <a:lnTo>
                    <a:pt x="138733" y="875509"/>
                  </a:lnTo>
                  <a:lnTo>
                    <a:pt x="39641" y="779939"/>
                  </a:lnTo>
                  <a:lnTo>
                    <a:pt x="3175" y="744646"/>
                  </a:lnTo>
                  <a:lnTo>
                    <a:pt x="5949" y="722835"/>
                  </a:lnTo>
                  <a:lnTo>
                    <a:pt x="8724" y="701025"/>
                  </a:lnTo>
                  <a:lnTo>
                    <a:pt x="12291" y="679611"/>
                  </a:lnTo>
                  <a:lnTo>
                    <a:pt x="16255" y="658197"/>
                  </a:lnTo>
                  <a:lnTo>
                    <a:pt x="21011" y="636783"/>
                  </a:lnTo>
                  <a:lnTo>
                    <a:pt x="26164" y="616162"/>
                  </a:lnTo>
                  <a:lnTo>
                    <a:pt x="31713" y="595541"/>
                  </a:lnTo>
                  <a:lnTo>
                    <a:pt x="38452" y="574920"/>
                  </a:lnTo>
                  <a:lnTo>
                    <a:pt x="44793" y="554696"/>
                  </a:lnTo>
                  <a:lnTo>
                    <a:pt x="51928" y="534472"/>
                  </a:lnTo>
                  <a:lnTo>
                    <a:pt x="59855" y="514644"/>
                  </a:lnTo>
                  <a:lnTo>
                    <a:pt x="68179" y="495213"/>
                  </a:lnTo>
                  <a:lnTo>
                    <a:pt x="77296" y="476178"/>
                  </a:lnTo>
                  <a:lnTo>
                    <a:pt x="86016" y="457143"/>
                  </a:lnTo>
                  <a:lnTo>
                    <a:pt x="95528" y="438109"/>
                  </a:lnTo>
                  <a:lnTo>
                    <a:pt x="105834" y="419867"/>
                  </a:lnTo>
                  <a:lnTo>
                    <a:pt x="156173" y="410747"/>
                  </a:lnTo>
                  <a:lnTo>
                    <a:pt x="293316" y="387350"/>
                  </a:lnTo>
                  <a:close/>
                  <a:moveTo>
                    <a:pt x="808037" y="298450"/>
                  </a:moveTo>
                  <a:lnTo>
                    <a:pt x="827881" y="306401"/>
                  </a:lnTo>
                  <a:lnTo>
                    <a:pt x="847725" y="298450"/>
                  </a:lnTo>
                  <a:lnTo>
                    <a:pt x="847725" y="536575"/>
                  </a:lnTo>
                  <a:lnTo>
                    <a:pt x="827881" y="522661"/>
                  </a:lnTo>
                  <a:lnTo>
                    <a:pt x="808037" y="536575"/>
                  </a:lnTo>
                  <a:lnTo>
                    <a:pt x="808037" y="298450"/>
                  </a:lnTo>
                  <a:close/>
                  <a:moveTo>
                    <a:pt x="1106341" y="198438"/>
                  </a:moveTo>
                  <a:lnTo>
                    <a:pt x="1122567" y="205965"/>
                  </a:lnTo>
                  <a:lnTo>
                    <a:pt x="1139189" y="214285"/>
                  </a:lnTo>
                  <a:lnTo>
                    <a:pt x="1155020" y="223001"/>
                  </a:lnTo>
                  <a:lnTo>
                    <a:pt x="1170455" y="231717"/>
                  </a:lnTo>
                  <a:lnTo>
                    <a:pt x="1185889" y="241225"/>
                  </a:lnTo>
                  <a:lnTo>
                    <a:pt x="1200928" y="251129"/>
                  </a:lnTo>
                  <a:lnTo>
                    <a:pt x="1216363" y="261034"/>
                  </a:lnTo>
                  <a:lnTo>
                    <a:pt x="1231006" y="271335"/>
                  </a:lnTo>
                  <a:lnTo>
                    <a:pt x="1244858" y="282031"/>
                  </a:lnTo>
                  <a:lnTo>
                    <a:pt x="1258710" y="293520"/>
                  </a:lnTo>
                  <a:lnTo>
                    <a:pt x="1272562" y="305010"/>
                  </a:lnTo>
                  <a:lnTo>
                    <a:pt x="1286018" y="316895"/>
                  </a:lnTo>
                  <a:lnTo>
                    <a:pt x="1299078" y="328780"/>
                  </a:lnTo>
                  <a:lnTo>
                    <a:pt x="1312138" y="341854"/>
                  </a:lnTo>
                  <a:lnTo>
                    <a:pt x="1324407" y="354928"/>
                  </a:lnTo>
                  <a:lnTo>
                    <a:pt x="1336675" y="367606"/>
                  </a:lnTo>
                  <a:lnTo>
                    <a:pt x="1332322" y="423863"/>
                  </a:lnTo>
                  <a:lnTo>
                    <a:pt x="1318470" y="406827"/>
                  </a:lnTo>
                  <a:lnTo>
                    <a:pt x="1304618" y="390584"/>
                  </a:lnTo>
                  <a:lnTo>
                    <a:pt x="1289975" y="374737"/>
                  </a:lnTo>
                  <a:lnTo>
                    <a:pt x="1274145" y="359286"/>
                  </a:lnTo>
                  <a:lnTo>
                    <a:pt x="1258314" y="344231"/>
                  </a:lnTo>
                  <a:lnTo>
                    <a:pt x="1242088" y="329969"/>
                  </a:lnTo>
                  <a:lnTo>
                    <a:pt x="1225070" y="316103"/>
                  </a:lnTo>
                  <a:lnTo>
                    <a:pt x="1208052" y="302633"/>
                  </a:lnTo>
                  <a:lnTo>
                    <a:pt x="1189847" y="290351"/>
                  </a:lnTo>
                  <a:lnTo>
                    <a:pt x="1171642" y="278070"/>
                  </a:lnTo>
                  <a:lnTo>
                    <a:pt x="1153437" y="266580"/>
                  </a:lnTo>
                  <a:lnTo>
                    <a:pt x="1134440" y="255884"/>
                  </a:lnTo>
                  <a:lnTo>
                    <a:pt x="1114652" y="245187"/>
                  </a:lnTo>
                  <a:lnTo>
                    <a:pt x="1094864" y="235679"/>
                  </a:lnTo>
                  <a:lnTo>
                    <a:pt x="1074680" y="227359"/>
                  </a:lnTo>
                  <a:lnTo>
                    <a:pt x="1054100" y="218643"/>
                  </a:lnTo>
                  <a:lnTo>
                    <a:pt x="1106341" y="198438"/>
                  </a:lnTo>
                  <a:close/>
                  <a:moveTo>
                    <a:pt x="545878" y="196850"/>
                  </a:moveTo>
                  <a:lnTo>
                    <a:pt x="598488" y="217164"/>
                  </a:lnTo>
                  <a:lnTo>
                    <a:pt x="577763" y="225130"/>
                  </a:lnTo>
                  <a:lnTo>
                    <a:pt x="557835" y="233495"/>
                  </a:lnTo>
                  <a:lnTo>
                    <a:pt x="538305" y="243055"/>
                  </a:lnTo>
                  <a:lnTo>
                    <a:pt x="518775" y="253013"/>
                  </a:lnTo>
                  <a:lnTo>
                    <a:pt x="500441" y="263369"/>
                  </a:lnTo>
                  <a:lnTo>
                    <a:pt x="481709" y="274522"/>
                  </a:lnTo>
                  <a:lnTo>
                    <a:pt x="463375" y="286471"/>
                  </a:lnTo>
                  <a:lnTo>
                    <a:pt x="446236" y="298421"/>
                  </a:lnTo>
                  <a:lnTo>
                    <a:pt x="428700" y="311566"/>
                  </a:lnTo>
                  <a:lnTo>
                    <a:pt x="411960" y="325108"/>
                  </a:lnTo>
                  <a:lnTo>
                    <a:pt x="395220" y="338651"/>
                  </a:lnTo>
                  <a:lnTo>
                    <a:pt x="379676" y="352991"/>
                  </a:lnTo>
                  <a:lnTo>
                    <a:pt x="364132" y="368127"/>
                  </a:lnTo>
                  <a:lnTo>
                    <a:pt x="349385" y="383263"/>
                  </a:lnTo>
                  <a:lnTo>
                    <a:pt x="335037" y="399594"/>
                  </a:lnTo>
                  <a:lnTo>
                    <a:pt x="321087" y="415925"/>
                  </a:lnTo>
                  <a:lnTo>
                    <a:pt x="317500" y="360957"/>
                  </a:lnTo>
                  <a:lnTo>
                    <a:pt x="329457" y="347812"/>
                  </a:lnTo>
                  <a:lnTo>
                    <a:pt x="341414" y="335465"/>
                  </a:lnTo>
                  <a:lnTo>
                    <a:pt x="354567" y="323117"/>
                  </a:lnTo>
                  <a:lnTo>
                    <a:pt x="367719" y="311566"/>
                  </a:lnTo>
                  <a:lnTo>
                    <a:pt x="380872" y="299616"/>
                  </a:lnTo>
                  <a:lnTo>
                    <a:pt x="394423" y="288463"/>
                  </a:lnTo>
                  <a:lnTo>
                    <a:pt x="408373" y="277708"/>
                  </a:lnTo>
                  <a:lnTo>
                    <a:pt x="422721" y="267352"/>
                  </a:lnTo>
                  <a:lnTo>
                    <a:pt x="437069" y="256996"/>
                  </a:lnTo>
                  <a:lnTo>
                    <a:pt x="451816" y="247436"/>
                  </a:lnTo>
                  <a:lnTo>
                    <a:pt x="466962" y="237877"/>
                  </a:lnTo>
                  <a:lnTo>
                    <a:pt x="482107" y="228715"/>
                  </a:lnTo>
                  <a:lnTo>
                    <a:pt x="497651" y="219952"/>
                  </a:lnTo>
                  <a:lnTo>
                    <a:pt x="513195" y="211986"/>
                  </a:lnTo>
                  <a:lnTo>
                    <a:pt x="529536" y="204020"/>
                  </a:lnTo>
                  <a:lnTo>
                    <a:pt x="545878" y="196850"/>
                  </a:lnTo>
                  <a:close/>
                  <a:moveTo>
                    <a:pt x="1028700" y="25400"/>
                  </a:moveTo>
                  <a:lnTo>
                    <a:pt x="1048147" y="30571"/>
                  </a:lnTo>
                  <a:lnTo>
                    <a:pt x="1067197" y="36139"/>
                  </a:lnTo>
                  <a:lnTo>
                    <a:pt x="1086247" y="42503"/>
                  </a:lnTo>
                  <a:lnTo>
                    <a:pt x="1104900" y="49265"/>
                  </a:lnTo>
                  <a:lnTo>
                    <a:pt x="1123553" y="56026"/>
                  </a:lnTo>
                  <a:lnTo>
                    <a:pt x="1142207" y="63186"/>
                  </a:lnTo>
                  <a:lnTo>
                    <a:pt x="1160066" y="71538"/>
                  </a:lnTo>
                  <a:lnTo>
                    <a:pt x="1177925" y="79891"/>
                  </a:lnTo>
                  <a:lnTo>
                    <a:pt x="1195388" y="88641"/>
                  </a:lnTo>
                  <a:lnTo>
                    <a:pt x="1212850" y="97392"/>
                  </a:lnTo>
                  <a:lnTo>
                    <a:pt x="1230313" y="106937"/>
                  </a:lnTo>
                  <a:lnTo>
                    <a:pt x="1246982" y="116881"/>
                  </a:lnTo>
                  <a:lnTo>
                    <a:pt x="1263650" y="127620"/>
                  </a:lnTo>
                  <a:lnTo>
                    <a:pt x="1280319" y="138359"/>
                  </a:lnTo>
                  <a:lnTo>
                    <a:pt x="1296194" y="149098"/>
                  </a:lnTo>
                  <a:lnTo>
                    <a:pt x="1312069" y="160633"/>
                  </a:lnTo>
                  <a:lnTo>
                    <a:pt x="1327547" y="172565"/>
                  </a:lnTo>
                  <a:lnTo>
                    <a:pt x="1342629" y="184497"/>
                  </a:lnTo>
                  <a:lnTo>
                    <a:pt x="1358107" y="197225"/>
                  </a:lnTo>
                  <a:lnTo>
                    <a:pt x="1372791" y="209953"/>
                  </a:lnTo>
                  <a:lnTo>
                    <a:pt x="1386682" y="223079"/>
                  </a:lnTo>
                  <a:lnTo>
                    <a:pt x="1400572" y="237000"/>
                  </a:lnTo>
                  <a:lnTo>
                    <a:pt x="1414463" y="250921"/>
                  </a:lnTo>
                  <a:lnTo>
                    <a:pt x="1427957" y="264444"/>
                  </a:lnTo>
                  <a:lnTo>
                    <a:pt x="1440657" y="279161"/>
                  </a:lnTo>
                  <a:lnTo>
                    <a:pt x="1453754" y="293877"/>
                  </a:lnTo>
                  <a:lnTo>
                    <a:pt x="1466454" y="309389"/>
                  </a:lnTo>
                  <a:lnTo>
                    <a:pt x="1477963" y="324901"/>
                  </a:lnTo>
                  <a:lnTo>
                    <a:pt x="1489473" y="340413"/>
                  </a:lnTo>
                  <a:lnTo>
                    <a:pt x="1501379" y="356323"/>
                  </a:lnTo>
                  <a:lnTo>
                    <a:pt x="1512094" y="372233"/>
                  </a:lnTo>
                  <a:lnTo>
                    <a:pt x="1522413" y="388938"/>
                  </a:lnTo>
                  <a:lnTo>
                    <a:pt x="1470026" y="380187"/>
                  </a:lnTo>
                  <a:lnTo>
                    <a:pt x="1460501" y="366664"/>
                  </a:lnTo>
                  <a:lnTo>
                    <a:pt x="1451373" y="353539"/>
                  </a:lnTo>
                  <a:lnTo>
                    <a:pt x="1441451" y="340413"/>
                  </a:lnTo>
                  <a:lnTo>
                    <a:pt x="1430735" y="327685"/>
                  </a:lnTo>
                  <a:lnTo>
                    <a:pt x="1420416" y="315355"/>
                  </a:lnTo>
                  <a:lnTo>
                    <a:pt x="1409701" y="302627"/>
                  </a:lnTo>
                  <a:lnTo>
                    <a:pt x="1398985" y="290695"/>
                  </a:lnTo>
                  <a:lnTo>
                    <a:pt x="1387872" y="278763"/>
                  </a:lnTo>
                  <a:lnTo>
                    <a:pt x="1375966" y="267228"/>
                  </a:lnTo>
                  <a:lnTo>
                    <a:pt x="1364457" y="255694"/>
                  </a:lnTo>
                  <a:lnTo>
                    <a:pt x="1352154" y="244557"/>
                  </a:lnTo>
                  <a:lnTo>
                    <a:pt x="1340247" y="233420"/>
                  </a:lnTo>
                  <a:lnTo>
                    <a:pt x="1327944" y="223079"/>
                  </a:lnTo>
                  <a:lnTo>
                    <a:pt x="1315244" y="212737"/>
                  </a:lnTo>
                  <a:lnTo>
                    <a:pt x="1302544" y="202396"/>
                  </a:lnTo>
                  <a:lnTo>
                    <a:pt x="1289844" y="192452"/>
                  </a:lnTo>
                  <a:lnTo>
                    <a:pt x="1276350" y="182906"/>
                  </a:lnTo>
                  <a:lnTo>
                    <a:pt x="1262857" y="173758"/>
                  </a:lnTo>
                  <a:lnTo>
                    <a:pt x="1248966" y="164610"/>
                  </a:lnTo>
                  <a:lnTo>
                    <a:pt x="1235472" y="155462"/>
                  </a:lnTo>
                  <a:lnTo>
                    <a:pt x="1221582" y="147507"/>
                  </a:lnTo>
                  <a:lnTo>
                    <a:pt x="1207294" y="139155"/>
                  </a:lnTo>
                  <a:lnTo>
                    <a:pt x="1192610" y="130802"/>
                  </a:lnTo>
                  <a:lnTo>
                    <a:pt x="1178322" y="123643"/>
                  </a:lnTo>
                  <a:lnTo>
                    <a:pt x="1163241" y="116085"/>
                  </a:lnTo>
                  <a:lnTo>
                    <a:pt x="1148557" y="108926"/>
                  </a:lnTo>
                  <a:lnTo>
                    <a:pt x="1133475" y="102164"/>
                  </a:lnTo>
                  <a:lnTo>
                    <a:pt x="1117997" y="95801"/>
                  </a:lnTo>
                  <a:lnTo>
                    <a:pt x="1102916" y="89834"/>
                  </a:lnTo>
                  <a:lnTo>
                    <a:pt x="1087041" y="84266"/>
                  </a:lnTo>
                  <a:lnTo>
                    <a:pt x="1071166" y="78698"/>
                  </a:lnTo>
                  <a:lnTo>
                    <a:pt x="1055291" y="73527"/>
                  </a:lnTo>
                  <a:lnTo>
                    <a:pt x="1028700" y="25400"/>
                  </a:lnTo>
                  <a:close/>
                  <a:moveTo>
                    <a:pt x="619125" y="25400"/>
                  </a:moveTo>
                  <a:lnTo>
                    <a:pt x="594935" y="72333"/>
                  </a:lnTo>
                  <a:lnTo>
                    <a:pt x="579073" y="77504"/>
                  </a:lnTo>
                  <a:lnTo>
                    <a:pt x="563211" y="82674"/>
                  </a:lnTo>
                  <a:lnTo>
                    <a:pt x="546952" y="89038"/>
                  </a:lnTo>
                  <a:lnTo>
                    <a:pt x="531486" y="95004"/>
                  </a:lnTo>
                  <a:lnTo>
                    <a:pt x="516020" y="101368"/>
                  </a:lnTo>
                  <a:lnTo>
                    <a:pt x="500951" y="108130"/>
                  </a:lnTo>
                  <a:lnTo>
                    <a:pt x="485882" y="115289"/>
                  </a:lnTo>
                  <a:lnTo>
                    <a:pt x="470813" y="122846"/>
                  </a:lnTo>
                  <a:lnTo>
                    <a:pt x="456140" y="130005"/>
                  </a:lnTo>
                  <a:lnTo>
                    <a:pt x="441467" y="138358"/>
                  </a:lnTo>
                  <a:lnTo>
                    <a:pt x="427191" y="146313"/>
                  </a:lnTo>
                  <a:lnTo>
                    <a:pt x="412915" y="155063"/>
                  </a:lnTo>
                  <a:lnTo>
                    <a:pt x="399036" y="163813"/>
                  </a:lnTo>
                  <a:lnTo>
                    <a:pt x="385156" y="172961"/>
                  </a:lnTo>
                  <a:lnTo>
                    <a:pt x="371277" y="182507"/>
                  </a:lnTo>
                  <a:lnTo>
                    <a:pt x="358190" y="192053"/>
                  </a:lnTo>
                  <a:lnTo>
                    <a:pt x="345104" y="201996"/>
                  </a:lnTo>
                  <a:lnTo>
                    <a:pt x="332018" y="212338"/>
                  </a:lnTo>
                  <a:lnTo>
                    <a:pt x="319328" y="222679"/>
                  </a:lnTo>
                  <a:lnTo>
                    <a:pt x="307035" y="233418"/>
                  </a:lnTo>
                  <a:lnTo>
                    <a:pt x="294741" y="244554"/>
                  </a:lnTo>
                  <a:lnTo>
                    <a:pt x="282448" y="256089"/>
                  </a:lnTo>
                  <a:lnTo>
                    <a:pt x="270948" y="267226"/>
                  </a:lnTo>
                  <a:lnTo>
                    <a:pt x="259448" y="278760"/>
                  </a:lnTo>
                  <a:lnTo>
                    <a:pt x="247948" y="291090"/>
                  </a:lnTo>
                  <a:lnTo>
                    <a:pt x="236844" y="303022"/>
                  </a:lnTo>
                  <a:lnTo>
                    <a:pt x="226137" y="315750"/>
                  </a:lnTo>
                  <a:lnTo>
                    <a:pt x="215826" y="328477"/>
                  </a:lnTo>
                  <a:lnTo>
                    <a:pt x="205516" y="341205"/>
                  </a:lnTo>
                  <a:lnTo>
                    <a:pt x="195602" y="354728"/>
                  </a:lnTo>
                  <a:lnTo>
                    <a:pt x="185688" y="367854"/>
                  </a:lnTo>
                  <a:lnTo>
                    <a:pt x="176170" y="381377"/>
                  </a:lnTo>
                  <a:lnTo>
                    <a:pt x="123825" y="390525"/>
                  </a:lnTo>
                  <a:lnTo>
                    <a:pt x="134135" y="373820"/>
                  </a:lnTo>
                  <a:lnTo>
                    <a:pt x="145239" y="357512"/>
                  </a:lnTo>
                  <a:lnTo>
                    <a:pt x="156739" y="341205"/>
                  </a:lnTo>
                  <a:lnTo>
                    <a:pt x="168239" y="325693"/>
                  </a:lnTo>
                  <a:lnTo>
                    <a:pt x="180136" y="310181"/>
                  </a:lnTo>
                  <a:lnTo>
                    <a:pt x="192826" y="295067"/>
                  </a:lnTo>
                  <a:lnTo>
                    <a:pt x="205516" y="280351"/>
                  </a:lnTo>
                  <a:lnTo>
                    <a:pt x="218602" y="265635"/>
                  </a:lnTo>
                  <a:lnTo>
                    <a:pt x="232085" y="251316"/>
                  </a:lnTo>
                  <a:lnTo>
                    <a:pt x="245965" y="237395"/>
                  </a:lnTo>
                  <a:lnTo>
                    <a:pt x="259844" y="223872"/>
                  </a:lnTo>
                  <a:lnTo>
                    <a:pt x="274517" y="210349"/>
                  </a:lnTo>
                  <a:lnTo>
                    <a:pt x="289190" y="197621"/>
                  </a:lnTo>
                  <a:lnTo>
                    <a:pt x="303862" y="184893"/>
                  </a:lnTo>
                  <a:lnTo>
                    <a:pt x="319328" y="172961"/>
                  </a:lnTo>
                  <a:lnTo>
                    <a:pt x="334794" y="160631"/>
                  </a:lnTo>
                  <a:lnTo>
                    <a:pt x="350656" y="149495"/>
                  </a:lnTo>
                  <a:lnTo>
                    <a:pt x="366518" y="138358"/>
                  </a:lnTo>
                  <a:lnTo>
                    <a:pt x="383174" y="127619"/>
                  </a:lnTo>
                  <a:lnTo>
                    <a:pt x="399829" y="116880"/>
                  </a:lnTo>
                  <a:lnTo>
                    <a:pt x="416881" y="106936"/>
                  </a:lnTo>
                  <a:lnTo>
                    <a:pt x="433933" y="97391"/>
                  </a:lnTo>
                  <a:lnTo>
                    <a:pt x="451778" y="88640"/>
                  </a:lnTo>
                  <a:lnTo>
                    <a:pt x="469227" y="79890"/>
                  </a:lnTo>
                  <a:lnTo>
                    <a:pt x="487072" y="71140"/>
                  </a:lnTo>
                  <a:lnTo>
                    <a:pt x="505710" y="63185"/>
                  </a:lnTo>
                  <a:lnTo>
                    <a:pt x="523951" y="56026"/>
                  </a:lnTo>
                  <a:lnTo>
                    <a:pt x="542193" y="48867"/>
                  </a:lnTo>
                  <a:lnTo>
                    <a:pt x="561228" y="42105"/>
                  </a:lnTo>
                  <a:lnTo>
                    <a:pt x="580263" y="36139"/>
                  </a:lnTo>
                  <a:lnTo>
                    <a:pt x="599694" y="30570"/>
                  </a:lnTo>
                  <a:lnTo>
                    <a:pt x="619125" y="25400"/>
                  </a:lnTo>
                  <a:close/>
                  <a:moveTo>
                    <a:pt x="824315" y="0"/>
                  </a:moveTo>
                  <a:lnTo>
                    <a:pt x="846110" y="792"/>
                  </a:lnTo>
                  <a:lnTo>
                    <a:pt x="868300" y="1585"/>
                  </a:lnTo>
                  <a:lnTo>
                    <a:pt x="889699" y="2774"/>
                  </a:lnTo>
                  <a:lnTo>
                    <a:pt x="911097" y="4756"/>
                  </a:lnTo>
                  <a:lnTo>
                    <a:pt x="932495" y="7530"/>
                  </a:lnTo>
                  <a:lnTo>
                    <a:pt x="953497" y="10700"/>
                  </a:lnTo>
                  <a:lnTo>
                    <a:pt x="974499" y="13871"/>
                  </a:lnTo>
                  <a:lnTo>
                    <a:pt x="995500" y="18230"/>
                  </a:lnTo>
                  <a:lnTo>
                    <a:pt x="1020861" y="63806"/>
                  </a:lnTo>
                  <a:lnTo>
                    <a:pt x="1084263" y="178339"/>
                  </a:lnTo>
                  <a:lnTo>
                    <a:pt x="1071187" y="183491"/>
                  </a:lnTo>
                  <a:lnTo>
                    <a:pt x="1015710" y="204892"/>
                  </a:lnTo>
                  <a:lnTo>
                    <a:pt x="847298" y="270679"/>
                  </a:lnTo>
                  <a:lnTo>
                    <a:pt x="827882" y="277813"/>
                  </a:lnTo>
                  <a:lnTo>
                    <a:pt x="808465" y="270679"/>
                  </a:lnTo>
                  <a:lnTo>
                    <a:pt x="636883" y="203703"/>
                  </a:lnTo>
                  <a:lnTo>
                    <a:pt x="581010" y="181906"/>
                  </a:lnTo>
                  <a:lnTo>
                    <a:pt x="571500" y="178339"/>
                  </a:lnTo>
                  <a:lnTo>
                    <a:pt x="630147" y="63409"/>
                  </a:lnTo>
                  <a:lnTo>
                    <a:pt x="653130" y="18230"/>
                  </a:lnTo>
                  <a:lnTo>
                    <a:pt x="673736" y="13871"/>
                  </a:lnTo>
                  <a:lnTo>
                    <a:pt x="694738" y="10700"/>
                  </a:lnTo>
                  <a:lnTo>
                    <a:pt x="716136" y="7530"/>
                  </a:lnTo>
                  <a:lnTo>
                    <a:pt x="737534" y="4756"/>
                  </a:lnTo>
                  <a:lnTo>
                    <a:pt x="758932" y="2774"/>
                  </a:lnTo>
                  <a:lnTo>
                    <a:pt x="780726" y="1585"/>
                  </a:lnTo>
                  <a:lnTo>
                    <a:pt x="802125" y="792"/>
                  </a:lnTo>
                  <a:lnTo>
                    <a:pt x="8243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315706" y="2248854"/>
            <a:ext cx="1338044" cy="1177495"/>
            <a:chOff x="1315706" y="2248854"/>
            <a:chExt cx="1338044" cy="1177495"/>
          </a:xfrm>
        </p:grpSpPr>
        <p:sp>
          <p:nvSpPr>
            <p:cNvPr id="195" name="Freeform 5"/>
            <p:cNvSpPr/>
            <p:nvPr/>
          </p:nvSpPr>
          <p:spPr bwMode="auto">
            <a:xfrm>
              <a:off x="1315706" y="2248854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6" name="Freeform 5"/>
            <p:cNvSpPr/>
            <p:nvPr/>
          </p:nvSpPr>
          <p:spPr bwMode="auto">
            <a:xfrm>
              <a:off x="1399812" y="2327362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00E2BC"/>
                </a:gs>
                <a:gs pos="100000">
                  <a:srgbClr val="019BAB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3" name="KSO_Shape"/>
            <p:cNvSpPr>
              <a:spLocks noChangeAspect="1"/>
            </p:cNvSpPr>
            <p:nvPr/>
          </p:nvSpPr>
          <p:spPr bwMode="auto">
            <a:xfrm>
              <a:off x="1753147" y="2666709"/>
              <a:ext cx="432000" cy="358680"/>
            </a:xfrm>
            <a:custGeom>
              <a:avLst/>
              <a:gdLst>
                <a:gd name="T0" fmla="*/ 1312088 w 1466850"/>
                <a:gd name="T1" fmla="*/ 987779 h 1217612"/>
                <a:gd name="T2" fmla="*/ 1228861 w 1466850"/>
                <a:gd name="T3" fmla="*/ 1203926 h 1217612"/>
                <a:gd name="T4" fmla="*/ 1332035 w 1466850"/>
                <a:gd name="T5" fmla="*/ 1409059 h 1217612"/>
                <a:gd name="T6" fmla="*/ 1556613 w 1466850"/>
                <a:gd name="T7" fmla="*/ 1471012 h 1217612"/>
                <a:gd name="T8" fmla="*/ 1749206 w 1466850"/>
                <a:gd name="T9" fmla="*/ 1348483 h 1217612"/>
                <a:gd name="T10" fmla="*/ 1789100 w 1466850"/>
                <a:gd name="T11" fmla="*/ 1117880 h 1217612"/>
                <a:gd name="T12" fmla="*/ 1648783 w 1466850"/>
                <a:gd name="T13" fmla="*/ 938905 h 1217612"/>
                <a:gd name="T14" fmla="*/ 306101 w 1466850"/>
                <a:gd name="T15" fmla="*/ 917222 h 1217612"/>
                <a:gd name="T16" fmla="*/ 134519 w 1466850"/>
                <a:gd name="T17" fmla="*/ 1065909 h 1217612"/>
                <a:gd name="T18" fmla="*/ 129030 w 1466850"/>
                <a:gd name="T19" fmla="*/ 1300297 h 1217612"/>
                <a:gd name="T20" fmla="*/ 292718 w 1466850"/>
                <a:gd name="T21" fmla="*/ 1456901 h 1217612"/>
                <a:gd name="T22" fmla="*/ 526068 w 1466850"/>
                <a:gd name="T23" fmla="*/ 1440035 h 1217612"/>
                <a:gd name="T24" fmla="*/ 666078 w 1466850"/>
                <a:gd name="T25" fmla="*/ 1260372 h 1217612"/>
                <a:gd name="T26" fmla="*/ 625929 w 1466850"/>
                <a:gd name="T27" fmla="*/ 1030114 h 1217612"/>
                <a:gd name="T28" fmla="*/ 433757 w 1466850"/>
                <a:gd name="T29" fmla="*/ 907585 h 1217612"/>
                <a:gd name="T30" fmla="*/ 1629868 w 1466850"/>
                <a:gd name="T31" fmla="*/ 815000 h 1217612"/>
                <a:gd name="T32" fmla="*/ 1769497 w 1466850"/>
                <a:gd name="T33" fmla="*/ 892785 h 1217612"/>
                <a:gd name="T34" fmla="*/ 1866138 w 1466850"/>
                <a:gd name="T35" fmla="*/ 1019443 h 1217612"/>
                <a:gd name="T36" fmla="*/ 1904656 w 1466850"/>
                <a:gd name="T37" fmla="*/ 1179145 h 1217612"/>
                <a:gd name="T38" fmla="*/ 1874048 w 1466850"/>
                <a:gd name="T39" fmla="*/ 1341944 h 1217612"/>
                <a:gd name="T40" fmla="*/ 1783597 w 1466850"/>
                <a:gd name="T41" fmla="*/ 1473077 h 1217612"/>
                <a:gd name="T42" fmla="*/ 1648095 w 1466850"/>
                <a:gd name="T43" fmla="*/ 1557402 h 1217612"/>
                <a:gd name="T44" fmla="*/ 1483358 w 1466850"/>
                <a:gd name="T45" fmla="*/ 1580118 h 1217612"/>
                <a:gd name="T46" fmla="*/ 1326877 w 1466850"/>
                <a:gd name="T47" fmla="*/ 1533998 h 1217612"/>
                <a:gd name="T48" fmla="*/ 1205130 w 1466850"/>
                <a:gd name="T49" fmla="*/ 1431430 h 1217612"/>
                <a:gd name="T50" fmla="*/ 1133940 w 1466850"/>
                <a:gd name="T51" fmla="*/ 1287218 h 1217612"/>
                <a:gd name="T52" fmla="*/ 1128094 w 1466850"/>
                <a:gd name="T53" fmla="*/ 1119601 h 1217612"/>
                <a:gd name="T54" fmla="*/ 1188966 w 1466850"/>
                <a:gd name="T55" fmla="*/ 969881 h 1217612"/>
                <a:gd name="T56" fmla="*/ 1302458 w 1466850"/>
                <a:gd name="T57" fmla="*/ 859399 h 1217612"/>
                <a:gd name="T58" fmla="*/ 1453782 w 1466850"/>
                <a:gd name="T59" fmla="*/ 802265 h 1217612"/>
                <a:gd name="T60" fmla="*/ 487977 w 1466850"/>
                <a:gd name="T61" fmla="*/ 809837 h 1217612"/>
                <a:gd name="T62" fmla="*/ 631762 w 1466850"/>
                <a:gd name="T63" fmla="*/ 880738 h 1217612"/>
                <a:gd name="T64" fmla="*/ 734368 w 1466850"/>
                <a:gd name="T65" fmla="*/ 1002235 h 1217612"/>
                <a:gd name="T66" fmla="*/ 780008 w 1466850"/>
                <a:gd name="T67" fmla="*/ 1159182 h 1217612"/>
                <a:gd name="T68" fmla="*/ 757703 w 1466850"/>
                <a:gd name="T69" fmla="*/ 1324046 h 1217612"/>
                <a:gd name="T70" fmla="*/ 673627 w 1466850"/>
                <a:gd name="T71" fmla="*/ 1459654 h 1217612"/>
                <a:gd name="T72" fmla="*/ 542883 w 1466850"/>
                <a:gd name="T73" fmla="*/ 1550174 h 1217612"/>
                <a:gd name="T74" fmla="*/ 380225 w 1466850"/>
                <a:gd name="T75" fmla="*/ 1581150 h 1217612"/>
                <a:gd name="T76" fmla="*/ 221340 w 1466850"/>
                <a:gd name="T77" fmla="*/ 1542602 h 1217612"/>
                <a:gd name="T78" fmla="*/ 95400 w 1466850"/>
                <a:gd name="T79" fmla="*/ 1445886 h 1217612"/>
                <a:gd name="T80" fmla="*/ 17501 w 1466850"/>
                <a:gd name="T81" fmla="*/ 1305805 h 1217612"/>
                <a:gd name="T82" fmla="*/ 3088 w 1466850"/>
                <a:gd name="T83" fmla="*/ 1139563 h 1217612"/>
                <a:gd name="T84" fmla="*/ 56279 w 1466850"/>
                <a:gd name="T85" fmla="*/ 986059 h 1217612"/>
                <a:gd name="T86" fmla="*/ 164718 w 1466850"/>
                <a:gd name="T87" fmla="*/ 869724 h 1217612"/>
                <a:gd name="T88" fmla="*/ 311935 w 1466850"/>
                <a:gd name="T89" fmla="*/ 805362 h 1217612"/>
                <a:gd name="T90" fmla="*/ 947210 w 1466850"/>
                <a:gd name="T91" fmla="*/ 225731 h 1217612"/>
                <a:gd name="T92" fmla="*/ 1429482 w 1466850"/>
                <a:gd name="T93" fmla="*/ 525331 h 1217612"/>
                <a:gd name="T94" fmla="*/ 1468270 w 1466850"/>
                <a:gd name="T95" fmla="*/ 599544 h 1217612"/>
                <a:gd name="T96" fmla="*/ 1115061 w 1466850"/>
                <a:gd name="T97" fmla="*/ 633216 h 1217612"/>
                <a:gd name="T98" fmla="*/ 976730 w 1466850"/>
                <a:gd name="T99" fmla="*/ 744536 h 1217612"/>
                <a:gd name="T100" fmla="*/ 1026845 w 1466850"/>
                <a:gd name="T101" fmla="*/ 826652 h 1217612"/>
                <a:gd name="T102" fmla="*/ 968492 w 1466850"/>
                <a:gd name="T103" fmla="*/ 1319688 h 1217612"/>
                <a:gd name="T104" fmla="*/ 862770 w 1466850"/>
                <a:gd name="T105" fmla="*/ 1257499 h 1217612"/>
                <a:gd name="T106" fmla="*/ 493429 w 1466850"/>
                <a:gd name="T107" fmla="*/ 665511 h 1217612"/>
                <a:gd name="T108" fmla="*/ 514366 w 1466850"/>
                <a:gd name="T109" fmla="*/ 568623 h 1217612"/>
                <a:gd name="T110" fmla="*/ 1117110 w 1466850"/>
                <a:gd name="T111" fmla="*/ 0 h 1217612"/>
                <a:gd name="T112" fmla="*/ 1226118 w 1466850"/>
                <a:gd name="T113" fmla="*/ 41916 h 1217612"/>
                <a:gd name="T114" fmla="*/ 1267939 w 1466850"/>
                <a:gd name="T115" fmla="*/ 150831 h 1217612"/>
                <a:gd name="T116" fmla="*/ 1215835 w 1466850"/>
                <a:gd name="T117" fmla="*/ 253905 h 1217612"/>
                <a:gd name="T118" fmla="*/ 1102713 w 1466850"/>
                <a:gd name="T119" fmla="*/ 284828 h 1217612"/>
                <a:gd name="T120" fmla="*/ 1006388 w 1466850"/>
                <a:gd name="T121" fmla="*/ 223670 h 1217612"/>
                <a:gd name="T122" fmla="*/ 985821 w 1466850"/>
                <a:gd name="T123" fmla="*/ 107541 h 1217612"/>
                <a:gd name="T124" fmla="*/ 1056436 w 1466850"/>
                <a:gd name="T125" fmla="*/ 17179 h 121761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466850" h="1217612">
                  <a:moveTo>
                    <a:pt x="1165225" y="696262"/>
                  </a:moveTo>
                  <a:lnTo>
                    <a:pt x="1153838" y="696527"/>
                  </a:lnTo>
                  <a:lnTo>
                    <a:pt x="1142981" y="697587"/>
                  </a:lnTo>
                  <a:lnTo>
                    <a:pt x="1131858" y="698913"/>
                  </a:lnTo>
                  <a:lnTo>
                    <a:pt x="1121001" y="701033"/>
                  </a:lnTo>
                  <a:lnTo>
                    <a:pt x="1110408" y="703153"/>
                  </a:lnTo>
                  <a:lnTo>
                    <a:pt x="1100081" y="706334"/>
                  </a:lnTo>
                  <a:lnTo>
                    <a:pt x="1089753" y="709780"/>
                  </a:lnTo>
                  <a:lnTo>
                    <a:pt x="1079690" y="713755"/>
                  </a:lnTo>
                  <a:lnTo>
                    <a:pt x="1070421" y="717996"/>
                  </a:lnTo>
                  <a:lnTo>
                    <a:pt x="1060623" y="723032"/>
                  </a:lnTo>
                  <a:lnTo>
                    <a:pt x="1051355" y="728068"/>
                  </a:lnTo>
                  <a:lnTo>
                    <a:pt x="1042616" y="733899"/>
                  </a:lnTo>
                  <a:lnTo>
                    <a:pt x="1034142" y="739995"/>
                  </a:lnTo>
                  <a:lnTo>
                    <a:pt x="1025667" y="746356"/>
                  </a:lnTo>
                  <a:lnTo>
                    <a:pt x="1017723" y="753248"/>
                  </a:lnTo>
                  <a:lnTo>
                    <a:pt x="1010308" y="760669"/>
                  </a:lnTo>
                  <a:lnTo>
                    <a:pt x="1002893" y="768355"/>
                  </a:lnTo>
                  <a:lnTo>
                    <a:pt x="996008" y="776042"/>
                  </a:lnTo>
                  <a:lnTo>
                    <a:pt x="989388" y="784523"/>
                  </a:lnTo>
                  <a:lnTo>
                    <a:pt x="983562" y="793005"/>
                  </a:lnTo>
                  <a:lnTo>
                    <a:pt x="977736" y="802016"/>
                  </a:lnTo>
                  <a:lnTo>
                    <a:pt x="972704" y="811293"/>
                  </a:lnTo>
                  <a:lnTo>
                    <a:pt x="967673" y="820835"/>
                  </a:lnTo>
                  <a:lnTo>
                    <a:pt x="963171" y="830642"/>
                  </a:lnTo>
                  <a:lnTo>
                    <a:pt x="959464" y="840183"/>
                  </a:lnTo>
                  <a:lnTo>
                    <a:pt x="955756" y="850520"/>
                  </a:lnTo>
                  <a:lnTo>
                    <a:pt x="952843" y="860857"/>
                  </a:lnTo>
                  <a:lnTo>
                    <a:pt x="950460" y="871724"/>
                  </a:lnTo>
                  <a:lnTo>
                    <a:pt x="948606" y="882326"/>
                  </a:lnTo>
                  <a:lnTo>
                    <a:pt x="947282" y="893458"/>
                  </a:lnTo>
                  <a:lnTo>
                    <a:pt x="946223" y="904590"/>
                  </a:lnTo>
                  <a:lnTo>
                    <a:pt x="945958" y="915722"/>
                  </a:lnTo>
                  <a:lnTo>
                    <a:pt x="946223" y="927119"/>
                  </a:lnTo>
                  <a:lnTo>
                    <a:pt x="947282" y="938251"/>
                  </a:lnTo>
                  <a:lnTo>
                    <a:pt x="948606" y="949118"/>
                  </a:lnTo>
                  <a:lnTo>
                    <a:pt x="950460" y="959985"/>
                  </a:lnTo>
                  <a:lnTo>
                    <a:pt x="952843" y="970587"/>
                  </a:lnTo>
                  <a:lnTo>
                    <a:pt x="955756" y="980924"/>
                  </a:lnTo>
                  <a:lnTo>
                    <a:pt x="959464" y="991261"/>
                  </a:lnTo>
                  <a:lnTo>
                    <a:pt x="963171" y="1001333"/>
                  </a:lnTo>
                  <a:lnTo>
                    <a:pt x="967673" y="1011140"/>
                  </a:lnTo>
                  <a:lnTo>
                    <a:pt x="972704" y="1020416"/>
                  </a:lnTo>
                  <a:lnTo>
                    <a:pt x="977736" y="1029693"/>
                  </a:lnTo>
                  <a:lnTo>
                    <a:pt x="983562" y="1038440"/>
                  </a:lnTo>
                  <a:lnTo>
                    <a:pt x="989388" y="1047186"/>
                  </a:lnTo>
                  <a:lnTo>
                    <a:pt x="996008" y="1055403"/>
                  </a:lnTo>
                  <a:lnTo>
                    <a:pt x="1002893" y="1063354"/>
                  </a:lnTo>
                  <a:lnTo>
                    <a:pt x="1010308" y="1071041"/>
                  </a:lnTo>
                  <a:lnTo>
                    <a:pt x="1017723" y="1078197"/>
                  </a:lnTo>
                  <a:lnTo>
                    <a:pt x="1025667" y="1085088"/>
                  </a:lnTo>
                  <a:lnTo>
                    <a:pt x="1034142" y="1091714"/>
                  </a:lnTo>
                  <a:lnTo>
                    <a:pt x="1042616" y="1098075"/>
                  </a:lnTo>
                  <a:lnTo>
                    <a:pt x="1051355" y="1103641"/>
                  </a:lnTo>
                  <a:lnTo>
                    <a:pt x="1060623" y="1108942"/>
                  </a:lnTo>
                  <a:lnTo>
                    <a:pt x="1070421" y="1113713"/>
                  </a:lnTo>
                  <a:lnTo>
                    <a:pt x="1079690" y="1117954"/>
                  </a:lnTo>
                  <a:lnTo>
                    <a:pt x="1089753" y="1121930"/>
                  </a:lnTo>
                  <a:lnTo>
                    <a:pt x="1100081" y="1125375"/>
                  </a:lnTo>
                  <a:lnTo>
                    <a:pt x="1110408" y="1128291"/>
                  </a:lnTo>
                  <a:lnTo>
                    <a:pt x="1121001" y="1130941"/>
                  </a:lnTo>
                  <a:lnTo>
                    <a:pt x="1131858" y="1132797"/>
                  </a:lnTo>
                  <a:lnTo>
                    <a:pt x="1142981" y="1134387"/>
                  </a:lnTo>
                  <a:lnTo>
                    <a:pt x="1153838" y="1135182"/>
                  </a:lnTo>
                  <a:lnTo>
                    <a:pt x="1165225" y="1135447"/>
                  </a:lnTo>
                  <a:lnTo>
                    <a:pt x="1176347" y="1135182"/>
                  </a:lnTo>
                  <a:lnTo>
                    <a:pt x="1187470" y="1134387"/>
                  </a:lnTo>
                  <a:lnTo>
                    <a:pt x="1198592" y="1132797"/>
                  </a:lnTo>
                  <a:lnTo>
                    <a:pt x="1209185" y="1130941"/>
                  </a:lnTo>
                  <a:lnTo>
                    <a:pt x="1219777" y="1128291"/>
                  </a:lnTo>
                  <a:lnTo>
                    <a:pt x="1230370" y="1125375"/>
                  </a:lnTo>
                  <a:lnTo>
                    <a:pt x="1240433" y="1121930"/>
                  </a:lnTo>
                  <a:lnTo>
                    <a:pt x="1250496" y="1117954"/>
                  </a:lnTo>
                  <a:lnTo>
                    <a:pt x="1260029" y="1113713"/>
                  </a:lnTo>
                  <a:lnTo>
                    <a:pt x="1269563" y="1108942"/>
                  </a:lnTo>
                  <a:lnTo>
                    <a:pt x="1278831" y="1103641"/>
                  </a:lnTo>
                  <a:lnTo>
                    <a:pt x="1287835" y="1098075"/>
                  </a:lnTo>
                  <a:lnTo>
                    <a:pt x="1296309" y="1091714"/>
                  </a:lnTo>
                  <a:lnTo>
                    <a:pt x="1304783" y="1085088"/>
                  </a:lnTo>
                  <a:lnTo>
                    <a:pt x="1312463" y="1078197"/>
                  </a:lnTo>
                  <a:lnTo>
                    <a:pt x="1320142" y="1071041"/>
                  </a:lnTo>
                  <a:lnTo>
                    <a:pt x="1327557" y="1063354"/>
                  </a:lnTo>
                  <a:lnTo>
                    <a:pt x="1334442" y="1055403"/>
                  </a:lnTo>
                  <a:lnTo>
                    <a:pt x="1341063" y="1047186"/>
                  </a:lnTo>
                  <a:lnTo>
                    <a:pt x="1346889" y="1038440"/>
                  </a:lnTo>
                  <a:lnTo>
                    <a:pt x="1352715" y="1029693"/>
                  </a:lnTo>
                  <a:lnTo>
                    <a:pt x="1357746" y="1020416"/>
                  </a:lnTo>
                  <a:lnTo>
                    <a:pt x="1362778" y="1011140"/>
                  </a:lnTo>
                  <a:lnTo>
                    <a:pt x="1367280" y="1001333"/>
                  </a:lnTo>
                  <a:lnTo>
                    <a:pt x="1371252" y="991261"/>
                  </a:lnTo>
                  <a:lnTo>
                    <a:pt x="1374694" y="980924"/>
                  </a:lnTo>
                  <a:lnTo>
                    <a:pt x="1377607" y="970587"/>
                  </a:lnTo>
                  <a:lnTo>
                    <a:pt x="1380256" y="959985"/>
                  </a:lnTo>
                  <a:lnTo>
                    <a:pt x="1381844" y="949118"/>
                  </a:lnTo>
                  <a:lnTo>
                    <a:pt x="1383433" y="938251"/>
                  </a:lnTo>
                  <a:lnTo>
                    <a:pt x="1384228" y="927119"/>
                  </a:lnTo>
                  <a:lnTo>
                    <a:pt x="1384493" y="915722"/>
                  </a:lnTo>
                  <a:lnTo>
                    <a:pt x="1384228" y="904590"/>
                  </a:lnTo>
                  <a:lnTo>
                    <a:pt x="1383433" y="893458"/>
                  </a:lnTo>
                  <a:lnTo>
                    <a:pt x="1381844" y="882326"/>
                  </a:lnTo>
                  <a:lnTo>
                    <a:pt x="1380256" y="871724"/>
                  </a:lnTo>
                  <a:lnTo>
                    <a:pt x="1377607" y="860857"/>
                  </a:lnTo>
                  <a:lnTo>
                    <a:pt x="1374694" y="850520"/>
                  </a:lnTo>
                  <a:lnTo>
                    <a:pt x="1371252" y="840183"/>
                  </a:lnTo>
                  <a:lnTo>
                    <a:pt x="1367280" y="830642"/>
                  </a:lnTo>
                  <a:lnTo>
                    <a:pt x="1362778" y="820835"/>
                  </a:lnTo>
                  <a:lnTo>
                    <a:pt x="1357746" y="811293"/>
                  </a:lnTo>
                  <a:lnTo>
                    <a:pt x="1352715" y="802016"/>
                  </a:lnTo>
                  <a:lnTo>
                    <a:pt x="1346889" y="793005"/>
                  </a:lnTo>
                  <a:lnTo>
                    <a:pt x="1341063" y="784523"/>
                  </a:lnTo>
                  <a:lnTo>
                    <a:pt x="1334442" y="776042"/>
                  </a:lnTo>
                  <a:lnTo>
                    <a:pt x="1327557" y="768355"/>
                  </a:lnTo>
                  <a:lnTo>
                    <a:pt x="1320142" y="760669"/>
                  </a:lnTo>
                  <a:lnTo>
                    <a:pt x="1312463" y="753248"/>
                  </a:lnTo>
                  <a:lnTo>
                    <a:pt x="1304783" y="746356"/>
                  </a:lnTo>
                  <a:lnTo>
                    <a:pt x="1296309" y="739995"/>
                  </a:lnTo>
                  <a:lnTo>
                    <a:pt x="1287835" y="733899"/>
                  </a:lnTo>
                  <a:lnTo>
                    <a:pt x="1278831" y="728068"/>
                  </a:lnTo>
                  <a:lnTo>
                    <a:pt x="1269563" y="723032"/>
                  </a:lnTo>
                  <a:lnTo>
                    <a:pt x="1260029" y="717996"/>
                  </a:lnTo>
                  <a:lnTo>
                    <a:pt x="1250496" y="713755"/>
                  </a:lnTo>
                  <a:lnTo>
                    <a:pt x="1240433" y="709780"/>
                  </a:lnTo>
                  <a:lnTo>
                    <a:pt x="1230370" y="706334"/>
                  </a:lnTo>
                  <a:lnTo>
                    <a:pt x="1219777" y="703153"/>
                  </a:lnTo>
                  <a:lnTo>
                    <a:pt x="1209185" y="701033"/>
                  </a:lnTo>
                  <a:lnTo>
                    <a:pt x="1198592" y="698913"/>
                  </a:lnTo>
                  <a:lnTo>
                    <a:pt x="1187470" y="697587"/>
                  </a:lnTo>
                  <a:lnTo>
                    <a:pt x="1176347" y="696527"/>
                  </a:lnTo>
                  <a:lnTo>
                    <a:pt x="1165225" y="696262"/>
                  </a:lnTo>
                  <a:close/>
                  <a:moveTo>
                    <a:pt x="300700" y="696262"/>
                  </a:moveTo>
                  <a:lnTo>
                    <a:pt x="289338" y="696527"/>
                  </a:lnTo>
                  <a:lnTo>
                    <a:pt x="278504" y="697587"/>
                  </a:lnTo>
                  <a:lnTo>
                    <a:pt x="267406" y="698913"/>
                  </a:lnTo>
                  <a:lnTo>
                    <a:pt x="256572" y="701033"/>
                  </a:lnTo>
                  <a:lnTo>
                    <a:pt x="246003" y="703418"/>
                  </a:lnTo>
                  <a:lnTo>
                    <a:pt x="235698" y="706334"/>
                  </a:lnTo>
                  <a:lnTo>
                    <a:pt x="225393" y="709780"/>
                  </a:lnTo>
                  <a:lnTo>
                    <a:pt x="215616" y="713755"/>
                  </a:lnTo>
                  <a:lnTo>
                    <a:pt x="206104" y="717996"/>
                  </a:lnTo>
                  <a:lnTo>
                    <a:pt x="196591" y="723032"/>
                  </a:lnTo>
                  <a:lnTo>
                    <a:pt x="187343" y="728068"/>
                  </a:lnTo>
                  <a:lnTo>
                    <a:pt x="178623" y="733899"/>
                  </a:lnTo>
                  <a:lnTo>
                    <a:pt x="169903" y="739995"/>
                  </a:lnTo>
                  <a:lnTo>
                    <a:pt x="161448" y="746621"/>
                  </a:lnTo>
                  <a:lnTo>
                    <a:pt x="153785" y="753513"/>
                  </a:lnTo>
                  <a:lnTo>
                    <a:pt x="146122" y="760669"/>
                  </a:lnTo>
                  <a:lnTo>
                    <a:pt x="138988" y="768355"/>
                  </a:lnTo>
                  <a:lnTo>
                    <a:pt x="132118" y="776572"/>
                  </a:lnTo>
                  <a:lnTo>
                    <a:pt x="125512" y="784523"/>
                  </a:lnTo>
                  <a:lnTo>
                    <a:pt x="119170" y="793270"/>
                  </a:lnTo>
                  <a:lnTo>
                    <a:pt x="113621" y="802282"/>
                  </a:lnTo>
                  <a:lnTo>
                    <a:pt x="108337" y="811293"/>
                  </a:lnTo>
                  <a:lnTo>
                    <a:pt x="103580" y="820835"/>
                  </a:lnTo>
                  <a:lnTo>
                    <a:pt x="99353" y="830642"/>
                  </a:lnTo>
                  <a:lnTo>
                    <a:pt x="95389" y="840448"/>
                  </a:lnTo>
                  <a:lnTo>
                    <a:pt x="91954" y="850520"/>
                  </a:lnTo>
                  <a:lnTo>
                    <a:pt x="89047" y="861122"/>
                  </a:lnTo>
                  <a:lnTo>
                    <a:pt x="86405" y="871724"/>
                  </a:lnTo>
                  <a:lnTo>
                    <a:pt x="84555" y="882326"/>
                  </a:lnTo>
                  <a:lnTo>
                    <a:pt x="82970" y="893458"/>
                  </a:lnTo>
                  <a:lnTo>
                    <a:pt x="82177" y="904590"/>
                  </a:lnTo>
                  <a:lnTo>
                    <a:pt x="81913" y="915722"/>
                  </a:lnTo>
                  <a:lnTo>
                    <a:pt x="82177" y="927119"/>
                  </a:lnTo>
                  <a:lnTo>
                    <a:pt x="82970" y="938251"/>
                  </a:lnTo>
                  <a:lnTo>
                    <a:pt x="84555" y="949118"/>
                  </a:lnTo>
                  <a:lnTo>
                    <a:pt x="86405" y="959985"/>
                  </a:lnTo>
                  <a:lnTo>
                    <a:pt x="89047" y="970587"/>
                  </a:lnTo>
                  <a:lnTo>
                    <a:pt x="91954" y="980924"/>
                  </a:lnTo>
                  <a:lnTo>
                    <a:pt x="95389" y="991261"/>
                  </a:lnTo>
                  <a:lnTo>
                    <a:pt x="99353" y="1001333"/>
                  </a:lnTo>
                  <a:lnTo>
                    <a:pt x="103580" y="1011140"/>
                  </a:lnTo>
                  <a:lnTo>
                    <a:pt x="108337" y="1020416"/>
                  </a:lnTo>
                  <a:lnTo>
                    <a:pt x="113621" y="1029693"/>
                  </a:lnTo>
                  <a:lnTo>
                    <a:pt x="119170" y="1038440"/>
                  </a:lnTo>
                  <a:lnTo>
                    <a:pt x="125512" y="1047186"/>
                  </a:lnTo>
                  <a:lnTo>
                    <a:pt x="132118" y="1055403"/>
                  </a:lnTo>
                  <a:lnTo>
                    <a:pt x="138988" y="1063354"/>
                  </a:lnTo>
                  <a:lnTo>
                    <a:pt x="146122" y="1071041"/>
                  </a:lnTo>
                  <a:lnTo>
                    <a:pt x="153785" y="1078197"/>
                  </a:lnTo>
                  <a:lnTo>
                    <a:pt x="161448" y="1085088"/>
                  </a:lnTo>
                  <a:lnTo>
                    <a:pt x="169903" y="1091714"/>
                  </a:lnTo>
                  <a:lnTo>
                    <a:pt x="178359" y="1097810"/>
                  </a:lnTo>
                  <a:lnTo>
                    <a:pt x="187343" y="1103376"/>
                  </a:lnTo>
                  <a:lnTo>
                    <a:pt x="196591" y="1108942"/>
                  </a:lnTo>
                  <a:lnTo>
                    <a:pt x="206104" y="1113713"/>
                  </a:lnTo>
                  <a:lnTo>
                    <a:pt x="215616" y="1117954"/>
                  </a:lnTo>
                  <a:lnTo>
                    <a:pt x="225393" y="1121930"/>
                  </a:lnTo>
                  <a:lnTo>
                    <a:pt x="235698" y="1125375"/>
                  </a:lnTo>
                  <a:lnTo>
                    <a:pt x="246003" y="1128291"/>
                  </a:lnTo>
                  <a:lnTo>
                    <a:pt x="256572" y="1130941"/>
                  </a:lnTo>
                  <a:lnTo>
                    <a:pt x="267406" y="1132797"/>
                  </a:lnTo>
                  <a:lnTo>
                    <a:pt x="278504" y="1134387"/>
                  </a:lnTo>
                  <a:lnTo>
                    <a:pt x="289338" y="1135182"/>
                  </a:lnTo>
                  <a:lnTo>
                    <a:pt x="300700" y="1135447"/>
                  </a:lnTo>
                  <a:lnTo>
                    <a:pt x="311797" y="1135182"/>
                  </a:lnTo>
                  <a:lnTo>
                    <a:pt x="322895" y="1134387"/>
                  </a:lnTo>
                  <a:lnTo>
                    <a:pt x="333993" y="1132797"/>
                  </a:lnTo>
                  <a:lnTo>
                    <a:pt x="344827" y="1130941"/>
                  </a:lnTo>
                  <a:lnTo>
                    <a:pt x="355396" y="1128291"/>
                  </a:lnTo>
                  <a:lnTo>
                    <a:pt x="365701" y="1125375"/>
                  </a:lnTo>
                  <a:lnTo>
                    <a:pt x="376007" y="1121930"/>
                  </a:lnTo>
                  <a:lnTo>
                    <a:pt x="386048" y="1117954"/>
                  </a:lnTo>
                  <a:lnTo>
                    <a:pt x="395560" y="1113713"/>
                  </a:lnTo>
                  <a:lnTo>
                    <a:pt x="405072" y="1108942"/>
                  </a:lnTo>
                  <a:lnTo>
                    <a:pt x="414056" y="1103376"/>
                  </a:lnTo>
                  <a:lnTo>
                    <a:pt x="423040" y="1097810"/>
                  </a:lnTo>
                  <a:lnTo>
                    <a:pt x="431496" y="1091714"/>
                  </a:lnTo>
                  <a:lnTo>
                    <a:pt x="439951" y="1085088"/>
                  </a:lnTo>
                  <a:lnTo>
                    <a:pt x="447878" y="1078197"/>
                  </a:lnTo>
                  <a:lnTo>
                    <a:pt x="455541" y="1071041"/>
                  </a:lnTo>
                  <a:lnTo>
                    <a:pt x="462676" y="1063354"/>
                  </a:lnTo>
                  <a:lnTo>
                    <a:pt x="469546" y="1055403"/>
                  </a:lnTo>
                  <a:lnTo>
                    <a:pt x="476152" y="1047186"/>
                  </a:lnTo>
                  <a:lnTo>
                    <a:pt x="482229" y="1038440"/>
                  </a:lnTo>
                  <a:lnTo>
                    <a:pt x="488042" y="1029693"/>
                  </a:lnTo>
                  <a:lnTo>
                    <a:pt x="493063" y="1020416"/>
                  </a:lnTo>
                  <a:lnTo>
                    <a:pt x="498083" y="1011140"/>
                  </a:lnTo>
                  <a:lnTo>
                    <a:pt x="502311" y="1001333"/>
                  </a:lnTo>
                  <a:lnTo>
                    <a:pt x="506274" y="991261"/>
                  </a:lnTo>
                  <a:lnTo>
                    <a:pt x="509709" y="980924"/>
                  </a:lnTo>
                  <a:lnTo>
                    <a:pt x="512880" y="970587"/>
                  </a:lnTo>
                  <a:lnTo>
                    <a:pt x="515258" y="959985"/>
                  </a:lnTo>
                  <a:lnTo>
                    <a:pt x="517108" y="949118"/>
                  </a:lnTo>
                  <a:lnTo>
                    <a:pt x="518693" y="938251"/>
                  </a:lnTo>
                  <a:lnTo>
                    <a:pt x="519486" y="927119"/>
                  </a:lnTo>
                  <a:lnTo>
                    <a:pt x="519750" y="915722"/>
                  </a:lnTo>
                  <a:lnTo>
                    <a:pt x="519486" y="904590"/>
                  </a:lnTo>
                  <a:lnTo>
                    <a:pt x="518693" y="893458"/>
                  </a:lnTo>
                  <a:lnTo>
                    <a:pt x="517108" y="882326"/>
                  </a:lnTo>
                  <a:lnTo>
                    <a:pt x="515258" y="871724"/>
                  </a:lnTo>
                  <a:lnTo>
                    <a:pt x="512880" y="861122"/>
                  </a:lnTo>
                  <a:lnTo>
                    <a:pt x="509709" y="850520"/>
                  </a:lnTo>
                  <a:lnTo>
                    <a:pt x="506274" y="840448"/>
                  </a:lnTo>
                  <a:lnTo>
                    <a:pt x="502311" y="830642"/>
                  </a:lnTo>
                  <a:lnTo>
                    <a:pt x="498083" y="820835"/>
                  </a:lnTo>
                  <a:lnTo>
                    <a:pt x="493063" y="811293"/>
                  </a:lnTo>
                  <a:lnTo>
                    <a:pt x="487778" y="802282"/>
                  </a:lnTo>
                  <a:lnTo>
                    <a:pt x="481965" y="793270"/>
                  </a:lnTo>
                  <a:lnTo>
                    <a:pt x="476152" y="784523"/>
                  </a:lnTo>
                  <a:lnTo>
                    <a:pt x="469546" y="776572"/>
                  </a:lnTo>
                  <a:lnTo>
                    <a:pt x="462676" y="768355"/>
                  </a:lnTo>
                  <a:lnTo>
                    <a:pt x="455541" y="760669"/>
                  </a:lnTo>
                  <a:lnTo>
                    <a:pt x="447878" y="753513"/>
                  </a:lnTo>
                  <a:lnTo>
                    <a:pt x="439951" y="746621"/>
                  </a:lnTo>
                  <a:lnTo>
                    <a:pt x="431496" y="739995"/>
                  </a:lnTo>
                  <a:lnTo>
                    <a:pt x="423040" y="733899"/>
                  </a:lnTo>
                  <a:lnTo>
                    <a:pt x="414056" y="728068"/>
                  </a:lnTo>
                  <a:lnTo>
                    <a:pt x="405072" y="723032"/>
                  </a:lnTo>
                  <a:lnTo>
                    <a:pt x="395560" y="717996"/>
                  </a:lnTo>
                  <a:lnTo>
                    <a:pt x="386048" y="713755"/>
                  </a:lnTo>
                  <a:lnTo>
                    <a:pt x="376007" y="709780"/>
                  </a:lnTo>
                  <a:lnTo>
                    <a:pt x="365701" y="706334"/>
                  </a:lnTo>
                  <a:lnTo>
                    <a:pt x="355396" y="703418"/>
                  </a:lnTo>
                  <a:lnTo>
                    <a:pt x="344563" y="701033"/>
                  </a:lnTo>
                  <a:lnTo>
                    <a:pt x="333993" y="698913"/>
                  </a:lnTo>
                  <a:lnTo>
                    <a:pt x="322895" y="697587"/>
                  </a:lnTo>
                  <a:lnTo>
                    <a:pt x="311797" y="696527"/>
                  </a:lnTo>
                  <a:lnTo>
                    <a:pt x="300700" y="696262"/>
                  </a:lnTo>
                  <a:close/>
                  <a:moveTo>
                    <a:pt x="1157546" y="614362"/>
                  </a:moveTo>
                  <a:lnTo>
                    <a:pt x="1165490" y="614362"/>
                  </a:lnTo>
                  <a:lnTo>
                    <a:pt x="1173170" y="614362"/>
                  </a:lnTo>
                  <a:lnTo>
                    <a:pt x="1180849" y="614627"/>
                  </a:lnTo>
                  <a:lnTo>
                    <a:pt x="1188794" y="615157"/>
                  </a:lnTo>
                  <a:lnTo>
                    <a:pt x="1196209" y="615687"/>
                  </a:lnTo>
                  <a:lnTo>
                    <a:pt x="1203888" y="616483"/>
                  </a:lnTo>
                  <a:lnTo>
                    <a:pt x="1211303" y="617808"/>
                  </a:lnTo>
                  <a:lnTo>
                    <a:pt x="1218718" y="618868"/>
                  </a:lnTo>
                  <a:lnTo>
                    <a:pt x="1226133" y="620193"/>
                  </a:lnTo>
                  <a:lnTo>
                    <a:pt x="1233283" y="622049"/>
                  </a:lnTo>
                  <a:lnTo>
                    <a:pt x="1240698" y="623639"/>
                  </a:lnTo>
                  <a:lnTo>
                    <a:pt x="1247848" y="625759"/>
                  </a:lnTo>
                  <a:lnTo>
                    <a:pt x="1254998" y="627615"/>
                  </a:lnTo>
                  <a:lnTo>
                    <a:pt x="1261883" y="630000"/>
                  </a:lnTo>
                  <a:lnTo>
                    <a:pt x="1269033" y="632386"/>
                  </a:lnTo>
                  <a:lnTo>
                    <a:pt x="1275918" y="635036"/>
                  </a:lnTo>
                  <a:lnTo>
                    <a:pt x="1282803" y="637687"/>
                  </a:lnTo>
                  <a:lnTo>
                    <a:pt x="1289159" y="640867"/>
                  </a:lnTo>
                  <a:lnTo>
                    <a:pt x="1295779" y="643783"/>
                  </a:lnTo>
                  <a:lnTo>
                    <a:pt x="1302400" y="647228"/>
                  </a:lnTo>
                  <a:lnTo>
                    <a:pt x="1309020" y="650674"/>
                  </a:lnTo>
                  <a:lnTo>
                    <a:pt x="1315376" y="654119"/>
                  </a:lnTo>
                  <a:lnTo>
                    <a:pt x="1321466" y="657830"/>
                  </a:lnTo>
                  <a:lnTo>
                    <a:pt x="1327557" y="661806"/>
                  </a:lnTo>
                  <a:lnTo>
                    <a:pt x="1333913" y="665517"/>
                  </a:lnTo>
                  <a:lnTo>
                    <a:pt x="1339474" y="669757"/>
                  </a:lnTo>
                  <a:lnTo>
                    <a:pt x="1345565" y="673998"/>
                  </a:lnTo>
                  <a:lnTo>
                    <a:pt x="1351391" y="678239"/>
                  </a:lnTo>
                  <a:lnTo>
                    <a:pt x="1356952" y="683010"/>
                  </a:lnTo>
                  <a:lnTo>
                    <a:pt x="1362513" y="687516"/>
                  </a:lnTo>
                  <a:lnTo>
                    <a:pt x="1367809" y="692286"/>
                  </a:lnTo>
                  <a:lnTo>
                    <a:pt x="1373370" y="697587"/>
                  </a:lnTo>
                  <a:lnTo>
                    <a:pt x="1378402" y="702358"/>
                  </a:lnTo>
                  <a:lnTo>
                    <a:pt x="1383433" y="707394"/>
                  </a:lnTo>
                  <a:lnTo>
                    <a:pt x="1388465" y="712960"/>
                  </a:lnTo>
                  <a:lnTo>
                    <a:pt x="1392967" y="718261"/>
                  </a:lnTo>
                  <a:lnTo>
                    <a:pt x="1397998" y="723827"/>
                  </a:lnTo>
                  <a:lnTo>
                    <a:pt x="1402500" y="729658"/>
                  </a:lnTo>
                  <a:lnTo>
                    <a:pt x="1406737" y="735224"/>
                  </a:lnTo>
                  <a:lnTo>
                    <a:pt x="1410974" y="741055"/>
                  </a:lnTo>
                  <a:lnTo>
                    <a:pt x="1414946" y="746886"/>
                  </a:lnTo>
                  <a:lnTo>
                    <a:pt x="1418919" y="752983"/>
                  </a:lnTo>
                  <a:lnTo>
                    <a:pt x="1423156" y="759344"/>
                  </a:lnTo>
                  <a:lnTo>
                    <a:pt x="1426863" y="765705"/>
                  </a:lnTo>
                  <a:lnTo>
                    <a:pt x="1430306" y="771801"/>
                  </a:lnTo>
                  <a:lnTo>
                    <a:pt x="1433483" y="778427"/>
                  </a:lnTo>
                  <a:lnTo>
                    <a:pt x="1436926" y="785053"/>
                  </a:lnTo>
                  <a:lnTo>
                    <a:pt x="1439839" y="791680"/>
                  </a:lnTo>
                  <a:lnTo>
                    <a:pt x="1443017" y="798306"/>
                  </a:lnTo>
                  <a:lnTo>
                    <a:pt x="1445665" y="804932"/>
                  </a:lnTo>
                  <a:lnTo>
                    <a:pt x="1448578" y="811823"/>
                  </a:lnTo>
                  <a:lnTo>
                    <a:pt x="1450696" y="818980"/>
                  </a:lnTo>
                  <a:lnTo>
                    <a:pt x="1453080" y="825871"/>
                  </a:lnTo>
                  <a:lnTo>
                    <a:pt x="1455463" y="833027"/>
                  </a:lnTo>
                  <a:lnTo>
                    <a:pt x="1457052" y="840183"/>
                  </a:lnTo>
                  <a:lnTo>
                    <a:pt x="1459171" y="847605"/>
                  </a:lnTo>
                  <a:lnTo>
                    <a:pt x="1460495" y="854761"/>
                  </a:lnTo>
                  <a:lnTo>
                    <a:pt x="1461819" y="862182"/>
                  </a:lnTo>
                  <a:lnTo>
                    <a:pt x="1463143" y="869604"/>
                  </a:lnTo>
                  <a:lnTo>
                    <a:pt x="1464202" y="877555"/>
                  </a:lnTo>
                  <a:lnTo>
                    <a:pt x="1464997" y="884977"/>
                  </a:lnTo>
                  <a:lnTo>
                    <a:pt x="1465791" y="892663"/>
                  </a:lnTo>
                  <a:lnTo>
                    <a:pt x="1466321" y="900349"/>
                  </a:lnTo>
                  <a:lnTo>
                    <a:pt x="1466585" y="908036"/>
                  </a:lnTo>
                  <a:lnTo>
                    <a:pt x="1466850" y="915722"/>
                  </a:lnTo>
                  <a:lnTo>
                    <a:pt x="1466585" y="923674"/>
                  </a:lnTo>
                  <a:lnTo>
                    <a:pt x="1466321" y="931625"/>
                  </a:lnTo>
                  <a:lnTo>
                    <a:pt x="1465791" y="939046"/>
                  </a:lnTo>
                  <a:lnTo>
                    <a:pt x="1464997" y="946733"/>
                  </a:lnTo>
                  <a:lnTo>
                    <a:pt x="1464202" y="954419"/>
                  </a:lnTo>
                  <a:lnTo>
                    <a:pt x="1463143" y="961841"/>
                  </a:lnTo>
                  <a:lnTo>
                    <a:pt x="1461819" y="969262"/>
                  </a:lnTo>
                  <a:lnTo>
                    <a:pt x="1460495" y="976683"/>
                  </a:lnTo>
                  <a:lnTo>
                    <a:pt x="1459171" y="984105"/>
                  </a:lnTo>
                  <a:lnTo>
                    <a:pt x="1457052" y="991261"/>
                  </a:lnTo>
                  <a:lnTo>
                    <a:pt x="1455463" y="998417"/>
                  </a:lnTo>
                  <a:lnTo>
                    <a:pt x="1453080" y="1005574"/>
                  </a:lnTo>
                  <a:lnTo>
                    <a:pt x="1450696" y="1012730"/>
                  </a:lnTo>
                  <a:lnTo>
                    <a:pt x="1448578" y="1019621"/>
                  </a:lnTo>
                  <a:lnTo>
                    <a:pt x="1445665" y="1026512"/>
                  </a:lnTo>
                  <a:lnTo>
                    <a:pt x="1443017" y="1033404"/>
                  </a:lnTo>
                  <a:lnTo>
                    <a:pt x="1439839" y="1040295"/>
                  </a:lnTo>
                  <a:lnTo>
                    <a:pt x="1436926" y="1046921"/>
                  </a:lnTo>
                  <a:lnTo>
                    <a:pt x="1433483" y="1053282"/>
                  </a:lnTo>
                  <a:lnTo>
                    <a:pt x="1430306" y="1059643"/>
                  </a:lnTo>
                  <a:lnTo>
                    <a:pt x="1426863" y="1066270"/>
                  </a:lnTo>
                  <a:lnTo>
                    <a:pt x="1423156" y="1072631"/>
                  </a:lnTo>
                  <a:lnTo>
                    <a:pt x="1418919" y="1078462"/>
                  </a:lnTo>
                  <a:lnTo>
                    <a:pt x="1414946" y="1084558"/>
                  </a:lnTo>
                  <a:lnTo>
                    <a:pt x="1410974" y="1090654"/>
                  </a:lnTo>
                  <a:lnTo>
                    <a:pt x="1406737" y="1096485"/>
                  </a:lnTo>
                  <a:lnTo>
                    <a:pt x="1402500" y="1102316"/>
                  </a:lnTo>
                  <a:lnTo>
                    <a:pt x="1397998" y="1107882"/>
                  </a:lnTo>
                  <a:lnTo>
                    <a:pt x="1392967" y="1113448"/>
                  </a:lnTo>
                  <a:lnTo>
                    <a:pt x="1388465" y="1118749"/>
                  </a:lnTo>
                  <a:lnTo>
                    <a:pt x="1383433" y="1124050"/>
                  </a:lnTo>
                  <a:lnTo>
                    <a:pt x="1378402" y="1129086"/>
                  </a:lnTo>
                  <a:lnTo>
                    <a:pt x="1373370" y="1134387"/>
                  </a:lnTo>
                  <a:lnTo>
                    <a:pt x="1367809" y="1139158"/>
                  </a:lnTo>
                  <a:lnTo>
                    <a:pt x="1362513" y="1143929"/>
                  </a:lnTo>
                  <a:lnTo>
                    <a:pt x="1356952" y="1148965"/>
                  </a:lnTo>
                  <a:lnTo>
                    <a:pt x="1351391" y="1153205"/>
                  </a:lnTo>
                  <a:lnTo>
                    <a:pt x="1345565" y="1157711"/>
                  </a:lnTo>
                  <a:lnTo>
                    <a:pt x="1339474" y="1161952"/>
                  </a:lnTo>
                  <a:lnTo>
                    <a:pt x="1333913" y="1166193"/>
                  </a:lnTo>
                  <a:lnTo>
                    <a:pt x="1327557" y="1170169"/>
                  </a:lnTo>
                  <a:lnTo>
                    <a:pt x="1321466" y="1174144"/>
                  </a:lnTo>
                  <a:lnTo>
                    <a:pt x="1315376" y="1177855"/>
                  </a:lnTo>
                  <a:lnTo>
                    <a:pt x="1309020" y="1181301"/>
                  </a:lnTo>
                  <a:lnTo>
                    <a:pt x="1302400" y="1184746"/>
                  </a:lnTo>
                  <a:lnTo>
                    <a:pt x="1295779" y="1187927"/>
                  </a:lnTo>
                  <a:lnTo>
                    <a:pt x="1289159" y="1190842"/>
                  </a:lnTo>
                  <a:lnTo>
                    <a:pt x="1282803" y="1193758"/>
                  </a:lnTo>
                  <a:lnTo>
                    <a:pt x="1275918" y="1196673"/>
                  </a:lnTo>
                  <a:lnTo>
                    <a:pt x="1269033" y="1199324"/>
                  </a:lnTo>
                  <a:lnTo>
                    <a:pt x="1261883" y="1201974"/>
                  </a:lnTo>
                  <a:lnTo>
                    <a:pt x="1254998" y="1204095"/>
                  </a:lnTo>
                  <a:lnTo>
                    <a:pt x="1247848" y="1206215"/>
                  </a:lnTo>
                  <a:lnTo>
                    <a:pt x="1240698" y="1208070"/>
                  </a:lnTo>
                  <a:lnTo>
                    <a:pt x="1233283" y="1209926"/>
                  </a:lnTo>
                  <a:lnTo>
                    <a:pt x="1226133" y="1211516"/>
                  </a:lnTo>
                  <a:lnTo>
                    <a:pt x="1218718" y="1213106"/>
                  </a:lnTo>
                  <a:lnTo>
                    <a:pt x="1211303" y="1214167"/>
                  </a:lnTo>
                  <a:lnTo>
                    <a:pt x="1203888" y="1215227"/>
                  </a:lnTo>
                  <a:lnTo>
                    <a:pt x="1196209" y="1216022"/>
                  </a:lnTo>
                  <a:lnTo>
                    <a:pt x="1188794" y="1216817"/>
                  </a:lnTo>
                  <a:lnTo>
                    <a:pt x="1180849" y="1217347"/>
                  </a:lnTo>
                  <a:lnTo>
                    <a:pt x="1173170" y="1217612"/>
                  </a:lnTo>
                  <a:lnTo>
                    <a:pt x="1165490" y="1217612"/>
                  </a:lnTo>
                  <a:lnTo>
                    <a:pt x="1157546" y="1217612"/>
                  </a:lnTo>
                  <a:lnTo>
                    <a:pt x="1149866" y="1217347"/>
                  </a:lnTo>
                  <a:lnTo>
                    <a:pt x="1142186" y="1216817"/>
                  </a:lnTo>
                  <a:lnTo>
                    <a:pt x="1134771" y="1216022"/>
                  </a:lnTo>
                  <a:lnTo>
                    <a:pt x="1126827" y="1215227"/>
                  </a:lnTo>
                  <a:lnTo>
                    <a:pt x="1119412" y="1214167"/>
                  </a:lnTo>
                  <a:lnTo>
                    <a:pt x="1111997" y="1213106"/>
                  </a:lnTo>
                  <a:lnTo>
                    <a:pt x="1104582" y="1211516"/>
                  </a:lnTo>
                  <a:lnTo>
                    <a:pt x="1097168" y="1209926"/>
                  </a:lnTo>
                  <a:lnTo>
                    <a:pt x="1090018" y="1208070"/>
                  </a:lnTo>
                  <a:lnTo>
                    <a:pt x="1082868" y="1206215"/>
                  </a:lnTo>
                  <a:lnTo>
                    <a:pt x="1075718" y="1204095"/>
                  </a:lnTo>
                  <a:lnTo>
                    <a:pt x="1068568" y="1201974"/>
                  </a:lnTo>
                  <a:lnTo>
                    <a:pt x="1061682" y="1199324"/>
                  </a:lnTo>
                  <a:lnTo>
                    <a:pt x="1054797" y="1196673"/>
                  </a:lnTo>
                  <a:lnTo>
                    <a:pt x="1048177" y="1193758"/>
                  </a:lnTo>
                  <a:lnTo>
                    <a:pt x="1041292" y="1190842"/>
                  </a:lnTo>
                  <a:lnTo>
                    <a:pt x="1034671" y="1187927"/>
                  </a:lnTo>
                  <a:lnTo>
                    <a:pt x="1028051" y="1184746"/>
                  </a:lnTo>
                  <a:lnTo>
                    <a:pt x="1021695" y="1181301"/>
                  </a:lnTo>
                  <a:lnTo>
                    <a:pt x="1015075" y="1177855"/>
                  </a:lnTo>
                  <a:lnTo>
                    <a:pt x="1009249" y="1174144"/>
                  </a:lnTo>
                  <a:lnTo>
                    <a:pt x="1002893" y="1170169"/>
                  </a:lnTo>
                  <a:lnTo>
                    <a:pt x="996803" y="1166193"/>
                  </a:lnTo>
                  <a:lnTo>
                    <a:pt x="990977" y="1161952"/>
                  </a:lnTo>
                  <a:lnTo>
                    <a:pt x="984886" y="1157711"/>
                  </a:lnTo>
                  <a:lnTo>
                    <a:pt x="979060" y="1153205"/>
                  </a:lnTo>
                  <a:lnTo>
                    <a:pt x="973499" y="1148965"/>
                  </a:lnTo>
                  <a:lnTo>
                    <a:pt x="967938" y="1143929"/>
                  </a:lnTo>
                  <a:lnTo>
                    <a:pt x="962641" y="1139158"/>
                  </a:lnTo>
                  <a:lnTo>
                    <a:pt x="957345" y="1134387"/>
                  </a:lnTo>
                  <a:lnTo>
                    <a:pt x="952049" y="1129351"/>
                  </a:lnTo>
                  <a:lnTo>
                    <a:pt x="947282" y="1124050"/>
                  </a:lnTo>
                  <a:lnTo>
                    <a:pt x="941986" y="1118749"/>
                  </a:lnTo>
                  <a:lnTo>
                    <a:pt x="937484" y="1113448"/>
                  </a:lnTo>
                  <a:lnTo>
                    <a:pt x="932452" y="1107882"/>
                  </a:lnTo>
                  <a:lnTo>
                    <a:pt x="927950" y="1102316"/>
                  </a:lnTo>
                  <a:lnTo>
                    <a:pt x="923713" y="1096485"/>
                  </a:lnTo>
                  <a:lnTo>
                    <a:pt x="919476" y="1090654"/>
                  </a:lnTo>
                  <a:lnTo>
                    <a:pt x="915504" y="1084558"/>
                  </a:lnTo>
                  <a:lnTo>
                    <a:pt x="911532" y="1078462"/>
                  </a:lnTo>
                  <a:lnTo>
                    <a:pt x="907560" y="1072631"/>
                  </a:lnTo>
                  <a:lnTo>
                    <a:pt x="903587" y="1066270"/>
                  </a:lnTo>
                  <a:lnTo>
                    <a:pt x="900410" y="1059643"/>
                  </a:lnTo>
                  <a:lnTo>
                    <a:pt x="896967" y="1053282"/>
                  </a:lnTo>
                  <a:lnTo>
                    <a:pt x="893524" y="1046921"/>
                  </a:lnTo>
                  <a:lnTo>
                    <a:pt x="890347" y="1040295"/>
                  </a:lnTo>
                  <a:lnTo>
                    <a:pt x="887434" y="1033404"/>
                  </a:lnTo>
                  <a:lnTo>
                    <a:pt x="884521" y="1026512"/>
                  </a:lnTo>
                  <a:lnTo>
                    <a:pt x="881873" y="1019621"/>
                  </a:lnTo>
                  <a:lnTo>
                    <a:pt x="879754" y="1012730"/>
                  </a:lnTo>
                  <a:lnTo>
                    <a:pt x="877371" y="1005574"/>
                  </a:lnTo>
                  <a:lnTo>
                    <a:pt x="875252" y="998417"/>
                  </a:lnTo>
                  <a:lnTo>
                    <a:pt x="873134" y="991261"/>
                  </a:lnTo>
                  <a:lnTo>
                    <a:pt x="871545" y="984105"/>
                  </a:lnTo>
                  <a:lnTo>
                    <a:pt x="869956" y="976683"/>
                  </a:lnTo>
                  <a:lnTo>
                    <a:pt x="868632" y="969262"/>
                  </a:lnTo>
                  <a:lnTo>
                    <a:pt x="867043" y="961841"/>
                  </a:lnTo>
                  <a:lnTo>
                    <a:pt x="866248" y="954419"/>
                  </a:lnTo>
                  <a:lnTo>
                    <a:pt x="865454" y="946733"/>
                  </a:lnTo>
                  <a:lnTo>
                    <a:pt x="864660" y="939311"/>
                  </a:lnTo>
                  <a:lnTo>
                    <a:pt x="864395" y="931625"/>
                  </a:lnTo>
                  <a:lnTo>
                    <a:pt x="863600" y="923674"/>
                  </a:lnTo>
                  <a:lnTo>
                    <a:pt x="863600" y="915722"/>
                  </a:lnTo>
                  <a:lnTo>
                    <a:pt x="863600" y="908036"/>
                  </a:lnTo>
                  <a:lnTo>
                    <a:pt x="864395" y="900349"/>
                  </a:lnTo>
                  <a:lnTo>
                    <a:pt x="864660" y="892663"/>
                  </a:lnTo>
                  <a:lnTo>
                    <a:pt x="865454" y="884977"/>
                  </a:lnTo>
                  <a:lnTo>
                    <a:pt x="866248" y="877555"/>
                  </a:lnTo>
                  <a:lnTo>
                    <a:pt x="867043" y="869604"/>
                  </a:lnTo>
                  <a:lnTo>
                    <a:pt x="868632" y="862182"/>
                  </a:lnTo>
                  <a:lnTo>
                    <a:pt x="869956" y="854761"/>
                  </a:lnTo>
                  <a:lnTo>
                    <a:pt x="871545" y="847605"/>
                  </a:lnTo>
                  <a:lnTo>
                    <a:pt x="873134" y="840183"/>
                  </a:lnTo>
                  <a:lnTo>
                    <a:pt x="875252" y="833027"/>
                  </a:lnTo>
                  <a:lnTo>
                    <a:pt x="877371" y="825871"/>
                  </a:lnTo>
                  <a:lnTo>
                    <a:pt x="879754" y="818980"/>
                  </a:lnTo>
                  <a:lnTo>
                    <a:pt x="881873" y="811823"/>
                  </a:lnTo>
                  <a:lnTo>
                    <a:pt x="884521" y="804932"/>
                  </a:lnTo>
                  <a:lnTo>
                    <a:pt x="887434" y="798306"/>
                  </a:lnTo>
                  <a:lnTo>
                    <a:pt x="890347" y="791680"/>
                  </a:lnTo>
                  <a:lnTo>
                    <a:pt x="893524" y="785053"/>
                  </a:lnTo>
                  <a:lnTo>
                    <a:pt x="896967" y="778427"/>
                  </a:lnTo>
                  <a:lnTo>
                    <a:pt x="900410" y="771801"/>
                  </a:lnTo>
                  <a:lnTo>
                    <a:pt x="903587" y="765705"/>
                  </a:lnTo>
                  <a:lnTo>
                    <a:pt x="907560" y="759344"/>
                  </a:lnTo>
                  <a:lnTo>
                    <a:pt x="911532" y="752983"/>
                  </a:lnTo>
                  <a:lnTo>
                    <a:pt x="915504" y="746886"/>
                  </a:lnTo>
                  <a:lnTo>
                    <a:pt x="919476" y="741055"/>
                  </a:lnTo>
                  <a:lnTo>
                    <a:pt x="923713" y="735224"/>
                  </a:lnTo>
                  <a:lnTo>
                    <a:pt x="927950" y="729658"/>
                  </a:lnTo>
                  <a:lnTo>
                    <a:pt x="932452" y="723827"/>
                  </a:lnTo>
                  <a:lnTo>
                    <a:pt x="937484" y="718261"/>
                  </a:lnTo>
                  <a:lnTo>
                    <a:pt x="941986" y="712960"/>
                  </a:lnTo>
                  <a:lnTo>
                    <a:pt x="947282" y="707394"/>
                  </a:lnTo>
                  <a:lnTo>
                    <a:pt x="952049" y="702358"/>
                  </a:lnTo>
                  <a:lnTo>
                    <a:pt x="957345" y="697587"/>
                  </a:lnTo>
                  <a:lnTo>
                    <a:pt x="962641" y="692286"/>
                  </a:lnTo>
                  <a:lnTo>
                    <a:pt x="967938" y="687781"/>
                  </a:lnTo>
                  <a:lnTo>
                    <a:pt x="973499" y="683010"/>
                  </a:lnTo>
                  <a:lnTo>
                    <a:pt x="979060" y="678239"/>
                  </a:lnTo>
                  <a:lnTo>
                    <a:pt x="984886" y="673998"/>
                  </a:lnTo>
                  <a:lnTo>
                    <a:pt x="990977" y="669757"/>
                  </a:lnTo>
                  <a:lnTo>
                    <a:pt x="996803" y="665782"/>
                  </a:lnTo>
                  <a:lnTo>
                    <a:pt x="1002893" y="661806"/>
                  </a:lnTo>
                  <a:lnTo>
                    <a:pt x="1009249" y="657830"/>
                  </a:lnTo>
                  <a:lnTo>
                    <a:pt x="1015075" y="654119"/>
                  </a:lnTo>
                  <a:lnTo>
                    <a:pt x="1021695" y="650674"/>
                  </a:lnTo>
                  <a:lnTo>
                    <a:pt x="1028051" y="647228"/>
                  </a:lnTo>
                  <a:lnTo>
                    <a:pt x="1034671" y="643783"/>
                  </a:lnTo>
                  <a:lnTo>
                    <a:pt x="1041292" y="640867"/>
                  </a:lnTo>
                  <a:lnTo>
                    <a:pt x="1048177" y="637687"/>
                  </a:lnTo>
                  <a:lnTo>
                    <a:pt x="1054797" y="635036"/>
                  </a:lnTo>
                  <a:lnTo>
                    <a:pt x="1061682" y="632386"/>
                  </a:lnTo>
                  <a:lnTo>
                    <a:pt x="1068568" y="630000"/>
                  </a:lnTo>
                  <a:lnTo>
                    <a:pt x="1075718" y="627615"/>
                  </a:lnTo>
                  <a:lnTo>
                    <a:pt x="1082868" y="625759"/>
                  </a:lnTo>
                  <a:lnTo>
                    <a:pt x="1090018" y="623639"/>
                  </a:lnTo>
                  <a:lnTo>
                    <a:pt x="1097168" y="622049"/>
                  </a:lnTo>
                  <a:lnTo>
                    <a:pt x="1104582" y="620193"/>
                  </a:lnTo>
                  <a:lnTo>
                    <a:pt x="1111997" y="618868"/>
                  </a:lnTo>
                  <a:lnTo>
                    <a:pt x="1119412" y="617808"/>
                  </a:lnTo>
                  <a:lnTo>
                    <a:pt x="1126827" y="616483"/>
                  </a:lnTo>
                  <a:lnTo>
                    <a:pt x="1134771" y="615687"/>
                  </a:lnTo>
                  <a:lnTo>
                    <a:pt x="1142186" y="615157"/>
                  </a:lnTo>
                  <a:lnTo>
                    <a:pt x="1149866" y="614627"/>
                  </a:lnTo>
                  <a:lnTo>
                    <a:pt x="1157546" y="614362"/>
                  </a:lnTo>
                  <a:close/>
                  <a:moveTo>
                    <a:pt x="292773" y="614362"/>
                  </a:moveTo>
                  <a:lnTo>
                    <a:pt x="300700" y="614362"/>
                  </a:lnTo>
                  <a:lnTo>
                    <a:pt x="308362" y="614362"/>
                  </a:lnTo>
                  <a:lnTo>
                    <a:pt x="316025" y="614627"/>
                  </a:lnTo>
                  <a:lnTo>
                    <a:pt x="323688" y="615157"/>
                  </a:lnTo>
                  <a:lnTo>
                    <a:pt x="331351" y="615687"/>
                  </a:lnTo>
                  <a:lnTo>
                    <a:pt x="339014" y="616483"/>
                  </a:lnTo>
                  <a:lnTo>
                    <a:pt x="346412" y="617808"/>
                  </a:lnTo>
                  <a:lnTo>
                    <a:pt x="354075" y="618868"/>
                  </a:lnTo>
                  <a:lnTo>
                    <a:pt x="361209" y="620193"/>
                  </a:lnTo>
                  <a:lnTo>
                    <a:pt x="368608" y="622049"/>
                  </a:lnTo>
                  <a:lnTo>
                    <a:pt x="375742" y="623639"/>
                  </a:lnTo>
                  <a:lnTo>
                    <a:pt x="383141" y="625759"/>
                  </a:lnTo>
                  <a:lnTo>
                    <a:pt x="390275" y="627615"/>
                  </a:lnTo>
                  <a:lnTo>
                    <a:pt x="397145" y="630000"/>
                  </a:lnTo>
                  <a:lnTo>
                    <a:pt x="404280" y="632386"/>
                  </a:lnTo>
                  <a:lnTo>
                    <a:pt x="411150" y="635036"/>
                  </a:lnTo>
                  <a:lnTo>
                    <a:pt x="418020" y="637687"/>
                  </a:lnTo>
                  <a:lnTo>
                    <a:pt x="424362" y="640867"/>
                  </a:lnTo>
                  <a:lnTo>
                    <a:pt x="430967" y="643783"/>
                  </a:lnTo>
                  <a:lnTo>
                    <a:pt x="437573" y="647228"/>
                  </a:lnTo>
                  <a:lnTo>
                    <a:pt x="444179" y="650674"/>
                  </a:lnTo>
                  <a:lnTo>
                    <a:pt x="450521" y="654119"/>
                  </a:lnTo>
                  <a:lnTo>
                    <a:pt x="456598" y="657830"/>
                  </a:lnTo>
                  <a:lnTo>
                    <a:pt x="462940" y="661806"/>
                  </a:lnTo>
                  <a:lnTo>
                    <a:pt x="469017" y="665782"/>
                  </a:lnTo>
                  <a:lnTo>
                    <a:pt x="474830" y="669757"/>
                  </a:lnTo>
                  <a:lnTo>
                    <a:pt x="480644" y="673998"/>
                  </a:lnTo>
                  <a:lnTo>
                    <a:pt x="486457" y="678239"/>
                  </a:lnTo>
                  <a:lnTo>
                    <a:pt x="492006" y="683010"/>
                  </a:lnTo>
                  <a:lnTo>
                    <a:pt x="497555" y="687781"/>
                  </a:lnTo>
                  <a:lnTo>
                    <a:pt x="502839" y="692286"/>
                  </a:lnTo>
                  <a:lnTo>
                    <a:pt x="508388" y="697587"/>
                  </a:lnTo>
                  <a:lnTo>
                    <a:pt x="513409" y="702358"/>
                  </a:lnTo>
                  <a:lnTo>
                    <a:pt x="518693" y="707394"/>
                  </a:lnTo>
                  <a:lnTo>
                    <a:pt x="523450" y="712960"/>
                  </a:lnTo>
                  <a:lnTo>
                    <a:pt x="528206" y="718261"/>
                  </a:lnTo>
                  <a:lnTo>
                    <a:pt x="532698" y="723827"/>
                  </a:lnTo>
                  <a:lnTo>
                    <a:pt x="537454" y="729658"/>
                  </a:lnTo>
                  <a:lnTo>
                    <a:pt x="541682" y="735224"/>
                  </a:lnTo>
                  <a:lnTo>
                    <a:pt x="545910" y="741055"/>
                  </a:lnTo>
                  <a:lnTo>
                    <a:pt x="550137" y="746886"/>
                  </a:lnTo>
                  <a:lnTo>
                    <a:pt x="554101" y="753248"/>
                  </a:lnTo>
                  <a:lnTo>
                    <a:pt x="557800" y="759344"/>
                  </a:lnTo>
                  <a:lnTo>
                    <a:pt x="561500" y="765705"/>
                  </a:lnTo>
                  <a:lnTo>
                    <a:pt x="565463" y="771801"/>
                  </a:lnTo>
                  <a:lnTo>
                    <a:pt x="568634" y="778427"/>
                  </a:lnTo>
                  <a:lnTo>
                    <a:pt x="571805" y="785053"/>
                  </a:lnTo>
                  <a:lnTo>
                    <a:pt x="574975" y="791680"/>
                  </a:lnTo>
                  <a:lnTo>
                    <a:pt x="577882" y="798306"/>
                  </a:lnTo>
                  <a:lnTo>
                    <a:pt x="580789" y="804932"/>
                  </a:lnTo>
                  <a:lnTo>
                    <a:pt x="583431" y="811823"/>
                  </a:lnTo>
                  <a:lnTo>
                    <a:pt x="585809" y="818980"/>
                  </a:lnTo>
                  <a:lnTo>
                    <a:pt x="588187" y="825871"/>
                  </a:lnTo>
                  <a:lnTo>
                    <a:pt x="590037" y="833027"/>
                  </a:lnTo>
                  <a:lnTo>
                    <a:pt x="592151" y="840183"/>
                  </a:lnTo>
                  <a:lnTo>
                    <a:pt x="593736" y="847605"/>
                  </a:lnTo>
                  <a:lnTo>
                    <a:pt x="595586" y="855026"/>
                  </a:lnTo>
                  <a:lnTo>
                    <a:pt x="596907" y="862182"/>
                  </a:lnTo>
                  <a:lnTo>
                    <a:pt x="598228" y="869604"/>
                  </a:lnTo>
                  <a:lnTo>
                    <a:pt x="599285" y="877555"/>
                  </a:lnTo>
                  <a:lnTo>
                    <a:pt x="600078" y="884977"/>
                  </a:lnTo>
                  <a:lnTo>
                    <a:pt x="600606" y="892663"/>
                  </a:lnTo>
                  <a:lnTo>
                    <a:pt x="601135" y="900349"/>
                  </a:lnTo>
                  <a:lnTo>
                    <a:pt x="601663" y="908036"/>
                  </a:lnTo>
                  <a:lnTo>
                    <a:pt x="601663" y="915722"/>
                  </a:lnTo>
                  <a:lnTo>
                    <a:pt x="601663" y="923409"/>
                  </a:lnTo>
                  <a:lnTo>
                    <a:pt x="601135" y="931625"/>
                  </a:lnTo>
                  <a:lnTo>
                    <a:pt x="600606" y="939046"/>
                  </a:lnTo>
                  <a:lnTo>
                    <a:pt x="600078" y="946733"/>
                  </a:lnTo>
                  <a:lnTo>
                    <a:pt x="599285" y="954419"/>
                  </a:lnTo>
                  <a:lnTo>
                    <a:pt x="598228" y="961841"/>
                  </a:lnTo>
                  <a:lnTo>
                    <a:pt x="596907" y="969262"/>
                  </a:lnTo>
                  <a:lnTo>
                    <a:pt x="595586" y="976683"/>
                  </a:lnTo>
                  <a:lnTo>
                    <a:pt x="593736" y="984105"/>
                  </a:lnTo>
                  <a:lnTo>
                    <a:pt x="592151" y="991261"/>
                  </a:lnTo>
                  <a:lnTo>
                    <a:pt x="590037" y="998417"/>
                  </a:lnTo>
                  <a:lnTo>
                    <a:pt x="588187" y="1005574"/>
                  </a:lnTo>
                  <a:lnTo>
                    <a:pt x="585809" y="1012730"/>
                  </a:lnTo>
                  <a:lnTo>
                    <a:pt x="583431" y="1019621"/>
                  </a:lnTo>
                  <a:lnTo>
                    <a:pt x="580789" y="1026512"/>
                  </a:lnTo>
                  <a:lnTo>
                    <a:pt x="577882" y="1033404"/>
                  </a:lnTo>
                  <a:lnTo>
                    <a:pt x="574975" y="1040295"/>
                  </a:lnTo>
                  <a:lnTo>
                    <a:pt x="571805" y="1046921"/>
                  </a:lnTo>
                  <a:lnTo>
                    <a:pt x="568634" y="1053282"/>
                  </a:lnTo>
                  <a:lnTo>
                    <a:pt x="565463" y="1059643"/>
                  </a:lnTo>
                  <a:lnTo>
                    <a:pt x="561500" y="1066270"/>
                  </a:lnTo>
                  <a:lnTo>
                    <a:pt x="557800" y="1072631"/>
                  </a:lnTo>
                  <a:lnTo>
                    <a:pt x="554101" y="1078462"/>
                  </a:lnTo>
                  <a:lnTo>
                    <a:pt x="550137" y="1084558"/>
                  </a:lnTo>
                  <a:lnTo>
                    <a:pt x="545910" y="1090654"/>
                  </a:lnTo>
                  <a:lnTo>
                    <a:pt x="541682" y="1096485"/>
                  </a:lnTo>
                  <a:lnTo>
                    <a:pt x="537454" y="1102316"/>
                  </a:lnTo>
                  <a:lnTo>
                    <a:pt x="532698" y="1107882"/>
                  </a:lnTo>
                  <a:lnTo>
                    <a:pt x="528206" y="1113448"/>
                  </a:lnTo>
                  <a:lnTo>
                    <a:pt x="523450" y="1118749"/>
                  </a:lnTo>
                  <a:lnTo>
                    <a:pt x="518693" y="1124050"/>
                  </a:lnTo>
                  <a:lnTo>
                    <a:pt x="513409" y="1129086"/>
                  </a:lnTo>
                  <a:lnTo>
                    <a:pt x="508388" y="1134387"/>
                  </a:lnTo>
                  <a:lnTo>
                    <a:pt x="502839" y="1139158"/>
                  </a:lnTo>
                  <a:lnTo>
                    <a:pt x="497555" y="1143929"/>
                  </a:lnTo>
                  <a:lnTo>
                    <a:pt x="492006" y="1148965"/>
                  </a:lnTo>
                  <a:lnTo>
                    <a:pt x="486457" y="1153205"/>
                  </a:lnTo>
                  <a:lnTo>
                    <a:pt x="480644" y="1157711"/>
                  </a:lnTo>
                  <a:lnTo>
                    <a:pt x="474830" y="1161952"/>
                  </a:lnTo>
                  <a:lnTo>
                    <a:pt x="469017" y="1166193"/>
                  </a:lnTo>
                  <a:lnTo>
                    <a:pt x="462940" y="1170169"/>
                  </a:lnTo>
                  <a:lnTo>
                    <a:pt x="456598" y="1174144"/>
                  </a:lnTo>
                  <a:lnTo>
                    <a:pt x="450521" y="1177855"/>
                  </a:lnTo>
                  <a:lnTo>
                    <a:pt x="444179" y="1181301"/>
                  </a:lnTo>
                  <a:lnTo>
                    <a:pt x="437573" y="1184746"/>
                  </a:lnTo>
                  <a:lnTo>
                    <a:pt x="430967" y="1187927"/>
                  </a:lnTo>
                  <a:lnTo>
                    <a:pt x="424362" y="1190842"/>
                  </a:lnTo>
                  <a:lnTo>
                    <a:pt x="418020" y="1193758"/>
                  </a:lnTo>
                  <a:lnTo>
                    <a:pt x="411150" y="1196673"/>
                  </a:lnTo>
                  <a:lnTo>
                    <a:pt x="404280" y="1199324"/>
                  </a:lnTo>
                  <a:lnTo>
                    <a:pt x="397145" y="1201974"/>
                  </a:lnTo>
                  <a:lnTo>
                    <a:pt x="390275" y="1204095"/>
                  </a:lnTo>
                  <a:lnTo>
                    <a:pt x="383141" y="1206215"/>
                  </a:lnTo>
                  <a:lnTo>
                    <a:pt x="375742" y="1208070"/>
                  </a:lnTo>
                  <a:lnTo>
                    <a:pt x="368608" y="1209926"/>
                  </a:lnTo>
                  <a:lnTo>
                    <a:pt x="361209" y="1211516"/>
                  </a:lnTo>
                  <a:lnTo>
                    <a:pt x="354075" y="1213106"/>
                  </a:lnTo>
                  <a:lnTo>
                    <a:pt x="346412" y="1214167"/>
                  </a:lnTo>
                  <a:lnTo>
                    <a:pt x="339014" y="1215227"/>
                  </a:lnTo>
                  <a:lnTo>
                    <a:pt x="331351" y="1216022"/>
                  </a:lnTo>
                  <a:lnTo>
                    <a:pt x="323688" y="1216817"/>
                  </a:lnTo>
                  <a:lnTo>
                    <a:pt x="316025" y="1217347"/>
                  </a:lnTo>
                  <a:lnTo>
                    <a:pt x="308362" y="1217612"/>
                  </a:lnTo>
                  <a:lnTo>
                    <a:pt x="300700" y="1217612"/>
                  </a:lnTo>
                  <a:lnTo>
                    <a:pt x="292773" y="1217612"/>
                  </a:lnTo>
                  <a:lnTo>
                    <a:pt x="285110" y="1217347"/>
                  </a:lnTo>
                  <a:lnTo>
                    <a:pt x="277447" y="1216817"/>
                  </a:lnTo>
                  <a:lnTo>
                    <a:pt x="269784" y="1216022"/>
                  </a:lnTo>
                  <a:lnTo>
                    <a:pt x="262386" y="1215227"/>
                  </a:lnTo>
                  <a:lnTo>
                    <a:pt x="254723" y="1214167"/>
                  </a:lnTo>
                  <a:lnTo>
                    <a:pt x="247324" y="1213106"/>
                  </a:lnTo>
                  <a:lnTo>
                    <a:pt x="240190" y="1211516"/>
                  </a:lnTo>
                  <a:lnTo>
                    <a:pt x="232791" y="1209926"/>
                  </a:lnTo>
                  <a:lnTo>
                    <a:pt x="225657" y="1208070"/>
                  </a:lnTo>
                  <a:lnTo>
                    <a:pt x="218258" y="1206215"/>
                  </a:lnTo>
                  <a:lnTo>
                    <a:pt x="211388" y="1204095"/>
                  </a:lnTo>
                  <a:lnTo>
                    <a:pt x="204254" y="1201974"/>
                  </a:lnTo>
                  <a:lnTo>
                    <a:pt x="197384" y="1199324"/>
                  </a:lnTo>
                  <a:lnTo>
                    <a:pt x="190514" y="1196673"/>
                  </a:lnTo>
                  <a:lnTo>
                    <a:pt x="183644" y="1193758"/>
                  </a:lnTo>
                  <a:lnTo>
                    <a:pt x="177038" y="1190842"/>
                  </a:lnTo>
                  <a:lnTo>
                    <a:pt x="170432" y="1187927"/>
                  </a:lnTo>
                  <a:lnTo>
                    <a:pt x="163826" y="1184746"/>
                  </a:lnTo>
                  <a:lnTo>
                    <a:pt x="157484" y="1181301"/>
                  </a:lnTo>
                  <a:lnTo>
                    <a:pt x="150878" y="1177855"/>
                  </a:lnTo>
                  <a:lnTo>
                    <a:pt x="145065" y="1174144"/>
                  </a:lnTo>
                  <a:lnTo>
                    <a:pt x="138724" y="1170169"/>
                  </a:lnTo>
                  <a:lnTo>
                    <a:pt x="132646" y="1166193"/>
                  </a:lnTo>
                  <a:lnTo>
                    <a:pt x="126833" y="1161952"/>
                  </a:lnTo>
                  <a:lnTo>
                    <a:pt x="120756" y="1157711"/>
                  </a:lnTo>
                  <a:lnTo>
                    <a:pt x="114942" y="1153205"/>
                  </a:lnTo>
                  <a:lnTo>
                    <a:pt x="109658" y="1148965"/>
                  </a:lnTo>
                  <a:lnTo>
                    <a:pt x="103845" y="1143929"/>
                  </a:lnTo>
                  <a:lnTo>
                    <a:pt x="98560" y="1139158"/>
                  </a:lnTo>
                  <a:lnTo>
                    <a:pt x="93275" y="1134387"/>
                  </a:lnTo>
                  <a:lnTo>
                    <a:pt x="88255" y="1129086"/>
                  </a:lnTo>
                  <a:lnTo>
                    <a:pt x="82970" y="1124050"/>
                  </a:lnTo>
                  <a:lnTo>
                    <a:pt x="78214" y="1118749"/>
                  </a:lnTo>
                  <a:lnTo>
                    <a:pt x="73458" y="1113448"/>
                  </a:lnTo>
                  <a:lnTo>
                    <a:pt x="68701" y="1107882"/>
                  </a:lnTo>
                  <a:lnTo>
                    <a:pt x="64209" y="1102316"/>
                  </a:lnTo>
                  <a:lnTo>
                    <a:pt x="59717" y="1096485"/>
                  </a:lnTo>
                  <a:lnTo>
                    <a:pt x="55490" y="1090654"/>
                  </a:lnTo>
                  <a:lnTo>
                    <a:pt x="51526" y="1084558"/>
                  </a:lnTo>
                  <a:lnTo>
                    <a:pt x="47563" y="1078462"/>
                  </a:lnTo>
                  <a:lnTo>
                    <a:pt x="43335" y="1072631"/>
                  </a:lnTo>
                  <a:lnTo>
                    <a:pt x="39635" y="1066270"/>
                  </a:lnTo>
                  <a:lnTo>
                    <a:pt x="36200" y="1059643"/>
                  </a:lnTo>
                  <a:lnTo>
                    <a:pt x="32765" y="1053282"/>
                  </a:lnTo>
                  <a:lnTo>
                    <a:pt x="29859" y="1046921"/>
                  </a:lnTo>
                  <a:lnTo>
                    <a:pt x="26688" y="1040295"/>
                  </a:lnTo>
                  <a:lnTo>
                    <a:pt x="23781" y="1033404"/>
                  </a:lnTo>
                  <a:lnTo>
                    <a:pt x="20875" y="1026512"/>
                  </a:lnTo>
                  <a:lnTo>
                    <a:pt x="18232" y="1019621"/>
                  </a:lnTo>
                  <a:lnTo>
                    <a:pt x="15854" y="1012730"/>
                  </a:lnTo>
                  <a:lnTo>
                    <a:pt x="13476" y="1005574"/>
                  </a:lnTo>
                  <a:lnTo>
                    <a:pt x="11627" y="998417"/>
                  </a:lnTo>
                  <a:lnTo>
                    <a:pt x="9513" y="991261"/>
                  </a:lnTo>
                  <a:lnTo>
                    <a:pt x="7663" y="984105"/>
                  </a:lnTo>
                  <a:lnTo>
                    <a:pt x="6078" y="976683"/>
                  </a:lnTo>
                  <a:lnTo>
                    <a:pt x="4756" y="969262"/>
                  </a:lnTo>
                  <a:lnTo>
                    <a:pt x="3435" y="961841"/>
                  </a:lnTo>
                  <a:lnTo>
                    <a:pt x="2378" y="954419"/>
                  </a:lnTo>
                  <a:lnTo>
                    <a:pt x="1586" y="946733"/>
                  </a:lnTo>
                  <a:lnTo>
                    <a:pt x="1057" y="939046"/>
                  </a:lnTo>
                  <a:lnTo>
                    <a:pt x="264" y="931625"/>
                  </a:lnTo>
                  <a:lnTo>
                    <a:pt x="0" y="923409"/>
                  </a:lnTo>
                  <a:lnTo>
                    <a:pt x="0" y="915722"/>
                  </a:lnTo>
                  <a:lnTo>
                    <a:pt x="0" y="908036"/>
                  </a:lnTo>
                  <a:lnTo>
                    <a:pt x="264" y="900349"/>
                  </a:lnTo>
                  <a:lnTo>
                    <a:pt x="1057" y="892663"/>
                  </a:lnTo>
                  <a:lnTo>
                    <a:pt x="1586" y="884977"/>
                  </a:lnTo>
                  <a:lnTo>
                    <a:pt x="2378" y="877555"/>
                  </a:lnTo>
                  <a:lnTo>
                    <a:pt x="3435" y="869869"/>
                  </a:lnTo>
                  <a:lnTo>
                    <a:pt x="4756" y="862182"/>
                  </a:lnTo>
                  <a:lnTo>
                    <a:pt x="6078" y="855026"/>
                  </a:lnTo>
                  <a:lnTo>
                    <a:pt x="7663" y="847605"/>
                  </a:lnTo>
                  <a:lnTo>
                    <a:pt x="9513" y="840448"/>
                  </a:lnTo>
                  <a:lnTo>
                    <a:pt x="11627" y="833027"/>
                  </a:lnTo>
                  <a:lnTo>
                    <a:pt x="13476" y="825871"/>
                  </a:lnTo>
                  <a:lnTo>
                    <a:pt x="15854" y="818980"/>
                  </a:lnTo>
                  <a:lnTo>
                    <a:pt x="18232" y="811823"/>
                  </a:lnTo>
                  <a:lnTo>
                    <a:pt x="20875" y="804932"/>
                  </a:lnTo>
                  <a:lnTo>
                    <a:pt x="23781" y="798571"/>
                  </a:lnTo>
                  <a:lnTo>
                    <a:pt x="26688" y="791680"/>
                  </a:lnTo>
                  <a:lnTo>
                    <a:pt x="29859" y="785053"/>
                  </a:lnTo>
                  <a:lnTo>
                    <a:pt x="32765" y="778427"/>
                  </a:lnTo>
                  <a:lnTo>
                    <a:pt x="36200" y="771801"/>
                  </a:lnTo>
                  <a:lnTo>
                    <a:pt x="39635" y="765705"/>
                  </a:lnTo>
                  <a:lnTo>
                    <a:pt x="43335" y="759344"/>
                  </a:lnTo>
                  <a:lnTo>
                    <a:pt x="47563" y="753248"/>
                  </a:lnTo>
                  <a:lnTo>
                    <a:pt x="51526" y="746886"/>
                  </a:lnTo>
                  <a:lnTo>
                    <a:pt x="55490" y="741055"/>
                  </a:lnTo>
                  <a:lnTo>
                    <a:pt x="59717" y="735224"/>
                  </a:lnTo>
                  <a:lnTo>
                    <a:pt x="64209" y="729658"/>
                  </a:lnTo>
                  <a:lnTo>
                    <a:pt x="68701" y="723827"/>
                  </a:lnTo>
                  <a:lnTo>
                    <a:pt x="73458" y="718261"/>
                  </a:lnTo>
                  <a:lnTo>
                    <a:pt x="78214" y="712960"/>
                  </a:lnTo>
                  <a:lnTo>
                    <a:pt x="82970" y="707394"/>
                  </a:lnTo>
                  <a:lnTo>
                    <a:pt x="88255" y="702358"/>
                  </a:lnTo>
                  <a:lnTo>
                    <a:pt x="93275" y="697587"/>
                  </a:lnTo>
                  <a:lnTo>
                    <a:pt x="98560" y="692286"/>
                  </a:lnTo>
                  <a:lnTo>
                    <a:pt x="103845" y="687781"/>
                  </a:lnTo>
                  <a:lnTo>
                    <a:pt x="109658" y="683010"/>
                  </a:lnTo>
                  <a:lnTo>
                    <a:pt x="114942" y="678239"/>
                  </a:lnTo>
                  <a:lnTo>
                    <a:pt x="120756" y="673998"/>
                  </a:lnTo>
                  <a:lnTo>
                    <a:pt x="126833" y="669757"/>
                  </a:lnTo>
                  <a:lnTo>
                    <a:pt x="132646" y="665782"/>
                  </a:lnTo>
                  <a:lnTo>
                    <a:pt x="138724" y="661806"/>
                  </a:lnTo>
                  <a:lnTo>
                    <a:pt x="145065" y="657830"/>
                  </a:lnTo>
                  <a:lnTo>
                    <a:pt x="150878" y="654119"/>
                  </a:lnTo>
                  <a:lnTo>
                    <a:pt x="157484" y="650674"/>
                  </a:lnTo>
                  <a:lnTo>
                    <a:pt x="163826" y="647228"/>
                  </a:lnTo>
                  <a:lnTo>
                    <a:pt x="170432" y="643783"/>
                  </a:lnTo>
                  <a:lnTo>
                    <a:pt x="177038" y="640867"/>
                  </a:lnTo>
                  <a:lnTo>
                    <a:pt x="183644" y="637687"/>
                  </a:lnTo>
                  <a:lnTo>
                    <a:pt x="190514" y="635036"/>
                  </a:lnTo>
                  <a:lnTo>
                    <a:pt x="197384" y="632651"/>
                  </a:lnTo>
                  <a:lnTo>
                    <a:pt x="204254" y="630000"/>
                  </a:lnTo>
                  <a:lnTo>
                    <a:pt x="211388" y="627615"/>
                  </a:lnTo>
                  <a:lnTo>
                    <a:pt x="218258" y="625759"/>
                  </a:lnTo>
                  <a:lnTo>
                    <a:pt x="225657" y="623639"/>
                  </a:lnTo>
                  <a:lnTo>
                    <a:pt x="232791" y="622049"/>
                  </a:lnTo>
                  <a:lnTo>
                    <a:pt x="240190" y="620193"/>
                  </a:lnTo>
                  <a:lnTo>
                    <a:pt x="247324" y="618868"/>
                  </a:lnTo>
                  <a:lnTo>
                    <a:pt x="254723" y="617808"/>
                  </a:lnTo>
                  <a:lnTo>
                    <a:pt x="262386" y="616483"/>
                  </a:lnTo>
                  <a:lnTo>
                    <a:pt x="269784" y="615687"/>
                  </a:lnTo>
                  <a:lnTo>
                    <a:pt x="277447" y="615157"/>
                  </a:lnTo>
                  <a:lnTo>
                    <a:pt x="285110" y="614627"/>
                  </a:lnTo>
                  <a:lnTo>
                    <a:pt x="292773" y="614362"/>
                  </a:lnTo>
                  <a:close/>
                  <a:moveTo>
                    <a:pt x="693935" y="169862"/>
                  </a:moveTo>
                  <a:lnTo>
                    <a:pt x="697371" y="169862"/>
                  </a:lnTo>
                  <a:lnTo>
                    <a:pt x="702657" y="169862"/>
                  </a:lnTo>
                  <a:lnTo>
                    <a:pt x="704243" y="170126"/>
                  </a:lnTo>
                  <a:lnTo>
                    <a:pt x="708736" y="170126"/>
                  </a:lnTo>
                  <a:lnTo>
                    <a:pt x="713229" y="170391"/>
                  </a:lnTo>
                  <a:lnTo>
                    <a:pt x="717458" y="170920"/>
                  </a:lnTo>
                  <a:lnTo>
                    <a:pt x="721423" y="171979"/>
                  </a:lnTo>
                  <a:lnTo>
                    <a:pt x="725387" y="172772"/>
                  </a:lnTo>
                  <a:lnTo>
                    <a:pt x="729352" y="173831"/>
                  </a:lnTo>
                  <a:lnTo>
                    <a:pt x="732788" y="175154"/>
                  </a:lnTo>
                  <a:lnTo>
                    <a:pt x="736488" y="176741"/>
                  </a:lnTo>
                  <a:lnTo>
                    <a:pt x="743096" y="179916"/>
                  </a:lnTo>
                  <a:lnTo>
                    <a:pt x="749439" y="183620"/>
                  </a:lnTo>
                  <a:lnTo>
                    <a:pt x="754725" y="187324"/>
                  </a:lnTo>
                  <a:lnTo>
                    <a:pt x="760011" y="191293"/>
                  </a:lnTo>
                  <a:lnTo>
                    <a:pt x="764240" y="195262"/>
                  </a:lnTo>
                  <a:lnTo>
                    <a:pt x="768205" y="199231"/>
                  </a:lnTo>
                  <a:lnTo>
                    <a:pt x="771376" y="202670"/>
                  </a:lnTo>
                  <a:lnTo>
                    <a:pt x="773755" y="206110"/>
                  </a:lnTo>
                  <a:lnTo>
                    <a:pt x="777720" y="210872"/>
                  </a:lnTo>
                  <a:lnTo>
                    <a:pt x="778777" y="212724"/>
                  </a:lnTo>
                  <a:lnTo>
                    <a:pt x="900093" y="402960"/>
                  </a:lnTo>
                  <a:lnTo>
                    <a:pt x="1084050" y="402695"/>
                  </a:lnTo>
                  <a:lnTo>
                    <a:pt x="1089865" y="402960"/>
                  </a:lnTo>
                  <a:lnTo>
                    <a:pt x="1095680" y="403489"/>
                  </a:lnTo>
                  <a:lnTo>
                    <a:pt x="1100701" y="404547"/>
                  </a:lnTo>
                  <a:lnTo>
                    <a:pt x="1105723" y="406400"/>
                  </a:lnTo>
                  <a:lnTo>
                    <a:pt x="1110216" y="408252"/>
                  </a:lnTo>
                  <a:lnTo>
                    <a:pt x="1114181" y="410633"/>
                  </a:lnTo>
                  <a:lnTo>
                    <a:pt x="1117881" y="413279"/>
                  </a:lnTo>
                  <a:lnTo>
                    <a:pt x="1121317" y="415925"/>
                  </a:lnTo>
                  <a:lnTo>
                    <a:pt x="1124225" y="419100"/>
                  </a:lnTo>
                  <a:lnTo>
                    <a:pt x="1126868" y="422539"/>
                  </a:lnTo>
                  <a:lnTo>
                    <a:pt x="1128718" y="425979"/>
                  </a:lnTo>
                  <a:lnTo>
                    <a:pt x="1130568" y="429947"/>
                  </a:lnTo>
                  <a:lnTo>
                    <a:pt x="1131889" y="433652"/>
                  </a:lnTo>
                  <a:lnTo>
                    <a:pt x="1132682" y="437620"/>
                  </a:lnTo>
                  <a:lnTo>
                    <a:pt x="1133211" y="441589"/>
                  </a:lnTo>
                  <a:lnTo>
                    <a:pt x="1133475" y="445822"/>
                  </a:lnTo>
                  <a:lnTo>
                    <a:pt x="1133211" y="449791"/>
                  </a:lnTo>
                  <a:lnTo>
                    <a:pt x="1132682" y="453760"/>
                  </a:lnTo>
                  <a:lnTo>
                    <a:pt x="1131889" y="457729"/>
                  </a:lnTo>
                  <a:lnTo>
                    <a:pt x="1130568" y="461697"/>
                  </a:lnTo>
                  <a:lnTo>
                    <a:pt x="1128718" y="465402"/>
                  </a:lnTo>
                  <a:lnTo>
                    <a:pt x="1126868" y="468841"/>
                  </a:lnTo>
                  <a:lnTo>
                    <a:pt x="1124225" y="472281"/>
                  </a:lnTo>
                  <a:lnTo>
                    <a:pt x="1121317" y="475456"/>
                  </a:lnTo>
                  <a:lnTo>
                    <a:pt x="1117881" y="478366"/>
                  </a:lnTo>
                  <a:lnTo>
                    <a:pt x="1114181" y="480747"/>
                  </a:lnTo>
                  <a:lnTo>
                    <a:pt x="1110216" y="483393"/>
                  </a:lnTo>
                  <a:lnTo>
                    <a:pt x="1105723" y="485245"/>
                  </a:lnTo>
                  <a:lnTo>
                    <a:pt x="1100701" y="486833"/>
                  </a:lnTo>
                  <a:lnTo>
                    <a:pt x="1095680" y="487891"/>
                  </a:lnTo>
                  <a:lnTo>
                    <a:pt x="1089865" y="488950"/>
                  </a:lnTo>
                  <a:lnTo>
                    <a:pt x="1084050" y="488950"/>
                  </a:lnTo>
                  <a:lnTo>
                    <a:pt x="870755" y="488950"/>
                  </a:lnTo>
                  <a:lnTo>
                    <a:pt x="867848" y="488950"/>
                  </a:lnTo>
                  <a:lnTo>
                    <a:pt x="864676" y="488950"/>
                  </a:lnTo>
                  <a:lnTo>
                    <a:pt x="861769" y="488156"/>
                  </a:lnTo>
                  <a:lnTo>
                    <a:pt x="858597" y="487627"/>
                  </a:lnTo>
                  <a:lnTo>
                    <a:pt x="855426" y="486833"/>
                  </a:lnTo>
                  <a:lnTo>
                    <a:pt x="852518" y="485775"/>
                  </a:lnTo>
                  <a:lnTo>
                    <a:pt x="849347" y="484187"/>
                  </a:lnTo>
                  <a:lnTo>
                    <a:pt x="846704" y="482864"/>
                  </a:lnTo>
                  <a:lnTo>
                    <a:pt x="843532" y="481012"/>
                  </a:lnTo>
                  <a:lnTo>
                    <a:pt x="840625" y="478895"/>
                  </a:lnTo>
                  <a:lnTo>
                    <a:pt x="837717" y="476514"/>
                  </a:lnTo>
                  <a:lnTo>
                    <a:pt x="834810" y="474397"/>
                  </a:lnTo>
                  <a:lnTo>
                    <a:pt x="832431" y="471487"/>
                  </a:lnTo>
                  <a:lnTo>
                    <a:pt x="829788" y="468312"/>
                  </a:lnTo>
                  <a:lnTo>
                    <a:pt x="827145" y="464872"/>
                  </a:lnTo>
                  <a:lnTo>
                    <a:pt x="825030" y="461433"/>
                  </a:lnTo>
                  <a:lnTo>
                    <a:pt x="753139" y="348985"/>
                  </a:lnTo>
                  <a:lnTo>
                    <a:pt x="605392" y="495564"/>
                  </a:lnTo>
                  <a:lnTo>
                    <a:pt x="742567" y="568060"/>
                  </a:lnTo>
                  <a:lnTo>
                    <a:pt x="747325" y="570441"/>
                  </a:lnTo>
                  <a:lnTo>
                    <a:pt x="752082" y="573352"/>
                  </a:lnTo>
                  <a:lnTo>
                    <a:pt x="756575" y="575997"/>
                  </a:lnTo>
                  <a:lnTo>
                    <a:pt x="760804" y="579172"/>
                  </a:lnTo>
                  <a:lnTo>
                    <a:pt x="764504" y="581818"/>
                  </a:lnTo>
                  <a:lnTo>
                    <a:pt x="767940" y="584993"/>
                  </a:lnTo>
                  <a:lnTo>
                    <a:pt x="770848" y="588168"/>
                  </a:lnTo>
                  <a:lnTo>
                    <a:pt x="773491" y="591343"/>
                  </a:lnTo>
                  <a:lnTo>
                    <a:pt x="776134" y="594518"/>
                  </a:lnTo>
                  <a:lnTo>
                    <a:pt x="778513" y="597693"/>
                  </a:lnTo>
                  <a:lnTo>
                    <a:pt x="780363" y="600868"/>
                  </a:lnTo>
                  <a:lnTo>
                    <a:pt x="782477" y="604043"/>
                  </a:lnTo>
                  <a:lnTo>
                    <a:pt x="783799" y="607483"/>
                  </a:lnTo>
                  <a:lnTo>
                    <a:pt x="785385" y="610129"/>
                  </a:lnTo>
                  <a:lnTo>
                    <a:pt x="787499" y="616479"/>
                  </a:lnTo>
                  <a:lnTo>
                    <a:pt x="789085" y="622300"/>
                  </a:lnTo>
                  <a:lnTo>
                    <a:pt x="790142" y="627327"/>
                  </a:lnTo>
                  <a:lnTo>
                    <a:pt x="790671" y="632090"/>
                  </a:lnTo>
                  <a:lnTo>
                    <a:pt x="790671" y="636588"/>
                  </a:lnTo>
                  <a:lnTo>
                    <a:pt x="790671" y="640027"/>
                  </a:lnTo>
                  <a:lnTo>
                    <a:pt x="790671" y="642408"/>
                  </a:lnTo>
                  <a:lnTo>
                    <a:pt x="790406" y="644525"/>
                  </a:lnTo>
                  <a:lnTo>
                    <a:pt x="790406" y="955411"/>
                  </a:lnTo>
                  <a:lnTo>
                    <a:pt x="790142" y="962025"/>
                  </a:lnTo>
                  <a:lnTo>
                    <a:pt x="789085" y="968375"/>
                  </a:lnTo>
                  <a:lnTo>
                    <a:pt x="787499" y="974196"/>
                  </a:lnTo>
                  <a:lnTo>
                    <a:pt x="785385" y="980281"/>
                  </a:lnTo>
                  <a:lnTo>
                    <a:pt x="782742" y="985838"/>
                  </a:lnTo>
                  <a:lnTo>
                    <a:pt x="779570" y="991129"/>
                  </a:lnTo>
                  <a:lnTo>
                    <a:pt x="775870" y="995892"/>
                  </a:lnTo>
                  <a:lnTo>
                    <a:pt x="771641" y="1000654"/>
                  </a:lnTo>
                  <a:lnTo>
                    <a:pt x="767148" y="1004623"/>
                  </a:lnTo>
                  <a:lnTo>
                    <a:pt x="762126" y="1008327"/>
                  </a:lnTo>
                  <a:lnTo>
                    <a:pt x="757104" y="1011502"/>
                  </a:lnTo>
                  <a:lnTo>
                    <a:pt x="751289" y="1014413"/>
                  </a:lnTo>
                  <a:lnTo>
                    <a:pt x="745739" y="1016265"/>
                  </a:lnTo>
                  <a:lnTo>
                    <a:pt x="739395" y="1018117"/>
                  </a:lnTo>
                  <a:lnTo>
                    <a:pt x="733052" y="1018911"/>
                  </a:lnTo>
                  <a:lnTo>
                    <a:pt x="726444" y="1019175"/>
                  </a:lnTo>
                  <a:lnTo>
                    <a:pt x="720365" y="1018911"/>
                  </a:lnTo>
                  <a:lnTo>
                    <a:pt x="714022" y="1018117"/>
                  </a:lnTo>
                  <a:lnTo>
                    <a:pt x="707679" y="1016265"/>
                  </a:lnTo>
                  <a:lnTo>
                    <a:pt x="701864" y="1014413"/>
                  </a:lnTo>
                  <a:lnTo>
                    <a:pt x="696314" y="1011502"/>
                  </a:lnTo>
                  <a:lnTo>
                    <a:pt x="691027" y="1008327"/>
                  </a:lnTo>
                  <a:lnTo>
                    <a:pt x="686270" y="1004623"/>
                  </a:lnTo>
                  <a:lnTo>
                    <a:pt x="681777" y="1000654"/>
                  </a:lnTo>
                  <a:lnTo>
                    <a:pt x="677548" y="995892"/>
                  </a:lnTo>
                  <a:lnTo>
                    <a:pt x="674112" y="991129"/>
                  </a:lnTo>
                  <a:lnTo>
                    <a:pt x="670940" y="985838"/>
                  </a:lnTo>
                  <a:lnTo>
                    <a:pt x="668033" y="980281"/>
                  </a:lnTo>
                  <a:lnTo>
                    <a:pt x="665918" y="974196"/>
                  </a:lnTo>
                  <a:lnTo>
                    <a:pt x="664333" y="968375"/>
                  </a:lnTo>
                  <a:lnTo>
                    <a:pt x="663540" y="962025"/>
                  </a:lnTo>
                  <a:lnTo>
                    <a:pt x="663275" y="955411"/>
                  </a:lnTo>
                  <a:lnTo>
                    <a:pt x="663275" y="706438"/>
                  </a:lnTo>
                  <a:lnTo>
                    <a:pt x="425665" y="574145"/>
                  </a:lnTo>
                  <a:lnTo>
                    <a:pt x="420114" y="570970"/>
                  </a:lnTo>
                  <a:lnTo>
                    <a:pt x="415357" y="567531"/>
                  </a:lnTo>
                  <a:lnTo>
                    <a:pt x="410335" y="563827"/>
                  </a:lnTo>
                  <a:lnTo>
                    <a:pt x="405842" y="559858"/>
                  </a:lnTo>
                  <a:lnTo>
                    <a:pt x="401877" y="555624"/>
                  </a:lnTo>
                  <a:lnTo>
                    <a:pt x="397912" y="550862"/>
                  </a:lnTo>
                  <a:lnTo>
                    <a:pt x="394212" y="545835"/>
                  </a:lnTo>
                  <a:lnTo>
                    <a:pt x="391041" y="541072"/>
                  </a:lnTo>
                  <a:lnTo>
                    <a:pt x="387869" y="535781"/>
                  </a:lnTo>
                  <a:lnTo>
                    <a:pt x="385226" y="530225"/>
                  </a:lnTo>
                  <a:lnTo>
                    <a:pt x="383111" y="524404"/>
                  </a:lnTo>
                  <a:lnTo>
                    <a:pt x="381261" y="518583"/>
                  </a:lnTo>
                  <a:lnTo>
                    <a:pt x="379940" y="512497"/>
                  </a:lnTo>
                  <a:lnTo>
                    <a:pt x="378882" y="506147"/>
                  </a:lnTo>
                  <a:lnTo>
                    <a:pt x="378090" y="500062"/>
                  </a:lnTo>
                  <a:lnTo>
                    <a:pt x="377825" y="493712"/>
                  </a:lnTo>
                  <a:lnTo>
                    <a:pt x="377825" y="489214"/>
                  </a:lnTo>
                  <a:lnTo>
                    <a:pt x="378090" y="484716"/>
                  </a:lnTo>
                  <a:lnTo>
                    <a:pt x="378882" y="480218"/>
                  </a:lnTo>
                  <a:lnTo>
                    <a:pt x="379411" y="475985"/>
                  </a:lnTo>
                  <a:lnTo>
                    <a:pt x="380204" y="472016"/>
                  </a:lnTo>
                  <a:lnTo>
                    <a:pt x="381261" y="467783"/>
                  </a:lnTo>
                  <a:lnTo>
                    <a:pt x="382583" y="463814"/>
                  </a:lnTo>
                  <a:lnTo>
                    <a:pt x="383904" y="459581"/>
                  </a:lnTo>
                  <a:lnTo>
                    <a:pt x="385754" y="455877"/>
                  </a:lnTo>
                  <a:lnTo>
                    <a:pt x="387340" y="451908"/>
                  </a:lnTo>
                  <a:lnTo>
                    <a:pt x="389455" y="448204"/>
                  </a:lnTo>
                  <a:lnTo>
                    <a:pt x="391569" y="444764"/>
                  </a:lnTo>
                  <a:lnTo>
                    <a:pt x="393684" y="441325"/>
                  </a:lnTo>
                  <a:lnTo>
                    <a:pt x="396062" y="437885"/>
                  </a:lnTo>
                  <a:lnTo>
                    <a:pt x="398705" y="434975"/>
                  </a:lnTo>
                  <a:lnTo>
                    <a:pt x="401613" y="431800"/>
                  </a:lnTo>
                  <a:lnTo>
                    <a:pt x="634995" y="197643"/>
                  </a:lnTo>
                  <a:lnTo>
                    <a:pt x="637638" y="194733"/>
                  </a:lnTo>
                  <a:lnTo>
                    <a:pt x="640281" y="191822"/>
                  </a:lnTo>
                  <a:lnTo>
                    <a:pt x="643188" y="189176"/>
                  </a:lnTo>
                  <a:lnTo>
                    <a:pt x="646096" y="187060"/>
                  </a:lnTo>
                  <a:lnTo>
                    <a:pt x="652175" y="183091"/>
                  </a:lnTo>
                  <a:lnTo>
                    <a:pt x="657725" y="179651"/>
                  </a:lnTo>
                  <a:lnTo>
                    <a:pt x="663804" y="176741"/>
                  </a:lnTo>
                  <a:lnTo>
                    <a:pt x="669354" y="174360"/>
                  </a:lnTo>
                  <a:lnTo>
                    <a:pt x="675169" y="172772"/>
                  </a:lnTo>
                  <a:lnTo>
                    <a:pt x="680191" y="171449"/>
                  </a:lnTo>
                  <a:lnTo>
                    <a:pt x="685477" y="170656"/>
                  </a:lnTo>
                  <a:lnTo>
                    <a:pt x="689970" y="170126"/>
                  </a:lnTo>
                  <a:lnTo>
                    <a:pt x="693935" y="169862"/>
                  </a:lnTo>
                  <a:close/>
                  <a:moveTo>
                    <a:pt x="860175" y="0"/>
                  </a:moveTo>
                  <a:lnTo>
                    <a:pt x="865982" y="0"/>
                  </a:lnTo>
                  <a:lnTo>
                    <a:pt x="871789" y="0"/>
                  </a:lnTo>
                  <a:lnTo>
                    <a:pt x="877332" y="529"/>
                  </a:lnTo>
                  <a:lnTo>
                    <a:pt x="882875" y="1058"/>
                  </a:lnTo>
                  <a:lnTo>
                    <a:pt x="888154" y="1852"/>
                  </a:lnTo>
                  <a:lnTo>
                    <a:pt x="893697" y="3439"/>
                  </a:lnTo>
                  <a:lnTo>
                    <a:pt x="898712" y="4762"/>
                  </a:lnTo>
                  <a:lnTo>
                    <a:pt x="903991" y="6614"/>
                  </a:lnTo>
                  <a:lnTo>
                    <a:pt x="909006" y="8467"/>
                  </a:lnTo>
                  <a:lnTo>
                    <a:pt x="913757" y="10848"/>
                  </a:lnTo>
                  <a:lnTo>
                    <a:pt x="918772" y="13229"/>
                  </a:lnTo>
                  <a:lnTo>
                    <a:pt x="923259" y="15875"/>
                  </a:lnTo>
                  <a:lnTo>
                    <a:pt x="927746" y="18785"/>
                  </a:lnTo>
                  <a:lnTo>
                    <a:pt x="931969" y="21960"/>
                  </a:lnTo>
                  <a:lnTo>
                    <a:pt x="936193" y="25135"/>
                  </a:lnTo>
                  <a:lnTo>
                    <a:pt x="940152" y="28575"/>
                  </a:lnTo>
                  <a:lnTo>
                    <a:pt x="944111" y="32279"/>
                  </a:lnTo>
                  <a:lnTo>
                    <a:pt x="947807" y="35983"/>
                  </a:lnTo>
                  <a:lnTo>
                    <a:pt x="951238" y="40217"/>
                  </a:lnTo>
                  <a:lnTo>
                    <a:pt x="954405" y="44185"/>
                  </a:lnTo>
                  <a:lnTo>
                    <a:pt x="957573" y="48419"/>
                  </a:lnTo>
                  <a:lnTo>
                    <a:pt x="960212" y="53181"/>
                  </a:lnTo>
                  <a:lnTo>
                    <a:pt x="963116" y="57679"/>
                  </a:lnTo>
                  <a:lnTo>
                    <a:pt x="965491" y="62442"/>
                  </a:lnTo>
                  <a:lnTo>
                    <a:pt x="967603" y="67469"/>
                  </a:lnTo>
                  <a:lnTo>
                    <a:pt x="969714" y="72496"/>
                  </a:lnTo>
                  <a:lnTo>
                    <a:pt x="971298" y="77523"/>
                  </a:lnTo>
                  <a:lnTo>
                    <a:pt x="972882" y="82815"/>
                  </a:lnTo>
                  <a:lnTo>
                    <a:pt x="973938" y="88106"/>
                  </a:lnTo>
                  <a:lnTo>
                    <a:pt x="974993" y="93663"/>
                  </a:lnTo>
                  <a:lnTo>
                    <a:pt x="975785" y="98954"/>
                  </a:lnTo>
                  <a:lnTo>
                    <a:pt x="976313" y="104775"/>
                  </a:lnTo>
                  <a:lnTo>
                    <a:pt x="976313" y="110596"/>
                  </a:lnTo>
                  <a:lnTo>
                    <a:pt x="976313" y="116152"/>
                  </a:lnTo>
                  <a:lnTo>
                    <a:pt x="975785" y="121708"/>
                  </a:lnTo>
                  <a:lnTo>
                    <a:pt x="974993" y="127265"/>
                  </a:lnTo>
                  <a:lnTo>
                    <a:pt x="973938" y="132821"/>
                  </a:lnTo>
                  <a:lnTo>
                    <a:pt x="972882" y="137848"/>
                  </a:lnTo>
                  <a:lnTo>
                    <a:pt x="971298" y="143404"/>
                  </a:lnTo>
                  <a:lnTo>
                    <a:pt x="969714" y="148431"/>
                  </a:lnTo>
                  <a:lnTo>
                    <a:pt x="967603" y="153194"/>
                  </a:lnTo>
                  <a:lnTo>
                    <a:pt x="965491" y="158221"/>
                  </a:lnTo>
                  <a:lnTo>
                    <a:pt x="963116" y="162984"/>
                  </a:lnTo>
                  <a:lnTo>
                    <a:pt x="960212" y="167481"/>
                  </a:lnTo>
                  <a:lnTo>
                    <a:pt x="957573" y="172244"/>
                  </a:lnTo>
                  <a:lnTo>
                    <a:pt x="954405" y="176477"/>
                  </a:lnTo>
                  <a:lnTo>
                    <a:pt x="951238" y="180446"/>
                  </a:lnTo>
                  <a:lnTo>
                    <a:pt x="947807" y="184415"/>
                  </a:lnTo>
                  <a:lnTo>
                    <a:pt x="944111" y="188384"/>
                  </a:lnTo>
                  <a:lnTo>
                    <a:pt x="940152" y="192088"/>
                  </a:lnTo>
                  <a:lnTo>
                    <a:pt x="936193" y="195527"/>
                  </a:lnTo>
                  <a:lnTo>
                    <a:pt x="931969" y="198702"/>
                  </a:lnTo>
                  <a:lnTo>
                    <a:pt x="927746" y="201877"/>
                  </a:lnTo>
                  <a:lnTo>
                    <a:pt x="923259" y="204788"/>
                  </a:lnTo>
                  <a:lnTo>
                    <a:pt x="918772" y="207169"/>
                  </a:lnTo>
                  <a:lnTo>
                    <a:pt x="913757" y="209815"/>
                  </a:lnTo>
                  <a:lnTo>
                    <a:pt x="909006" y="211932"/>
                  </a:lnTo>
                  <a:lnTo>
                    <a:pt x="903991" y="213784"/>
                  </a:lnTo>
                  <a:lnTo>
                    <a:pt x="898712" y="215636"/>
                  </a:lnTo>
                  <a:lnTo>
                    <a:pt x="893697" y="217223"/>
                  </a:lnTo>
                  <a:lnTo>
                    <a:pt x="888154" y="218546"/>
                  </a:lnTo>
                  <a:lnTo>
                    <a:pt x="882875" y="219340"/>
                  </a:lnTo>
                  <a:lnTo>
                    <a:pt x="877332" y="220134"/>
                  </a:lnTo>
                  <a:lnTo>
                    <a:pt x="871789" y="220398"/>
                  </a:lnTo>
                  <a:lnTo>
                    <a:pt x="865982" y="220663"/>
                  </a:lnTo>
                  <a:lnTo>
                    <a:pt x="860175" y="220398"/>
                  </a:lnTo>
                  <a:lnTo>
                    <a:pt x="854896" y="220134"/>
                  </a:lnTo>
                  <a:lnTo>
                    <a:pt x="849089" y="219340"/>
                  </a:lnTo>
                  <a:lnTo>
                    <a:pt x="843810" y="218546"/>
                  </a:lnTo>
                  <a:lnTo>
                    <a:pt x="838531" y="217223"/>
                  </a:lnTo>
                  <a:lnTo>
                    <a:pt x="833252" y="215636"/>
                  </a:lnTo>
                  <a:lnTo>
                    <a:pt x="828237" y="213784"/>
                  </a:lnTo>
                  <a:lnTo>
                    <a:pt x="823222" y="211932"/>
                  </a:lnTo>
                  <a:lnTo>
                    <a:pt x="818471" y="209815"/>
                  </a:lnTo>
                  <a:lnTo>
                    <a:pt x="813456" y="207169"/>
                  </a:lnTo>
                  <a:lnTo>
                    <a:pt x="808968" y="204788"/>
                  </a:lnTo>
                  <a:lnTo>
                    <a:pt x="804481" y="201877"/>
                  </a:lnTo>
                  <a:lnTo>
                    <a:pt x="800258" y="198702"/>
                  </a:lnTo>
                  <a:lnTo>
                    <a:pt x="796035" y="195527"/>
                  </a:lnTo>
                  <a:lnTo>
                    <a:pt x="791812" y="192088"/>
                  </a:lnTo>
                  <a:lnTo>
                    <a:pt x="788116" y="188384"/>
                  </a:lnTo>
                  <a:lnTo>
                    <a:pt x="784421" y="184415"/>
                  </a:lnTo>
                  <a:lnTo>
                    <a:pt x="780990" y="180446"/>
                  </a:lnTo>
                  <a:lnTo>
                    <a:pt x="777822" y="176477"/>
                  </a:lnTo>
                  <a:lnTo>
                    <a:pt x="774919" y="172244"/>
                  </a:lnTo>
                  <a:lnTo>
                    <a:pt x="771751" y="167481"/>
                  </a:lnTo>
                  <a:lnTo>
                    <a:pt x="769112" y="162984"/>
                  </a:lnTo>
                  <a:lnTo>
                    <a:pt x="766736" y="158221"/>
                  </a:lnTo>
                  <a:lnTo>
                    <a:pt x="764625" y="153194"/>
                  </a:lnTo>
                  <a:lnTo>
                    <a:pt x="762513" y="148431"/>
                  </a:lnTo>
                  <a:lnTo>
                    <a:pt x="760929" y="143404"/>
                  </a:lnTo>
                  <a:lnTo>
                    <a:pt x="759346" y="137848"/>
                  </a:lnTo>
                  <a:lnTo>
                    <a:pt x="758026" y="132821"/>
                  </a:lnTo>
                  <a:lnTo>
                    <a:pt x="757234" y="127265"/>
                  </a:lnTo>
                  <a:lnTo>
                    <a:pt x="756442" y="121708"/>
                  </a:lnTo>
                  <a:lnTo>
                    <a:pt x="755914" y="116152"/>
                  </a:lnTo>
                  <a:lnTo>
                    <a:pt x="755650" y="110596"/>
                  </a:lnTo>
                  <a:lnTo>
                    <a:pt x="755914" y="104775"/>
                  </a:lnTo>
                  <a:lnTo>
                    <a:pt x="756442" y="98954"/>
                  </a:lnTo>
                  <a:lnTo>
                    <a:pt x="757234" y="93663"/>
                  </a:lnTo>
                  <a:lnTo>
                    <a:pt x="758026" y="88106"/>
                  </a:lnTo>
                  <a:lnTo>
                    <a:pt x="759082" y="82815"/>
                  </a:lnTo>
                  <a:lnTo>
                    <a:pt x="760929" y="77523"/>
                  </a:lnTo>
                  <a:lnTo>
                    <a:pt x="762513" y="72496"/>
                  </a:lnTo>
                  <a:lnTo>
                    <a:pt x="764625" y="67469"/>
                  </a:lnTo>
                  <a:lnTo>
                    <a:pt x="766472" y="62442"/>
                  </a:lnTo>
                  <a:lnTo>
                    <a:pt x="769112" y="57679"/>
                  </a:lnTo>
                  <a:lnTo>
                    <a:pt x="771751" y="53181"/>
                  </a:lnTo>
                  <a:lnTo>
                    <a:pt x="774655" y="48419"/>
                  </a:lnTo>
                  <a:lnTo>
                    <a:pt x="777822" y="44185"/>
                  </a:lnTo>
                  <a:lnTo>
                    <a:pt x="780990" y="40217"/>
                  </a:lnTo>
                  <a:lnTo>
                    <a:pt x="784421" y="36248"/>
                  </a:lnTo>
                  <a:lnTo>
                    <a:pt x="788116" y="32279"/>
                  </a:lnTo>
                  <a:lnTo>
                    <a:pt x="791812" y="28575"/>
                  </a:lnTo>
                  <a:lnTo>
                    <a:pt x="796035" y="25135"/>
                  </a:lnTo>
                  <a:lnTo>
                    <a:pt x="800258" y="21960"/>
                  </a:lnTo>
                  <a:lnTo>
                    <a:pt x="804481" y="18785"/>
                  </a:lnTo>
                  <a:lnTo>
                    <a:pt x="808968" y="15875"/>
                  </a:lnTo>
                  <a:lnTo>
                    <a:pt x="813456" y="13229"/>
                  </a:lnTo>
                  <a:lnTo>
                    <a:pt x="818471" y="10848"/>
                  </a:lnTo>
                  <a:lnTo>
                    <a:pt x="823222" y="8467"/>
                  </a:lnTo>
                  <a:lnTo>
                    <a:pt x="828237" y="6614"/>
                  </a:lnTo>
                  <a:lnTo>
                    <a:pt x="833252" y="4762"/>
                  </a:lnTo>
                  <a:lnTo>
                    <a:pt x="838531" y="3439"/>
                  </a:lnTo>
                  <a:lnTo>
                    <a:pt x="843810" y="1852"/>
                  </a:lnTo>
                  <a:lnTo>
                    <a:pt x="849089" y="1058"/>
                  </a:lnTo>
                  <a:lnTo>
                    <a:pt x="854896" y="529"/>
                  </a:lnTo>
                  <a:lnTo>
                    <a:pt x="8601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193732" y="1602911"/>
            <a:ext cx="1338044" cy="1177495"/>
            <a:chOff x="5193732" y="1602911"/>
            <a:chExt cx="1338044" cy="1177495"/>
          </a:xfrm>
        </p:grpSpPr>
        <p:sp>
          <p:nvSpPr>
            <p:cNvPr id="203" name="Freeform 5"/>
            <p:cNvSpPr/>
            <p:nvPr/>
          </p:nvSpPr>
          <p:spPr bwMode="auto">
            <a:xfrm>
              <a:off x="5193732" y="1602911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4" name="Freeform 5"/>
            <p:cNvSpPr/>
            <p:nvPr/>
          </p:nvSpPr>
          <p:spPr bwMode="auto">
            <a:xfrm>
              <a:off x="5277838" y="1681419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F2B0B0"/>
                </a:gs>
                <a:gs pos="100000">
                  <a:srgbClr val="E87475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4" name="KSO_Shape"/>
            <p:cNvSpPr>
              <a:spLocks noChangeAspect="1"/>
            </p:cNvSpPr>
            <p:nvPr/>
          </p:nvSpPr>
          <p:spPr bwMode="auto">
            <a:xfrm>
              <a:off x="5688826" y="2068342"/>
              <a:ext cx="432000" cy="245647"/>
            </a:xfrm>
            <a:custGeom>
              <a:avLst/>
              <a:gdLst>
                <a:gd name="T0" fmla="*/ 2147483646 w 6286"/>
                <a:gd name="T1" fmla="*/ 2147483646 h 3585"/>
                <a:gd name="T2" fmla="*/ 2147483646 w 6286"/>
                <a:gd name="T3" fmla="*/ 2147483646 h 3585"/>
                <a:gd name="T4" fmla="*/ 2147483646 w 6286"/>
                <a:gd name="T5" fmla="*/ 1250331893 h 3585"/>
                <a:gd name="T6" fmla="*/ 2147483646 w 6286"/>
                <a:gd name="T7" fmla="*/ 2147483646 h 3585"/>
                <a:gd name="T8" fmla="*/ 2147483646 w 6286"/>
                <a:gd name="T9" fmla="*/ 2147483646 h 3585"/>
                <a:gd name="T10" fmla="*/ 2147483646 w 6286"/>
                <a:gd name="T11" fmla="*/ 2147483646 h 3585"/>
                <a:gd name="T12" fmla="*/ 2147483646 w 6286"/>
                <a:gd name="T13" fmla="*/ 2147483646 h 3585"/>
                <a:gd name="T14" fmla="*/ 2147483646 w 6286"/>
                <a:gd name="T15" fmla="*/ 2147483646 h 3585"/>
                <a:gd name="T16" fmla="*/ 2147483646 w 6286"/>
                <a:gd name="T17" fmla="*/ 2147483646 h 3585"/>
                <a:gd name="T18" fmla="*/ 2147483646 w 6286"/>
                <a:gd name="T19" fmla="*/ 55594914 h 3585"/>
                <a:gd name="T20" fmla="*/ 2147483646 w 6286"/>
                <a:gd name="T21" fmla="*/ 2147483646 h 3585"/>
                <a:gd name="T22" fmla="*/ 2147483646 w 6286"/>
                <a:gd name="T23" fmla="*/ 2147483646 h 3585"/>
                <a:gd name="T24" fmla="*/ 2147483646 w 6286"/>
                <a:gd name="T25" fmla="*/ 2147483646 h 3585"/>
                <a:gd name="T26" fmla="*/ 2147483646 w 6286"/>
                <a:gd name="T27" fmla="*/ 2147483646 h 3585"/>
                <a:gd name="T28" fmla="*/ 2147483646 w 6286"/>
                <a:gd name="T29" fmla="*/ 2147483646 h 3585"/>
                <a:gd name="T30" fmla="*/ 2147483646 w 6286"/>
                <a:gd name="T31" fmla="*/ 2147483646 h 3585"/>
                <a:gd name="T32" fmla="*/ 2147483646 w 6286"/>
                <a:gd name="T33" fmla="*/ 2147483646 h 3585"/>
                <a:gd name="T34" fmla="*/ 2147483646 w 6286"/>
                <a:gd name="T35" fmla="*/ 2147483646 h 3585"/>
                <a:gd name="T36" fmla="*/ 2147483646 w 6286"/>
                <a:gd name="T37" fmla="*/ 2147483646 h 3585"/>
                <a:gd name="T38" fmla="*/ 2147483646 w 6286"/>
                <a:gd name="T39" fmla="*/ 2147483646 h 3585"/>
                <a:gd name="T40" fmla="*/ 2147483646 w 6286"/>
                <a:gd name="T41" fmla="*/ 2147483646 h 3585"/>
                <a:gd name="T42" fmla="*/ 2147483646 w 6286"/>
                <a:gd name="T43" fmla="*/ 2147483646 h 3585"/>
                <a:gd name="T44" fmla="*/ 2147483646 w 6286"/>
                <a:gd name="T45" fmla="*/ 2147483646 h 3585"/>
                <a:gd name="T46" fmla="*/ 2147483646 w 6286"/>
                <a:gd name="T47" fmla="*/ 2147483646 h 3585"/>
                <a:gd name="T48" fmla="*/ 2147483646 w 6286"/>
                <a:gd name="T49" fmla="*/ 2147483646 h 3585"/>
                <a:gd name="T50" fmla="*/ 2147483646 w 6286"/>
                <a:gd name="T51" fmla="*/ 2147483646 h 3585"/>
                <a:gd name="T52" fmla="*/ 2147483646 w 6286"/>
                <a:gd name="T53" fmla="*/ 2147483646 h 3585"/>
                <a:gd name="T54" fmla="*/ 2147483646 w 6286"/>
                <a:gd name="T55" fmla="*/ 2147483646 h 3585"/>
                <a:gd name="T56" fmla="*/ 2147483646 w 6286"/>
                <a:gd name="T57" fmla="*/ 2147483646 h 3585"/>
                <a:gd name="T58" fmla="*/ 2147483646 w 6286"/>
                <a:gd name="T59" fmla="*/ 2147483646 h 3585"/>
                <a:gd name="T60" fmla="*/ 2147483646 w 6286"/>
                <a:gd name="T61" fmla="*/ 2147483646 h 3585"/>
                <a:gd name="T62" fmla="*/ 2147483646 w 6286"/>
                <a:gd name="T63" fmla="*/ 2147483646 h 3585"/>
                <a:gd name="T64" fmla="*/ 2147483646 w 6286"/>
                <a:gd name="T65" fmla="*/ 2147483646 h 3585"/>
                <a:gd name="T66" fmla="*/ 2147483646 w 6286"/>
                <a:gd name="T67" fmla="*/ 2147483646 h 3585"/>
                <a:gd name="T68" fmla="*/ 2147483646 w 6286"/>
                <a:gd name="T69" fmla="*/ 2147483646 h 3585"/>
                <a:gd name="T70" fmla="*/ 2147483646 w 6286"/>
                <a:gd name="T71" fmla="*/ 2147483646 h 3585"/>
                <a:gd name="T72" fmla="*/ 2147483646 w 6286"/>
                <a:gd name="T73" fmla="*/ 2147483646 h 3585"/>
                <a:gd name="T74" fmla="*/ 2147483646 w 6286"/>
                <a:gd name="T75" fmla="*/ 2147483646 h 3585"/>
                <a:gd name="T76" fmla="*/ 2147483646 w 6286"/>
                <a:gd name="T77" fmla="*/ 2147483646 h 3585"/>
                <a:gd name="T78" fmla="*/ 2147483646 w 6286"/>
                <a:gd name="T79" fmla="*/ 2147483646 h 3585"/>
                <a:gd name="T80" fmla="*/ 2147483646 w 6286"/>
                <a:gd name="T81" fmla="*/ 2147483646 h 3585"/>
                <a:gd name="T82" fmla="*/ 2147483646 w 6286"/>
                <a:gd name="T83" fmla="*/ 2147483646 h 3585"/>
                <a:gd name="T84" fmla="*/ 2147483646 w 6286"/>
                <a:gd name="T85" fmla="*/ 2147483646 h 3585"/>
                <a:gd name="T86" fmla="*/ 2147483646 w 6286"/>
                <a:gd name="T87" fmla="*/ 2147483646 h 3585"/>
                <a:gd name="T88" fmla="*/ 2147483646 w 6286"/>
                <a:gd name="T89" fmla="*/ 2147483646 h 3585"/>
                <a:gd name="T90" fmla="*/ 2147483646 w 6286"/>
                <a:gd name="T91" fmla="*/ 2147483646 h 3585"/>
                <a:gd name="T92" fmla="*/ 2147483646 w 6286"/>
                <a:gd name="T93" fmla="*/ 2147483646 h 3585"/>
                <a:gd name="T94" fmla="*/ 2147483646 w 6286"/>
                <a:gd name="T95" fmla="*/ 2147483646 h 3585"/>
                <a:gd name="T96" fmla="*/ 2147483646 w 6286"/>
                <a:gd name="T97" fmla="*/ 2147483646 h 3585"/>
                <a:gd name="T98" fmla="*/ 2147483646 w 6286"/>
                <a:gd name="T99" fmla="*/ 2147483646 h 3585"/>
                <a:gd name="T100" fmla="*/ 2147483646 w 6286"/>
                <a:gd name="T101" fmla="*/ 2147483646 h 3585"/>
                <a:gd name="T102" fmla="*/ 2147483646 w 6286"/>
                <a:gd name="T103" fmla="*/ 2147483646 h 3585"/>
                <a:gd name="T104" fmla="*/ 2147483646 w 6286"/>
                <a:gd name="T105" fmla="*/ 2147483646 h 3585"/>
                <a:gd name="T106" fmla="*/ 2147483646 w 6286"/>
                <a:gd name="T107" fmla="*/ 2147483646 h 3585"/>
                <a:gd name="T108" fmla="*/ 2147483646 w 6286"/>
                <a:gd name="T109" fmla="*/ 2147483646 h 3585"/>
                <a:gd name="T110" fmla="*/ 1864851352 w 6286"/>
                <a:gd name="T111" fmla="*/ 2147483646 h 3585"/>
                <a:gd name="T112" fmla="*/ 2147483646 w 6286"/>
                <a:gd name="T113" fmla="*/ 2147483646 h 3585"/>
                <a:gd name="T114" fmla="*/ 2147483646 w 6286"/>
                <a:gd name="T115" fmla="*/ 2147483646 h 3585"/>
                <a:gd name="T116" fmla="*/ 2147483646 w 6286"/>
                <a:gd name="T117" fmla="*/ 2147483646 h 3585"/>
                <a:gd name="T118" fmla="*/ 2147483646 w 6286"/>
                <a:gd name="T119" fmla="*/ 2147483646 h 3585"/>
                <a:gd name="T120" fmla="*/ 2147483646 w 6286"/>
                <a:gd name="T121" fmla="*/ 2147483646 h 3585"/>
                <a:gd name="T122" fmla="*/ 2147483646 w 6286"/>
                <a:gd name="T123" fmla="*/ 2147483646 h 3585"/>
                <a:gd name="T124" fmla="*/ 2147483646 w 6286"/>
                <a:gd name="T125" fmla="*/ 2147483646 h 358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286" h="3585">
                  <a:moveTo>
                    <a:pt x="3934" y="1151"/>
                  </a:moveTo>
                  <a:lnTo>
                    <a:pt x="3934" y="1151"/>
                  </a:lnTo>
                  <a:lnTo>
                    <a:pt x="3962" y="1158"/>
                  </a:lnTo>
                  <a:lnTo>
                    <a:pt x="3991" y="1163"/>
                  </a:lnTo>
                  <a:lnTo>
                    <a:pt x="4019" y="1166"/>
                  </a:lnTo>
                  <a:lnTo>
                    <a:pt x="4047" y="1169"/>
                  </a:lnTo>
                  <a:lnTo>
                    <a:pt x="4074" y="1170"/>
                  </a:lnTo>
                  <a:lnTo>
                    <a:pt x="4103" y="1169"/>
                  </a:lnTo>
                  <a:lnTo>
                    <a:pt x="4130" y="1167"/>
                  </a:lnTo>
                  <a:lnTo>
                    <a:pt x="4157" y="1164"/>
                  </a:lnTo>
                  <a:lnTo>
                    <a:pt x="4184" y="1159"/>
                  </a:lnTo>
                  <a:lnTo>
                    <a:pt x="4211" y="1153"/>
                  </a:lnTo>
                  <a:lnTo>
                    <a:pt x="4237" y="1147"/>
                  </a:lnTo>
                  <a:lnTo>
                    <a:pt x="4263" y="1139"/>
                  </a:lnTo>
                  <a:lnTo>
                    <a:pt x="4288" y="1128"/>
                  </a:lnTo>
                  <a:lnTo>
                    <a:pt x="4313" y="1118"/>
                  </a:lnTo>
                  <a:lnTo>
                    <a:pt x="4338" y="1106"/>
                  </a:lnTo>
                  <a:lnTo>
                    <a:pt x="4361" y="1093"/>
                  </a:lnTo>
                  <a:lnTo>
                    <a:pt x="4384" y="1079"/>
                  </a:lnTo>
                  <a:lnTo>
                    <a:pt x="4406" y="1065"/>
                  </a:lnTo>
                  <a:lnTo>
                    <a:pt x="4428" y="1048"/>
                  </a:lnTo>
                  <a:lnTo>
                    <a:pt x="4448" y="1031"/>
                  </a:lnTo>
                  <a:lnTo>
                    <a:pt x="4469" y="1013"/>
                  </a:lnTo>
                  <a:lnTo>
                    <a:pt x="4487" y="993"/>
                  </a:lnTo>
                  <a:lnTo>
                    <a:pt x="4506" y="973"/>
                  </a:lnTo>
                  <a:lnTo>
                    <a:pt x="4524" y="951"/>
                  </a:lnTo>
                  <a:lnTo>
                    <a:pt x="4539" y="929"/>
                  </a:lnTo>
                  <a:lnTo>
                    <a:pt x="4555" y="907"/>
                  </a:lnTo>
                  <a:lnTo>
                    <a:pt x="4569" y="883"/>
                  </a:lnTo>
                  <a:lnTo>
                    <a:pt x="4582" y="858"/>
                  </a:lnTo>
                  <a:lnTo>
                    <a:pt x="4594" y="832"/>
                  </a:lnTo>
                  <a:lnTo>
                    <a:pt x="4604" y="806"/>
                  </a:lnTo>
                  <a:lnTo>
                    <a:pt x="4614" y="779"/>
                  </a:lnTo>
                  <a:lnTo>
                    <a:pt x="4622" y="751"/>
                  </a:lnTo>
                  <a:lnTo>
                    <a:pt x="4629" y="724"/>
                  </a:lnTo>
                  <a:lnTo>
                    <a:pt x="4634" y="695"/>
                  </a:lnTo>
                  <a:lnTo>
                    <a:pt x="4638" y="667"/>
                  </a:lnTo>
                  <a:lnTo>
                    <a:pt x="4641" y="639"/>
                  </a:lnTo>
                  <a:lnTo>
                    <a:pt x="4641" y="610"/>
                  </a:lnTo>
                  <a:lnTo>
                    <a:pt x="4641" y="583"/>
                  </a:lnTo>
                  <a:lnTo>
                    <a:pt x="4638" y="556"/>
                  </a:lnTo>
                  <a:lnTo>
                    <a:pt x="4636" y="528"/>
                  </a:lnTo>
                  <a:lnTo>
                    <a:pt x="4631" y="502"/>
                  </a:lnTo>
                  <a:lnTo>
                    <a:pt x="4625" y="475"/>
                  </a:lnTo>
                  <a:lnTo>
                    <a:pt x="4618" y="449"/>
                  </a:lnTo>
                  <a:lnTo>
                    <a:pt x="4610" y="423"/>
                  </a:lnTo>
                  <a:lnTo>
                    <a:pt x="4601" y="397"/>
                  </a:lnTo>
                  <a:lnTo>
                    <a:pt x="4590" y="372"/>
                  </a:lnTo>
                  <a:lnTo>
                    <a:pt x="4578" y="349"/>
                  </a:lnTo>
                  <a:lnTo>
                    <a:pt x="4565" y="325"/>
                  </a:lnTo>
                  <a:lnTo>
                    <a:pt x="4551" y="301"/>
                  </a:lnTo>
                  <a:lnTo>
                    <a:pt x="4536" y="279"/>
                  </a:lnTo>
                  <a:lnTo>
                    <a:pt x="4519" y="258"/>
                  </a:lnTo>
                  <a:lnTo>
                    <a:pt x="4503" y="238"/>
                  </a:lnTo>
                  <a:lnTo>
                    <a:pt x="4484" y="218"/>
                  </a:lnTo>
                  <a:lnTo>
                    <a:pt x="4465" y="197"/>
                  </a:lnTo>
                  <a:lnTo>
                    <a:pt x="4445" y="180"/>
                  </a:lnTo>
                  <a:lnTo>
                    <a:pt x="4424" y="162"/>
                  </a:lnTo>
                  <a:lnTo>
                    <a:pt x="4401" y="147"/>
                  </a:lnTo>
                  <a:lnTo>
                    <a:pt x="4378" y="131"/>
                  </a:lnTo>
                  <a:lnTo>
                    <a:pt x="4354" y="117"/>
                  </a:lnTo>
                  <a:lnTo>
                    <a:pt x="4329" y="104"/>
                  </a:lnTo>
                  <a:lnTo>
                    <a:pt x="4305" y="91"/>
                  </a:lnTo>
                  <a:lnTo>
                    <a:pt x="4277" y="81"/>
                  </a:lnTo>
                  <a:lnTo>
                    <a:pt x="4251" y="71"/>
                  </a:lnTo>
                  <a:lnTo>
                    <a:pt x="4223" y="63"/>
                  </a:lnTo>
                  <a:lnTo>
                    <a:pt x="4195" y="57"/>
                  </a:lnTo>
                  <a:lnTo>
                    <a:pt x="4166" y="51"/>
                  </a:lnTo>
                  <a:lnTo>
                    <a:pt x="4138" y="48"/>
                  </a:lnTo>
                  <a:lnTo>
                    <a:pt x="4111" y="45"/>
                  </a:lnTo>
                  <a:lnTo>
                    <a:pt x="4083" y="44"/>
                  </a:lnTo>
                  <a:lnTo>
                    <a:pt x="4054" y="45"/>
                  </a:lnTo>
                  <a:lnTo>
                    <a:pt x="4027" y="46"/>
                  </a:lnTo>
                  <a:lnTo>
                    <a:pt x="4000" y="50"/>
                  </a:lnTo>
                  <a:lnTo>
                    <a:pt x="3973" y="55"/>
                  </a:lnTo>
                  <a:lnTo>
                    <a:pt x="3947" y="61"/>
                  </a:lnTo>
                  <a:lnTo>
                    <a:pt x="3920" y="68"/>
                  </a:lnTo>
                  <a:lnTo>
                    <a:pt x="3895" y="76"/>
                  </a:lnTo>
                  <a:lnTo>
                    <a:pt x="3869" y="85"/>
                  </a:lnTo>
                  <a:lnTo>
                    <a:pt x="3844" y="96"/>
                  </a:lnTo>
                  <a:lnTo>
                    <a:pt x="3819" y="108"/>
                  </a:lnTo>
                  <a:lnTo>
                    <a:pt x="3796" y="121"/>
                  </a:lnTo>
                  <a:lnTo>
                    <a:pt x="3773" y="135"/>
                  </a:lnTo>
                  <a:lnTo>
                    <a:pt x="3751" y="150"/>
                  </a:lnTo>
                  <a:lnTo>
                    <a:pt x="3730" y="167"/>
                  </a:lnTo>
                  <a:lnTo>
                    <a:pt x="3709" y="183"/>
                  </a:lnTo>
                  <a:lnTo>
                    <a:pt x="3689" y="202"/>
                  </a:lnTo>
                  <a:lnTo>
                    <a:pt x="3670" y="221"/>
                  </a:lnTo>
                  <a:lnTo>
                    <a:pt x="3651" y="241"/>
                  </a:lnTo>
                  <a:lnTo>
                    <a:pt x="3634" y="262"/>
                  </a:lnTo>
                  <a:lnTo>
                    <a:pt x="3618" y="285"/>
                  </a:lnTo>
                  <a:lnTo>
                    <a:pt x="3602" y="307"/>
                  </a:lnTo>
                  <a:lnTo>
                    <a:pt x="3588" y="332"/>
                  </a:lnTo>
                  <a:lnTo>
                    <a:pt x="3575" y="357"/>
                  </a:lnTo>
                  <a:lnTo>
                    <a:pt x="3563" y="382"/>
                  </a:lnTo>
                  <a:lnTo>
                    <a:pt x="3553" y="408"/>
                  </a:lnTo>
                  <a:lnTo>
                    <a:pt x="3543" y="435"/>
                  </a:lnTo>
                  <a:lnTo>
                    <a:pt x="3535" y="463"/>
                  </a:lnTo>
                  <a:lnTo>
                    <a:pt x="3528" y="491"/>
                  </a:lnTo>
                  <a:lnTo>
                    <a:pt x="3523" y="520"/>
                  </a:lnTo>
                  <a:lnTo>
                    <a:pt x="3520" y="548"/>
                  </a:lnTo>
                  <a:lnTo>
                    <a:pt x="3517" y="575"/>
                  </a:lnTo>
                  <a:lnTo>
                    <a:pt x="3516" y="603"/>
                  </a:lnTo>
                  <a:lnTo>
                    <a:pt x="3516" y="631"/>
                  </a:lnTo>
                  <a:lnTo>
                    <a:pt x="3519" y="659"/>
                  </a:lnTo>
                  <a:lnTo>
                    <a:pt x="3522" y="686"/>
                  </a:lnTo>
                  <a:lnTo>
                    <a:pt x="3526" y="713"/>
                  </a:lnTo>
                  <a:lnTo>
                    <a:pt x="3532" y="739"/>
                  </a:lnTo>
                  <a:lnTo>
                    <a:pt x="3539" y="766"/>
                  </a:lnTo>
                  <a:lnTo>
                    <a:pt x="3547" y="791"/>
                  </a:lnTo>
                  <a:lnTo>
                    <a:pt x="3556" y="817"/>
                  </a:lnTo>
                  <a:lnTo>
                    <a:pt x="3567" y="842"/>
                  </a:lnTo>
                  <a:lnTo>
                    <a:pt x="3580" y="865"/>
                  </a:lnTo>
                  <a:lnTo>
                    <a:pt x="3593" y="890"/>
                  </a:lnTo>
                  <a:lnTo>
                    <a:pt x="3606" y="913"/>
                  </a:lnTo>
                  <a:lnTo>
                    <a:pt x="3621" y="935"/>
                  </a:lnTo>
                  <a:lnTo>
                    <a:pt x="3638" y="956"/>
                  </a:lnTo>
                  <a:lnTo>
                    <a:pt x="3655" y="977"/>
                  </a:lnTo>
                  <a:lnTo>
                    <a:pt x="3673" y="998"/>
                  </a:lnTo>
                  <a:lnTo>
                    <a:pt x="3693" y="1016"/>
                  </a:lnTo>
                  <a:lnTo>
                    <a:pt x="3713" y="1034"/>
                  </a:lnTo>
                  <a:lnTo>
                    <a:pt x="3735" y="1052"/>
                  </a:lnTo>
                  <a:lnTo>
                    <a:pt x="3756" y="1068"/>
                  </a:lnTo>
                  <a:lnTo>
                    <a:pt x="3779" y="1084"/>
                  </a:lnTo>
                  <a:lnTo>
                    <a:pt x="3803" y="1098"/>
                  </a:lnTo>
                  <a:lnTo>
                    <a:pt x="3828" y="1111"/>
                  </a:lnTo>
                  <a:lnTo>
                    <a:pt x="3854" y="1123"/>
                  </a:lnTo>
                  <a:lnTo>
                    <a:pt x="3880" y="1133"/>
                  </a:lnTo>
                  <a:lnTo>
                    <a:pt x="3907" y="1143"/>
                  </a:lnTo>
                  <a:lnTo>
                    <a:pt x="3934" y="1151"/>
                  </a:lnTo>
                  <a:close/>
                  <a:moveTo>
                    <a:pt x="5747" y="1511"/>
                  </a:moveTo>
                  <a:lnTo>
                    <a:pt x="5747" y="1511"/>
                  </a:lnTo>
                  <a:lnTo>
                    <a:pt x="5739" y="1498"/>
                  </a:lnTo>
                  <a:lnTo>
                    <a:pt x="5732" y="1485"/>
                  </a:lnTo>
                  <a:lnTo>
                    <a:pt x="5725" y="1473"/>
                  </a:lnTo>
                  <a:lnTo>
                    <a:pt x="5717" y="1461"/>
                  </a:lnTo>
                  <a:lnTo>
                    <a:pt x="5699" y="1440"/>
                  </a:lnTo>
                  <a:lnTo>
                    <a:pt x="5680" y="1421"/>
                  </a:lnTo>
                  <a:lnTo>
                    <a:pt x="5659" y="1403"/>
                  </a:lnTo>
                  <a:lnTo>
                    <a:pt x="5637" y="1389"/>
                  </a:lnTo>
                  <a:lnTo>
                    <a:pt x="5613" y="1376"/>
                  </a:lnTo>
                  <a:lnTo>
                    <a:pt x="5588" y="1366"/>
                  </a:lnTo>
                  <a:lnTo>
                    <a:pt x="5562" y="1359"/>
                  </a:lnTo>
                  <a:lnTo>
                    <a:pt x="5537" y="1353"/>
                  </a:lnTo>
                  <a:lnTo>
                    <a:pt x="5509" y="1349"/>
                  </a:lnTo>
                  <a:lnTo>
                    <a:pt x="5482" y="1349"/>
                  </a:lnTo>
                  <a:lnTo>
                    <a:pt x="5455" y="1352"/>
                  </a:lnTo>
                  <a:lnTo>
                    <a:pt x="5428" y="1356"/>
                  </a:lnTo>
                  <a:lnTo>
                    <a:pt x="5415" y="1361"/>
                  </a:lnTo>
                  <a:lnTo>
                    <a:pt x="5401" y="1364"/>
                  </a:lnTo>
                  <a:lnTo>
                    <a:pt x="5388" y="1369"/>
                  </a:lnTo>
                  <a:lnTo>
                    <a:pt x="5375" y="1375"/>
                  </a:lnTo>
                  <a:lnTo>
                    <a:pt x="4968" y="1565"/>
                  </a:lnTo>
                  <a:lnTo>
                    <a:pt x="4912" y="1584"/>
                  </a:lnTo>
                  <a:lnTo>
                    <a:pt x="4854" y="1600"/>
                  </a:lnTo>
                  <a:lnTo>
                    <a:pt x="4798" y="1613"/>
                  </a:lnTo>
                  <a:lnTo>
                    <a:pt x="4739" y="1624"/>
                  </a:lnTo>
                  <a:lnTo>
                    <a:pt x="4681" y="1632"/>
                  </a:lnTo>
                  <a:lnTo>
                    <a:pt x="4623" y="1639"/>
                  </a:lnTo>
                  <a:lnTo>
                    <a:pt x="4564" y="1643"/>
                  </a:lnTo>
                  <a:lnTo>
                    <a:pt x="4506" y="1644"/>
                  </a:lnTo>
                  <a:lnTo>
                    <a:pt x="4469" y="1643"/>
                  </a:lnTo>
                  <a:lnTo>
                    <a:pt x="4431" y="1642"/>
                  </a:lnTo>
                  <a:lnTo>
                    <a:pt x="4394" y="1639"/>
                  </a:lnTo>
                  <a:lnTo>
                    <a:pt x="4358" y="1636"/>
                  </a:lnTo>
                  <a:lnTo>
                    <a:pt x="4321" y="1631"/>
                  </a:lnTo>
                  <a:lnTo>
                    <a:pt x="4286" y="1626"/>
                  </a:lnTo>
                  <a:lnTo>
                    <a:pt x="4250" y="1621"/>
                  </a:lnTo>
                  <a:lnTo>
                    <a:pt x="4215" y="1613"/>
                  </a:lnTo>
                  <a:lnTo>
                    <a:pt x="4179" y="1605"/>
                  </a:lnTo>
                  <a:lnTo>
                    <a:pt x="4145" y="1596"/>
                  </a:lnTo>
                  <a:lnTo>
                    <a:pt x="4111" y="1586"/>
                  </a:lnTo>
                  <a:lnTo>
                    <a:pt x="4077" y="1576"/>
                  </a:lnTo>
                  <a:lnTo>
                    <a:pt x="4044" y="1564"/>
                  </a:lnTo>
                  <a:lnTo>
                    <a:pt x="4012" y="1552"/>
                  </a:lnTo>
                  <a:lnTo>
                    <a:pt x="3980" y="1539"/>
                  </a:lnTo>
                  <a:lnTo>
                    <a:pt x="3948" y="1525"/>
                  </a:lnTo>
                  <a:lnTo>
                    <a:pt x="3917" y="1510"/>
                  </a:lnTo>
                  <a:lnTo>
                    <a:pt x="3887" y="1494"/>
                  </a:lnTo>
                  <a:lnTo>
                    <a:pt x="3857" y="1478"/>
                  </a:lnTo>
                  <a:lnTo>
                    <a:pt x="3829" y="1461"/>
                  </a:lnTo>
                  <a:lnTo>
                    <a:pt x="3801" y="1444"/>
                  </a:lnTo>
                  <a:lnTo>
                    <a:pt x="3773" y="1425"/>
                  </a:lnTo>
                  <a:lnTo>
                    <a:pt x="3748" y="1406"/>
                  </a:lnTo>
                  <a:lnTo>
                    <a:pt x="3722" y="1386"/>
                  </a:lnTo>
                  <a:lnTo>
                    <a:pt x="3697" y="1364"/>
                  </a:lnTo>
                  <a:lnTo>
                    <a:pt x="3673" y="1343"/>
                  </a:lnTo>
                  <a:lnTo>
                    <a:pt x="3651" y="1321"/>
                  </a:lnTo>
                  <a:lnTo>
                    <a:pt x="3628" y="1298"/>
                  </a:lnTo>
                  <a:lnTo>
                    <a:pt x="3607" y="1275"/>
                  </a:lnTo>
                  <a:lnTo>
                    <a:pt x="3587" y="1251"/>
                  </a:lnTo>
                  <a:lnTo>
                    <a:pt x="3568" y="1226"/>
                  </a:lnTo>
                  <a:lnTo>
                    <a:pt x="3550" y="1202"/>
                  </a:lnTo>
                  <a:lnTo>
                    <a:pt x="3440" y="1045"/>
                  </a:lnTo>
                  <a:lnTo>
                    <a:pt x="3358" y="927"/>
                  </a:lnTo>
                  <a:lnTo>
                    <a:pt x="3313" y="862"/>
                  </a:lnTo>
                  <a:lnTo>
                    <a:pt x="3280" y="811"/>
                  </a:lnTo>
                  <a:lnTo>
                    <a:pt x="3245" y="763"/>
                  </a:lnTo>
                  <a:lnTo>
                    <a:pt x="3209" y="715"/>
                  </a:lnTo>
                  <a:lnTo>
                    <a:pt x="3172" y="669"/>
                  </a:lnTo>
                  <a:lnTo>
                    <a:pt x="3133" y="625"/>
                  </a:lnTo>
                  <a:lnTo>
                    <a:pt x="3093" y="581"/>
                  </a:lnTo>
                  <a:lnTo>
                    <a:pt x="3051" y="540"/>
                  </a:lnTo>
                  <a:lnTo>
                    <a:pt x="3009" y="500"/>
                  </a:lnTo>
                  <a:lnTo>
                    <a:pt x="2965" y="459"/>
                  </a:lnTo>
                  <a:lnTo>
                    <a:pt x="2921" y="423"/>
                  </a:lnTo>
                  <a:lnTo>
                    <a:pt x="2875" y="386"/>
                  </a:lnTo>
                  <a:lnTo>
                    <a:pt x="2828" y="352"/>
                  </a:lnTo>
                  <a:lnTo>
                    <a:pt x="2781" y="319"/>
                  </a:lnTo>
                  <a:lnTo>
                    <a:pt x="2731" y="287"/>
                  </a:lnTo>
                  <a:lnTo>
                    <a:pt x="2682" y="256"/>
                  </a:lnTo>
                  <a:lnTo>
                    <a:pt x="2631" y="228"/>
                  </a:lnTo>
                  <a:lnTo>
                    <a:pt x="2580" y="201"/>
                  </a:lnTo>
                  <a:lnTo>
                    <a:pt x="2528" y="176"/>
                  </a:lnTo>
                  <a:lnTo>
                    <a:pt x="2475" y="153"/>
                  </a:lnTo>
                  <a:lnTo>
                    <a:pt x="2421" y="130"/>
                  </a:lnTo>
                  <a:lnTo>
                    <a:pt x="2367" y="110"/>
                  </a:lnTo>
                  <a:lnTo>
                    <a:pt x="2313" y="91"/>
                  </a:lnTo>
                  <a:lnTo>
                    <a:pt x="2256" y="75"/>
                  </a:lnTo>
                  <a:lnTo>
                    <a:pt x="2200" y="59"/>
                  </a:lnTo>
                  <a:lnTo>
                    <a:pt x="2144" y="45"/>
                  </a:lnTo>
                  <a:lnTo>
                    <a:pt x="2086" y="33"/>
                  </a:lnTo>
                  <a:lnTo>
                    <a:pt x="2029" y="23"/>
                  </a:lnTo>
                  <a:lnTo>
                    <a:pt x="1971" y="15"/>
                  </a:lnTo>
                  <a:lnTo>
                    <a:pt x="1912" y="9"/>
                  </a:lnTo>
                  <a:lnTo>
                    <a:pt x="1853" y="4"/>
                  </a:lnTo>
                  <a:lnTo>
                    <a:pt x="1794" y="2"/>
                  </a:lnTo>
                  <a:lnTo>
                    <a:pt x="1735" y="0"/>
                  </a:lnTo>
                  <a:lnTo>
                    <a:pt x="1697" y="0"/>
                  </a:lnTo>
                  <a:lnTo>
                    <a:pt x="1656" y="2"/>
                  </a:lnTo>
                  <a:lnTo>
                    <a:pt x="1616" y="4"/>
                  </a:lnTo>
                  <a:lnTo>
                    <a:pt x="1577" y="7"/>
                  </a:lnTo>
                  <a:lnTo>
                    <a:pt x="1537" y="11"/>
                  </a:lnTo>
                  <a:lnTo>
                    <a:pt x="1497" y="16"/>
                  </a:lnTo>
                  <a:lnTo>
                    <a:pt x="1457" y="22"/>
                  </a:lnTo>
                  <a:lnTo>
                    <a:pt x="1417" y="28"/>
                  </a:lnTo>
                  <a:lnTo>
                    <a:pt x="1378" y="35"/>
                  </a:lnTo>
                  <a:lnTo>
                    <a:pt x="1338" y="43"/>
                  </a:lnTo>
                  <a:lnTo>
                    <a:pt x="1298" y="52"/>
                  </a:lnTo>
                  <a:lnTo>
                    <a:pt x="1258" y="63"/>
                  </a:lnTo>
                  <a:lnTo>
                    <a:pt x="1219" y="74"/>
                  </a:lnTo>
                  <a:lnTo>
                    <a:pt x="1178" y="85"/>
                  </a:lnTo>
                  <a:lnTo>
                    <a:pt x="1140" y="98"/>
                  </a:lnTo>
                  <a:lnTo>
                    <a:pt x="1101" y="111"/>
                  </a:lnTo>
                  <a:lnTo>
                    <a:pt x="1076" y="122"/>
                  </a:lnTo>
                  <a:lnTo>
                    <a:pt x="657" y="318"/>
                  </a:lnTo>
                  <a:lnTo>
                    <a:pt x="644" y="324"/>
                  </a:lnTo>
                  <a:lnTo>
                    <a:pt x="632" y="331"/>
                  </a:lnTo>
                  <a:lnTo>
                    <a:pt x="620" y="339"/>
                  </a:lnTo>
                  <a:lnTo>
                    <a:pt x="608" y="346"/>
                  </a:lnTo>
                  <a:lnTo>
                    <a:pt x="587" y="364"/>
                  </a:lnTo>
                  <a:lnTo>
                    <a:pt x="568" y="384"/>
                  </a:lnTo>
                  <a:lnTo>
                    <a:pt x="551" y="405"/>
                  </a:lnTo>
                  <a:lnTo>
                    <a:pt x="535" y="428"/>
                  </a:lnTo>
                  <a:lnTo>
                    <a:pt x="524" y="451"/>
                  </a:lnTo>
                  <a:lnTo>
                    <a:pt x="513" y="476"/>
                  </a:lnTo>
                  <a:lnTo>
                    <a:pt x="505" y="502"/>
                  </a:lnTo>
                  <a:lnTo>
                    <a:pt x="500" y="528"/>
                  </a:lnTo>
                  <a:lnTo>
                    <a:pt x="496" y="555"/>
                  </a:lnTo>
                  <a:lnTo>
                    <a:pt x="496" y="582"/>
                  </a:lnTo>
                  <a:lnTo>
                    <a:pt x="499" y="609"/>
                  </a:lnTo>
                  <a:lnTo>
                    <a:pt x="503" y="636"/>
                  </a:lnTo>
                  <a:lnTo>
                    <a:pt x="507" y="649"/>
                  </a:lnTo>
                  <a:lnTo>
                    <a:pt x="512" y="664"/>
                  </a:lnTo>
                  <a:lnTo>
                    <a:pt x="516" y="677"/>
                  </a:lnTo>
                  <a:lnTo>
                    <a:pt x="522" y="690"/>
                  </a:lnTo>
                  <a:lnTo>
                    <a:pt x="529" y="703"/>
                  </a:lnTo>
                  <a:lnTo>
                    <a:pt x="537" y="714"/>
                  </a:lnTo>
                  <a:lnTo>
                    <a:pt x="544" y="727"/>
                  </a:lnTo>
                  <a:lnTo>
                    <a:pt x="552" y="738"/>
                  </a:lnTo>
                  <a:lnTo>
                    <a:pt x="570" y="759"/>
                  </a:lnTo>
                  <a:lnTo>
                    <a:pt x="588" y="779"/>
                  </a:lnTo>
                  <a:lnTo>
                    <a:pt x="610" y="796"/>
                  </a:lnTo>
                  <a:lnTo>
                    <a:pt x="632" y="811"/>
                  </a:lnTo>
                  <a:lnTo>
                    <a:pt x="656" y="823"/>
                  </a:lnTo>
                  <a:lnTo>
                    <a:pt x="680" y="833"/>
                  </a:lnTo>
                  <a:lnTo>
                    <a:pt x="706" y="842"/>
                  </a:lnTo>
                  <a:lnTo>
                    <a:pt x="732" y="848"/>
                  </a:lnTo>
                  <a:lnTo>
                    <a:pt x="760" y="850"/>
                  </a:lnTo>
                  <a:lnTo>
                    <a:pt x="787" y="850"/>
                  </a:lnTo>
                  <a:lnTo>
                    <a:pt x="814" y="848"/>
                  </a:lnTo>
                  <a:lnTo>
                    <a:pt x="841" y="843"/>
                  </a:lnTo>
                  <a:lnTo>
                    <a:pt x="854" y="839"/>
                  </a:lnTo>
                  <a:lnTo>
                    <a:pt x="868" y="835"/>
                  </a:lnTo>
                  <a:lnTo>
                    <a:pt x="881" y="830"/>
                  </a:lnTo>
                  <a:lnTo>
                    <a:pt x="894" y="824"/>
                  </a:lnTo>
                  <a:lnTo>
                    <a:pt x="1301" y="633"/>
                  </a:lnTo>
                  <a:lnTo>
                    <a:pt x="1355" y="616"/>
                  </a:lnTo>
                  <a:lnTo>
                    <a:pt x="1410" y="601"/>
                  </a:lnTo>
                  <a:lnTo>
                    <a:pt x="1464" y="588"/>
                  </a:lnTo>
                  <a:lnTo>
                    <a:pt x="1518" y="577"/>
                  </a:lnTo>
                  <a:lnTo>
                    <a:pt x="1573" y="569"/>
                  </a:lnTo>
                  <a:lnTo>
                    <a:pt x="1627" y="563"/>
                  </a:lnTo>
                  <a:lnTo>
                    <a:pt x="1681" y="561"/>
                  </a:lnTo>
                  <a:lnTo>
                    <a:pt x="1735" y="560"/>
                  </a:lnTo>
                  <a:lnTo>
                    <a:pt x="1792" y="561"/>
                  </a:lnTo>
                  <a:lnTo>
                    <a:pt x="1848" y="564"/>
                  </a:lnTo>
                  <a:lnTo>
                    <a:pt x="1902" y="570"/>
                  </a:lnTo>
                  <a:lnTo>
                    <a:pt x="1957" y="579"/>
                  </a:lnTo>
                  <a:lnTo>
                    <a:pt x="2010" y="589"/>
                  </a:lnTo>
                  <a:lnTo>
                    <a:pt x="2065" y="601"/>
                  </a:lnTo>
                  <a:lnTo>
                    <a:pt x="2118" y="616"/>
                  </a:lnTo>
                  <a:lnTo>
                    <a:pt x="2170" y="634"/>
                  </a:lnTo>
                  <a:lnTo>
                    <a:pt x="2222" y="653"/>
                  </a:lnTo>
                  <a:lnTo>
                    <a:pt x="2271" y="674"/>
                  </a:lnTo>
                  <a:lnTo>
                    <a:pt x="2322" y="698"/>
                  </a:lnTo>
                  <a:lnTo>
                    <a:pt x="2370" y="723"/>
                  </a:lnTo>
                  <a:lnTo>
                    <a:pt x="2418" y="751"/>
                  </a:lnTo>
                  <a:lnTo>
                    <a:pt x="2464" y="780"/>
                  </a:lnTo>
                  <a:lnTo>
                    <a:pt x="2510" y="811"/>
                  </a:lnTo>
                  <a:lnTo>
                    <a:pt x="2553" y="844"/>
                  </a:lnTo>
                  <a:lnTo>
                    <a:pt x="809" y="1655"/>
                  </a:lnTo>
                  <a:lnTo>
                    <a:pt x="839" y="1656"/>
                  </a:lnTo>
                  <a:lnTo>
                    <a:pt x="868" y="1658"/>
                  </a:lnTo>
                  <a:lnTo>
                    <a:pt x="924" y="1663"/>
                  </a:lnTo>
                  <a:lnTo>
                    <a:pt x="977" y="1670"/>
                  </a:lnTo>
                  <a:lnTo>
                    <a:pt x="1029" y="1680"/>
                  </a:lnTo>
                  <a:lnTo>
                    <a:pt x="1076" y="1691"/>
                  </a:lnTo>
                  <a:lnTo>
                    <a:pt x="1122" y="1704"/>
                  </a:lnTo>
                  <a:lnTo>
                    <a:pt x="1165" y="1720"/>
                  </a:lnTo>
                  <a:lnTo>
                    <a:pt x="1207" y="1735"/>
                  </a:lnTo>
                  <a:lnTo>
                    <a:pt x="1246" y="1752"/>
                  </a:lnTo>
                  <a:lnTo>
                    <a:pt x="1282" y="1769"/>
                  </a:lnTo>
                  <a:lnTo>
                    <a:pt x="1318" y="1787"/>
                  </a:lnTo>
                  <a:lnTo>
                    <a:pt x="1350" y="1805"/>
                  </a:lnTo>
                  <a:lnTo>
                    <a:pt x="1380" y="1822"/>
                  </a:lnTo>
                  <a:lnTo>
                    <a:pt x="1409" y="1840"/>
                  </a:lnTo>
                  <a:lnTo>
                    <a:pt x="1459" y="1873"/>
                  </a:lnTo>
                  <a:lnTo>
                    <a:pt x="1510" y="1905"/>
                  </a:lnTo>
                  <a:lnTo>
                    <a:pt x="1564" y="1937"/>
                  </a:lnTo>
                  <a:lnTo>
                    <a:pt x="1593" y="1952"/>
                  </a:lnTo>
                  <a:lnTo>
                    <a:pt x="1621" y="1967"/>
                  </a:lnTo>
                  <a:lnTo>
                    <a:pt x="1653" y="1982"/>
                  </a:lnTo>
                  <a:lnTo>
                    <a:pt x="1685" y="1996"/>
                  </a:lnTo>
                  <a:lnTo>
                    <a:pt x="1719" y="2009"/>
                  </a:lnTo>
                  <a:lnTo>
                    <a:pt x="1754" y="2021"/>
                  </a:lnTo>
                  <a:lnTo>
                    <a:pt x="1792" y="2030"/>
                  </a:lnTo>
                  <a:lnTo>
                    <a:pt x="1832" y="2039"/>
                  </a:lnTo>
                  <a:lnTo>
                    <a:pt x="1875" y="2047"/>
                  </a:lnTo>
                  <a:lnTo>
                    <a:pt x="1921" y="2052"/>
                  </a:lnTo>
                  <a:lnTo>
                    <a:pt x="1968" y="2056"/>
                  </a:lnTo>
                  <a:lnTo>
                    <a:pt x="2019" y="2057"/>
                  </a:lnTo>
                  <a:lnTo>
                    <a:pt x="2069" y="2056"/>
                  </a:lnTo>
                  <a:lnTo>
                    <a:pt x="2117" y="2052"/>
                  </a:lnTo>
                  <a:lnTo>
                    <a:pt x="2161" y="2047"/>
                  </a:lnTo>
                  <a:lnTo>
                    <a:pt x="2204" y="2039"/>
                  </a:lnTo>
                  <a:lnTo>
                    <a:pt x="2243" y="2031"/>
                  </a:lnTo>
                  <a:lnTo>
                    <a:pt x="2281" y="2021"/>
                  </a:lnTo>
                  <a:lnTo>
                    <a:pt x="2316" y="2010"/>
                  </a:lnTo>
                  <a:lnTo>
                    <a:pt x="2349" y="1997"/>
                  </a:lnTo>
                  <a:lnTo>
                    <a:pt x="2381" y="1983"/>
                  </a:lnTo>
                  <a:lnTo>
                    <a:pt x="2412" y="1969"/>
                  </a:lnTo>
                  <a:lnTo>
                    <a:pt x="2441" y="1953"/>
                  </a:lnTo>
                  <a:lnTo>
                    <a:pt x="2469" y="1938"/>
                  </a:lnTo>
                  <a:lnTo>
                    <a:pt x="2525" y="1905"/>
                  </a:lnTo>
                  <a:lnTo>
                    <a:pt x="2578" y="1872"/>
                  </a:lnTo>
                  <a:lnTo>
                    <a:pt x="2634" y="1838"/>
                  </a:lnTo>
                  <a:lnTo>
                    <a:pt x="2663" y="1820"/>
                  </a:lnTo>
                  <a:lnTo>
                    <a:pt x="2695" y="1801"/>
                  </a:lnTo>
                  <a:lnTo>
                    <a:pt x="2728" y="1783"/>
                  </a:lnTo>
                  <a:lnTo>
                    <a:pt x="2765" y="1765"/>
                  </a:lnTo>
                  <a:lnTo>
                    <a:pt x="2802" y="1747"/>
                  </a:lnTo>
                  <a:lnTo>
                    <a:pt x="2842" y="1730"/>
                  </a:lnTo>
                  <a:lnTo>
                    <a:pt x="2884" y="1714"/>
                  </a:lnTo>
                  <a:lnTo>
                    <a:pt x="2929" y="1700"/>
                  </a:lnTo>
                  <a:lnTo>
                    <a:pt x="2976" y="1687"/>
                  </a:lnTo>
                  <a:lnTo>
                    <a:pt x="3026" y="1675"/>
                  </a:lnTo>
                  <a:lnTo>
                    <a:pt x="3078" y="1667"/>
                  </a:lnTo>
                  <a:lnTo>
                    <a:pt x="3106" y="1663"/>
                  </a:lnTo>
                  <a:lnTo>
                    <a:pt x="3134" y="1659"/>
                  </a:lnTo>
                  <a:lnTo>
                    <a:pt x="3162" y="1657"/>
                  </a:lnTo>
                  <a:lnTo>
                    <a:pt x="3192" y="1655"/>
                  </a:lnTo>
                  <a:lnTo>
                    <a:pt x="3222" y="1655"/>
                  </a:lnTo>
                  <a:lnTo>
                    <a:pt x="3253" y="1654"/>
                  </a:lnTo>
                  <a:lnTo>
                    <a:pt x="3284" y="1655"/>
                  </a:lnTo>
                  <a:lnTo>
                    <a:pt x="3314" y="1656"/>
                  </a:lnTo>
                  <a:lnTo>
                    <a:pt x="3344" y="1657"/>
                  </a:lnTo>
                  <a:lnTo>
                    <a:pt x="3373" y="1659"/>
                  </a:lnTo>
                  <a:lnTo>
                    <a:pt x="3402" y="1663"/>
                  </a:lnTo>
                  <a:lnTo>
                    <a:pt x="3429" y="1667"/>
                  </a:lnTo>
                  <a:lnTo>
                    <a:pt x="3482" y="1676"/>
                  </a:lnTo>
                  <a:lnTo>
                    <a:pt x="3533" y="1687"/>
                  </a:lnTo>
                  <a:lnTo>
                    <a:pt x="3580" y="1701"/>
                  </a:lnTo>
                  <a:lnTo>
                    <a:pt x="3625" y="1715"/>
                  </a:lnTo>
                  <a:lnTo>
                    <a:pt x="3668" y="1731"/>
                  </a:lnTo>
                  <a:lnTo>
                    <a:pt x="3709" y="1748"/>
                  </a:lnTo>
                  <a:lnTo>
                    <a:pt x="3746" y="1766"/>
                  </a:lnTo>
                  <a:lnTo>
                    <a:pt x="3782" y="1785"/>
                  </a:lnTo>
                  <a:lnTo>
                    <a:pt x="3816" y="1802"/>
                  </a:lnTo>
                  <a:lnTo>
                    <a:pt x="3848" y="1821"/>
                  </a:lnTo>
                  <a:lnTo>
                    <a:pt x="3876" y="1839"/>
                  </a:lnTo>
                  <a:lnTo>
                    <a:pt x="3929" y="1873"/>
                  </a:lnTo>
                  <a:lnTo>
                    <a:pt x="3942" y="1881"/>
                  </a:lnTo>
                  <a:lnTo>
                    <a:pt x="3992" y="1912"/>
                  </a:lnTo>
                  <a:lnTo>
                    <a:pt x="4044" y="1943"/>
                  </a:lnTo>
                  <a:lnTo>
                    <a:pt x="4072" y="1958"/>
                  </a:lnTo>
                  <a:lnTo>
                    <a:pt x="4100" y="1972"/>
                  </a:lnTo>
                  <a:lnTo>
                    <a:pt x="4131" y="1986"/>
                  </a:lnTo>
                  <a:lnTo>
                    <a:pt x="4163" y="1999"/>
                  </a:lnTo>
                  <a:lnTo>
                    <a:pt x="4196" y="2011"/>
                  </a:lnTo>
                  <a:lnTo>
                    <a:pt x="4231" y="2022"/>
                  </a:lnTo>
                  <a:lnTo>
                    <a:pt x="4268" y="2032"/>
                  </a:lnTo>
                  <a:lnTo>
                    <a:pt x="4307" y="2041"/>
                  </a:lnTo>
                  <a:lnTo>
                    <a:pt x="4348" y="2047"/>
                  </a:lnTo>
                  <a:lnTo>
                    <a:pt x="4393" y="2052"/>
                  </a:lnTo>
                  <a:lnTo>
                    <a:pt x="4439" y="2056"/>
                  </a:lnTo>
                  <a:lnTo>
                    <a:pt x="4489" y="2057"/>
                  </a:lnTo>
                  <a:lnTo>
                    <a:pt x="4538" y="2056"/>
                  </a:lnTo>
                  <a:lnTo>
                    <a:pt x="4587" y="2052"/>
                  </a:lnTo>
                  <a:lnTo>
                    <a:pt x="4631" y="2047"/>
                  </a:lnTo>
                  <a:lnTo>
                    <a:pt x="4673" y="2039"/>
                  </a:lnTo>
                  <a:lnTo>
                    <a:pt x="4713" y="2031"/>
                  </a:lnTo>
                  <a:lnTo>
                    <a:pt x="4749" y="2021"/>
                  </a:lnTo>
                  <a:lnTo>
                    <a:pt x="4785" y="2010"/>
                  </a:lnTo>
                  <a:lnTo>
                    <a:pt x="4819" y="1997"/>
                  </a:lnTo>
                  <a:lnTo>
                    <a:pt x="4851" y="1983"/>
                  </a:lnTo>
                  <a:lnTo>
                    <a:pt x="4882" y="1969"/>
                  </a:lnTo>
                  <a:lnTo>
                    <a:pt x="4911" y="1953"/>
                  </a:lnTo>
                  <a:lnTo>
                    <a:pt x="4939" y="1938"/>
                  </a:lnTo>
                  <a:lnTo>
                    <a:pt x="4994" y="1905"/>
                  </a:lnTo>
                  <a:lnTo>
                    <a:pt x="5048" y="1872"/>
                  </a:lnTo>
                  <a:lnTo>
                    <a:pt x="5101" y="1839"/>
                  </a:lnTo>
                  <a:lnTo>
                    <a:pt x="5131" y="1821"/>
                  </a:lnTo>
                  <a:lnTo>
                    <a:pt x="5161" y="1802"/>
                  </a:lnTo>
                  <a:lnTo>
                    <a:pt x="5194" y="1785"/>
                  </a:lnTo>
                  <a:lnTo>
                    <a:pt x="5230" y="1767"/>
                  </a:lnTo>
                  <a:lnTo>
                    <a:pt x="5266" y="1749"/>
                  </a:lnTo>
                  <a:lnTo>
                    <a:pt x="5305" y="1733"/>
                  </a:lnTo>
                  <a:lnTo>
                    <a:pt x="5347" y="1717"/>
                  </a:lnTo>
                  <a:lnTo>
                    <a:pt x="5390" y="1702"/>
                  </a:lnTo>
                  <a:lnTo>
                    <a:pt x="5436" y="1689"/>
                  </a:lnTo>
                  <a:lnTo>
                    <a:pt x="5485" y="1677"/>
                  </a:lnTo>
                  <a:lnTo>
                    <a:pt x="5535" y="1668"/>
                  </a:lnTo>
                  <a:lnTo>
                    <a:pt x="5588" y="1661"/>
                  </a:lnTo>
                  <a:lnTo>
                    <a:pt x="5617" y="1658"/>
                  </a:lnTo>
                  <a:lnTo>
                    <a:pt x="5645" y="1656"/>
                  </a:lnTo>
                  <a:lnTo>
                    <a:pt x="5675" y="1655"/>
                  </a:lnTo>
                  <a:lnTo>
                    <a:pt x="5704" y="1654"/>
                  </a:lnTo>
                  <a:lnTo>
                    <a:pt x="5770" y="1656"/>
                  </a:lnTo>
                  <a:lnTo>
                    <a:pt x="5771" y="1638"/>
                  </a:lnTo>
                  <a:lnTo>
                    <a:pt x="5771" y="1619"/>
                  </a:lnTo>
                  <a:lnTo>
                    <a:pt x="5770" y="1602"/>
                  </a:lnTo>
                  <a:lnTo>
                    <a:pt x="5768" y="1583"/>
                  </a:lnTo>
                  <a:lnTo>
                    <a:pt x="5764" y="1565"/>
                  </a:lnTo>
                  <a:lnTo>
                    <a:pt x="5760" y="1546"/>
                  </a:lnTo>
                  <a:lnTo>
                    <a:pt x="5754" y="1529"/>
                  </a:lnTo>
                  <a:lnTo>
                    <a:pt x="5747" y="1511"/>
                  </a:lnTo>
                  <a:close/>
                  <a:moveTo>
                    <a:pt x="5042" y="2637"/>
                  </a:moveTo>
                  <a:lnTo>
                    <a:pt x="5042" y="2637"/>
                  </a:lnTo>
                  <a:lnTo>
                    <a:pt x="4988" y="2671"/>
                  </a:lnTo>
                  <a:lnTo>
                    <a:pt x="4933" y="2703"/>
                  </a:lnTo>
                  <a:lnTo>
                    <a:pt x="4905" y="2718"/>
                  </a:lnTo>
                  <a:lnTo>
                    <a:pt x="4876" y="2733"/>
                  </a:lnTo>
                  <a:lnTo>
                    <a:pt x="4846" y="2747"/>
                  </a:lnTo>
                  <a:lnTo>
                    <a:pt x="4814" y="2762"/>
                  </a:lnTo>
                  <a:lnTo>
                    <a:pt x="4781" y="2773"/>
                  </a:lnTo>
                  <a:lnTo>
                    <a:pt x="4746" y="2785"/>
                  </a:lnTo>
                  <a:lnTo>
                    <a:pt x="4709" y="2795"/>
                  </a:lnTo>
                  <a:lnTo>
                    <a:pt x="4670" y="2803"/>
                  </a:lnTo>
                  <a:lnTo>
                    <a:pt x="4629" y="2810"/>
                  </a:lnTo>
                  <a:lnTo>
                    <a:pt x="4585" y="2816"/>
                  </a:lnTo>
                  <a:lnTo>
                    <a:pt x="4538" y="2819"/>
                  </a:lnTo>
                  <a:lnTo>
                    <a:pt x="4487" y="2821"/>
                  </a:lnTo>
                  <a:lnTo>
                    <a:pt x="4440" y="2819"/>
                  </a:lnTo>
                  <a:lnTo>
                    <a:pt x="4395" y="2816"/>
                  </a:lnTo>
                  <a:lnTo>
                    <a:pt x="4353" y="2811"/>
                  </a:lnTo>
                  <a:lnTo>
                    <a:pt x="4313" y="2804"/>
                  </a:lnTo>
                  <a:lnTo>
                    <a:pt x="4275" y="2797"/>
                  </a:lnTo>
                  <a:lnTo>
                    <a:pt x="4238" y="2788"/>
                  </a:lnTo>
                  <a:lnTo>
                    <a:pt x="4204" y="2777"/>
                  </a:lnTo>
                  <a:lnTo>
                    <a:pt x="4172" y="2765"/>
                  </a:lnTo>
                  <a:lnTo>
                    <a:pt x="4140" y="2753"/>
                  </a:lnTo>
                  <a:lnTo>
                    <a:pt x="4111" y="2739"/>
                  </a:lnTo>
                  <a:lnTo>
                    <a:pt x="4083" y="2725"/>
                  </a:lnTo>
                  <a:lnTo>
                    <a:pt x="4057" y="2711"/>
                  </a:lnTo>
                  <a:lnTo>
                    <a:pt x="4005" y="2681"/>
                  </a:lnTo>
                  <a:lnTo>
                    <a:pt x="3956" y="2651"/>
                  </a:lnTo>
                  <a:lnTo>
                    <a:pt x="3935" y="2638"/>
                  </a:lnTo>
                  <a:lnTo>
                    <a:pt x="3883" y="2605"/>
                  </a:lnTo>
                  <a:lnTo>
                    <a:pt x="3854" y="2586"/>
                  </a:lnTo>
                  <a:lnTo>
                    <a:pt x="3822" y="2568"/>
                  </a:lnTo>
                  <a:lnTo>
                    <a:pt x="3788" y="2549"/>
                  </a:lnTo>
                  <a:lnTo>
                    <a:pt x="3751" y="2530"/>
                  </a:lnTo>
                  <a:lnTo>
                    <a:pt x="3713" y="2513"/>
                  </a:lnTo>
                  <a:lnTo>
                    <a:pt x="3672" y="2495"/>
                  </a:lnTo>
                  <a:lnTo>
                    <a:pt x="3628" y="2480"/>
                  </a:lnTo>
                  <a:lnTo>
                    <a:pt x="3583" y="2464"/>
                  </a:lnTo>
                  <a:lnTo>
                    <a:pt x="3535" y="2451"/>
                  </a:lnTo>
                  <a:lnTo>
                    <a:pt x="3484" y="2439"/>
                  </a:lnTo>
                  <a:lnTo>
                    <a:pt x="3430" y="2430"/>
                  </a:lnTo>
                  <a:lnTo>
                    <a:pt x="3403" y="2426"/>
                  </a:lnTo>
                  <a:lnTo>
                    <a:pt x="3375" y="2423"/>
                  </a:lnTo>
                  <a:lnTo>
                    <a:pt x="3345" y="2421"/>
                  </a:lnTo>
                  <a:lnTo>
                    <a:pt x="3314" y="2418"/>
                  </a:lnTo>
                  <a:lnTo>
                    <a:pt x="3285" y="2418"/>
                  </a:lnTo>
                  <a:lnTo>
                    <a:pt x="3253" y="2417"/>
                  </a:lnTo>
                  <a:lnTo>
                    <a:pt x="3222" y="2418"/>
                  </a:lnTo>
                  <a:lnTo>
                    <a:pt x="3192" y="2418"/>
                  </a:lnTo>
                  <a:lnTo>
                    <a:pt x="3162" y="2421"/>
                  </a:lnTo>
                  <a:lnTo>
                    <a:pt x="3133" y="2423"/>
                  </a:lnTo>
                  <a:lnTo>
                    <a:pt x="3104" y="2426"/>
                  </a:lnTo>
                  <a:lnTo>
                    <a:pt x="3077" y="2430"/>
                  </a:lnTo>
                  <a:lnTo>
                    <a:pt x="3024" y="2439"/>
                  </a:lnTo>
                  <a:lnTo>
                    <a:pt x="2973" y="2450"/>
                  </a:lnTo>
                  <a:lnTo>
                    <a:pt x="2925" y="2463"/>
                  </a:lnTo>
                  <a:lnTo>
                    <a:pt x="2880" y="2478"/>
                  </a:lnTo>
                  <a:lnTo>
                    <a:pt x="2838" y="2495"/>
                  </a:lnTo>
                  <a:lnTo>
                    <a:pt x="2796" y="2511"/>
                  </a:lnTo>
                  <a:lnTo>
                    <a:pt x="2759" y="2529"/>
                  </a:lnTo>
                  <a:lnTo>
                    <a:pt x="2723" y="2548"/>
                  </a:lnTo>
                  <a:lnTo>
                    <a:pt x="2689" y="2567"/>
                  </a:lnTo>
                  <a:lnTo>
                    <a:pt x="2657" y="2585"/>
                  </a:lnTo>
                  <a:lnTo>
                    <a:pt x="2626" y="2603"/>
                  </a:lnTo>
                  <a:lnTo>
                    <a:pt x="2572" y="2637"/>
                  </a:lnTo>
                  <a:lnTo>
                    <a:pt x="2518" y="2671"/>
                  </a:lnTo>
                  <a:lnTo>
                    <a:pt x="2464" y="2703"/>
                  </a:lnTo>
                  <a:lnTo>
                    <a:pt x="2435" y="2718"/>
                  </a:lnTo>
                  <a:lnTo>
                    <a:pt x="2407" y="2733"/>
                  </a:lnTo>
                  <a:lnTo>
                    <a:pt x="2376" y="2747"/>
                  </a:lnTo>
                  <a:lnTo>
                    <a:pt x="2344" y="2762"/>
                  </a:lnTo>
                  <a:lnTo>
                    <a:pt x="2311" y="2773"/>
                  </a:lnTo>
                  <a:lnTo>
                    <a:pt x="2277" y="2785"/>
                  </a:lnTo>
                  <a:lnTo>
                    <a:pt x="2241" y="2795"/>
                  </a:lnTo>
                  <a:lnTo>
                    <a:pt x="2202" y="2803"/>
                  </a:lnTo>
                  <a:lnTo>
                    <a:pt x="2159" y="2810"/>
                  </a:lnTo>
                  <a:lnTo>
                    <a:pt x="2115" y="2816"/>
                  </a:lnTo>
                  <a:lnTo>
                    <a:pt x="2068" y="2819"/>
                  </a:lnTo>
                  <a:lnTo>
                    <a:pt x="2019" y="2821"/>
                  </a:lnTo>
                  <a:lnTo>
                    <a:pt x="1968" y="2819"/>
                  </a:lnTo>
                  <a:lnTo>
                    <a:pt x="1921" y="2816"/>
                  </a:lnTo>
                  <a:lnTo>
                    <a:pt x="1877" y="2810"/>
                  </a:lnTo>
                  <a:lnTo>
                    <a:pt x="1835" y="2803"/>
                  </a:lnTo>
                  <a:lnTo>
                    <a:pt x="1796" y="2795"/>
                  </a:lnTo>
                  <a:lnTo>
                    <a:pt x="1758" y="2784"/>
                  </a:lnTo>
                  <a:lnTo>
                    <a:pt x="1722" y="2772"/>
                  </a:lnTo>
                  <a:lnTo>
                    <a:pt x="1689" y="2760"/>
                  </a:lnTo>
                  <a:lnTo>
                    <a:pt x="1658" y="2746"/>
                  </a:lnTo>
                  <a:lnTo>
                    <a:pt x="1627" y="2732"/>
                  </a:lnTo>
                  <a:lnTo>
                    <a:pt x="1597" y="2717"/>
                  </a:lnTo>
                  <a:lnTo>
                    <a:pt x="1570" y="2701"/>
                  </a:lnTo>
                  <a:lnTo>
                    <a:pt x="1517" y="2670"/>
                  </a:lnTo>
                  <a:lnTo>
                    <a:pt x="1466" y="2638"/>
                  </a:lnTo>
                  <a:lnTo>
                    <a:pt x="1413" y="2605"/>
                  </a:lnTo>
                  <a:lnTo>
                    <a:pt x="1384" y="2586"/>
                  </a:lnTo>
                  <a:lnTo>
                    <a:pt x="1352" y="2568"/>
                  </a:lnTo>
                  <a:lnTo>
                    <a:pt x="1318" y="2549"/>
                  </a:lnTo>
                  <a:lnTo>
                    <a:pt x="1282" y="2530"/>
                  </a:lnTo>
                  <a:lnTo>
                    <a:pt x="1243" y="2513"/>
                  </a:lnTo>
                  <a:lnTo>
                    <a:pt x="1203" y="2495"/>
                  </a:lnTo>
                  <a:lnTo>
                    <a:pt x="1160" y="2480"/>
                  </a:lnTo>
                  <a:lnTo>
                    <a:pt x="1114" y="2464"/>
                  </a:lnTo>
                  <a:lnTo>
                    <a:pt x="1065" y="2451"/>
                  </a:lnTo>
                  <a:lnTo>
                    <a:pt x="1014" y="2439"/>
                  </a:lnTo>
                  <a:lnTo>
                    <a:pt x="961" y="2430"/>
                  </a:lnTo>
                  <a:lnTo>
                    <a:pt x="933" y="2426"/>
                  </a:lnTo>
                  <a:lnTo>
                    <a:pt x="905" y="2423"/>
                  </a:lnTo>
                  <a:lnTo>
                    <a:pt x="875" y="2421"/>
                  </a:lnTo>
                  <a:lnTo>
                    <a:pt x="846" y="2418"/>
                  </a:lnTo>
                  <a:lnTo>
                    <a:pt x="815" y="2418"/>
                  </a:lnTo>
                  <a:lnTo>
                    <a:pt x="783" y="2417"/>
                  </a:lnTo>
                  <a:lnTo>
                    <a:pt x="752" y="2418"/>
                  </a:lnTo>
                  <a:lnTo>
                    <a:pt x="722" y="2418"/>
                  </a:lnTo>
                  <a:lnTo>
                    <a:pt x="692" y="2421"/>
                  </a:lnTo>
                  <a:lnTo>
                    <a:pt x="663" y="2423"/>
                  </a:lnTo>
                  <a:lnTo>
                    <a:pt x="634" y="2426"/>
                  </a:lnTo>
                  <a:lnTo>
                    <a:pt x="607" y="2430"/>
                  </a:lnTo>
                  <a:lnTo>
                    <a:pt x="554" y="2439"/>
                  </a:lnTo>
                  <a:lnTo>
                    <a:pt x="503" y="2450"/>
                  </a:lnTo>
                  <a:lnTo>
                    <a:pt x="456" y="2463"/>
                  </a:lnTo>
                  <a:lnTo>
                    <a:pt x="410" y="2478"/>
                  </a:lnTo>
                  <a:lnTo>
                    <a:pt x="368" y="2495"/>
                  </a:lnTo>
                  <a:lnTo>
                    <a:pt x="328" y="2511"/>
                  </a:lnTo>
                  <a:lnTo>
                    <a:pt x="289" y="2529"/>
                  </a:lnTo>
                  <a:lnTo>
                    <a:pt x="253" y="2548"/>
                  </a:lnTo>
                  <a:lnTo>
                    <a:pt x="219" y="2567"/>
                  </a:lnTo>
                  <a:lnTo>
                    <a:pt x="187" y="2585"/>
                  </a:lnTo>
                  <a:lnTo>
                    <a:pt x="158" y="2603"/>
                  </a:lnTo>
                  <a:lnTo>
                    <a:pt x="102" y="2637"/>
                  </a:lnTo>
                  <a:lnTo>
                    <a:pt x="51" y="2668"/>
                  </a:lnTo>
                  <a:lnTo>
                    <a:pt x="0" y="2700"/>
                  </a:lnTo>
                  <a:lnTo>
                    <a:pt x="0" y="2969"/>
                  </a:lnTo>
                  <a:lnTo>
                    <a:pt x="34" y="2954"/>
                  </a:lnTo>
                  <a:lnTo>
                    <a:pt x="67" y="2937"/>
                  </a:lnTo>
                  <a:lnTo>
                    <a:pt x="98" y="2921"/>
                  </a:lnTo>
                  <a:lnTo>
                    <a:pt x="127" y="2904"/>
                  </a:lnTo>
                  <a:lnTo>
                    <a:pt x="181" y="2873"/>
                  </a:lnTo>
                  <a:lnTo>
                    <a:pt x="230" y="2842"/>
                  </a:lnTo>
                  <a:lnTo>
                    <a:pt x="284" y="2809"/>
                  </a:lnTo>
                  <a:lnTo>
                    <a:pt x="338" y="2777"/>
                  </a:lnTo>
                  <a:lnTo>
                    <a:pt x="367" y="2760"/>
                  </a:lnTo>
                  <a:lnTo>
                    <a:pt x="396" y="2746"/>
                  </a:lnTo>
                  <a:lnTo>
                    <a:pt x="426" y="2732"/>
                  </a:lnTo>
                  <a:lnTo>
                    <a:pt x="457" y="2718"/>
                  </a:lnTo>
                  <a:lnTo>
                    <a:pt x="490" y="2706"/>
                  </a:lnTo>
                  <a:lnTo>
                    <a:pt x="526" y="2694"/>
                  </a:lnTo>
                  <a:lnTo>
                    <a:pt x="562" y="2685"/>
                  </a:lnTo>
                  <a:lnTo>
                    <a:pt x="601" y="2675"/>
                  </a:lnTo>
                  <a:lnTo>
                    <a:pt x="643" y="2670"/>
                  </a:lnTo>
                  <a:lnTo>
                    <a:pt x="686" y="2664"/>
                  </a:lnTo>
                  <a:lnTo>
                    <a:pt x="734" y="2660"/>
                  </a:lnTo>
                  <a:lnTo>
                    <a:pt x="783" y="2659"/>
                  </a:lnTo>
                  <a:lnTo>
                    <a:pt x="834" y="2660"/>
                  </a:lnTo>
                  <a:lnTo>
                    <a:pt x="881" y="2664"/>
                  </a:lnTo>
                  <a:lnTo>
                    <a:pt x="926" y="2670"/>
                  </a:lnTo>
                  <a:lnTo>
                    <a:pt x="967" y="2677"/>
                  </a:lnTo>
                  <a:lnTo>
                    <a:pt x="1007" y="2685"/>
                  </a:lnTo>
                  <a:lnTo>
                    <a:pt x="1044" y="2696"/>
                  </a:lnTo>
                  <a:lnTo>
                    <a:pt x="1079" y="2707"/>
                  </a:lnTo>
                  <a:lnTo>
                    <a:pt x="1114" y="2719"/>
                  </a:lnTo>
                  <a:lnTo>
                    <a:pt x="1145" y="2733"/>
                  </a:lnTo>
                  <a:lnTo>
                    <a:pt x="1176" y="2747"/>
                  </a:lnTo>
                  <a:lnTo>
                    <a:pt x="1204" y="2763"/>
                  </a:lnTo>
                  <a:lnTo>
                    <a:pt x="1233" y="2778"/>
                  </a:lnTo>
                  <a:lnTo>
                    <a:pt x="1286" y="2810"/>
                  </a:lnTo>
                  <a:lnTo>
                    <a:pt x="1337" y="2842"/>
                  </a:lnTo>
                  <a:lnTo>
                    <a:pt x="1389" y="2875"/>
                  </a:lnTo>
                  <a:lnTo>
                    <a:pt x="1418" y="2893"/>
                  </a:lnTo>
                  <a:lnTo>
                    <a:pt x="1450" y="2911"/>
                  </a:lnTo>
                  <a:lnTo>
                    <a:pt x="1484" y="2930"/>
                  </a:lnTo>
                  <a:lnTo>
                    <a:pt x="1520" y="2948"/>
                  </a:lnTo>
                  <a:lnTo>
                    <a:pt x="1558" y="2967"/>
                  </a:lnTo>
                  <a:lnTo>
                    <a:pt x="1600" y="2983"/>
                  </a:lnTo>
                  <a:lnTo>
                    <a:pt x="1642" y="3000"/>
                  </a:lnTo>
                  <a:lnTo>
                    <a:pt x="1688" y="3015"/>
                  </a:lnTo>
                  <a:lnTo>
                    <a:pt x="1737" y="3028"/>
                  </a:lnTo>
                  <a:lnTo>
                    <a:pt x="1787" y="3040"/>
                  </a:lnTo>
                  <a:lnTo>
                    <a:pt x="1842" y="3050"/>
                  </a:lnTo>
                  <a:lnTo>
                    <a:pt x="1869" y="3053"/>
                  </a:lnTo>
                  <a:lnTo>
                    <a:pt x="1897" y="3057"/>
                  </a:lnTo>
                  <a:lnTo>
                    <a:pt x="1927" y="3059"/>
                  </a:lnTo>
                  <a:lnTo>
                    <a:pt x="1956" y="3060"/>
                  </a:lnTo>
                  <a:lnTo>
                    <a:pt x="1987" y="3061"/>
                  </a:lnTo>
                  <a:lnTo>
                    <a:pt x="2019" y="3061"/>
                  </a:lnTo>
                  <a:lnTo>
                    <a:pt x="2049" y="3061"/>
                  </a:lnTo>
                  <a:lnTo>
                    <a:pt x="2080" y="3060"/>
                  </a:lnTo>
                  <a:lnTo>
                    <a:pt x="2110" y="3059"/>
                  </a:lnTo>
                  <a:lnTo>
                    <a:pt x="2139" y="3057"/>
                  </a:lnTo>
                  <a:lnTo>
                    <a:pt x="2167" y="3053"/>
                  </a:lnTo>
                  <a:lnTo>
                    <a:pt x="2195" y="3050"/>
                  </a:lnTo>
                  <a:lnTo>
                    <a:pt x="2248" y="3040"/>
                  </a:lnTo>
                  <a:lnTo>
                    <a:pt x="2298" y="3029"/>
                  </a:lnTo>
                  <a:lnTo>
                    <a:pt x="2347" y="3015"/>
                  </a:lnTo>
                  <a:lnTo>
                    <a:pt x="2392" y="3001"/>
                  </a:lnTo>
                  <a:lnTo>
                    <a:pt x="2434" y="2985"/>
                  </a:lnTo>
                  <a:lnTo>
                    <a:pt x="2474" y="2968"/>
                  </a:lnTo>
                  <a:lnTo>
                    <a:pt x="2513" y="2950"/>
                  </a:lnTo>
                  <a:lnTo>
                    <a:pt x="2549" y="2932"/>
                  </a:lnTo>
                  <a:lnTo>
                    <a:pt x="2583" y="2913"/>
                  </a:lnTo>
                  <a:lnTo>
                    <a:pt x="2615" y="2895"/>
                  </a:lnTo>
                  <a:lnTo>
                    <a:pt x="2645" y="2876"/>
                  </a:lnTo>
                  <a:lnTo>
                    <a:pt x="2700" y="2842"/>
                  </a:lnTo>
                  <a:lnTo>
                    <a:pt x="2753" y="2809"/>
                  </a:lnTo>
                  <a:lnTo>
                    <a:pt x="2808" y="2777"/>
                  </a:lnTo>
                  <a:lnTo>
                    <a:pt x="2836" y="2760"/>
                  </a:lnTo>
                  <a:lnTo>
                    <a:pt x="2865" y="2746"/>
                  </a:lnTo>
                  <a:lnTo>
                    <a:pt x="2895" y="2732"/>
                  </a:lnTo>
                  <a:lnTo>
                    <a:pt x="2927" y="2718"/>
                  </a:lnTo>
                  <a:lnTo>
                    <a:pt x="2960" y="2706"/>
                  </a:lnTo>
                  <a:lnTo>
                    <a:pt x="2995" y="2694"/>
                  </a:lnTo>
                  <a:lnTo>
                    <a:pt x="3031" y="2685"/>
                  </a:lnTo>
                  <a:lnTo>
                    <a:pt x="3070" y="2675"/>
                  </a:lnTo>
                  <a:lnTo>
                    <a:pt x="3111" y="2670"/>
                  </a:lnTo>
                  <a:lnTo>
                    <a:pt x="3156" y="2664"/>
                  </a:lnTo>
                  <a:lnTo>
                    <a:pt x="3203" y="2660"/>
                  </a:lnTo>
                  <a:lnTo>
                    <a:pt x="3253" y="2659"/>
                  </a:lnTo>
                  <a:lnTo>
                    <a:pt x="3303" y="2660"/>
                  </a:lnTo>
                  <a:lnTo>
                    <a:pt x="3350" y="2664"/>
                  </a:lnTo>
                  <a:lnTo>
                    <a:pt x="3395" y="2670"/>
                  </a:lnTo>
                  <a:lnTo>
                    <a:pt x="3437" y="2677"/>
                  </a:lnTo>
                  <a:lnTo>
                    <a:pt x="3476" y="2685"/>
                  </a:lnTo>
                  <a:lnTo>
                    <a:pt x="3514" y="2696"/>
                  </a:lnTo>
                  <a:lnTo>
                    <a:pt x="3549" y="2707"/>
                  </a:lnTo>
                  <a:lnTo>
                    <a:pt x="3582" y="2719"/>
                  </a:lnTo>
                  <a:lnTo>
                    <a:pt x="3614" y="2733"/>
                  </a:lnTo>
                  <a:lnTo>
                    <a:pt x="3645" y="2747"/>
                  </a:lnTo>
                  <a:lnTo>
                    <a:pt x="3674" y="2763"/>
                  </a:lnTo>
                  <a:lnTo>
                    <a:pt x="3701" y="2778"/>
                  </a:lnTo>
                  <a:lnTo>
                    <a:pt x="3755" y="2810"/>
                  </a:lnTo>
                  <a:lnTo>
                    <a:pt x="3805" y="2842"/>
                  </a:lnTo>
                  <a:lnTo>
                    <a:pt x="3858" y="2875"/>
                  </a:lnTo>
                  <a:lnTo>
                    <a:pt x="3888" y="2893"/>
                  </a:lnTo>
                  <a:lnTo>
                    <a:pt x="3920" y="2911"/>
                  </a:lnTo>
                  <a:lnTo>
                    <a:pt x="3953" y="2930"/>
                  </a:lnTo>
                  <a:lnTo>
                    <a:pt x="3989" y="2948"/>
                  </a:lnTo>
                  <a:lnTo>
                    <a:pt x="4028" y="2967"/>
                  </a:lnTo>
                  <a:lnTo>
                    <a:pt x="4068" y="2983"/>
                  </a:lnTo>
                  <a:lnTo>
                    <a:pt x="4112" y="3000"/>
                  </a:lnTo>
                  <a:lnTo>
                    <a:pt x="4158" y="3015"/>
                  </a:lnTo>
                  <a:lnTo>
                    <a:pt x="4207" y="3028"/>
                  </a:lnTo>
                  <a:lnTo>
                    <a:pt x="4257" y="3040"/>
                  </a:lnTo>
                  <a:lnTo>
                    <a:pt x="4310" y="3050"/>
                  </a:lnTo>
                  <a:lnTo>
                    <a:pt x="4339" y="3053"/>
                  </a:lnTo>
                  <a:lnTo>
                    <a:pt x="4367" y="3057"/>
                  </a:lnTo>
                  <a:lnTo>
                    <a:pt x="4397" y="3059"/>
                  </a:lnTo>
                  <a:lnTo>
                    <a:pt x="4426" y="3060"/>
                  </a:lnTo>
                  <a:lnTo>
                    <a:pt x="4457" y="3061"/>
                  </a:lnTo>
                  <a:lnTo>
                    <a:pt x="4487" y="3061"/>
                  </a:lnTo>
                  <a:lnTo>
                    <a:pt x="4519" y="3061"/>
                  </a:lnTo>
                  <a:lnTo>
                    <a:pt x="4550" y="3060"/>
                  </a:lnTo>
                  <a:lnTo>
                    <a:pt x="4579" y="3059"/>
                  </a:lnTo>
                  <a:lnTo>
                    <a:pt x="4609" y="3057"/>
                  </a:lnTo>
                  <a:lnTo>
                    <a:pt x="4637" y="3053"/>
                  </a:lnTo>
                  <a:lnTo>
                    <a:pt x="4664" y="3050"/>
                  </a:lnTo>
                  <a:lnTo>
                    <a:pt x="4718" y="3040"/>
                  </a:lnTo>
                  <a:lnTo>
                    <a:pt x="4768" y="3029"/>
                  </a:lnTo>
                  <a:lnTo>
                    <a:pt x="4815" y="3015"/>
                  </a:lnTo>
                  <a:lnTo>
                    <a:pt x="4860" y="3001"/>
                  </a:lnTo>
                  <a:lnTo>
                    <a:pt x="4904" y="2985"/>
                  </a:lnTo>
                  <a:lnTo>
                    <a:pt x="4944" y="2968"/>
                  </a:lnTo>
                  <a:lnTo>
                    <a:pt x="4982" y="2950"/>
                  </a:lnTo>
                  <a:lnTo>
                    <a:pt x="5018" y="2932"/>
                  </a:lnTo>
                  <a:lnTo>
                    <a:pt x="5053" y="2913"/>
                  </a:lnTo>
                  <a:lnTo>
                    <a:pt x="5085" y="2895"/>
                  </a:lnTo>
                  <a:lnTo>
                    <a:pt x="5114" y="2876"/>
                  </a:lnTo>
                  <a:lnTo>
                    <a:pt x="5170" y="2842"/>
                  </a:lnTo>
                  <a:lnTo>
                    <a:pt x="5223" y="2809"/>
                  </a:lnTo>
                  <a:lnTo>
                    <a:pt x="5277" y="2777"/>
                  </a:lnTo>
                  <a:lnTo>
                    <a:pt x="5305" y="2760"/>
                  </a:lnTo>
                  <a:lnTo>
                    <a:pt x="5335" y="2746"/>
                  </a:lnTo>
                  <a:lnTo>
                    <a:pt x="5364" y="2732"/>
                  </a:lnTo>
                  <a:lnTo>
                    <a:pt x="5396" y="2718"/>
                  </a:lnTo>
                  <a:lnTo>
                    <a:pt x="5429" y="2706"/>
                  </a:lnTo>
                  <a:lnTo>
                    <a:pt x="5465" y="2694"/>
                  </a:lnTo>
                  <a:lnTo>
                    <a:pt x="5501" y="2685"/>
                  </a:lnTo>
                  <a:lnTo>
                    <a:pt x="5540" y="2675"/>
                  </a:lnTo>
                  <a:lnTo>
                    <a:pt x="5581" y="2670"/>
                  </a:lnTo>
                  <a:lnTo>
                    <a:pt x="5625" y="2664"/>
                  </a:lnTo>
                  <a:lnTo>
                    <a:pt x="5672" y="2660"/>
                  </a:lnTo>
                  <a:lnTo>
                    <a:pt x="5723" y="2659"/>
                  </a:lnTo>
                  <a:lnTo>
                    <a:pt x="5773" y="2660"/>
                  </a:lnTo>
                  <a:lnTo>
                    <a:pt x="5820" y="2664"/>
                  </a:lnTo>
                  <a:lnTo>
                    <a:pt x="5865" y="2670"/>
                  </a:lnTo>
                  <a:lnTo>
                    <a:pt x="5906" y="2677"/>
                  </a:lnTo>
                  <a:lnTo>
                    <a:pt x="5946" y="2685"/>
                  </a:lnTo>
                  <a:lnTo>
                    <a:pt x="5984" y="2696"/>
                  </a:lnTo>
                  <a:lnTo>
                    <a:pt x="6019" y="2707"/>
                  </a:lnTo>
                  <a:lnTo>
                    <a:pt x="6052" y="2719"/>
                  </a:lnTo>
                  <a:lnTo>
                    <a:pt x="6084" y="2733"/>
                  </a:lnTo>
                  <a:lnTo>
                    <a:pt x="6115" y="2747"/>
                  </a:lnTo>
                  <a:lnTo>
                    <a:pt x="6143" y="2763"/>
                  </a:lnTo>
                  <a:lnTo>
                    <a:pt x="6171" y="2778"/>
                  </a:lnTo>
                  <a:lnTo>
                    <a:pt x="6225" y="2810"/>
                  </a:lnTo>
                  <a:lnTo>
                    <a:pt x="6275" y="2842"/>
                  </a:lnTo>
                  <a:lnTo>
                    <a:pt x="6286" y="2848"/>
                  </a:lnTo>
                  <a:lnTo>
                    <a:pt x="6286" y="2565"/>
                  </a:lnTo>
                  <a:lnTo>
                    <a:pt x="6234" y="2537"/>
                  </a:lnTo>
                  <a:lnTo>
                    <a:pt x="6207" y="2524"/>
                  </a:lnTo>
                  <a:lnTo>
                    <a:pt x="6177" y="2510"/>
                  </a:lnTo>
                  <a:lnTo>
                    <a:pt x="6148" y="2498"/>
                  </a:lnTo>
                  <a:lnTo>
                    <a:pt x="6116" y="2485"/>
                  </a:lnTo>
                  <a:lnTo>
                    <a:pt x="6083" y="2474"/>
                  </a:lnTo>
                  <a:lnTo>
                    <a:pt x="6049" y="2463"/>
                  </a:lnTo>
                  <a:lnTo>
                    <a:pt x="6013" y="2454"/>
                  </a:lnTo>
                  <a:lnTo>
                    <a:pt x="5976" y="2444"/>
                  </a:lnTo>
                  <a:lnTo>
                    <a:pt x="5938" y="2436"/>
                  </a:lnTo>
                  <a:lnTo>
                    <a:pt x="5898" y="2430"/>
                  </a:lnTo>
                  <a:lnTo>
                    <a:pt x="5856" y="2424"/>
                  </a:lnTo>
                  <a:lnTo>
                    <a:pt x="5813" y="2421"/>
                  </a:lnTo>
                  <a:lnTo>
                    <a:pt x="5769" y="2418"/>
                  </a:lnTo>
                  <a:lnTo>
                    <a:pt x="5723" y="2417"/>
                  </a:lnTo>
                  <a:lnTo>
                    <a:pt x="5691" y="2418"/>
                  </a:lnTo>
                  <a:lnTo>
                    <a:pt x="5660" y="2418"/>
                  </a:lnTo>
                  <a:lnTo>
                    <a:pt x="5631" y="2421"/>
                  </a:lnTo>
                  <a:lnTo>
                    <a:pt x="5603" y="2423"/>
                  </a:lnTo>
                  <a:lnTo>
                    <a:pt x="5574" y="2426"/>
                  </a:lnTo>
                  <a:lnTo>
                    <a:pt x="5546" y="2430"/>
                  </a:lnTo>
                  <a:lnTo>
                    <a:pt x="5493" y="2439"/>
                  </a:lnTo>
                  <a:lnTo>
                    <a:pt x="5442" y="2450"/>
                  </a:lnTo>
                  <a:lnTo>
                    <a:pt x="5395" y="2463"/>
                  </a:lnTo>
                  <a:lnTo>
                    <a:pt x="5350" y="2478"/>
                  </a:lnTo>
                  <a:lnTo>
                    <a:pt x="5306" y="2495"/>
                  </a:lnTo>
                  <a:lnTo>
                    <a:pt x="5266" y="2511"/>
                  </a:lnTo>
                  <a:lnTo>
                    <a:pt x="5229" y="2529"/>
                  </a:lnTo>
                  <a:lnTo>
                    <a:pt x="5192" y="2548"/>
                  </a:lnTo>
                  <a:lnTo>
                    <a:pt x="5158" y="2567"/>
                  </a:lnTo>
                  <a:lnTo>
                    <a:pt x="5126" y="2585"/>
                  </a:lnTo>
                  <a:lnTo>
                    <a:pt x="5096" y="2603"/>
                  </a:lnTo>
                  <a:lnTo>
                    <a:pt x="5042" y="2637"/>
                  </a:lnTo>
                  <a:close/>
                  <a:moveTo>
                    <a:pt x="5042" y="3160"/>
                  </a:moveTo>
                  <a:lnTo>
                    <a:pt x="5042" y="3160"/>
                  </a:lnTo>
                  <a:lnTo>
                    <a:pt x="4988" y="3193"/>
                  </a:lnTo>
                  <a:lnTo>
                    <a:pt x="4933" y="3227"/>
                  </a:lnTo>
                  <a:lnTo>
                    <a:pt x="4905" y="3242"/>
                  </a:lnTo>
                  <a:lnTo>
                    <a:pt x="4876" y="3257"/>
                  </a:lnTo>
                  <a:lnTo>
                    <a:pt x="4846" y="3271"/>
                  </a:lnTo>
                  <a:lnTo>
                    <a:pt x="4814" y="3284"/>
                  </a:lnTo>
                  <a:lnTo>
                    <a:pt x="4781" y="3297"/>
                  </a:lnTo>
                  <a:lnTo>
                    <a:pt x="4746" y="3308"/>
                  </a:lnTo>
                  <a:lnTo>
                    <a:pt x="4709" y="3319"/>
                  </a:lnTo>
                  <a:lnTo>
                    <a:pt x="4670" y="3327"/>
                  </a:lnTo>
                  <a:lnTo>
                    <a:pt x="4629" y="3334"/>
                  </a:lnTo>
                  <a:lnTo>
                    <a:pt x="4585" y="3339"/>
                  </a:lnTo>
                  <a:lnTo>
                    <a:pt x="4538" y="3342"/>
                  </a:lnTo>
                  <a:lnTo>
                    <a:pt x="4487" y="3343"/>
                  </a:lnTo>
                  <a:lnTo>
                    <a:pt x="4440" y="3342"/>
                  </a:lnTo>
                  <a:lnTo>
                    <a:pt x="4397" y="3340"/>
                  </a:lnTo>
                  <a:lnTo>
                    <a:pt x="4354" y="3335"/>
                  </a:lnTo>
                  <a:lnTo>
                    <a:pt x="4314" y="3328"/>
                  </a:lnTo>
                  <a:lnTo>
                    <a:pt x="4276" y="3321"/>
                  </a:lnTo>
                  <a:lnTo>
                    <a:pt x="4240" y="3311"/>
                  </a:lnTo>
                  <a:lnTo>
                    <a:pt x="4205" y="3301"/>
                  </a:lnTo>
                  <a:lnTo>
                    <a:pt x="4174" y="3289"/>
                  </a:lnTo>
                  <a:lnTo>
                    <a:pt x="4143" y="3277"/>
                  </a:lnTo>
                  <a:lnTo>
                    <a:pt x="4113" y="3264"/>
                  </a:lnTo>
                  <a:lnTo>
                    <a:pt x="4085" y="3250"/>
                  </a:lnTo>
                  <a:lnTo>
                    <a:pt x="4058" y="3236"/>
                  </a:lnTo>
                  <a:lnTo>
                    <a:pt x="4007" y="3206"/>
                  </a:lnTo>
                  <a:lnTo>
                    <a:pt x="3959" y="3176"/>
                  </a:lnTo>
                  <a:lnTo>
                    <a:pt x="3935" y="3162"/>
                  </a:lnTo>
                  <a:lnTo>
                    <a:pt x="3883" y="3127"/>
                  </a:lnTo>
                  <a:lnTo>
                    <a:pt x="3854" y="3110"/>
                  </a:lnTo>
                  <a:lnTo>
                    <a:pt x="3822" y="3091"/>
                  </a:lnTo>
                  <a:lnTo>
                    <a:pt x="3788" y="3073"/>
                  </a:lnTo>
                  <a:lnTo>
                    <a:pt x="3751" y="3054"/>
                  </a:lnTo>
                  <a:lnTo>
                    <a:pt x="3713" y="3037"/>
                  </a:lnTo>
                  <a:lnTo>
                    <a:pt x="3672" y="3019"/>
                  </a:lnTo>
                  <a:lnTo>
                    <a:pt x="3628" y="3002"/>
                  </a:lnTo>
                  <a:lnTo>
                    <a:pt x="3583" y="2988"/>
                  </a:lnTo>
                  <a:lnTo>
                    <a:pt x="3535" y="2974"/>
                  </a:lnTo>
                  <a:lnTo>
                    <a:pt x="3484" y="2963"/>
                  </a:lnTo>
                  <a:lnTo>
                    <a:pt x="3430" y="2954"/>
                  </a:lnTo>
                  <a:lnTo>
                    <a:pt x="3403" y="2949"/>
                  </a:lnTo>
                  <a:lnTo>
                    <a:pt x="3375" y="2947"/>
                  </a:lnTo>
                  <a:lnTo>
                    <a:pt x="3345" y="2945"/>
                  </a:lnTo>
                  <a:lnTo>
                    <a:pt x="3314" y="2942"/>
                  </a:lnTo>
                  <a:lnTo>
                    <a:pt x="3285" y="2941"/>
                  </a:lnTo>
                  <a:lnTo>
                    <a:pt x="3253" y="2941"/>
                  </a:lnTo>
                  <a:lnTo>
                    <a:pt x="3222" y="2941"/>
                  </a:lnTo>
                  <a:lnTo>
                    <a:pt x="3192" y="2942"/>
                  </a:lnTo>
                  <a:lnTo>
                    <a:pt x="3162" y="2945"/>
                  </a:lnTo>
                  <a:lnTo>
                    <a:pt x="3133" y="2947"/>
                  </a:lnTo>
                  <a:lnTo>
                    <a:pt x="3104" y="2949"/>
                  </a:lnTo>
                  <a:lnTo>
                    <a:pt x="3077" y="2953"/>
                  </a:lnTo>
                  <a:lnTo>
                    <a:pt x="3024" y="2962"/>
                  </a:lnTo>
                  <a:lnTo>
                    <a:pt x="2973" y="2974"/>
                  </a:lnTo>
                  <a:lnTo>
                    <a:pt x="2925" y="2987"/>
                  </a:lnTo>
                  <a:lnTo>
                    <a:pt x="2880" y="3002"/>
                  </a:lnTo>
                  <a:lnTo>
                    <a:pt x="2838" y="3018"/>
                  </a:lnTo>
                  <a:lnTo>
                    <a:pt x="2796" y="3035"/>
                  </a:lnTo>
                  <a:lnTo>
                    <a:pt x="2759" y="3053"/>
                  </a:lnTo>
                  <a:lnTo>
                    <a:pt x="2723" y="3071"/>
                  </a:lnTo>
                  <a:lnTo>
                    <a:pt x="2689" y="3090"/>
                  </a:lnTo>
                  <a:lnTo>
                    <a:pt x="2657" y="3109"/>
                  </a:lnTo>
                  <a:lnTo>
                    <a:pt x="2626" y="3126"/>
                  </a:lnTo>
                  <a:lnTo>
                    <a:pt x="2572" y="3160"/>
                  </a:lnTo>
                  <a:lnTo>
                    <a:pt x="2518" y="3193"/>
                  </a:lnTo>
                  <a:lnTo>
                    <a:pt x="2464" y="3227"/>
                  </a:lnTo>
                  <a:lnTo>
                    <a:pt x="2435" y="3242"/>
                  </a:lnTo>
                  <a:lnTo>
                    <a:pt x="2407" y="3257"/>
                  </a:lnTo>
                  <a:lnTo>
                    <a:pt x="2376" y="3271"/>
                  </a:lnTo>
                  <a:lnTo>
                    <a:pt x="2344" y="3284"/>
                  </a:lnTo>
                  <a:lnTo>
                    <a:pt x="2311" y="3297"/>
                  </a:lnTo>
                  <a:lnTo>
                    <a:pt x="2277" y="3308"/>
                  </a:lnTo>
                  <a:lnTo>
                    <a:pt x="2241" y="3319"/>
                  </a:lnTo>
                  <a:lnTo>
                    <a:pt x="2202" y="3327"/>
                  </a:lnTo>
                  <a:lnTo>
                    <a:pt x="2159" y="3334"/>
                  </a:lnTo>
                  <a:lnTo>
                    <a:pt x="2115" y="3339"/>
                  </a:lnTo>
                  <a:lnTo>
                    <a:pt x="2068" y="3342"/>
                  </a:lnTo>
                  <a:lnTo>
                    <a:pt x="2019" y="3343"/>
                  </a:lnTo>
                  <a:lnTo>
                    <a:pt x="1968" y="3342"/>
                  </a:lnTo>
                  <a:lnTo>
                    <a:pt x="1921" y="3339"/>
                  </a:lnTo>
                  <a:lnTo>
                    <a:pt x="1877" y="3334"/>
                  </a:lnTo>
                  <a:lnTo>
                    <a:pt x="1835" y="3327"/>
                  </a:lnTo>
                  <a:lnTo>
                    <a:pt x="1796" y="3317"/>
                  </a:lnTo>
                  <a:lnTo>
                    <a:pt x="1758" y="3308"/>
                  </a:lnTo>
                  <a:lnTo>
                    <a:pt x="1722" y="3296"/>
                  </a:lnTo>
                  <a:lnTo>
                    <a:pt x="1689" y="3283"/>
                  </a:lnTo>
                  <a:lnTo>
                    <a:pt x="1658" y="3270"/>
                  </a:lnTo>
                  <a:lnTo>
                    <a:pt x="1627" y="3256"/>
                  </a:lnTo>
                  <a:lnTo>
                    <a:pt x="1597" y="3241"/>
                  </a:lnTo>
                  <a:lnTo>
                    <a:pt x="1570" y="3225"/>
                  </a:lnTo>
                  <a:lnTo>
                    <a:pt x="1517" y="3193"/>
                  </a:lnTo>
                  <a:lnTo>
                    <a:pt x="1466" y="3162"/>
                  </a:lnTo>
                  <a:lnTo>
                    <a:pt x="1413" y="3127"/>
                  </a:lnTo>
                  <a:lnTo>
                    <a:pt x="1384" y="3110"/>
                  </a:lnTo>
                  <a:lnTo>
                    <a:pt x="1352" y="3091"/>
                  </a:lnTo>
                  <a:lnTo>
                    <a:pt x="1318" y="3073"/>
                  </a:lnTo>
                  <a:lnTo>
                    <a:pt x="1282" y="3054"/>
                  </a:lnTo>
                  <a:lnTo>
                    <a:pt x="1243" y="3037"/>
                  </a:lnTo>
                  <a:lnTo>
                    <a:pt x="1203" y="3019"/>
                  </a:lnTo>
                  <a:lnTo>
                    <a:pt x="1160" y="3002"/>
                  </a:lnTo>
                  <a:lnTo>
                    <a:pt x="1114" y="2988"/>
                  </a:lnTo>
                  <a:lnTo>
                    <a:pt x="1065" y="2974"/>
                  </a:lnTo>
                  <a:lnTo>
                    <a:pt x="1014" y="2963"/>
                  </a:lnTo>
                  <a:lnTo>
                    <a:pt x="961" y="2954"/>
                  </a:lnTo>
                  <a:lnTo>
                    <a:pt x="933" y="2949"/>
                  </a:lnTo>
                  <a:lnTo>
                    <a:pt x="905" y="2947"/>
                  </a:lnTo>
                  <a:lnTo>
                    <a:pt x="875" y="2945"/>
                  </a:lnTo>
                  <a:lnTo>
                    <a:pt x="846" y="2942"/>
                  </a:lnTo>
                  <a:lnTo>
                    <a:pt x="815" y="2941"/>
                  </a:lnTo>
                  <a:lnTo>
                    <a:pt x="783" y="2941"/>
                  </a:lnTo>
                  <a:lnTo>
                    <a:pt x="752" y="2941"/>
                  </a:lnTo>
                  <a:lnTo>
                    <a:pt x="722" y="2942"/>
                  </a:lnTo>
                  <a:lnTo>
                    <a:pt x="692" y="2945"/>
                  </a:lnTo>
                  <a:lnTo>
                    <a:pt x="663" y="2947"/>
                  </a:lnTo>
                  <a:lnTo>
                    <a:pt x="634" y="2949"/>
                  </a:lnTo>
                  <a:lnTo>
                    <a:pt x="607" y="2953"/>
                  </a:lnTo>
                  <a:lnTo>
                    <a:pt x="554" y="2962"/>
                  </a:lnTo>
                  <a:lnTo>
                    <a:pt x="503" y="2974"/>
                  </a:lnTo>
                  <a:lnTo>
                    <a:pt x="456" y="2987"/>
                  </a:lnTo>
                  <a:lnTo>
                    <a:pt x="410" y="3002"/>
                  </a:lnTo>
                  <a:lnTo>
                    <a:pt x="368" y="3018"/>
                  </a:lnTo>
                  <a:lnTo>
                    <a:pt x="328" y="3035"/>
                  </a:lnTo>
                  <a:lnTo>
                    <a:pt x="289" y="3053"/>
                  </a:lnTo>
                  <a:lnTo>
                    <a:pt x="253" y="3071"/>
                  </a:lnTo>
                  <a:lnTo>
                    <a:pt x="219" y="3090"/>
                  </a:lnTo>
                  <a:lnTo>
                    <a:pt x="187" y="3109"/>
                  </a:lnTo>
                  <a:lnTo>
                    <a:pt x="158" y="3126"/>
                  </a:lnTo>
                  <a:lnTo>
                    <a:pt x="102" y="3160"/>
                  </a:lnTo>
                  <a:lnTo>
                    <a:pt x="51" y="3192"/>
                  </a:lnTo>
                  <a:lnTo>
                    <a:pt x="0" y="3223"/>
                  </a:lnTo>
                  <a:lnTo>
                    <a:pt x="0" y="3493"/>
                  </a:lnTo>
                  <a:lnTo>
                    <a:pt x="34" y="3477"/>
                  </a:lnTo>
                  <a:lnTo>
                    <a:pt x="67" y="3461"/>
                  </a:lnTo>
                  <a:lnTo>
                    <a:pt x="98" y="3445"/>
                  </a:lnTo>
                  <a:lnTo>
                    <a:pt x="127" y="3428"/>
                  </a:lnTo>
                  <a:lnTo>
                    <a:pt x="181" y="3396"/>
                  </a:lnTo>
                  <a:lnTo>
                    <a:pt x="230" y="3366"/>
                  </a:lnTo>
                  <a:lnTo>
                    <a:pt x="284" y="3333"/>
                  </a:lnTo>
                  <a:lnTo>
                    <a:pt x="338" y="3300"/>
                  </a:lnTo>
                  <a:lnTo>
                    <a:pt x="367" y="3284"/>
                  </a:lnTo>
                  <a:lnTo>
                    <a:pt x="396" y="3269"/>
                  </a:lnTo>
                  <a:lnTo>
                    <a:pt x="426" y="3255"/>
                  </a:lnTo>
                  <a:lnTo>
                    <a:pt x="457" y="3242"/>
                  </a:lnTo>
                  <a:lnTo>
                    <a:pt x="490" y="3229"/>
                  </a:lnTo>
                  <a:lnTo>
                    <a:pt x="526" y="3218"/>
                  </a:lnTo>
                  <a:lnTo>
                    <a:pt x="562" y="3208"/>
                  </a:lnTo>
                  <a:lnTo>
                    <a:pt x="601" y="3199"/>
                  </a:lnTo>
                  <a:lnTo>
                    <a:pt x="643" y="3192"/>
                  </a:lnTo>
                  <a:lnTo>
                    <a:pt x="686" y="3188"/>
                  </a:lnTo>
                  <a:lnTo>
                    <a:pt x="734" y="3184"/>
                  </a:lnTo>
                  <a:lnTo>
                    <a:pt x="783" y="3183"/>
                  </a:lnTo>
                  <a:lnTo>
                    <a:pt x="834" y="3184"/>
                  </a:lnTo>
                  <a:lnTo>
                    <a:pt x="881" y="3188"/>
                  </a:lnTo>
                  <a:lnTo>
                    <a:pt x="926" y="3192"/>
                  </a:lnTo>
                  <a:lnTo>
                    <a:pt x="967" y="3199"/>
                  </a:lnTo>
                  <a:lnTo>
                    <a:pt x="1007" y="3209"/>
                  </a:lnTo>
                  <a:lnTo>
                    <a:pt x="1044" y="3219"/>
                  </a:lnTo>
                  <a:lnTo>
                    <a:pt x="1079" y="3230"/>
                  </a:lnTo>
                  <a:lnTo>
                    <a:pt x="1114" y="3243"/>
                  </a:lnTo>
                  <a:lnTo>
                    <a:pt x="1145" y="3256"/>
                  </a:lnTo>
                  <a:lnTo>
                    <a:pt x="1176" y="3271"/>
                  </a:lnTo>
                  <a:lnTo>
                    <a:pt x="1204" y="3286"/>
                  </a:lnTo>
                  <a:lnTo>
                    <a:pt x="1233" y="3301"/>
                  </a:lnTo>
                  <a:lnTo>
                    <a:pt x="1286" y="3333"/>
                  </a:lnTo>
                  <a:lnTo>
                    <a:pt x="1337" y="3365"/>
                  </a:lnTo>
                  <a:lnTo>
                    <a:pt x="1389" y="3399"/>
                  </a:lnTo>
                  <a:lnTo>
                    <a:pt x="1418" y="3417"/>
                  </a:lnTo>
                  <a:lnTo>
                    <a:pt x="1450" y="3435"/>
                  </a:lnTo>
                  <a:lnTo>
                    <a:pt x="1484" y="3453"/>
                  </a:lnTo>
                  <a:lnTo>
                    <a:pt x="1520" y="3472"/>
                  </a:lnTo>
                  <a:lnTo>
                    <a:pt x="1558" y="3490"/>
                  </a:lnTo>
                  <a:lnTo>
                    <a:pt x="1600" y="3507"/>
                  </a:lnTo>
                  <a:lnTo>
                    <a:pt x="1642" y="3524"/>
                  </a:lnTo>
                  <a:lnTo>
                    <a:pt x="1688" y="3538"/>
                  </a:lnTo>
                  <a:lnTo>
                    <a:pt x="1737" y="3552"/>
                  </a:lnTo>
                  <a:lnTo>
                    <a:pt x="1787" y="3563"/>
                  </a:lnTo>
                  <a:lnTo>
                    <a:pt x="1842" y="3572"/>
                  </a:lnTo>
                  <a:lnTo>
                    <a:pt x="1869" y="3577"/>
                  </a:lnTo>
                  <a:lnTo>
                    <a:pt x="1897" y="3579"/>
                  </a:lnTo>
                  <a:lnTo>
                    <a:pt x="1927" y="3582"/>
                  </a:lnTo>
                  <a:lnTo>
                    <a:pt x="1956" y="3584"/>
                  </a:lnTo>
                  <a:lnTo>
                    <a:pt x="1987" y="3585"/>
                  </a:lnTo>
                  <a:lnTo>
                    <a:pt x="2019" y="3585"/>
                  </a:lnTo>
                  <a:lnTo>
                    <a:pt x="2049" y="3585"/>
                  </a:lnTo>
                  <a:lnTo>
                    <a:pt x="2080" y="3584"/>
                  </a:lnTo>
                  <a:lnTo>
                    <a:pt x="2110" y="3583"/>
                  </a:lnTo>
                  <a:lnTo>
                    <a:pt x="2139" y="3579"/>
                  </a:lnTo>
                  <a:lnTo>
                    <a:pt x="2167" y="3577"/>
                  </a:lnTo>
                  <a:lnTo>
                    <a:pt x="2195" y="3573"/>
                  </a:lnTo>
                  <a:lnTo>
                    <a:pt x="2248" y="3564"/>
                  </a:lnTo>
                  <a:lnTo>
                    <a:pt x="2298" y="3552"/>
                  </a:lnTo>
                  <a:lnTo>
                    <a:pt x="2347" y="3539"/>
                  </a:lnTo>
                  <a:lnTo>
                    <a:pt x="2392" y="3525"/>
                  </a:lnTo>
                  <a:lnTo>
                    <a:pt x="2434" y="3509"/>
                  </a:lnTo>
                  <a:lnTo>
                    <a:pt x="2474" y="3491"/>
                  </a:lnTo>
                  <a:lnTo>
                    <a:pt x="2513" y="3473"/>
                  </a:lnTo>
                  <a:lnTo>
                    <a:pt x="2549" y="3455"/>
                  </a:lnTo>
                  <a:lnTo>
                    <a:pt x="2583" y="3437"/>
                  </a:lnTo>
                  <a:lnTo>
                    <a:pt x="2615" y="3418"/>
                  </a:lnTo>
                  <a:lnTo>
                    <a:pt x="2645" y="3400"/>
                  </a:lnTo>
                  <a:lnTo>
                    <a:pt x="2700" y="3366"/>
                  </a:lnTo>
                  <a:lnTo>
                    <a:pt x="2753" y="3333"/>
                  </a:lnTo>
                  <a:lnTo>
                    <a:pt x="2808" y="3300"/>
                  </a:lnTo>
                  <a:lnTo>
                    <a:pt x="2836" y="3284"/>
                  </a:lnTo>
                  <a:lnTo>
                    <a:pt x="2865" y="3269"/>
                  </a:lnTo>
                  <a:lnTo>
                    <a:pt x="2895" y="3255"/>
                  </a:lnTo>
                  <a:lnTo>
                    <a:pt x="2927" y="3242"/>
                  </a:lnTo>
                  <a:lnTo>
                    <a:pt x="2960" y="3229"/>
                  </a:lnTo>
                  <a:lnTo>
                    <a:pt x="2995" y="3218"/>
                  </a:lnTo>
                  <a:lnTo>
                    <a:pt x="3031" y="3208"/>
                  </a:lnTo>
                  <a:lnTo>
                    <a:pt x="3070" y="3199"/>
                  </a:lnTo>
                  <a:lnTo>
                    <a:pt x="3111" y="3192"/>
                  </a:lnTo>
                  <a:lnTo>
                    <a:pt x="3156" y="3188"/>
                  </a:lnTo>
                  <a:lnTo>
                    <a:pt x="3203" y="3184"/>
                  </a:lnTo>
                  <a:lnTo>
                    <a:pt x="3253" y="3183"/>
                  </a:lnTo>
                  <a:lnTo>
                    <a:pt x="3303" y="3184"/>
                  </a:lnTo>
                  <a:lnTo>
                    <a:pt x="3350" y="3188"/>
                  </a:lnTo>
                  <a:lnTo>
                    <a:pt x="3395" y="3192"/>
                  </a:lnTo>
                  <a:lnTo>
                    <a:pt x="3437" y="3199"/>
                  </a:lnTo>
                  <a:lnTo>
                    <a:pt x="3476" y="3209"/>
                  </a:lnTo>
                  <a:lnTo>
                    <a:pt x="3514" y="3219"/>
                  </a:lnTo>
                  <a:lnTo>
                    <a:pt x="3549" y="3230"/>
                  </a:lnTo>
                  <a:lnTo>
                    <a:pt x="3582" y="3243"/>
                  </a:lnTo>
                  <a:lnTo>
                    <a:pt x="3614" y="3256"/>
                  </a:lnTo>
                  <a:lnTo>
                    <a:pt x="3645" y="3271"/>
                  </a:lnTo>
                  <a:lnTo>
                    <a:pt x="3674" y="3286"/>
                  </a:lnTo>
                  <a:lnTo>
                    <a:pt x="3701" y="3301"/>
                  </a:lnTo>
                  <a:lnTo>
                    <a:pt x="3755" y="3333"/>
                  </a:lnTo>
                  <a:lnTo>
                    <a:pt x="3805" y="3365"/>
                  </a:lnTo>
                  <a:lnTo>
                    <a:pt x="3858" y="3399"/>
                  </a:lnTo>
                  <a:lnTo>
                    <a:pt x="3888" y="3417"/>
                  </a:lnTo>
                  <a:lnTo>
                    <a:pt x="3920" y="3435"/>
                  </a:lnTo>
                  <a:lnTo>
                    <a:pt x="3953" y="3453"/>
                  </a:lnTo>
                  <a:lnTo>
                    <a:pt x="3989" y="3472"/>
                  </a:lnTo>
                  <a:lnTo>
                    <a:pt x="4028" y="3490"/>
                  </a:lnTo>
                  <a:lnTo>
                    <a:pt x="4068" y="3507"/>
                  </a:lnTo>
                  <a:lnTo>
                    <a:pt x="4112" y="3524"/>
                  </a:lnTo>
                  <a:lnTo>
                    <a:pt x="4158" y="3538"/>
                  </a:lnTo>
                  <a:lnTo>
                    <a:pt x="4207" y="3552"/>
                  </a:lnTo>
                  <a:lnTo>
                    <a:pt x="4257" y="3563"/>
                  </a:lnTo>
                  <a:lnTo>
                    <a:pt x="4310" y="3572"/>
                  </a:lnTo>
                  <a:lnTo>
                    <a:pt x="4339" y="3577"/>
                  </a:lnTo>
                  <a:lnTo>
                    <a:pt x="4367" y="3579"/>
                  </a:lnTo>
                  <a:lnTo>
                    <a:pt x="4397" y="3582"/>
                  </a:lnTo>
                  <a:lnTo>
                    <a:pt x="4426" y="3584"/>
                  </a:lnTo>
                  <a:lnTo>
                    <a:pt x="4457" y="3585"/>
                  </a:lnTo>
                  <a:lnTo>
                    <a:pt x="4487" y="3585"/>
                  </a:lnTo>
                  <a:lnTo>
                    <a:pt x="4519" y="3585"/>
                  </a:lnTo>
                  <a:lnTo>
                    <a:pt x="4550" y="3584"/>
                  </a:lnTo>
                  <a:lnTo>
                    <a:pt x="4579" y="3583"/>
                  </a:lnTo>
                  <a:lnTo>
                    <a:pt x="4609" y="3579"/>
                  </a:lnTo>
                  <a:lnTo>
                    <a:pt x="4637" y="3577"/>
                  </a:lnTo>
                  <a:lnTo>
                    <a:pt x="4664" y="3573"/>
                  </a:lnTo>
                  <a:lnTo>
                    <a:pt x="4718" y="3564"/>
                  </a:lnTo>
                  <a:lnTo>
                    <a:pt x="4768" y="3552"/>
                  </a:lnTo>
                  <a:lnTo>
                    <a:pt x="4815" y="3539"/>
                  </a:lnTo>
                  <a:lnTo>
                    <a:pt x="4860" y="3525"/>
                  </a:lnTo>
                  <a:lnTo>
                    <a:pt x="4904" y="3509"/>
                  </a:lnTo>
                  <a:lnTo>
                    <a:pt x="4944" y="3491"/>
                  </a:lnTo>
                  <a:lnTo>
                    <a:pt x="4982" y="3473"/>
                  </a:lnTo>
                  <a:lnTo>
                    <a:pt x="5018" y="3455"/>
                  </a:lnTo>
                  <a:lnTo>
                    <a:pt x="5053" y="3437"/>
                  </a:lnTo>
                  <a:lnTo>
                    <a:pt x="5085" y="3418"/>
                  </a:lnTo>
                  <a:lnTo>
                    <a:pt x="5114" y="3400"/>
                  </a:lnTo>
                  <a:lnTo>
                    <a:pt x="5170" y="3366"/>
                  </a:lnTo>
                  <a:lnTo>
                    <a:pt x="5223" y="3333"/>
                  </a:lnTo>
                  <a:lnTo>
                    <a:pt x="5277" y="3300"/>
                  </a:lnTo>
                  <a:lnTo>
                    <a:pt x="5305" y="3284"/>
                  </a:lnTo>
                  <a:lnTo>
                    <a:pt x="5335" y="3269"/>
                  </a:lnTo>
                  <a:lnTo>
                    <a:pt x="5364" y="3255"/>
                  </a:lnTo>
                  <a:lnTo>
                    <a:pt x="5396" y="3242"/>
                  </a:lnTo>
                  <a:lnTo>
                    <a:pt x="5429" y="3229"/>
                  </a:lnTo>
                  <a:lnTo>
                    <a:pt x="5465" y="3218"/>
                  </a:lnTo>
                  <a:lnTo>
                    <a:pt x="5501" y="3208"/>
                  </a:lnTo>
                  <a:lnTo>
                    <a:pt x="5540" y="3199"/>
                  </a:lnTo>
                  <a:lnTo>
                    <a:pt x="5581" y="3192"/>
                  </a:lnTo>
                  <a:lnTo>
                    <a:pt x="5625" y="3188"/>
                  </a:lnTo>
                  <a:lnTo>
                    <a:pt x="5672" y="3184"/>
                  </a:lnTo>
                  <a:lnTo>
                    <a:pt x="5723" y="3183"/>
                  </a:lnTo>
                  <a:lnTo>
                    <a:pt x="5773" y="3184"/>
                  </a:lnTo>
                  <a:lnTo>
                    <a:pt x="5820" y="3188"/>
                  </a:lnTo>
                  <a:lnTo>
                    <a:pt x="5865" y="3192"/>
                  </a:lnTo>
                  <a:lnTo>
                    <a:pt x="5906" y="3199"/>
                  </a:lnTo>
                  <a:lnTo>
                    <a:pt x="5946" y="3209"/>
                  </a:lnTo>
                  <a:lnTo>
                    <a:pt x="5984" y="3219"/>
                  </a:lnTo>
                  <a:lnTo>
                    <a:pt x="6019" y="3230"/>
                  </a:lnTo>
                  <a:lnTo>
                    <a:pt x="6052" y="3243"/>
                  </a:lnTo>
                  <a:lnTo>
                    <a:pt x="6084" y="3256"/>
                  </a:lnTo>
                  <a:lnTo>
                    <a:pt x="6115" y="3271"/>
                  </a:lnTo>
                  <a:lnTo>
                    <a:pt x="6143" y="3286"/>
                  </a:lnTo>
                  <a:lnTo>
                    <a:pt x="6171" y="3301"/>
                  </a:lnTo>
                  <a:lnTo>
                    <a:pt x="6225" y="3333"/>
                  </a:lnTo>
                  <a:lnTo>
                    <a:pt x="6275" y="3365"/>
                  </a:lnTo>
                  <a:lnTo>
                    <a:pt x="6286" y="3372"/>
                  </a:lnTo>
                  <a:lnTo>
                    <a:pt x="6286" y="3088"/>
                  </a:lnTo>
                  <a:lnTo>
                    <a:pt x="6234" y="3061"/>
                  </a:lnTo>
                  <a:lnTo>
                    <a:pt x="6207" y="3047"/>
                  </a:lnTo>
                  <a:lnTo>
                    <a:pt x="6177" y="3034"/>
                  </a:lnTo>
                  <a:lnTo>
                    <a:pt x="6148" y="3021"/>
                  </a:lnTo>
                  <a:lnTo>
                    <a:pt x="6116" y="3009"/>
                  </a:lnTo>
                  <a:lnTo>
                    <a:pt x="6083" y="2998"/>
                  </a:lnTo>
                  <a:lnTo>
                    <a:pt x="6049" y="2987"/>
                  </a:lnTo>
                  <a:lnTo>
                    <a:pt x="6013" y="2976"/>
                  </a:lnTo>
                  <a:lnTo>
                    <a:pt x="5976" y="2968"/>
                  </a:lnTo>
                  <a:lnTo>
                    <a:pt x="5938" y="2960"/>
                  </a:lnTo>
                  <a:lnTo>
                    <a:pt x="5898" y="2953"/>
                  </a:lnTo>
                  <a:lnTo>
                    <a:pt x="5856" y="2948"/>
                  </a:lnTo>
                  <a:lnTo>
                    <a:pt x="5813" y="2945"/>
                  </a:lnTo>
                  <a:lnTo>
                    <a:pt x="5769" y="2942"/>
                  </a:lnTo>
                  <a:lnTo>
                    <a:pt x="5723" y="2941"/>
                  </a:lnTo>
                  <a:lnTo>
                    <a:pt x="5691" y="2941"/>
                  </a:lnTo>
                  <a:lnTo>
                    <a:pt x="5660" y="2942"/>
                  </a:lnTo>
                  <a:lnTo>
                    <a:pt x="5631" y="2945"/>
                  </a:lnTo>
                  <a:lnTo>
                    <a:pt x="5603" y="2947"/>
                  </a:lnTo>
                  <a:lnTo>
                    <a:pt x="5574" y="2949"/>
                  </a:lnTo>
                  <a:lnTo>
                    <a:pt x="5546" y="2953"/>
                  </a:lnTo>
                  <a:lnTo>
                    <a:pt x="5493" y="2962"/>
                  </a:lnTo>
                  <a:lnTo>
                    <a:pt x="5442" y="2974"/>
                  </a:lnTo>
                  <a:lnTo>
                    <a:pt x="5395" y="2987"/>
                  </a:lnTo>
                  <a:lnTo>
                    <a:pt x="5350" y="3002"/>
                  </a:lnTo>
                  <a:lnTo>
                    <a:pt x="5306" y="3018"/>
                  </a:lnTo>
                  <a:lnTo>
                    <a:pt x="5266" y="3035"/>
                  </a:lnTo>
                  <a:lnTo>
                    <a:pt x="5229" y="3053"/>
                  </a:lnTo>
                  <a:lnTo>
                    <a:pt x="5192" y="3071"/>
                  </a:lnTo>
                  <a:lnTo>
                    <a:pt x="5158" y="3090"/>
                  </a:lnTo>
                  <a:lnTo>
                    <a:pt x="5126" y="3109"/>
                  </a:lnTo>
                  <a:lnTo>
                    <a:pt x="5096" y="3126"/>
                  </a:lnTo>
                  <a:lnTo>
                    <a:pt x="5042" y="3160"/>
                  </a:lnTo>
                  <a:close/>
                  <a:moveTo>
                    <a:pt x="5723" y="1893"/>
                  </a:moveTo>
                  <a:lnTo>
                    <a:pt x="5723" y="1893"/>
                  </a:lnTo>
                  <a:lnTo>
                    <a:pt x="5691" y="1893"/>
                  </a:lnTo>
                  <a:lnTo>
                    <a:pt x="5660" y="1894"/>
                  </a:lnTo>
                  <a:lnTo>
                    <a:pt x="5631" y="1897"/>
                  </a:lnTo>
                  <a:lnTo>
                    <a:pt x="5603" y="1899"/>
                  </a:lnTo>
                  <a:lnTo>
                    <a:pt x="5574" y="1901"/>
                  </a:lnTo>
                  <a:lnTo>
                    <a:pt x="5546" y="1906"/>
                  </a:lnTo>
                  <a:lnTo>
                    <a:pt x="5493" y="1914"/>
                  </a:lnTo>
                  <a:lnTo>
                    <a:pt x="5442" y="1926"/>
                  </a:lnTo>
                  <a:lnTo>
                    <a:pt x="5395" y="1939"/>
                  </a:lnTo>
                  <a:lnTo>
                    <a:pt x="5350" y="1954"/>
                  </a:lnTo>
                  <a:lnTo>
                    <a:pt x="5306" y="1970"/>
                  </a:lnTo>
                  <a:lnTo>
                    <a:pt x="5266" y="1988"/>
                  </a:lnTo>
                  <a:lnTo>
                    <a:pt x="5229" y="2005"/>
                  </a:lnTo>
                  <a:lnTo>
                    <a:pt x="5192" y="2024"/>
                  </a:lnTo>
                  <a:lnTo>
                    <a:pt x="5158" y="2042"/>
                  </a:lnTo>
                  <a:lnTo>
                    <a:pt x="5126" y="2061"/>
                  </a:lnTo>
                  <a:lnTo>
                    <a:pt x="5096" y="2078"/>
                  </a:lnTo>
                  <a:lnTo>
                    <a:pt x="5041" y="2113"/>
                  </a:lnTo>
                  <a:lnTo>
                    <a:pt x="4988" y="2146"/>
                  </a:lnTo>
                  <a:lnTo>
                    <a:pt x="4933" y="2179"/>
                  </a:lnTo>
                  <a:lnTo>
                    <a:pt x="4905" y="2194"/>
                  </a:lnTo>
                  <a:lnTo>
                    <a:pt x="4876" y="2209"/>
                  </a:lnTo>
                  <a:lnTo>
                    <a:pt x="4846" y="2224"/>
                  </a:lnTo>
                  <a:lnTo>
                    <a:pt x="4814" y="2237"/>
                  </a:lnTo>
                  <a:lnTo>
                    <a:pt x="4781" y="2249"/>
                  </a:lnTo>
                  <a:lnTo>
                    <a:pt x="4746" y="2260"/>
                  </a:lnTo>
                  <a:lnTo>
                    <a:pt x="4709" y="2271"/>
                  </a:lnTo>
                  <a:lnTo>
                    <a:pt x="4670" y="2279"/>
                  </a:lnTo>
                  <a:lnTo>
                    <a:pt x="4629" y="2286"/>
                  </a:lnTo>
                  <a:lnTo>
                    <a:pt x="4585" y="2291"/>
                  </a:lnTo>
                  <a:lnTo>
                    <a:pt x="4538" y="2294"/>
                  </a:lnTo>
                  <a:lnTo>
                    <a:pt x="4487" y="2296"/>
                  </a:lnTo>
                  <a:lnTo>
                    <a:pt x="4440" y="2294"/>
                  </a:lnTo>
                  <a:lnTo>
                    <a:pt x="4395" y="2292"/>
                  </a:lnTo>
                  <a:lnTo>
                    <a:pt x="4353" y="2287"/>
                  </a:lnTo>
                  <a:lnTo>
                    <a:pt x="4313" y="2280"/>
                  </a:lnTo>
                  <a:lnTo>
                    <a:pt x="4275" y="2272"/>
                  </a:lnTo>
                  <a:lnTo>
                    <a:pt x="4238" y="2264"/>
                  </a:lnTo>
                  <a:lnTo>
                    <a:pt x="4204" y="2253"/>
                  </a:lnTo>
                  <a:lnTo>
                    <a:pt x="4172" y="2241"/>
                  </a:lnTo>
                  <a:lnTo>
                    <a:pt x="4140" y="2228"/>
                  </a:lnTo>
                  <a:lnTo>
                    <a:pt x="4111" y="2215"/>
                  </a:lnTo>
                  <a:lnTo>
                    <a:pt x="4083" y="2201"/>
                  </a:lnTo>
                  <a:lnTo>
                    <a:pt x="4057" y="2187"/>
                  </a:lnTo>
                  <a:lnTo>
                    <a:pt x="4005" y="2157"/>
                  </a:lnTo>
                  <a:lnTo>
                    <a:pt x="3956" y="2127"/>
                  </a:lnTo>
                  <a:lnTo>
                    <a:pt x="3935" y="2114"/>
                  </a:lnTo>
                  <a:lnTo>
                    <a:pt x="3883" y="2080"/>
                  </a:lnTo>
                  <a:lnTo>
                    <a:pt x="3854" y="2062"/>
                  </a:lnTo>
                  <a:lnTo>
                    <a:pt x="3822" y="2043"/>
                  </a:lnTo>
                  <a:lnTo>
                    <a:pt x="3788" y="2025"/>
                  </a:lnTo>
                  <a:lnTo>
                    <a:pt x="3751" y="2006"/>
                  </a:lnTo>
                  <a:lnTo>
                    <a:pt x="3713" y="1989"/>
                  </a:lnTo>
                  <a:lnTo>
                    <a:pt x="3672" y="1971"/>
                  </a:lnTo>
                  <a:lnTo>
                    <a:pt x="3628" y="1956"/>
                  </a:lnTo>
                  <a:lnTo>
                    <a:pt x="3583" y="1940"/>
                  </a:lnTo>
                  <a:lnTo>
                    <a:pt x="3535" y="1927"/>
                  </a:lnTo>
                  <a:lnTo>
                    <a:pt x="3484" y="1916"/>
                  </a:lnTo>
                  <a:lnTo>
                    <a:pt x="3430" y="1906"/>
                  </a:lnTo>
                  <a:lnTo>
                    <a:pt x="3403" y="1903"/>
                  </a:lnTo>
                  <a:lnTo>
                    <a:pt x="3375" y="1899"/>
                  </a:lnTo>
                  <a:lnTo>
                    <a:pt x="3345" y="1897"/>
                  </a:lnTo>
                  <a:lnTo>
                    <a:pt x="3314" y="1894"/>
                  </a:lnTo>
                  <a:lnTo>
                    <a:pt x="3285" y="1893"/>
                  </a:lnTo>
                  <a:lnTo>
                    <a:pt x="3253" y="1893"/>
                  </a:lnTo>
                  <a:lnTo>
                    <a:pt x="3222" y="1893"/>
                  </a:lnTo>
                  <a:lnTo>
                    <a:pt x="3192" y="1894"/>
                  </a:lnTo>
                  <a:lnTo>
                    <a:pt x="3162" y="1897"/>
                  </a:lnTo>
                  <a:lnTo>
                    <a:pt x="3133" y="1899"/>
                  </a:lnTo>
                  <a:lnTo>
                    <a:pt x="3104" y="1901"/>
                  </a:lnTo>
                  <a:lnTo>
                    <a:pt x="3077" y="1906"/>
                  </a:lnTo>
                  <a:lnTo>
                    <a:pt x="3024" y="1914"/>
                  </a:lnTo>
                  <a:lnTo>
                    <a:pt x="2973" y="1926"/>
                  </a:lnTo>
                  <a:lnTo>
                    <a:pt x="2925" y="1939"/>
                  </a:lnTo>
                  <a:lnTo>
                    <a:pt x="2880" y="1954"/>
                  </a:lnTo>
                  <a:lnTo>
                    <a:pt x="2838" y="1970"/>
                  </a:lnTo>
                  <a:lnTo>
                    <a:pt x="2796" y="1988"/>
                  </a:lnTo>
                  <a:lnTo>
                    <a:pt x="2759" y="2005"/>
                  </a:lnTo>
                  <a:lnTo>
                    <a:pt x="2722" y="2024"/>
                  </a:lnTo>
                  <a:lnTo>
                    <a:pt x="2689" y="2042"/>
                  </a:lnTo>
                  <a:lnTo>
                    <a:pt x="2657" y="2061"/>
                  </a:lnTo>
                  <a:lnTo>
                    <a:pt x="2626" y="2078"/>
                  </a:lnTo>
                  <a:lnTo>
                    <a:pt x="2572" y="2113"/>
                  </a:lnTo>
                  <a:lnTo>
                    <a:pt x="2518" y="2146"/>
                  </a:lnTo>
                  <a:lnTo>
                    <a:pt x="2464" y="2179"/>
                  </a:lnTo>
                  <a:lnTo>
                    <a:pt x="2435" y="2194"/>
                  </a:lnTo>
                  <a:lnTo>
                    <a:pt x="2407" y="2209"/>
                  </a:lnTo>
                  <a:lnTo>
                    <a:pt x="2376" y="2224"/>
                  </a:lnTo>
                  <a:lnTo>
                    <a:pt x="2344" y="2237"/>
                  </a:lnTo>
                  <a:lnTo>
                    <a:pt x="2311" y="2249"/>
                  </a:lnTo>
                  <a:lnTo>
                    <a:pt x="2277" y="2260"/>
                  </a:lnTo>
                  <a:lnTo>
                    <a:pt x="2241" y="2271"/>
                  </a:lnTo>
                  <a:lnTo>
                    <a:pt x="2202" y="2279"/>
                  </a:lnTo>
                  <a:lnTo>
                    <a:pt x="2159" y="2286"/>
                  </a:lnTo>
                  <a:lnTo>
                    <a:pt x="2115" y="2291"/>
                  </a:lnTo>
                  <a:lnTo>
                    <a:pt x="2068" y="2294"/>
                  </a:lnTo>
                  <a:lnTo>
                    <a:pt x="2019" y="2296"/>
                  </a:lnTo>
                  <a:lnTo>
                    <a:pt x="1968" y="2294"/>
                  </a:lnTo>
                  <a:lnTo>
                    <a:pt x="1921" y="2291"/>
                  </a:lnTo>
                  <a:lnTo>
                    <a:pt x="1877" y="2286"/>
                  </a:lnTo>
                  <a:lnTo>
                    <a:pt x="1835" y="2279"/>
                  </a:lnTo>
                  <a:lnTo>
                    <a:pt x="1796" y="2270"/>
                  </a:lnTo>
                  <a:lnTo>
                    <a:pt x="1758" y="2260"/>
                  </a:lnTo>
                  <a:lnTo>
                    <a:pt x="1722" y="2248"/>
                  </a:lnTo>
                  <a:lnTo>
                    <a:pt x="1689" y="2235"/>
                  </a:lnTo>
                  <a:lnTo>
                    <a:pt x="1658" y="2222"/>
                  </a:lnTo>
                  <a:lnTo>
                    <a:pt x="1627" y="2208"/>
                  </a:lnTo>
                  <a:lnTo>
                    <a:pt x="1597" y="2193"/>
                  </a:lnTo>
                  <a:lnTo>
                    <a:pt x="1570" y="2178"/>
                  </a:lnTo>
                  <a:lnTo>
                    <a:pt x="1517" y="2146"/>
                  </a:lnTo>
                  <a:lnTo>
                    <a:pt x="1466" y="2114"/>
                  </a:lnTo>
                  <a:lnTo>
                    <a:pt x="1413" y="2080"/>
                  </a:lnTo>
                  <a:lnTo>
                    <a:pt x="1384" y="2062"/>
                  </a:lnTo>
                  <a:lnTo>
                    <a:pt x="1352" y="2043"/>
                  </a:lnTo>
                  <a:lnTo>
                    <a:pt x="1318" y="2025"/>
                  </a:lnTo>
                  <a:lnTo>
                    <a:pt x="1282" y="2006"/>
                  </a:lnTo>
                  <a:lnTo>
                    <a:pt x="1243" y="1989"/>
                  </a:lnTo>
                  <a:lnTo>
                    <a:pt x="1203" y="1971"/>
                  </a:lnTo>
                  <a:lnTo>
                    <a:pt x="1160" y="1956"/>
                  </a:lnTo>
                  <a:lnTo>
                    <a:pt x="1114" y="1940"/>
                  </a:lnTo>
                  <a:lnTo>
                    <a:pt x="1065" y="1927"/>
                  </a:lnTo>
                  <a:lnTo>
                    <a:pt x="1014" y="1916"/>
                  </a:lnTo>
                  <a:lnTo>
                    <a:pt x="961" y="1906"/>
                  </a:lnTo>
                  <a:lnTo>
                    <a:pt x="933" y="1903"/>
                  </a:lnTo>
                  <a:lnTo>
                    <a:pt x="905" y="1899"/>
                  </a:lnTo>
                  <a:lnTo>
                    <a:pt x="875" y="1897"/>
                  </a:lnTo>
                  <a:lnTo>
                    <a:pt x="846" y="1894"/>
                  </a:lnTo>
                  <a:lnTo>
                    <a:pt x="815" y="1893"/>
                  </a:lnTo>
                  <a:lnTo>
                    <a:pt x="783" y="1893"/>
                  </a:lnTo>
                  <a:lnTo>
                    <a:pt x="752" y="1893"/>
                  </a:lnTo>
                  <a:lnTo>
                    <a:pt x="722" y="1894"/>
                  </a:lnTo>
                  <a:lnTo>
                    <a:pt x="692" y="1897"/>
                  </a:lnTo>
                  <a:lnTo>
                    <a:pt x="663" y="1899"/>
                  </a:lnTo>
                  <a:lnTo>
                    <a:pt x="634" y="1901"/>
                  </a:lnTo>
                  <a:lnTo>
                    <a:pt x="607" y="1906"/>
                  </a:lnTo>
                  <a:lnTo>
                    <a:pt x="554" y="1914"/>
                  </a:lnTo>
                  <a:lnTo>
                    <a:pt x="503" y="1926"/>
                  </a:lnTo>
                  <a:lnTo>
                    <a:pt x="456" y="1939"/>
                  </a:lnTo>
                  <a:lnTo>
                    <a:pt x="410" y="1954"/>
                  </a:lnTo>
                  <a:lnTo>
                    <a:pt x="368" y="1970"/>
                  </a:lnTo>
                  <a:lnTo>
                    <a:pt x="328" y="1988"/>
                  </a:lnTo>
                  <a:lnTo>
                    <a:pt x="289" y="2005"/>
                  </a:lnTo>
                  <a:lnTo>
                    <a:pt x="253" y="2024"/>
                  </a:lnTo>
                  <a:lnTo>
                    <a:pt x="219" y="2042"/>
                  </a:lnTo>
                  <a:lnTo>
                    <a:pt x="187" y="2061"/>
                  </a:lnTo>
                  <a:lnTo>
                    <a:pt x="158" y="2078"/>
                  </a:lnTo>
                  <a:lnTo>
                    <a:pt x="102" y="2113"/>
                  </a:lnTo>
                  <a:lnTo>
                    <a:pt x="51" y="2144"/>
                  </a:lnTo>
                  <a:lnTo>
                    <a:pt x="0" y="2175"/>
                  </a:lnTo>
                  <a:lnTo>
                    <a:pt x="0" y="2445"/>
                  </a:lnTo>
                  <a:lnTo>
                    <a:pt x="34" y="2430"/>
                  </a:lnTo>
                  <a:lnTo>
                    <a:pt x="67" y="2414"/>
                  </a:lnTo>
                  <a:lnTo>
                    <a:pt x="98" y="2397"/>
                  </a:lnTo>
                  <a:lnTo>
                    <a:pt x="127" y="2380"/>
                  </a:lnTo>
                  <a:lnTo>
                    <a:pt x="181" y="2349"/>
                  </a:lnTo>
                  <a:lnTo>
                    <a:pt x="230" y="2318"/>
                  </a:lnTo>
                  <a:lnTo>
                    <a:pt x="284" y="2285"/>
                  </a:lnTo>
                  <a:lnTo>
                    <a:pt x="338" y="2253"/>
                  </a:lnTo>
                  <a:lnTo>
                    <a:pt x="367" y="2237"/>
                  </a:lnTo>
                  <a:lnTo>
                    <a:pt x="396" y="2222"/>
                  </a:lnTo>
                  <a:lnTo>
                    <a:pt x="426" y="2207"/>
                  </a:lnTo>
                  <a:lnTo>
                    <a:pt x="457" y="2194"/>
                  </a:lnTo>
                  <a:lnTo>
                    <a:pt x="490" y="2182"/>
                  </a:lnTo>
                  <a:lnTo>
                    <a:pt x="526" y="2170"/>
                  </a:lnTo>
                  <a:lnTo>
                    <a:pt x="562" y="2161"/>
                  </a:lnTo>
                  <a:lnTo>
                    <a:pt x="601" y="2152"/>
                  </a:lnTo>
                  <a:lnTo>
                    <a:pt x="643" y="2144"/>
                  </a:lnTo>
                  <a:lnTo>
                    <a:pt x="686" y="2140"/>
                  </a:lnTo>
                  <a:lnTo>
                    <a:pt x="734" y="2136"/>
                  </a:lnTo>
                  <a:lnTo>
                    <a:pt x="783" y="2135"/>
                  </a:lnTo>
                  <a:lnTo>
                    <a:pt x="834" y="2136"/>
                  </a:lnTo>
                  <a:lnTo>
                    <a:pt x="881" y="2140"/>
                  </a:lnTo>
                  <a:lnTo>
                    <a:pt x="926" y="2146"/>
                  </a:lnTo>
                  <a:lnTo>
                    <a:pt x="967" y="2153"/>
                  </a:lnTo>
                  <a:lnTo>
                    <a:pt x="1007" y="2161"/>
                  </a:lnTo>
                  <a:lnTo>
                    <a:pt x="1044" y="2172"/>
                  </a:lnTo>
                  <a:lnTo>
                    <a:pt x="1079" y="2182"/>
                  </a:lnTo>
                  <a:lnTo>
                    <a:pt x="1114" y="2195"/>
                  </a:lnTo>
                  <a:lnTo>
                    <a:pt x="1145" y="2209"/>
                  </a:lnTo>
                  <a:lnTo>
                    <a:pt x="1176" y="2224"/>
                  </a:lnTo>
                  <a:lnTo>
                    <a:pt x="1204" y="2238"/>
                  </a:lnTo>
                  <a:lnTo>
                    <a:pt x="1233" y="2254"/>
                  </a:lnTo>
                  <a:lnTo>
                    <a:pt x="1286" y="2285"/>
                  </a:lnTo>
                  <a:lnTo>
                    <a:pt x="1337" y="2317"/>
                  </a:lnTo>
                  <a:lnTo>
                    <a:pt x="1389" y="2351"/>
                  </a:lnTo>
                  <a:lnTo>
                    <a:pt x="1418" y="2369"/>
                  </a:lnTo>
                  <a:lnTo>
                    <a:pt x="1450" y="2388"/>
                  </a:lnTo>
                  <a:lnTo>
                    <a:pt x="1484" y="2406"/>
                  </a:lnTo>
                  <a:lnTo>
                    <a:pt x="1520" y="2424"/>
                  </a:lnTo>
                  <a:lnTo>
                    <a:pt x="1558" y="2442"/>
                  </a:lnTo>
                  <a:lnTo>
                    <a:pt x="1600" y="2460"/>
                  </a:lnTo>
                  <a:lnTo>
                    <a:pt x="1642" y="2476"/>
                  </a:lnTo>
                  <a:lnTo>
                    <a:pt x="1688" y="2491"/>
                  </a:lnTo>
                  <a:lnTo>
                    <a:pt x="1737" y="2504"/>
                  </a:lnTo>
                  <a:lnTo>
                    <a:pt x="1787" y="2516"/>
                  </a:lnTo>
                  <a:lnTo>
                    <a:pt x="1842" y="2526"/>
                  </a:lnTo>
                  <a:lnTo>
                    <a:pt x="1869" y="2529"/>
                  </a:lnTo>
                  <a:lnTo>
                    <a:pt x="1897" y="2533"/>
                  </a:lnTo>
                  <a:lnTo>
                    <a:pt x="1927" y="2535"/>
                  </a:lnTo>
                  <a:lnTo>
                    <a:pt x="1956" y="2536"/>
                  </a:lnTo>
                  <a:lnTo>
                    <a:pt x="1987" y="2537"/>
                  </a:lnTo>
                  <a:lnTo>
                    <a:pt x="2019" y="2537"/>
                  </a:lnTo>
                  <a:lnTo>
                    <a:pt x="2049" y="2537"/>
                  </a:lnTo>
                  <a:lnTo>
                    <a:pt x="2080" y="2536"/>
                  </a:lnTo>
                  <a:lnTo>
                    <a:pt x="2110" y="2535"/>
                  </a:lnTo>
                  <a:lnTo>
                    <a:pt x="2139" y="2533"/>
                  </a:lnTo>
                  <a:lnTo>
                    <a:pt x="2167" y="2529"/>
                  </a:lnTo>
                  <a:lnTo>
                    <a:pt x="2195" y="2526"/>
                  </a:lnTo>
                  <a:lnTo>
                    <a:pt x="2248" y="2516"/>
                  </a:lnTo>
                  <a:lnTo>
                    <a:pt x="2298" y="2506"/>
                  </a:lnTo>
                  <a:lnTo>
                    <a:pt x="2347" y="2491"/>
                  </a:lnTo>
                  <a:lnTo>
                    <a:pt x="2392" y="2477"/>
                  </a:lnTo>
                  <a:lnTo>
                    <a:pt x="2434" y="2461"/>
                  </a:lnTo>
                  <a:lnTo>
                    <a:pt x="2474" y="2444"/>
                  </a:lnTo>
                  <a:lnTo>
                    <a:pt x="2513" y="2425"/>
                  </a:lnTo>
                  <a:lnTo>
                    <a:pt x="2549" y="2408"/>
                  </a:lnTo>
                  <a:lnTo>
                    <a:pt x="2583" y="2389"/>
                  </a:lnTo>
                  <a:lnTo>
                    <a:pt x="2615" y="2370"/>
                  </a:lnTo>
                  <a:lnTo>
                    <a:pt x="2645" y="2352"/>
                  </a:lnTo>
                  <a:lnTo>
                    <a:pt x="2700" y="2318"/>
                  </a:lnTo>
                  <a:lnTo>
                    <a:pt x="2753" y="2285"/>
                  </a:lnTo>
                  <a:lnTo>
                    <a:pt x="2808" y="2253"/>
                  </a:lnTo>
                  <a:lnTo>
                    <a:pt x="2836" y="2237"/>
                  </a:lnTo>
                  <a:lnTo>
                    <a:pt x="2865" y="2222"/>
                  </a:lnTo>
                  <a:lnTo>
                    <a:pt x="2895" y="2207"/>
                  </a:lnTo>
                  <a:lnTo>
                    <a:pt x="2927" y="2194"/>
                  </a:lnTo>
                  <a:lnTo>
                    <a:pt x="2960" y="2182"/>
                  </a:lnTo>
                  <a:lnTo>
                    <a:pt x="2995" y="2170"/>
                  </a:lnTo>
                  <a:lnTo>
                    <a:pt x="3031" y="2161"/>
                  </a:lnTo>
                  <a:lnTo>
                    <a:pt x="3070" y="2152"/>
                  </a:lnTo>
                  <a:lnTo>
                    <a:pt x="3111" y="2144"/>
                  </a:lnTo>
                  <a:lnTo>
                    <a:pt x="3156" y="2140"/>
                  </a:lnTo>
                  <a:lnTo>
                    <a:pt x="3203" y="2136"/>
                  </a:lnTo>
                  <a:lnTo>
                    <a:pt x="3253" y="2135"/>
                  </a:lnTo>
                  <a:lnTo>
                    <a:pt x="3303" y="2136"/>
                  </a:lnTo>
                  <a:lnTo>
                    <a:pt x="3350" y="2140"/>
                  </a:lnTo>
                  <a:lnTo>
                    <a:pt x="3395" y="2146"/>
                  </a:lnTo>
                  <a:lnTo>
                    <a:pt x="3437" y="2153"/>
                  </a:lnTo>
                  <a:lnTo>
                    <a:pt x="3476" y="2161"/>
                  </a:lnTo>
                  <a:lnTo>
                    <a:pt x="3514" y="2172"/>
                  </a:lnTo>
                  <a:lnTo>
                    <a:pt x="3549" y="2182"/>
                  </a:lnTo>
                  <a:lnTo>
                    <a:pt x="3582" y="2195"/>
                  </a:lnTo>
                  <a:lnTo>
                    <a:pt x="3614" y="2209"/>
                  </a:lnTo>
                  <a:lnTo>
                    <a:pt x="3645" y="2224"/>
                  </a:lnTo>
                  <a:lnTo>
                    <a:pt x="3674" y="2238"/>
                  </a:lnTo>
                  <a:lnTo>
                    <a:pt x="3701" y="2254"/>
                  </a:lnTo>
                  <a:lnTo>
                    <a:pt x="3755" y="2285"/>
                  </a:lnTo>
                  <a:lnTo>
                    <a:pt x="3805" y="2317"/>
                  </a:lnTo>
                  <a:lnTo>
                    <a:pt x="3858" y="2351"/>
                  </a:lnTo>
                  <a:lnTo>
                    <a:pt x="3888" y="2369"/>
                  </a:lnTo>
                  <a:lnTo>
                    <a:pt x="3920" y="2388"/>
                  </a:lnTo>
                  <a:lnTo>
                    <a:pt x="3953" y="2406"/>
                  </a:lnTo>
                  <a:lnTo>
                    <a:pt x="3989" y="2424"/>
                  </a:lnTo>
                  <a:lnTo>
                    <a:pt x="4028" y="2442"/>
                  </a:lnTo>
                  <a:lnTo>
                    <a:pt x="4068" y="2460"/>
                  </a:lnTo>
                  <a:lnTo>
                    <a:pt x="4112" y="2476"/>
                  </a:lnTo>
                  <a:lnTo>
                    <a:pt x="4158" y="2491"/>
                  </a:lnTo>
                  <a:lnTo>
                    <a:pt x="4207" y="2504"/>
                  </a:lnTo>
                  <a:lnTo>
                    <a:pt x="4257" y="2516"/>
                  </a:lnTo>
                  <a:lnTo>
                    <a:pt x="4310" y="2526"/>
                  </a:lnTo>
                  <a:lnTo>
                    <a:pt x="4339" y="2529"/>
                  </a:lnTo>
                  <a:lnTo>
                    <a:pt x="4367" y="2533"/>
                  </a:lnTo>
                  <a:lnTo>
                    <a:pt x="4397" y="2535"/>
                  </a:lnTo>
                  <a:lnTo>
                    <a:pt x="4426" y="2536"/>
                  </a:lnTo>
                  <a:lnTo>
                    <a:pt x="4457" y="2537"/>
                  </a:lnTo>
                  <a:lnTo>
                    <a:pt x="4487" y="2537"/>
                  </a:lnTo>
                  <a:lnTo>
                    <a:pt x="4519" y="2537"/>
                  </a:lnTo>
                  <a:lnTo>
                    <a:pt x="4550" y="2536"/>
                  </a:lnTo>
                  <a:lnTo>
                    <a:pt x="4579" y="2535"/>
                  </a:lnTo>
                  <a:lnTo>
                    <a:pt x="4609" y="2533"/>
                  </a:lnTo>
                  <a:lnTo>
                    <a:pt x="4637" y="2529"/>
                  </a:lnTo>
                  <a:lnTo>
                    <a:pt x="4664" y="2526"/>
                  </a:lnTo>
                  <a:lnTo>
                    <a:pt x="4718" y="2516"/>
                  </a:lnTo>
                  <a:lnTo>
                    <a:pt x="4768" y="2506"/>
                  </a:lnTo>
                  <a:lnTo>
                    <a:pt x="4815" y="2491"/>
                  </a:lnTo>
                  <a:lnTo>
                    <a:pt x="4860" y="2477"/>
                  </a:lnTo>
                  <a:lnTo>
                    <a:pt x="4904" y="2461"/>
                  </a:lnTo>
                  <a:lnTo>
                    <a:pt x="4944" y="2444"/>
                  </a:lnTo>
                  <a:lnTo>
                    <a:pt x="4982" y="2425"/>
                  </a:lnTo>
                  <a:lnTo>
                    <a:pt x="5018" y="2408"/>
                  </a:lnTo>
                  <a:lnTo>
                    <a:pt x="5053" y="2389"/>
                  </a:lnTo>
                  <a:lnTo>
                    <a:pt x="5085" y="2370"/>
                  </a:lnTo>
                  <a:lnTo>
                    <a:pt x="5114" y="2352"/>
                  </a:lnTo>
                  <a:lnTo>
                    <a:pt x="5170" y="2318"/>
                  </a:lnTo>
                  <a:lnTo>
                    <a:pt x="5223" y="2285"/>
                  </a:lnTo>
                  <a:lnTo>
                    <a:pt x="5277" y="2253"/>
                  </a:lnTo>
                  <a:lnTo>
                    <a:pt x="5305" y="2237"/>
                  </a:lnTo>
                  <a:lnTo>
                    <a:pt x="5335" y="2222"/>
                  </a:lnTo>
                  <a:lnTo>
                    <a:pt x="5364" y="2207"/>
                  </a:lnTo>
                  <a:lnTo>
                    <a:pt x="5396" y="2194"/>
                  </a:lnTo>
                  <a:lnTo>
                    <a:pt x="5429" y="2182"/>
                  </a:lnTo>
                  <a:lnTo>
                    <a:pt x="5465" y="2170"/>
                  </a:lnTo>
                  <a:lnTo>
                    <a:pt x="5501" y="2161"/>
                  </a:lnTo>
                  <a:lnTo>
                    <a:pt x="5540" y="2152"/>
                  </a:lnTo>
                  <a:lnTo>
                    <a:pt x="5581" y="2144"/>
                  </a:lnTo>
                  <a:lnTo>
                    <a:pt x="5625" y="2140"/>
                  </a:lnTo>
                  <a:lnTo>
                    <a:pt x="5672" y="2136"/>
                  </a:lnTo>
                  <a:lnTo>
                    <a:pt x="5723" y="2135"/>
                  </a:lnTo>
                  <a:lnTo>
                    <a:pt x="5773" y="2136"/>
                  </a:lnTo>
                  <a:lnTo>
                    <a:pt x="5820" y="2140"/>
                  </a:lnTo>
                  <a:lnTo>
                    <a:pt x="5865" y="2146"/>
                  </a:lnTo>
                  <a:lnTo>
                    <a:pt x="5906" y="2153"/>
                  </a:lnTo>
                  <a:lnTo>
                    <a:pt x="5946" y="2161"/>
                  </a:lnTo>
                  <a:lnTo>
                    <a:pt x="5984" y="2172"/>
                  </a:lnTo>
                  <a:lnTo>
                    <a:pt x="6019" y="2182"/>
                  </a:lnTo>
                  <a:lnTo>
                    <a:pt x="6052" y="2195"/>
                  </a:lnTo>
                  <a:lnTo>
                    <a:pt x="6084" y="2209"/>
                  </a:lnTo>
                  <a:lnTo>
                    <a:pt x="6115" y="2224"/>
                  </a:lnTo>
                  <a:lnTo>
                    <a:pt x="6143" y="2238"/>
                  </a:lnTo>
                  <a:lnTo>
                    <a:pt x="6171" y="2254"/>
                  </a:lnTo>
                  <a:lnTo>
                    <a:pt x="6225" y="2285"/>
                  </a:lnTo>
                  <a:lnTo>
                    <a:pt x="6275" y="2317"/>
                  </a:lnTo>
                  <a:lnTo>
                    <a:pt x="6286" y="2324"/>
                  </a:lnTo>
                  <a:lnTo>
                    <a:pt x="6286" y="2041"/>
                  </a:lnTo>
                  <a:lnTo>
                    <a:pt x="6234" y="2013"/>
                  </a:lnTo>
                  <a:lnTo>
                    <a:pt x="6207" y="1999"/>
                  </a:lnTo>
                  <a:lnTo>
                    <a:pt x="6177" y="1986"/>
                  </a:lnTo>
                  <a:lnTo>
                    <a:pt x="6148" y="1973"/>
                  </a:lnTo>
                  <a:lnTo>
                    <a:pt x="6116" y="1962"/>
                  </a:lnTo>
                  <a:lnTo>
                    <a:pt x="6083" y="1950"/>
                  </a:lnTo>
                  <a:lnTo>
                    <a:pt x="6049" y="1939"/>
                  </a:lnTo>
                  <a:lnTo>
                    <a:pt x="6013" y="1929"/>
                  </a:lnTo>
                  <a:lnTo>
                    <a:pt x="5976" y="1920"/>
                  </a:lnTo>
                  <a:lnTo>
                    <a:pt x="5938" y="1912"/>
                  </a:lnTo>
                  <a:lnTo>
                    <a:pt x="5898" y="1906"/>
                  </a:lnTo>
                  <a:lnTo>
                    <a:pt x="5856" y="1900"/>
                  </a:lnTo>
                  <a:lnTo>
                    <a:pt x="5813" y="1897"/>
                  </a:lnTo>
                  <a:lnTo>
                    <a:pt x="5769" y="1894"/>
                  </a:lnTo>
                  <a:lnTo>
                    <a:pt x="5723" y="18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287320" y="2248854"/>
            <a:ext cx="1338044" cy="1177495"/>
            <a:chOff x="6287320" y="2248854"/>
            <a:chExt cx="1338044" cy="1177495"/>
          </a:xfrm>
        </p:grpSpPr>
        <p:sp>
          <p:nvSpPr>
            <p:cNvPr id="207" name="Freeform 5"/>
            <p:cNvSpPr/>
            <p:nvPr/>
          </p:nvSpPr>
          <p:spPr bwMode="auto">
            <a:xfrm>
              <a:off x="6287320" y="2248854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8" name="Freeform 5"/>
            <p:cNvSpPr/>
            <p:nvPr/>
          </p:nvSpPr>
          <p:spPr bwMode="auto">
            <a:xfrm>
              <a:off x="6371426" y="2327362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2700000" scaled="0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5" name="KSO_Shape"/>
            <p:cNvSpPr>
              <a:spLocks noChangeAspect="1"/>
            </p:cNvSpPr>
            <p:nvPr/>
          </p:nvSpPr>
          <p:spPr bwMode="auto">
            <a:xfrm>
              <a:off x="6720117" y="2642037"/>
              <a:ext cx="432000" cy="456368"/>
            </a:xfrm>
            <a:custGeom>
              <a:avLst/>
              <a:gdLst>
                <a:gd name="T0" fmla="*/ 1602329 w 1268413"/>
                <a:gd name="T1" fmla="*/ 1764979 h 1341437"/>
                <a:gd name="T2" fmla="*/ 1629366 w 1268413"/>
                <a:gd name="T3" fmla="*/ 1804443 h 1341437"/>
                <a:gd name="T4" fmla="*/ 1624860 w 1268413"/>
                <a:gd name="T5" fmla="*/ 1852635 h 1341437"/>
                <a:gd name="T6" fmla="*/ 1587683 w 1268413"/>
                <a:gd name="T7" fmla="*/ 1892858 h 1341437"/>
                <a:gd name="T8" fmla="*/ 1052197 w 1268413"/>
                <a:gd name="T9" fmla="*/ 1837835 h 1341437"/>
                <a:gd name="T10" fmla="*/ 1549756 w 1268413"/>
                <a:gd name="T11" fmla="*/ 1828728 h 1341437"/>
                <a:gd name="T12" fmla="*/ 1562149 w 1268413"/>
                <a:gd name="T13" fmla="*/ 1805203 h 1341437"/>
                <a:gd name="T14" fmla="*/ 1548254 w 1268413"/>
                <a:gd name="T15" fmla="*/ 1752077 h 1341437"/>
                <a:gd name="T16" fmla="*/ 395043 w 1268413"/>
                <a:gd name="T17" fmla="*/ 1814306 h 1341437"/>
                <a:gd name="T18" fmla="*/ 425836 w 1268413"/>
                <a:gd name="T19" fmla="*/ 1814306 h 1341437"/>
                <a:gd name="T20" fmla="*/ 452498 w 1268413"/>
                <a:gd name="T21" fmla="*/ 1758973 h 1341437"/>
                <a:gd name="T22" fmla="*/ 483290 w 1268413"/>
                <a:gd name="T23" fmla="*/ 1796991 h 1341437"/>
                <a:gd name="T24" fmla="*/ 483666 w 1268413"/>
                <a:gd name="T25" fmla="*/ 1848559 h 1341437"/>
                <a:gd name="T26" fmla="*/ 451746 w 1268413"/>
                <a:gd name="T27" fmla="*/ 1883190 h 1341437"/>
                <a:gd name="T28" fmla="*/ 400300 w 1268413"/>
                <a:gd name="T29" fmla="*/ 1892976 h 1341437"/>
                <a:gd name="T30" fmla="*/ 339468 w 1268413"/>
                <a:gd name="T31" fmla="*/ 1859475 h 1341437"/>
                <a:gd name="T32" fmla="*/ 1412462 w 1268413"/>
                <a:gd name="T33" fmla="*/ 300213 h 1341437"/>
                <a:gd name="T34" fmla="*/ 1484103 w 1268413"/>
                <a:gd name="T35" fmla="*/ 336642 h 1341437"/>
                <a:gd name="T36" fmla="*/ 1529863 w 1268413"/>
                <a:gd name="T37" fmla="*/ 404992 h 1341437"/>
                <a:gd name="T38" fmla="*/ 1538491 w 1268413"/>
                <a:gd name="T39" fmla="*/ 483859 h 1341437"/>
                <a:gd name="T40" fmla="*/ 1519362 w 1268413"/>
                <a:gd name="T41" fmla="*/ 552210 h 1341437"/>
                <a:gd name="T42" fmla="*/ 1425215 w 1268413"/>
                <a:gd name="T43" fmla="*/ 1200418 h 1341437"/>
                <a:gd name="T44" fmla="*/ 1445845 w 1268413"/>
                <a:gd name="T45" fmla="*/ 1244358 h 1341437"/>
                <a:gd name="T46" fmla="*/ 1445469 w 1268413"/>
                <a:gd name="T47" fmla="*/ 1728073 h 1341437"/>
                <a:gd name="T48" fmla="*/ 1398209 w 1268413"/>
                <a:gd name="T49" fmla="*/ 1796425 h 1341437"/>
                <a:gd name="T50" fmla="*/ 1350199 w 1268413"/>
                <a:gd name="T51" fmla="*/ 1818582 h 1341437"/>
                <a:gd name="T52" fmla="*/ 1302562 w 1268413"/>
                <a:gd name="T53" fmla="*/ 1812198 h 1341437"/>
                <a:gd name="T54" fmla="*/ 1263179 w 1268413"/>
                <a:gd name="T55" fmla="*/ 1787035 h 1341437"/>
                <a:gd name="T56" fmla="*/ 1238048 w 1268413"/>
                <a:gd name="T57" fmla="*/ 1747977 h 1341437"/>
                <a:gd name="T58" fmla="*/ 960110 w 1268413"/>
                <a:gd name="T59" fmla="*/ 1118547 h 1341437"/>
                <a:gd name="T60" fmla="*/ 364477 w 1268413"/>
                <a:gd name="T61" fmla="*/ 1692770 h 1341437"/>
                <a:gd name="T62" fmla="*/ 318342 w 1268413"/>
                <a:gd name="T63" fmla="*/ 1692770 h 1341437"/>
                <a:gd name="T64" fmla="*/ 276333 w 1268413"/>
                <a:gd name="T65" fmla="*/ 1673617 h 1341437"/>
                <a:gd name="T66" fmla="*/ 245950 w 1268413"/>
                <a:gd name="T67" fmla="*/ 1637188 h 1341437"/>
                <a:gd name="T68" fmla="*/ 239199 w 1268413"/>
                <a:gd name="T69" fmla="*/ 1556820 h 1341437"/>
                <a:gd name="T70" fmla="*/ 814203 w 1268413"/>
                <a:gd name="T71" fmla="*/ 964194 h 1341437"/>
                <a:gd name="T72" fmla="*/ 787197 w 1268413"/>
                <a:gd name="T73" fmla="*/ 902227 h 1341437"/>
                <a:gd name="T74" fmla="*/ 784946 w 1268413"/>
                <a:gd name="T75" fmla="*/ 829746 h 1341437"/>
                <a:gd name="T76" fmla="*/ 814203 w 1268413"/>
                <a:gd name="T77" fmla="*/ 753132 h 1341437"/>
                <a:gd name="T78" fmla="*/ 457873 w 1268413"/>
                <a:gd name="T79" fmla="*/ 461326 h 1341437"/>
                <a:gd name="T80" fmla="*/ 403860 w 1268413"/>
                <a:gd name="T81" fmla="*/ 412503 h 1341437"/>
                <a:gd name="T82" fmla="*/ 407611 w 1268413"/>
                <a:gd name="T83" fmla="*/ 338145 h 1341437"/>
                <a:gd name="T84" fmla="*/ 465749 w 1268413"/>
                <a:gd name="T85" fmla="*/ 294954 h 1341437"/>
                <a:gd name="T86" fmla="*/ 1676327 w 1268413"/>
                <a:gd name="T87" fmla="*/ 7873 h 1341437"/>
                <a:gd name="T88" fmla="*/ 1742207 w 1268413"/>
                <a:gd name="T89" fmla="*/ 45742 h 1341437"/>
                <a:gd name="T90" fmla="*/ 1786376 w 1268413"/>
                <a:gd name="T91" fmla="*/ 107232 h 1341437"/>
                <a:gd name="T92" fmla="*/ 1799850 w 1268413"/>
                <a:gd name="T93" fmla="*/ 184844 h 1341437"/>
                <a:gd name="T94" fmla="*/ 1778889 w 1268413"/>
                <a:gd name="T95" fmla="*/ 259832 h 1341437"/>
                <a:gd name="T96" fmla="*/ 1729480 w 1268413"/>
                <a:gd name="T97" fmla="*/ 316823 h 1341437"/>
                <a:gd name="T98" fmla="*/ 1659481 w 1268413"/>
                <a:gd name="T99" fmla="*/ 347943 h 1341437"/>
                <a:gd name="T100" fmla="*/ 1580127 w 1268413"/>
                <a:gd name="T101" fmla="*/ 346069 h 1341437"/>
                <a:gd name="T102" fmla="*/ 1512375 w 1268413"/>
                <a:gd name="T103" fmla="*/ 311574 h 1341437"/>
                <a:gd name="T104" fmla="*/ 1465961 w 1268413"/>
                <a:gd name="T105" fmla="*/ 251959 h 1341437"/>
                <a:gd name="T106" fmla="*/ 1448742 w 1268413"/>
                <a:gd name="T107" fmla="*/ 175846 h 1341437"/>
                <a:gd name="T108" fmla="*/ 1465961 w 1268413"/>
                <a:gd name="T109" fmla="*/ 99359 h 1341437"/>
                <a:gd name="T110" fmla="*/ 1512375 w 1268413"/>
                <a:gd name="T111" fmla="*/ 40118 h 1341437"/>
                <a:gd name="T112" fmla="*/ 1580127 w 1268413"/>
                <a:gd name="T113" fmla="*/ 5624 h 134143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268413" h="1341437">
                  <a:moveTo>
                    <a:pt x="1096699" y="1233487"/>
                  </a:moveTo>
                  <a:lnTo>
                    <a:pt x="1100138" y="1233754"/>
                  </a:lnTo>
                  <a:lnTo>
                    <a:pt x="1103843" y="1234022"/>
                  </a:lnTo>
                  <a:lnTo>
                    <a:pt x="1107547" y="1234556"/>
                  </a:lnTo>
                  <a:lnTo>
                    <a:pt x="1111780" y="1235358"/>
                  </a:lnTo>
                  <a:lnTo>
                    <a:pt x="1116013" y="1236694"/>
                  </a:lnTo>
                  <a:lnTo>
                    <a:pt x="1120511" y="1238297"/>
                  </a:lnTo>
                  <a:lnTo>
                    <a:pt x="1124745" y="1240435"/>
                  </a:lnTo>
                  <a:lnTo>
                    <a:pt x="1128978" y="1242839"/>
                  </a:lnTo>
                  <a:lnTo>
                    <a:pt x="1133211" y="1245779"/>
                  </a:lnTo>
                  <a:lnTo>
                    <a:pt x="1137445" y="1249519"/>
                  </a:lnTo>
                  <a:lnTo>
                    <a:pt x="1139561" y="1251924"/>
                  </a:lnTo>
                  <a:lnTo>
                    <a:pt x="1141413" y="1254863"/>
                  </a:lnTo>
                  <a:lnTo>
                    <a:pt x="1143266" y="1257536"/>
                  </a:lnTo>
                  <a:lnTo>
                    <a:pt x="1144853" y="1260475"/>
                  </a:lnTo>
                  <a:lnTo>
                    <a:pt x="1146176" y="1263681"/>
                  </a:lnTo>
                  <a:lnTo>
                    <a:pt x="1147234" y="1267155"/>
                  </a:lnTo>
                  <a:lnTo>
                    <a:pt x="1148028" y="1270628"/>
                  </a:lnTo>
                  <a:lnTo>
                    <a:pt x="1148557" y="1274369"/>
                  </a:lnTo>
                  <a:lnTo>
                    <a:pt x="1149351" y="1277843"/>
                  </a:lnTo>
                  <a:lnTo>
                    <a:pt x="1149351" y="1281584"/>
                  </a:lnTo>
                  <a:lnTo>
                    <a:pt x="1149351" y="1285592"/>
                  </a:lnTo>
                  <a:lnTo>
                    <a:pt x="1149086" y="1289333"/>
                  </a:lnTo>
                  <a:lnTo>
                    <a:pt x="1148293" y="1293074"/>
                  </a:lnTo>
                  <a:lnTo>
                    <a:pt x="1147499" y="1297082"/>
                  </a:lnTo>
                  <a:lnTo>
                    <a:pt x="1146441" y="1300822"/>
                  </a:lnTo>
                  <a:lnTo>
                    <a:pt x="1144853" y="1304563"/>
                  </a:lnTo>
                  <a:lnTo>
                    <a:pt x="1143266" y="1308304"/>
                  </a:lnTo>
                  <a:lnTo>
                    <a:pt x="1141149" y="1311778"/>
                  </a:lnTo>
                  <a:lnTo>
                    <a:pt x="1139032" y="1315519"/>
                  </a:lnTo>
                  <a:lnTo>
                    <a:pt x="1136386" y="1318725"/>
                  </a:lnTo>
                  <a:lnTo>
                    <a:pt x="1133476" y="1321931"/>
                  </a:lnTo>
                  <a:lnTo>
                    <a:pt x="1130036" y="1325138"/>
                  </a:lnTo>
                  <a:lnTo>
                    <a:pt x="1126597" y="1328077"/>
                  </a:lnTo>
                  <a:lnTo>
                    <a:pt x="1122893" y="1330482"/>
                  </a:lnTo>
                  <a:lnTo>
                    <a:pt x="1118659" y="1332887"/>
                  </a:lnTo>
                  <a:lnTo>
                    <a:pt x="1114161" y="1335292"/>
                  </a:lnTo>
                  <a:lnTo>
                    <a:pt x="1109134" y="1336895"/>
                  </a:lnTo>
                  <a:lnTo>
                    <a:pt x="1104107" y="1338765"/>
                  </a:lnTo>
                  <a:lnTo>
                    <a:pt x="1098286" y="1339834"/>
                  </a:lnTo>
                  <a:lnTo>
                    <a:pt x="1092730" y="1340636"/>
                  </a:lnTo>
                  <a:lnTo>
                    <a:pt x="1086380" y="1341170"/>
                  </a:lnTo>
                  <a:lnTo>
                    <a:pt x="1079501" y="1341437"/>
                  </a:lnTo>
                  <a:lnTo>
                    <a:pt x="741363" y="1341437"/>
                  </a:lnTo>
                  <a:lnTo>
                    <a:pt x="741363" y="1294142"/>
                  </a:lnTo>
                  <a:lnTo>
                    <a:pt x="1061774" y="1294142"/>
                  </a:lnTo>
                  <a:lnTo>
                    <a:pt x="1063626" y="1294142"/>
                  </a:lnTo>
                  <a:lnTo>
                    <a:pt x="1068124" y="1294142"/>
                  </a:lnTo>
                  <a:lnTo>
                    <a:pt x="1074209" y="1293608"/>
                  </a:lnTo>
                  <a:lnTo>
                    <a:pt x="1077913" y="1293074"/>
                  </a:lnTo>
                  <a:lnTo>
                    <a:pt x="1081353" y="1292272"/>
                  </a:lnTo>
                  <a:lnTo>
                    <a:pt x="1085057" y="1291203"/>
                  </a:lnTo>
                  <a:lnTo>
                    <a:pt x="1088497" y="1289600"/>
                  </a:lnTo>
                  <a:lnTo>
                    <a:pt x="1091936" y="1287729"/>
                  </a:lnTo>
                  <a:lnTo>
                    <a:pt x="1094582" y="1285325"/>
                  </a:lnTo>
                  <a:lnTo>
                    <a:pt x="1095905" y="1284256"/>
                  </a:lnTo>
                  <a:lnTo>
                    <a:pt x="1096963" y="1282653"/>
                  </a:lnTo>
                  <a:lnTo>
                    <a:pt x="1098022" y="1281049"/>
                  </a:lnTo>
                  <a:lnTo>
                    <a:pt x="1099080" y="1279179"/>
                  </a:lnTo>
                  <a:lnTo>
                    <a:pt x="1099874" y="1277576"/>
                  </a:lnTo>
                  <a:lnTo>
                    <a:pt x="1100138" y="1275438"/>
                  </a:lnTo>
                  <a:lnTo>
                    <a:pt x="1100668" y="1273568"/>
                  </a:lnTo>
                  <a:lnTo>
                    <a:pt x="1100668" y="1271163"/>
                  </a:lnTo>
                  <a:lnTo>
                    <a:pt x="1100403" y="1269292"/>
                  </a:lnTo>
                  <a:lnTo>
                    <a:pt x="1100138" y="1266888"/>
                  </a:lnTo>
                  <a:lnTo>
                    <a:pt x="1098286" y="1261276"/>
                  </a:lnTo>
                  <a:lnTo>
                    <a:pt x="1096170" y="1255131"/>
                  </a:lnTo>
                  <a:lnTo>
                    <a:pt x="1093259" y="1248985"/>
                  </a:lnTo>
                  <a:lnTo>
                    <a:pt x="1088497" y="1238564"/>
                  </a:lnTo>
                  <a:lnTo>
                    <a:pt x="1086115" y="1234289"/>
                  </a:lnTo>
                  <a:lnTo>
                    <a:pt x="1087174" y="1234289"/>
                  </a:lnTo>
                  <a:lnTo>
                    <a:pt x="1090878" y="1233754"/>
                  </a:lnTo>
                  <a:lnTo>
                    <a:pt x="1096699" y="1233487"/>
                  </a:lnTo>
                  <a:close/>
                  <a:moveTo>
                    <a:pt x="33073" y="1036637"/>
                  </a:moveTo>
                  <a:lnTo>
                    <a:pt x="259821" y="1263525"/>
                  </a:lnTo>
                  <a:lnTo>
                    <a:pt x="261144" y="1264586"/>
                  </a:lnTo>
                  <a:lnTo>
                    <a:pt x="264319" y="1267766"/>
                  </a:lnTo>
                  <a:lnTo>
                    <a:pt x="269082" y="1271742"/>
                  </a:lnTo>
                  <a:lnTo>
                    <a:pt x="271992" y="1273863"/>
                  </a:lnTo>
                  <a:lnTo>
                    <a:pt x="275167" y="1275718"/>
                  </a:lnTo>
                  <a:lnTo>
                    <a:pt x="278342" y="1277573"/>
                  </a:lnTo>
                  <a:lnTo>
                    <a:pt x="282046" y="1278899"/>
                  </a:lnTo>
                  <a:lnTo>
                    <a:pt x="285221" y="1279959"/>
                  </a:lnTo>
                  <a:lnTo>
                    <a:pt x="289190" y="1280489"/>
                  </a:lnTo>
                  <a:lnTo>
                    <a:pt x="291042" y="1280489"/>
                  </a:lnTo>
                  <a:lnTo>
                    <a:pt x="292894" y="1280489"/>
                  </a:lnTo>
                  <a:lnTo>
                    <a:pt x="294746" y="1279694"/>
                  </a:lnTo>
                  <a:lnTo>
                    <a:pt x="296599" y="1279164"/>
                  </a:lnTo>
                  <a:lnTo>
                    <a:pt x="298186" y="1278634"/>
                  </a:lnTo>
                  <a:lnTo>
                    <a:pt x="300038" y="1277573"/>
                  </a:lnTo>
                  <a:lnTo>
                    <a:pt x="301626" y="1276248"/>
                  </a:lnTo>
                  <a:lnTo>
                    <a:pt x="303213" y="1274658"/>
                  </a:lnTo>
                  <a:lnTo>
                    <a:pt x="304801" y="1273332"/>
                  </a:lnTo>
                  <a:lnTo>
                    <a:pt x="305859" y="1271212"/>
                  </a:lnTo>
                  <a:lnTo>
                    <a:pt x="308769" y="1266176"/>
                  </a:lnTo>
                  <a:lnTo>
                    <a:pt x="311415" y="1260345"/>
                  </a:lnTo>
                  <a:lnTo>
                    <a:pt x="313532" y="1253983"/>
                  </a:lnTo>
                  <a:lnTo>
                    <a:pt x="317236" y="1243116"/>
                  </a:lnTo>
                  <a:lnTo>
                    <a:pt x="318824" y="1238610"/>
                  </a:lnTo>
                  <a:lnTo>
                    <a:pt x="319882" y="1239405"/>
                  </a:lnTo>
                  <a:lnTo>
                    <a:pt x="322792" y="1241791"/>
                  </a:lnTo>
                  <a:lnTo>
                    <a:pt x="326761" y="1245502"/>
                  </a:lnTo>
                  <a:lnTo>
                    <a:pt x="329142" y="1248152"/>
                  </a:lnTo>
                  <a:lnTo>
                    <a:pt x="331524" y="1250803"/>
                  </a:lnTo>
                  <a:lnTo>
                    <a:pt x="333905" y="1253983"/>
                  </a:lnTo>
                  <a:lnTo>
                    <a:pt x="336286" y="1257429"/>
                  </a:lnTo>
                  <a:lnTo>
                    <a:pt x="338403" y="1261405"/>
                  </a:lnTo>
                  <a:lnTo>
                    <a:pt x="340519" y="1265381"/>
                  </a:lnTo>
                  <a:lnTo>
                    <a:pt x="341842" y="1270152"/>
                  </a:lnTo>
                  <a:lnTo>
                    <a:pt x="343430" y="1274923"/>
                  </a:lnTo>
                  <a:lnTo>
                    <a:pt x="344224" y="1279959"/>
                  </a:lnTo>
                  <a:lnTo>
                    <a:pt x="344488" y="1285525"/>
                  </a:lnTo>
                  <a:lnTo>
                    <a:pt x="344224" y="1288971"/>
                  </a:lnTo>
                  <a:lnTo>
                    <a:pt x="343959" y="1292151"/>
                  </a:lnTo>
                  <a:lnTo>
                    <a:pt x="343165" y="1295332"/>
                  </a:lnTo>
                  <a:lnTo>
                    <a:pt x="341842" y="1298778"/>
                  </a:lnTo>
                  <a:lnTo>
                    <a:pt x="340784" y="1301693"/>
                  </a:lnTo>
                  <a:lnTo>
                    <a:pt x="338932" y="1304874"/>
                  </a:lnTo>
                  <a:lnTo>
                    <a:pt x="337344" y="1307790"/>
                  </a:lnTo>
                  <a:lnTo>
                    <a:pt x="335228" y="1310970"/>
                  </a:lnTo>
                  <a:lnTo>
                    <a:pt x="332847" y="1313886"/>
                  </a:lnTo>
                  <a:lnTo>
                    <a:pt x="330465" y="1316802"/>
                  </a:lnTo>
                  <a:lnTo>
                    <a:pt x="327555" y="1319187"/>
                  </a:lnTo>
                  <a:lnTo>
                    <a:pt x="324644" y="1321573"/>
                  </a:lnTo>
                  <a:lnTo>
                    <a:pt x="321734" y="1323958"/>
                  </a:lnTo>
                  <a:lnTo>
                    <a:pt x="318294" y="1326079"/>
                  </a:lnTo>
                  <a:lnTo>
                    <a:pt x="314855" y="1327934"/>
                  </a:lnTo>
                  <a:lnTo>
                    <a:pt x="311151" y="1329524"/>
                  </a:lnTo>
                  <a:lnTo>
                    <a:pt x="307447" y="1331115"/>
                  </a:lnTo>
                  <a:lnTo>
                    <a:pt x="303213" y="1332175"/>
                  </a:lnTo>
                  <a:lnTo>
                    <a:pt x="299244" y="1332970"/>
                  </a:lnTo>
                  <a:lnTo>
                    <a:pt x="295011" y="1333500"/>
                  </a:lnTo>
                  <a:lnTo>
                    <a:pt x="290778" y="1333500"/>
                  </a:lnTo>
                  <a:lnTo>
                    <a:pt x="286544" y="1333500"/>
                  </a:lnTo>
                  <a:lnTo>
                    <a:pt x="282046" y="1332970"/>
                  </a:lnTo>
                  <a:lnTo>
                    <a:pt x="277284" y="1332175"/>
                  </a:lnTo>
                  <a:lnTo>
                    <a:pt x="272786" y="1330850"/>
                  </a:lnTo>
                  <a:lnTo>
                    <a:pt x="268024" y="1329259"/>
                  </a:lnTo>
                  <a:lnTo>
                    <a:pt x="263261" y="1326874"/>
                  </a:lnTo>
                  <a:lnTo>
                    <a:pt x="258499" y="1324488"/>
                  </a:lnTo>
                  <a:lnTo>
                    <a:pt x="253736" y="1321308"/>
                  </a:lnTo>
                  <a:lnTo>
                    <a:pt x="248709" y="1317862"/>
                  </a:lnTo>
                  <a:lnTo>
                    <a:pt x="243946" y="1313886"/>
                  </a:lnTo>
                  <a:lnTo>
                    <a:pt x="239184" y="1309380"/>
                  </a:lnTo>
                  <a:lnTo>
                    <a:pt x="0" y="1069769"/>
                  </a:lnTo>
                  <a:lnTo>
                    <a:pt x="33073" y="1036637"/>
                  </a:lnTo>
                  <a:close/>
                  <a:moveTo>
                    <a:pt x="340582" y="206375"/>
                  </a:moveTo>
                  <a:lnTo>
                    <a:pt x="966659" y="206640"/>
                  </a:lnTo>
                  <a:lnTo>
                    <a:pt x="970359" y="206904"/>
                  </a:lnTo>
                  <a:lnTo>
                    <a:pt x="974851" y="207433"/>
                  </a:lnTo>
                  <a:lnTo>
                    <a:pt x="980666" y="208226"/>
                  </a:lnTo>
                  <a:lnTo>
                    <a:pt x="987537" y="209549"/>
                  </a:lnTo>
                  <a:lnTo>
                    <a:pt x="995201" y="211400"/>
                  </a:lnTo>
                  <a:lnTo>
                    <a:pt x="1003658" y="214044"/>
                  </a:lnTo>
                  <a:lnTo>
                    <a:pt x="1012908" y="217482"/>
                  </a:lnTo>
                  <a:lnTo>
                    <a:pt x="1017665" y="219598"/>
                  </a:lnTo>
                  <a:lnTo>
                    <a:pt x="1022157" y="221713"/>
                  </a:lnTo>
                  <a:lnTo>
                    <a:pt x="1027179" y="224093"/>
                  </a:lnTo>
                  <a:lnTo>
                    <a:pt x="1031671" y="227002"/>
                  </a:lnTo>
                  <a:lnTo>
                    <a:pt x="1036428" y="230176"/>
                  </a:lnTo>
                  <a:lnTo>
                    <a:pt x="1041185" y="233085"/>
                  </a:lnTo>
                  <a:lnTo>
                    <a:pt x="1045678" y="237052"/>
                  </a:lnTo>
                  <a:lnTo>
                    <a:pt x="1049907" y="241019"/>
                  </a:lnTo>
                  <a:lnTo>
                    <a:pt x="1054135" y="245250"/>
                  </a:lnTo>
                  <a:lnTo>
                    <a:pt x="1058364" y="249745"/>
                  </a:lnTo>
                  <a:lnTo>
                    <a:pt x="1062064" y="254506"/>
                  </a:lnTo>
                  <a:lnTo>
                    <a:pt x="1066028" y="260059"/>
                  </a:lnTo>
                  <a:lnTo>
                    <a:pt x="1069199" y="265877"/>
                  </a:lnTo>
                  <a:lnTo>
                    <a:pt x="1072370" y="271695"/>
                  </a:lnTo>
                  <a:lnTo>
                    <a:pt x="1075277" y="278306"/>
                  </a:lnTo>
                  <a:lnTo>
                    <a:pt x="1077920" y="285182"/>
                  </a:lnTo>
                  <a:lnTo>
                    <a:pt x="1078977" y="288356"/>
                  </a:lnTo>
                  <a:lnTo>
                    <a:pt x="1079770" y="291794"/>
                  </a:lnTo>
                  <a:lnTo>
                    <a:pt x="1081092" y="296554"/>
                  </a:lnTo>
                  <a:lnTo>
                    <a:pt x="1082149" y="302901"/>
                  </a:lnTo>
                  <a:lnTo>
                    <a:pt x="1083206" y="309776"/>
                  </a:lnTo>
                  <a:lnTo>
                    <a:pt x="1083999" y="317710"/>
                  </a:lnTo>
                  <a:lnTo>
                    <a:pt x="1084263" y="326437"/>
                  </a:lnTo>
                  <a:lnTo>
                    <a:pt x="1084263" y="335957"/>
                  </a:lnTo>
                  <a:lnTo>
                    <a:pt x="1083999" y="340717"/>
                  </a:lnTo>
                  <a:lnTo>
                    <a:pt x="1083206" y="345742"/>
                  </a:lnTo>
                  <a:lnTo>
                    <a:pt x="1082413" y="351031"/>
                  </a:lnTo>
                  <a:lnTo>
                    <a:pt x="1081620" y="356320"/>
                  </a:lnTo>
                  <a:lnTo>
                    <a:pt x="1080563" y="361609"/>
                  </a:lnTo>
                  <a:lnTo>
                    <a:pt x="1078977" y="366898"/>
                  </a:lnTo>
                  <a:lnTo>
                    <a:pt x="1077392" y="372187"/>
                  </a:lnTo>
                  <a:lnTo>
                    <a:pt x="1075277" y="378005"/>
                  </a:lnTo>
                  <a:lnTo>
                    <a:pt x="1073163" y="383294"/>
                  </a:lnTo>
                  <a:lnTo>
                    <a:pt x="1070521" y="388848"/>
                  </a:lnTo>
                  <a:lnTo>
                    <a:pt x="1067613" y="394137"/>
                  </a:lnTo>
                  <a:lnTo>
                    <a:pt x="1064178" y="399955"/>
                  </a:lnTo>
                  <a:lnTo>
                    <a:pt x="1060478" y="405244"/>
                  </a:lnTo>
                  <a:lnTo>
                    <a:pt x="1056514" y="410533"/>
                  </a:lnTo>
                  <a:lnTo>
                    <a:pt x="813377" y="653566"/>
                  </a:lnTo>
                  <a:lnTo>
                    <a:pt x="996522" y="836567"/>
                  </a:lnTo>
                  <a:lnTo>
                    <a:pt x="999429" y="839476"/>
                  </a:lnTo>
                  <a:lnTo>
                    <a:pt x="1002072" y="842121"/>
                  </a:lnTo>
                  <a:lnTo>
                    <a:pt x="1004186" y="845294"/>
                  </a:lnTo>
                  <a:lnTo>
                    <a:pt x="1006565" y="848203"/>
                  </a:lnTo>
                  <a:lnTo>
                    <a:pt x="1008679" y="851377"/>
                  </a:lnTo>
                  <a:lnTo>
                    <a:pt x="1010529" y="854550"/>
                  </a:lnTo>
                  <a:lnTo>
                    <a:pt x="1012379" y="857988"/>
                  </a:lnTo>
                  <a:lnTo>
                    <a:pt x="1013965" y="861426"/>
                  </a:lnTo>
                  <a:lnTo>
                    <a:pt x="1015286" y="865128"/>
                  </a:lnTo>
                  <a:lnTo>
                    <a:pt x="1016872" y="868566"/>
                  </a:lnTo>
                  <a:lnTo>
                    <a:pt x="1017665" y="872533"/>
                  </a:lnTo>
                  <a:lnTo>
                    <a:pt x="1018722" y="876235"/>
                  </a:lnTo>
                  <a:lnTo>
                    <a:pt x="1019515" y="879938"/>
                  </a:lnTo>
                  <a:lnTo>
                    <a:pt x="1020043" y="883904"/>
                  </a:lnTo>
                  <a:lnTo>
                    <a:pt x="1020307" y="887871"/>
                  </a:lnTo>
                  <a:lnTo>
                    <a:pt x="1020307" y="892367"/>
                  </a:lnTo>
                  <a:lnTo>
                    <a:pt x="1020307" y="1204422"/>
                  </a:lnTo>
                  <a:lnTo>
                    <a:pt x="1020307" y="1207331"/>
                  </a:lnTo>
                  <a:lnTo>
                    <a:pt x="1020043" y="1210504"/>
                  </a:lnTo>
                  <a:lnTo>
                    <a:pt x="1019515" y="1213678"/>
                  </a:lnTo>
                  <a:lnTo>
                    <a:pt x="1018457" y="1216851"/>
                  </a:lnTo>
                  <a:lnTo>
                    <a:pt x="1017665" y="1220289"/>
                  </a:lnTo>
                  <a:lnTo>
                    <a:pt x="1016607" y="1223462"/>
                  </a:lnTo>
                  <a:lnTo>
                    <a:pt x="1013965" y="1230074"/>
                  </a:lnTo>
                  <a:lnTo>
                    <a:pt x="1010529" y="1236156"/>
                  </a:lnTo>
                  <a:lnTo>
                    <a:pt x="1006301" y="1242503"/>
                  </a:lnTo>
                  <a:lnTo>
                    <a:pt x="1001808" y="1248850"/>
                  </a:lnTo>
                  <a:lnTo>
                    <a:pt x="996522" y="1254403"/>
                  </a:lnTo>
                  <a:lnTo>
                    <a:pt x="991237" y="1260221"/>
                  </a:lnTo>
                  <a:lnTo>
                    <a:pt x="985158" y="1264982"/>
                  </a:lnTo>
                  <a:lnTo>
                    <a:pt x="978816" y="1269742"/>
                  </a:lnTo>
                  <a:lnTo>
                    <a:pt x="975380" y="1271593"/>
                  </a:lnTo>
                  <a:lnTo>
                    <a:pt x="972473" y="1273444"/>
                  </a:lnTo>
                  <a:lnTo>
                    <a:pt x="969037" y="1275031"/>
                  </a:lnTo>
                  <a:lnTo>
                    <a:pt x="965602" y="1276353"/>
                  </a:lnTo>
                  <a:lnTo>
                    <a:pt x="962166" y="1277940"/>
                  </a:lnTo>
                  <a:lnTo>
                    <a:pt x="958466" y="1278998"/>
                  </a:lnTo>
                  <a:lnTo>
                    <a:pt x="955031" y="1279791"/>
                  </a:lnTo>
                  <a:lnTo>
                    <a:pt x="951331" y="1280584"/>
                  </a:lnTo>
                  <a:lnTo>
                    <a:pt x="947895" y="1280849"/>
                  </a:lnTo>
                  <a:lnTo>
                    <a:pt x="944195" y="1281113"/>
                  </a:lnTo>
                  <a:lnTo>
                    <a:pt x="940231" y="1280849"/>
                  </a:lnTo>
                  <a:lnTo>
                    <a:pt x="936531" y="1280584"/>
                  </a:lnTo>
                  <a:lnTo>
                    <a:pt x="932303" y="1280055"/>
                  </a:lnTo>
                  <a:lnTo>
                    <a:pt x="928603" y="1279262"/>
                  </a:lnTo>
                  <a:lnTo>
                    <a:pt x="924903" y="1278469"/>
                  </a:lnTo>
                  <a:lnTo>
                    <a:pt x="921203" y="1277675"/>
                  </a:lnTo>
                  <a:lnTo>
                    <a:pt x="917767" y="1276089"/>
                  </a:lnTo>
                  <a:lnTo>
                    <a:pt x="914067" y="1275031"/>
                  </a:lnTo>
                  <a:lnTo>
                    <a:pt x="910896" y="1273444"/>
                  </a:lnTo>
                  <a:lnTo>
                    <a:pt x="907725" y="1271593"/>
                  </a:lnTo>
                  <a:lnTo>
                    <a:pt x="904553" y="1270006"/>
                  </a:lnTo>
                  <a:lnTo>
                    <a:pt x="901382" y="1267891"/>
                  </a:lnTo>
                  <a:lnTo>
                    <a:pt x="898211" y="1265510"/>
                  </a:lnTo>
                  <a:lnTo>
                    <a:pt x="895304" y="1263395"/>
                  </a:lnTo>
                  <a:lnTo>
                    <a:pt x="892397" y="1261015"/>
                  </a:lnTo>
                  <a:lnTo>
                    <a:pt x="890018" y="1258370"/>
                  </a:lnTo>
                  <a:lnTo>
                    <a:pt x="887375" y="1255990"/>
                  </a:lnTo>
                  <a:lnTo>
                    <a:pt x="884997" y="1253081"/>
                  </a:lnTo>
                  <a:lnTo>
                    <a:pt x="882882" y="1250172"/>
                  </a:lnTo>
                  <a:lnTo>
                    <a:pt x="880504" y="1247263"/>
                  </a:lnTo>
                  <a:lnTo>
                    <a:pt x="878390" y="1244090"/>
                  </a:lnTo>
                  <a:lnTo>
                    <a:pt x="876804" y="1240916"/>
                  </a:lnTo>
                  <a:lnTo>
                    <a:pt x="874954" y="1237743"/>
                  </a:lnTo>
                  <a:lnTo>
                    <a:pt x="873633" y="1234305"/>
                  </a:lnTo>
                  <a:lnTo>
                    <a:pt x="872311" y="1230867"/>
                  </a:lnTo>
                  <a:lnTo>
                    <a:pt x="870990" y="1227165"/>
                  </a:lnTo>
                  <a:lnTo>
                    <a:pt x="869933" y="1223727"/>
                  </a:lnTo>
                  <a:lnTo>
                    <a:pt x="869140" y="1220025"/>
                  </a:lnTo>
                  <a:lnTo>
                    <a:pt x="868611" y="1216322"/>
                  </a:lnTo>
                  <a:lnTo>
                    <a:pt x="867819" y="1212355"/>
                  </a:lnTo>
                  <a:lnTo>
                    <a:pt x="867554" y="1208653"/>
                  </a:lnTo>
                  <a:lnTo>
                    <a:pt x="867554" y="1204422"/>
                  </a:lnTo>
                  <a:lnTo>
                    <a:pt x="867026" y="979901"/>
                  </a:lnTo>
                  <a:lnTo>
                    <a:pt x="676480" y="787643"/>
                  </a:lnTo>
                  <a:lnTo>
                    <a:pt x="288519" y="1176390"/>
                  </a:lnTo>
                  <a:lnTo>
                    <a:pt x="281912" y="1181150"/>
                  </a:lnTo>
                  <a:lnTo>
                    <a:pt x="278476" y="1183530"/>
                  </a:lnTo>
                  <a:lnTo>
                    <a:pt x="274776" y="1185646"/>
                  </a:lnTo>
                  <a:lnTo>
                    <a:pt x="271340" y="1187232"/>
                  </a:lnTo>
                  <a:lnTo>
                    <a:pt x="267641" y="1188819"/>
                  </a:lnTo>
                  <a:lnTo>
                    <a:pt x="264205" y="1189877"/>
                  </a:lnTo>
                  <a:lnTo>
                    <a:pt x="260505" y="1191199"/>
                  </a:lnTo>
                  <a:lnTo>
                    <a:pt x="256805" y="1191992"/>
                  </a:lnTo>
                  <a:lnTo>
                    <a:pt x="253369" y="1192786"/>
                  </a:lnTo>
                  <a:lnTo>
                    <a:pt x="249670" y="1193315"/>
                  </a:lnTo>
                  <a:lnTo>
                    <a:pt x="245970" y="1193579"/>
                  </a:lnTo>
                  <a:lnTo>
                    <a:pt x="242270" y="1194108"/>
                  </a:lnTo>
                  <a:lnTo>
                    <a:pt x="238306" y="1194108"/>
                  </a:lnTo>
                  <a:lnTo>
                    <a:pt x="235134" y="1193579"/>
                  </a:lnTo>
                  <a:lnTo>
                    <a:pt x="231434" y="1193315"/>
                  </a:lnTo>
                  <a:lnTo>
                    <a:pt x="227470" y="1192786"/>
                  </a:lnTo>
                  <a:lnTo>
                    <a:pt x="224299" y="1191992"/>
                  </a:lnTo>
                  <a:lnTo>
                    <a:pt x="220863" y="1191199"/>
                  </a:lnTo>
                  <a:lnTo>
                    <a:pt x="217428" y="1190141"/>
                  </a:lnTo>
                  <a:lnTo>
                    <a:pt x="213992" y="1189083"/>
                  </a:lnTo>
                  <a:lnTo>
                    <a:pt x="210556" y="1187761"/>
                  </a:lnTo>
                  <a:lnTo>
                    <a:pt x="207121" y="1186175"/>
                  </a:lnTo>
                  <a:lnTo>
                    <a:pt x="203949" y="1184588"/>
                  </a:lnTo>
                  <a:lnTo>
                    <a:pt x="200778" y="1182472"/>
                  </a:lnTo>
                  <a:lnTo>
                    <a:pt x="197607" y="1180621"/>
                  </a:lnTo>
                  <a:lnTo>
                    <a:pt x="194700" y="1178505"/>
                  </a:lnTo>
                  <a:lnTo>
                    <a:pt x="192057" y="1176390"/>
                  </a:lnTo>
                  <a:lnTo>
                    <a:pt x="189150" y="1173745"/>
                  </a:lnTo>
                  <a:lnTo>
                    <a:pt x="186507" y="1171101"/>
                  </a:lnTo>
                  <a:lnTo>
                    <a:pt x="183864" y="1168456"/>
                  </a:lnTo>
                  <a:lnTo>
                    <a:pt x="181750" y="1165812"/>
                  </a:lnTo>
                  <a:lnTo>
                    <a:pt x="179371" y="1162638"/>
                  </a:lnTo>
                  <a:lnTo>
                    <a:pt x="176993" y="1159465"/>
                  </a:lnTo>
                  <a:lnTo>
                    <a:pt x="175143" y="1156291"/>
                  </a:lnTo>
                  <a:lnTo>
                    <a:pt x="173293" y="1152853"/>
                  </a:lnTo>
                  <a:lnTo>
                    <a:pt x="170650" y="1146771"/>
                  </a:lnTo>
                  <a:lnTo>
                    <a:pt x="168272" y="1140689"/>
                  </a:lnTo>
                  <a:lnTo>
                    <a:pt x="166950" y="1134342"/>
                  </a:lnTo>
                  <a:lnTo>
                    <a:pt x="165629" y="1127730"/>
                  </a:lnTo>
                  <a:lnTo>
                    <a:pt x="165100" y="1121383"/>
                  </a:lnTo>
                  <a:lnTo>
                    <a:pt x="165100" y="1115301"/>
                  </a:lnTo>
                  <a:lnTo>
                    <a:pt x="165629" y="1108690"/>
                  </a:lnTo>
                  <a:lnTo>
                    <a:pt x="166950" y="1102607"/>
                  </a:lnTo>
                  <a:lnTo>
                    <a:pt x="168536" y="1096260"/>
                  </a:lnTo>
                  <a:lnTo>
                    <a:pt x="170650" y="1090442"/>
                  </a:lnTo>
                  <a:lnTo>
                    <a:pt x="173029" y="1084624"/>
                  </a:lnTo>
                  <a:lnTo>
                    <a:pt x="176200" y="1079335"/>
                  </a:lnTo>
                  <a:lnTo>
                    <a:pt x="179636" y="1073782"/>
                  </a:lnTo>
                  <a:lnTo>
                    <a:pt x="183600" y="1069022"/>
                  </a:lnTo>
                  <a:lnTo>
                    <a:pt x="188357" y="1063997"/>
                  </a:lnTo>
                  <a:lnTo>
                    <a:pt x="193114" y="1059766"/>
                  </a:lnTo>
                  <a:lnTo>
                    <a:pt x="573412" y="678953"/>
                  </a:lnTo>
                  <a:lnTo>
                    <a:pt x="573676" y="678953"/>
                  </a:lnTo>
                  <a:lnTo>
                    <a:pt x="568390" y="671020"/>
                  </a:lnTo>
                  <a:lnTo>
                    <a:pt x="566540" y="666788"/>
                  </a:lnTo>
                  <a:lnTo>
                    <a:pt x="564162" y="662557"/>
                  </a:lnTo>
                  <a:lnTo>
                    <a:pt x="562048" y="658326"/>
                  </a:lnTo>
                  <a:lnTo>
                    <a:pt x="560462" y="653566"/>
                  </a:lnTo>
                  <a:lnTo>
                    <a:pt x="558876" y="649334"/>
                  </a:lnTo>
                  <a:lnTo>
                    <a:pt x="557291" y="644574"/>
                  </a:lnTo>
                  <a:lnTo>
                    <a:pt x="555969" y="640079"/>
                  </a:lnTo>
                  <a:lnTo>
                    <a:pt x="554648" y="635318"/>
                  </a:lnTo>
                  <a:lnTo>
                    <a:pt x="553855" y="630558"/>
                  </a:lnTo>
                  <a:lnTo>
                    <a:pt x="553062" y="625798"/>
                  </a:lnTo>
                  <a:lnTo>
                    <a:pt x="552534" y="620773"/>
                  </a:lnTo>
                  <a:lnTo>
                    <a:pt x="552005" y="615749"/>
                  </a:lnTo>
                  <a:lnTo>
                    <a:pt x="551741" y="610460"/>
                  </a:lnTo>
                  <a:lnTo>
                    <a:pt x="551741" y="605700"/>
                  </a:lnTo>
                  <a:lnTo>
                    <a:pt x="551741" y="598295"/>
                  </a:lnTo>
                  <a:lnTo>
                    <a:pt x="552269" y="591155"/>
                  </a:lnTo>
                  <a:lnTo>
                    <a:pt x="553062" y="584279"/>
                  </a:lnTo>
                  <a:lnTo>
                    <a:pt x="553855" y="577668"/>
                  </a:lnTo>
                  <a:lnTo>
                    <a:pt x="555441" y="571056"/>
                  </a:lnTo>
                  <a:lnTo>
                    <a:pt x="557026" y="564974"/>
                  </a:lnTo>
                  <a:lnTo>
                    <a:pt x="559140" y="558891"/>
                  </a:lnTo>
                  <a:lnTo>
                    <a:pt x="561255" y="552809"/>
                  </a:lnTo>
                  <a:lnTo>
                    <a:pt x="563898" y="547255"/>
                  </a:lnTo>
                  <a:lnTo>
                    <a:pt x="567069" y="541437"/>
                  </a:lnTo>
                  <a:lnTo>
                    <a:pt x="570240" y="535884"/>
                  </a:lnTo>
                  <a:lnTo>
                    <a:pt x="573676" y="530330"/>
                  </a:lnTo>
                  <a:lnTo>
                    <a:pt x="577640" y="525041"/>
                  </a:lnTo>
                  <a:lnTo>
                    <a:pt x="581604" y="519752"/>
                  </a:lnTo>
                  <a:lnTo>
                    <a:pt x="586097" y="514728"/>
                  </a:lnTo>
                  <a:lnTo>
                    <a:pt x="590590" y="509439"/>
                  </a:lnTo>
                  <a:lnTo>
                    <a:pt x="772942" y="328288"/>
                  </a:lnTo>
                  <a:lnTo>
                    <a:pt x="340582" y="327759"/>
                  </a:lnTo>
                  <a:lnTo>
                    <a:pt x="334239" y="327495"/>
                  </a:lnTo>
                  <a:lnTo>
                    <a:pt x="328160" y="326172"/>
                  </a:lnTo>
                  <a:lnTo>
                    <a:pt x="322611" y="324850"/>
                  </a:lnTo>
                  <a:lnTo>
                    <a:pt x="316796" y="322735"/>
                  </a:lnTo>
                  <a:lnTo>
                    <a:pt x="311775" y="320354"/>
                  </a:lnTo>
                  <a:lnTo>
                    <a:pt x="306490" y="317445"/>
                  </a:lnTo>
                  <a:lnTo>
                    <a:pt x="301997" y="313743"/>
                  </a:lnTo>
                  <a:lnTo>
                    <a:pt x="297768" y="310041"/>
                  </a:lnTo>
                  <a:lnTo>
                    <a:pt x="293804" y="305810"/>
                  </a:lnTo>
                  <a:lnTo>
                    <a:pt x="290369" y="300785"/>
                  </a:lnTo>
                  <a:lnTo>
                    <a:pt x="287197" y="296025"/>
                  </a:lnTo>
                  <a:lnTo>
                    <a:pt x="284554" y="290471"/>
                  </a:lnTo>
                  <a:lnTo>
                    <a:pt x="282704" y="285182"/>
                  </a:lnTo>
                  <a:lnTo>
                    <a:pt x="281119" y="279100"/>
                  </a:lnTo>
                  <a:lnTo>
                    <a:pt x="280062" y="273282"/>
                  </a:lnTo>
                  <a:lnTo>
                    <a:pt x="279797" y="266935"/>
                  </a:lnTo>
                  <a:lnTo>
                    <a:pt x="280062" y="260852"/>
                  </a:lnTo>
                  <a:lnTo>
                    <a:pt x="281119" y="255035"/>
                  </a:lnTo>
                  <a:lnTo>
                    <a:pt x="282704" y="248952"/>
                  </a:lnTo>
                  <a:lnTo>
                    <a:pt x="284554" y="243399"/>
                  </a:lnTo>
                  <a:lnTo>
                    <a:pt x="287197" y="238110"/>
                  </a:lnTo>
                  <a:lnTo>
                    <a:pt x="290369" y="233085"/>
                  </a:lnTo>
                  <a:lnTo>
                    <a:pt x="293804" y="228325"/>
                  </a:lnTo>
                  <a:lnTo>
                    <a:pt x="297768" y="224093"/>
                  </a:lnTo>
                  <a:lnTo>
                    <a:pt x="301997" y="220391"/>
                  </a:lnTo>
                  <a:lnTo>
                    <a:pt x="306490" y="216953"/>
                  </a:lnTo>
                  <a:lnTo>
                    <a:pt x="311775" y="213780"/>
                  </a:lnTo>
                  <a:lnTo>
                    <a:pt x="316796" y="211135"/>
                  </a:lnTo>
                  <a:lnTo>
                    <a:pt x="322611" y="209284"/>
                  </a:lnTo>
                  <a:lnTo>
                    <a:pt x="328160" y="207697"/>
                  </a:lnTo>
                  <a:lnTo>
                    <a:pt x="334239" y="206640"/>
                  </a:lnTo>
                  <a:lnTo>
                    <a:pt x="340582" y="206375"/>
                  </a:lnTo>
                  <a:close/>
                  <a:moveTo>
                    <a:pt x="1144192" y="0"/>
                  </a:moveTo>
                  <a:lnTo>
                    <a:pt x="1150522" y="264"/>
                  </a:lnTo>
                  <a:lnTo>
                    <a:pt x="1157116" y="528"/>
                  </a:lnTo>
                  <a:lnTo>
                    <a:pt x="1162918" y="1320"/>
                  </a:lnTo>
                  <a:lnTo>
                    <a:pt x="1169247" y="2640"/>
                  </a:lnTo>
                  <a:lnTo>
                    <a:pt x="1175313" y="3960"/>
                  </a:lnTo>
                  <a:lnTo>
                    <a:pt x="1181116" y="5544"/>
                  </a:lnTo>
                  <a:lnTo>
                    <a:pt x="1186918" y="7392"/>
                  </a:lnTo>
                  <a:lnTo>
                    <a:pt x="1192720" y="9769"/>
                  </a:lnTo>
                  <a:lnTo>
                    <a:pt x="1197995" y="12145"/>
                  </a:lnTo>
                  <a:lnTo>
                    <a:pt x="1203533" y="15049"/>
                  </a:lnTo>
                  <a:lnTo>
                    <a:pt x="1208544" y="17953"/>
                  </a:lnTo>
                  <a:lnTo>
                    <a:pt x="1213819" y="21121"/>
                  </a:lnTo>
                  <a:lnTo>
                    <a:pt x="1218567" y="24554"/>
                  </a:lnTo>
                  <a:lnTo>
                    <a:pt x="1223050" y="28250"/>
                  </a:lnTo>
                  <a:lnTo>
                    <a:pt x="1227534" y="32210"/>
                  </a:lnTo>
                  <a:lnTo>
                    <a:pt x="1232017" y="36171"/>
                  </a:lnTo>
                  <a:lnTo>
                    <a:pt x="1236237" y="40395"/>
                  </a:lnTo>
                  <a:lnTo>
                    <a:pt x="1239929" y="44883"/>
                  </a:lnTo>
                  <a:lnTo>
                    <a:pt x="1243622" y="49899"/>
                  </a:lnTo>
                  <a:lnTo>
                    <a:pt x="1247050" y="54652"/>
                  </a:lnTo>
                  <a:lnTo>
                    <a:pt x="1250479" y="59404"/>
                  </a:lnTo>
                  <a:lnTo>
                    <a:pt x="1253380" y="64685"/>
                  </a:lnTo>
                  <a:lnTo>
                    <a:pt x="1256017" y="69965"/>
                  </a:lnTo>
                  <a:lnTo>
                    <a:pt x="1258655" y="75509"/>
                  </a:lnTo>
                  <a:lnTo>
                    <a:pt x="1260765" y="81054"/>
                  </a:lnTo>
                  <a:lnTo>
                    <a:pt x="1262611" y="86862"/>
                  </a:lnTo>
                  <a:lnTo>
                    <a:pt x="1264457" y="92935"/>
                  </a:lnTo>
                  <a:lnTo>
                    <a:pt x="1265776" y="98743"/>
                  </a:lnTo>
                  <a:lnTo>
                    <a:pt x="1266831" y="104815"/>
                  </a:lnTo>
                  <a:lnTo>
                    <a:pt x="1267886" y="111152"/>
                  </a:lnTo>
                  <a:lnTo>
                    <a:pt x="1268149" y="117488"/>
                  </a:lnTo>
                  <a:lnTo>
                    <a:pt x="1268413" y="123825"/>
                  </a:lnTo>
                  <a:lnTo>
                    <a:pt x="1268149" y="130161"/>
                  </a:lnTo>
                  <a:lnTo>
                    <a:pt x="1267886" y="136498"/>
                  </a:lnTo>
                  <a:lnTo>
                    <a:pt x="1266831" y="142834"/>
                  </a:lnTo>
                  <a:lnTo>
                    <a:pt x="1265776" y="148643"/>
                  </a:lnTo>
                  <a:lnTo>
                    <a:pt x="1264457" y="154715"/>
                  </a:lnTo>
                  <a:lnTo>
                    <a:pt x="1262611" y="160788"/>
                  </a:lnTo>
                  <a:lnTo>
                    <a:pt x="1260765" y="166332"/>
                  </a:lnTo>
                  <a:lnTo>
                    <a:pt x="1258655" y="172140"/>
                  </a:lnTo>
                  <a:lnTo>
                    <a:pt x="1256017" y="177421"/>
                  </a:lnTo>
                  <a:lnTo>
                    <a:pt x="1253380" y="182965"/>
                  </a:lnTo>
                  <a:lnTo>
                    <a:pt x="1250479" y="187982"/>
                  </a:lnTo>
                  <a:lnTo>
                    <a:pt x="1247050" y="192998"/>
                  </a:lnTo>
                  <a:lnTo>
                    <a:pt x="1243622" y="197750"/>
                  </a:lnTo>
                  <a:lnTo>
                    <a:pt x="1239929" y="202503"/>
                  </a:lnTo>
                  <a:lnTo>
                    <a:pt x="1236237" y="207255"/>
                  </a:lnTo>
                  <a:lnTo>
                    <a:pt x="1232017" y="211480"/>
                  </a:lnTo>
                  <a:lnTo>
                    <a:pt x="1227534" y="215440"/>
                  </a:lnTo>
                  <a:lnTo>
                    <a:pt x="1223050" y="219400"/>
                  </a:lnTo>
                  <a:lnTo>
                    <a:pt x="1218567" y="223096"/>
                  </a:lnTo>
                  <a:lnTo>
                    <a:pt x="1213819" y="226529"/>
                  </a:lnTo>
                  <a:lnTo>
                    <a:pt x="1208544" y="229697"/>
                  </a:lnTo>
                  <a:lnTo>
                    <a:pt x="1203533" y="232865"/>
                  </a:lnTo>
                  <a:lnTo>
                    <a:pt x="1197995" y="235241"/>
                  </a:lnTo>
                  <a:lnTo>
                    <a:pt x="1192720" y="237881"/>
                  </a:lnTo>
                  <a:lnTo>
                    <a:pt x="1186918" y="240258"/>
                  </a:lnTo>
                  <a:lnTo>
                    <a:pt x="1181116" y="242106"/>
                  </a:lnTo>
                  <a:lnTo>
                    <a:pt x="1175313" y="243690"/>
                  </a:lnTo>
                  <a:lnTo>
                    <a:pt x="1169247" y="245010"/>
                  </a:lnTo>
                  <a:lnTo>
                    <a:pt x="1162918" y="246066"/>
                  </a:lnTo>
                  <a:lnTo>
                    <a:pt x="1157116" y="247122"/>
                  </a:lnTo>
                  <a:lnTo>
                    <a:pt x="1150522" y="247650"/>
                  </a:lnTo>
                  <a:lnTo>
                    <a:pt x="1144192" y="247650"/>
                  </a:lnTo>
                  <a:lnTo>
                    <a:pt x="1137863" y="247650"/>
                  </a:lnTo>
                  <a:lnTo>
                    <a:pt x="1131797" y="247122"/>
                  </a:lnTo>
                  <a:lnTo>
                    <a:pt x="1125467" y="246066"/>
                  </a:lnTo>
                  <a:lnTo>
                    <a:pt x="1119137" y="245010"/>
                  </a:lnTo>
                  <a:lnTo>
                    <a:pt x="1113335" y="243690"/>
                  </a:lnTo>
                  <a:lnTo>
                    <a:pt x="1107533" y="242106"/>
                  </a:lnTo>
                  <a:lnTo>
                    <a:pt x="1101731" y="240258"/>
                  </a:lnTo>
                  <a:lnTo>
                    <a:pt x="1096192" y="237881"/>
                  </a:lnTo>
                  <a:lnTo>
                    <a:pt x="1090654" y="235241"/>
                  </a:lnTo>
                  <a:lnTo>
                    <a:pt x="1085379" y="232865"/>
                  </a:lnTo>
                  <a:lnTo>
                    <a:pt x="1080104" y="229697"/>
                  </a:lnTo>
                  <a:lnTo>
                    <a:pt x="1075093" y="226529"/>
                  </a:lnTo>
                  <a:lnTo>
                    <a:pt x="1070346" y="223096"/>
                  </a:lnTo>
                  <a:lnTo>
                    <a:pt x="1065598" y="219400"/>
                  </a:lnTo>
                  <a:lnTo>
                    <a:pt x="1061115" y="215440"/>
                  </a:lnTo>
                  <a:lnTo>
                    <a:pt x="1056895" y="211480"/>
                  </a:lnTo>
                  <a:lnTo>
                    <a:pt x="1052939" y="207255"/>
                  </a:lnTo>
                  <a:lnTo>
                    <a:pt x="1048983" y="202503"/>
                  </a:lnTo>
                  <a:lnTo>
                    <a:pt x="1045291" y="197750"/>
                  </a:lnTo>
                  <a:lnTo>
                    <a:pt x="1041862" y="192998"/>
                  </a:lnTo>
                  <a:lnTo>
                    <a:pt x="1038697" y="187982"/>
                  </a:lnTo>
                  <a:lnTo>
                    <a:pt x="1035532" y="182965"/>
                  </a:lnTo>
                  <a:lnTo>
                    <a:pt x="1032895" y="177421"/>
                  </a:lnTo>
                  <a:lnTo>
                    <a:pt x="1030258" y="172140"/>
                  </a:lnTo>
                  <a:lnTo>
                    <a:pt x="1028148" y="166332"/>
                  </a:lnTo>
                  <a:lnTo>
                    <a:pt x="1026038" y="160788"/>
                  </a:lnTo>
                  <a:lnTo>
                    <a:pt x="1024719" y="154715"/>
                  </a:lnTo>
                  <a:lnTo>
                    <a:pt x="1023137" y="148643"/>
                  </a:lnTo>
                  <a:lnTo>
                    <a:pt x="1022082" y="142834"/>
                  </a:lnTo>
                  <a:lnTo>
                    <a:pt x="1021290" y="136498"/>
                  </a:lnTo>
                  <a:lnTo>
                    <a:pt x="1020763" y="130161"/>
                  </a:lnTo>
                  <a:lnTo>
                    <a:pt x="1020763" y="123825"/>
                  </a:lnTo>
                  <a:lnTo>
                    <a:pt x="1020763" y="117488"/>
                  </a:lnTo>
                  <a:lnTo>
                    <a:pt x="1021290" y="111152"/>
                  </a:lnTo>
                  <a:lnTo>
                    <a:pt x="1022082" y="104815"/>
                  </a:lnTo>
                  <a:lnTo>
                    <a:pt x="1023137" y="98743"/>
                  </a:lnTo>
                  <a:lnTo>
                    <a:pt x="1024719" y="92935"/>
                  </a:lnTo>
                  <a:lnTo>
                    <a:pt x="1026038" y="86862"/>
                  </a:lnTo>
                  <a:lnTo>
                    <a:pt x="1028148" y="81054"/>
                  </a:lnTo>
                  <a:lnTo>
                    <a:pt x="1030258" y="75509"/>
                  </a:lnTo>
                  <a:lnTo>
                    <a:pt x="1032895" y="69965"/>
                  </a:lnTo>
                  <a:lnTo>
                    <a:pt x="1035532" y="64685"/>
                  </a:lnTo>
                  <a:lnTo>
                    <a:pt x="1038697" y="59404"/>
                  </a:lnTo>
                  <a:lnTo>
                    <a:pt x="1041862" y="54652"/>
                  </a:lnTo>
                  <a:lnTo>
                    <a:pt x="1045291" y="49899"/>
                  </a:lnTo>
                  <a:lnTo>
                    <a:pt x="1048983" y="44883"/>
                  </a:lnTo>
                  <a:lnTo>
                    <a:pt x="1052939" y="40395"/>
                  </a:lnTo>
                  <a:lnTo>
                    <a:pt x="1056895" y="36171"/>
                  </a:lnTo>
                  <a:lnTo>
                    <a:pt x="1061115" y="32210"/>
                  </a:lnTo>
                  <a:lnTo>
                    <a:pt x="1065598" y="28250"/>
                  </a:lnTo>
                  <a:lnTo>
                    <a:pt x="1070346" y="24554"/>
                  </a:lnTo>
                  <a:lnTo>
                    <a:pt x="1075093" y="21121"/>
                  </a:lnTo>
                  <a:lnTo>
                    <a:pt x="1080104" y="17953"/>
                  </a:lnTo>
                  <a:lnTo>
                    <a:pt x="1085379" y="15049"/>
                  </a:lnTo>
                  <a:lnTo>
                    <a:pt x="1090654" y="12145"/>
                  </a:lnTo>
                  <a:lnTo>
                    <a:pt x="1096192" y="9769"/>
                  </a:lnTo>
                  <a:lnTo>
                    <a:pt x="1101731" y="7392"/>
                  </a:lnTo>
                  <a:lnTo>
                    <a:pt x="1107533" y="5544"/>
                  </a:lnTo>
                  <a:lnTo>
                    <a:pt x="1113335" y="3960"/>
                  </a:lnTo>
                  <a:lnTo>
                    <a:pt x="1119137" y="2640"/>
                  </a:lnTo>
                  <a:lnTo>
                    <a:pt x="1125467" y="1320"/>
                  </a:lnTo>
                  <a:lnTo>
                    <a:pt x="1131797" y="528"/>
                  </a:lnTo>
                  <a:lnTo>
                    <a:pt x="1137863" y="264"/>
                  </a:lnTo>
                  <a:lnTo>
                    <a:pt x="114419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193732" y="2892830"/>
            <a:ext cx="1338044" cy="1177495"/>
            <a:chOff x="5193732" y="2892830"/>
            <a:chExt cx="1338044" cy="1177495"/>
          </a:xfrm>
        </p:grpSpPr>
        <p:sp>
          <p:nvSpPr>
            <p:cNvPr id="205" name="Freeform 5"/>
            <p:cNvSpPr/>
            <p:nvPr/>
          </p:nvSpPr>
          <p:spPr bwMode="auto">
            <a:xfrm>
              <a:off x="5193732" y="2892830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6" name="Freeform 5"/>
            <p:cNvSpPr/>
            <p:nvPr/>
          </p:nvSpPr>
          <p:spPr bwMode="auto">
            <a:xfrm>
              <a:off x="5277838" y="2971338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00E2BC"/>
                </a:gs>
                <a:gs pos="100000">
                  <a:srgbClr val="019BAB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6" name="KSO_Shape"/>
            <p:cNvSpPr>
              <a:spLocks noChangeAspect="1"/>
            </p:cNvSpPr>
            <p:nvPr/>
          </p:nvSpPr>
          <p:spPr bwMode="auto">
            <a:xfrm>
              <a:off x="5724826" y="3222386"/>
              <a:ext cx="360000" cy="550874"/>
            </a:xfrm>
            <a:custGeom>
              <a:avLst/>
              <a:gdLst>
                <a:gd name="T0" fmla="*/ 2147483646 w 3929"/>
                <a:gd name="T1" fmla="*/ 2147483646 h 6018"/>
                <a:gd name="T2" fmla="*/ 2147483646 w 3929"/>
                <a:gd name="T3" fmla="*/ 317246127 h 6018"/>
                <a:gd name="T4" fmla="*/ 2147483646 w 3929"/>
                <a:gd name="T5" fmla="*/ 317246127 h 6018"/>
                <a:gd name="T6" fmla="*/ 2147483646 w 3929"/>
                <a:gd name="T7" fmla="*/ 2147483646 h 6018"/>
                <a:gd name="T8" fmla="*/ 2147483646 w 3929"/>
                <a:gd name="T9" fmla="*/ 2147483646 h 6018"/>
                <a:gd name="T10" fmla="*/ 2147483646 w 3929"/>
                <a:gd name="T11" fmla="*/ 2147483646 h 6018"/>
                <a:gd name="T12" fmla="*/ 2147483646 w 3929"/>
                <a:gd name="T13" fmla="*/ 2147483646 h 6018"/>
                <a:gd name="T14" fmla="*/ 2147483646 w 3929"/>
                <a:gd name="T15" fmla="*/ 2147483646 h 6018"/>
                <a:gd name="T16" fmla="*/ 2147483646 w 3929"/>
                <a:gd name="T17" fmla="*/ 2147483646 h 6018"/>
                <a:gd name="T18" fmla="*/ 2147483646 w 3929"/>
                <a:gd name="T19" fmla="*/ 2147483646 h 6018"/>
                <a:gd name="T20" fmla="*/ 2147483646 w 3929"/>
                <a:gd name="T21" fmla="*/ 2147483646 h 6018"/>
                <a:gd name="T22" fmla="*/ 2147483646 w 3929"/>
                <a:gd name="T23" fmla="*/ 2147483646 h 6018"/>
                <a:gd name="T24" fmla="*/ 2147483646 w 3929"/>
                <a:gd name="T25" fmla="*/ 2147483646 h 6018"/>
                <a:gd name="T26" fmla="*/ 2147483646 w 3929"/>
                <a:gd name="T27" fmla="*/ 2147483646 h 6018"/>
                <a:gd name="T28" fmla="*/ 2147483646 w 3929"/>
                <a:gd name="T29" fmla="*/ 2147483646 h 6018"/>
                <a:gd name="T30" fmla="*/ 2147483646 w 3929"/>
                <a:gd name="T31" fmla="*/ 2147483646 h 6018"/>
                <a:gd name="T32" fmla="*/ 2147483646 w 3929"/>
                <a:gd name="T33" fmla="*/ 2147483646 h 6018"/>
                <a:gd name="T34" fmla="*/ 2147483646 w 3929"/>
                <a:gd name="T35" fmla="*/ 2147483646 h 6018"/>
                <a:gd name="T36" fmla="*/ 2147483646 w 3929"/>
                <a:gd name="T37" fmla="*/ 2147483646 h 6018"/>
                <a:gd name="T38" fmla="*/ 2147483646 w 3929"/>
                <a:gd name="T39" fmla="*/ 2147483646 h 6018"/>
                <a:gd name="T40" fmla="*/ 2147483646 w 3929"/>
                <a:gd name="T41" fmla="*/ 2147483646 h 6018"/>
                <a:gd name="T42" fmla="*/ 2147483646 w 3929"/>
                <a:gd name="T43" fmla="*/ 2147483646 h 6018"/>
                <a:gd name="T44" fmla="*/ 2147483646 w 3929"/>
                <a:gd name="T45" fmla="*/ 2147483646 h 6018"/>
                <a:gd name="T46" fmla="*/ 2147483646 w 3929"/>
                <a:gd name="T47" fmla="*/ 2147483646 h 6018"/>
                <a:gd name="T48" fmla="*/ 2147483646 w 3929"/>
                <a:gd name="T49" fmla="*/ 2147483646 h 6018"/>
                <a:gd name="T50" fmla="*/ 2147483646 w 3929"/>
                <a:gd name="T51" fmla="*/ 2147483646 h 6018"/>
                <a:gd name="T52" fmla="*/ 2147483646 w 3929"/>
                <a:gd name="T53" fmla="*/ 2147483646 h 6018"/>
                <a:gd name="T54" fmla="*/ 2147483646 w 3929"/>
                <a:gd name="T55" fmla="*/ 2147483646 h 6018"/>
                <a:gd name="T56" fmla="*/ 2147483646 w 3929"/>
                <a:gd name="T57" fmla="*/ 2147483646 h 6018"/>
                <a:gd name="T58" fmla="*/ 2147483646 w 3929"/>
                <a:gd name="T59" fmla="*/ 2147483646 h 6018"/>
                <a:gd name="T60" fmla="*/ 2147483646 w 3929"/>
                <a:gd name="T61" fmla="*/ 2147483646 h 6018"/>
                <a:gd name="T62" fmla="*/ 2147483646 w 3929"/>
                <a:gd name="T63" fmla="*/ 2147483646 h 6018"/>
                <a:gd name="T64" fmla="*/ 2147483646 w 3929"/>
                <a:gd name="T65" fmla="*/ 2147483646 h 6018"/>
                <a:gd name="T66" fmla="*/ 2147483646 w 3929"/>
                <a:gd name="T67" fmla="*/ 2147483646 h 6018"/>
                <a:gd name="T68" fmla="*/ 2147483646 w 3929"/>
                <a:gd name="T69" fmla="*/ 2147483646 h 6018"/>
                <a:gd name="T70" fmla="*/ 2147483646 w 3929"/>
                <a:gd name="T71" fmla="*/ 2147483646 h 6018"/>
                <a:gd name="T72" fmla="*/ 2147483646 w 3929"/>
                <a:gd name="T73" fmla="*/ 2147483646 h 6018"/>
                <a:gd name="T74" fmla="*/ 2147483646 w 3929"/>
                <a:gd name="T75" fmla="*/ 2147483646 h 6018"/>
                <a:gd name="T76" fmla="*/ 2147483646 w 3929"/>
                <a:gd name="T77" fmla="*/ 2147483646 h 6018"/>
                <a:gd name="T78" fmla="*/ 2147483646 w 3929"/>
                <a:gd name="T79" fmla="*/ 2147483646 h 6018"/>
                <a:gd name="T80" fmla="*/ 2147483646 w 3929"/>
                <a:gd name="T81" fmla="*/ 2147483646 h 6018"/>
                <a:gd name="T82" fmla="*/ 2147483646 w 3929"/>
                <a:gd name="T83" fmla="*/ 2147483646 h 6018"/>
                <a:gd name="T84" fmla="*/ 2147483646 w 3929"/>
                <a:gd name="T85" fmla="*/ 2147483646 h 6018"/>
                <a:gd name="T86" fmla="*/ 2147483646 w 3929"/>
                <a:gd name="T87" fmla="*/ 2147483646 h 6018"/>
                <a:gd name="T88" fmla="*/ 2147483646 w 3929"/>
                <a:gd name="T89" fmla="*/ 2147483646 h 6018"/>
                <a:gd name="T90" fmla="*/ 2147483646 w 3929"/>
                <a:gd name="T91" fmla="*/ 2147483646 h 6018"/>
                <a:gd name="T92" fmla="*/ 2147483646 w 3929"/>
                <a:gd name="T93" fmla="*/ 2147483646 h 6018"/>
                <a:gd name="T94" fmla="*/ 2147483646 w 3929"/>
                <a:gd name="T95" fmla="*/ 2147483646 h 6018"/>
                <a:gd name="T96" fmla="*/ 2147483646 w 3929"/>
                <a:gd name="T97" fmla="*/ 2147483646 h 6018"/>
                <a:gd name="T98" fmla="*/ 2147483646 w 3929"/>
                <a:gd name="T99" fmla="*/ 2147483646 h 6018"/>
                <a:gd name="T100" fmla="*/ 2147483646 w 3929"/>
                <a:gd name="T101" fmla="*/ 2147483646 h 6018"/>
                <a:gd name="T102" fmla="*/ 2147483646 w 3929"/>
                <a:gd name="T103" fmla="*/ 2147483646 h 6018"/>
                <a:gd name="T104" fmla="*/ 2147483646 w 3929"/>
                <a:gd name="T105" fmla="*/ 2147483646 h 6018"/>
                <a:gd name="T106" fmla="*/ 2147483646 w 3929"/>
                <a:gd name="T107" fmla="*/ 2147483646 h 6018"/>
                <a:gd name="T108" fmla="*/ 1302678060 w 3929"/>
                <a:gd name="T109" fmla="*/ 2147483646 h 6018"/>
                <a:gd name="T110" fmla="*/ 444829036 w 3929"/>
                <a:gd name="T111" fmla="*/ 2147483646 h 6018"/>
                <a:gd name="T112" fmla="*/ 2147483646 w 3929"/>
                <a:gd name="T113" fmla="*/ 2147483646 h 6018"/>
                <a:gd name="T114" fmla="*/ 2147483646 w 3929"/>
                <a:gd name="T115" fmla="*/ 2147483646 h 6018"/>
                <a:gd name="T116" fmla="*/ 2147483646 w 3929"/>
                <a:gd name="T117" fmla="*/ 2147483646 h 6018"/>
                <a:gd name="T118" fmla="*/ 2147483646 w 3929"/>
                <a:gd name="T119" fmla="*/ 2147483646 h 6018"/>
                <a:gd name="T120" fmla="*/ 2147483646 w 3929"/>
                <a:gd name="T121" fmla="*/ 2147483646 h 6018"/>
                <a:gd name="T122" fmla="*/ 2147483646 w 3929"/>
                <a:gd name="T123" fmla="*/ 2147483646 h 60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929" h="6018">
                  <a:moveTo>
                    <a:pt x="1909" y="152"/>
                  </a:moveTo>
                  <a:lnTo>
                    <a:pt x="1909" y="152"/>
                  </a:lnTo>
                  <a:lnTo>
                    <a:pt x="1830" y="150"/>
                  </a:lnTo>
                  <a:lnTo>
                    <a:pt x="1752" y="147"/>
                  </a:lnTo>
                  <a:lnTo>
                    <a:pt x="1675" y="144"/>
                  </a:lnTo>
                  <a:lnTo>
                    <a:pt x="1599" y="139"/>
                  </a:lnTo>
                  <a:lnTo>
                    <a:pt x="1526" y="133"/>
                  </a:lnTo>
                  <a:lnTo>
                    <a:pt x="1455" y="126"/>
                  </a:lnTo>
                  <a:lnTo>
                    <a:pt x="1388" y="117"/>
                  </a:lnTo>
                  <a:lnTo>
                    <a:pt x="1324" y="107"/>
                  </a:lnTo>
                  <a:lnTo>
                    <a:pt x="1361" y="95"/>
                  </a:lnTo>
                  <a:lnTo>
                    <a:pt x="1400" y="83"/>
                  </a:lnTo>
                  <a:lnTo>
                    <a:pt x="1438" y="71"/>
                  </a:lnTo>
                  <a:lnTo>
                    <a:pt x="1477" y="61"/>
                  </a:lnTo>
                  <a:lnTo>
                    <a:pt x="1516" y="52"/>
                  </a:lnTo>
                  <a:lnTo>
                    <a:pt x="1555" y="43"/>
                  </a:lnTo>
                  <a:lnTo>
                    <a:pt x="1595" y="34"/>
                  </a:lnTo>
                  <a:lnTo>
                    <a:pt x="1634" y="28"/>
                  </a:lnTo>
                  <a:lnTo>
                    <a:pt x="1675" y="21"/>
                  </a:lnTo>
                  <a:lnTo>
                    <a:pt x="1716" y="16"/>
                  </a:lnTo>
                  <a:lnTo>
                    <a:pt x="1756" y="10"/>
                  </a:lnTo>
                  <a:lnTo>
                    <a:pt x="1797" y="7"/>
                  </a:lnTo>
                  <a:lnTo>
                    <a:pt x="1839" y="4"/>
                  </a:lnTo>
                  <a:lnTo>
                    <a:pt x="1880" y="2"/>
                  </a:lnTo>
                  <a:lnTo>
                    <a:pt x="1922" y="1"/>
                  </a:lnTo>
                  <a:lnTo>
                    <a:pt x="1965" y="0"/>
                  </a:lnTo>
                  <a:lnTo>
                    <a:pt x="2006" y="1"/>
                  </a:lnTo>
                  <a:lnTo>
                    <a:pt x="2046" y="2"/>
                  </a:lnTo>
                  <a:lnTo>
                    <a:pt x="2088" y="4"/>
                  </a:lnTo>
                  <a:lnTo>
                    <a:pt x="2128" y="7"/>
                  </a:lnTo>
                  <a:lnTo>
                    <a:pt x="2169" y="10"/>
                  </a:lnTo>
                  <a:lnTo>
                    <a:pt x="2209" y="15"/>
                  </a:lnTo>
                  <a:lnTo>
                    <a:pt x="2248" y="20"/>
                  </a:lnTo>
                  <a:lnTo>
                    <a:pt x="2289" y="27"/>
                  </a:lnTo>
                  <a:lnTo>
                    <a:pt x="2328" y="33"/>
                  </a:lnTo>
                  <a:lnTo>
                    <a:pt x="2367" y="42"/>
                  </a:lnTo>
                  <a:lnTo>
                    <a:pt x="2406" y="50"/>
                  </a:lnTo>
                  <a:lnTo>
                    <a:pt x="2444" y="59"/>
                  </a:lnTo>
                  <a:lnTo>
                    <a:pt x="2483" y="69"/>
                  </a:lnTo>
                  <a:lnTo>
                    <a:pt x="2520" y="80"/>
                  </a:lnTo>
                  <a:lnTo>
                    <a:pt x="2558" y="92"/>
                  </a:lnTo>
                  <a:lnTo>
                    <a:pt x="2595" y="104"/>
                  </a:lnTo>
                  <a:lnTo>
                    <a:pt x="2531" y="114"/>
                  </a:lnTo>
                  <a:lnTo>
                    <a:pt x="2465" y="122"/>
                  </a:lnTo>
                  <a:lnTo>
                    <a:pt x="2394" y="130"/>
                  </a:lnTo>
                  <a:lnTo>
                    <a:pt x="2321" y="136"/>
                  </a:lnTo>
                  <a:lnTo>
                    <a:pt x="2247" y="142"/>
                  </a:lnTo>
                  <a:lnTo>
                    <a:pt x="2171" y="146"/>
                  </a:lnTo>
                  <a:lnTo>
                    <a:pt x="2094" y="148"/>
                  </a:lnTo>
                  <a:lnTo>
                    <a:pt x="2017" y="151"/>
                  </a:lnTo>
                  <a:lnTo>
                    <a:pt x="1991" y="148"/>
                  </a:lnTo>
                  <a:lnTo>
                    <a:pt x="1965" y="147"/>
                  </a:lnTo>
                  <a:lnTo>
                    <a:pt x="1937" y="148"/>
                  </a:lnTo>
                  <a:lnTo>
                    <a:pt x="1909" y="152"/>
                  </a:lnTo>
                  <a:close/>
                  <a:moveTo>
                    <a:pt x="1229" y="2060"/>
                  </a:moveTo>
                  <a:lnTo>
                    <a:pt x="1229" y="2060"/>
                  </a:lnTo>
                  <a:lnTo>
                    <a:pt x="1230" y="2141"/>
                  </a:lnTo>
                  <a:lnTo>
                    <a:pt x="1234" y="2232"/>
                  </a:lnTo>
                  <a:lnTo>
                    <a:pt x="1237" y="2282"/>
                  </a:lnTo>
                  <a:lnTo>
                    <a:pt x="1241" y="2334"/>
                  </a:lnTo>
                  <a:lnTo>
                    <a:pt x="1245" y="2389"/>
                  </a:lnTo>
                  <a:lnTo>
                    <a:pt x="1252" y="2448"/>
                  </a:lnTo>
                  <a:lnTo>
                    <a:pt x="1258" y="2509"/>
                  </a:lnTo>
                  <a:lnTo>
                    <a:pt x="1266" y="2572"/>
                  </a:lnTo>
                  <a:lnTo>
                    <a:pt x="1276" y="2638"/>
                  </a:lnTo>
                  <a:lnTo>
                    <a:pt x="1286" y="2707"/>
                  </a:lnTo>
                  <a:lnTo>
                    <a:pt x="1298" y="2778"/>
                  </a:lnTo>
                  <a:lnTo>
                    <a:pt x="1312" y="2853"/>
                  </a:lnTo>
                  <a:lnTo>
                    <a:pt x="1326" y="2931"/>
                  </a:lnTo>
                  <a:lnTo>
                    <a:pt x="1342" y="3011"/>
                  </a:lnTo>
                  <a:lnTo>
                    <a:pt x="1361" y="3094"/>
                  </a:lnTo>
                  <a:lnTo>
                    <a:pt x="1380" y="3179"/>
                  </a:lnTo>
                  <a:lnTo>
                    <a:pt x="1402" y="3268"/>
                  </a:lnTo>
                  <a:lnTo>
                    <a:pt x="1425" y="3359"/>
                  </a:lnTo>
                  <a:lnTo>
                    <a:pt x="1450" y="3452"/>
                  </a:lnTo>
                  <a:lnTo>
                    <a:pt x="1478" y="3549"/>
                  </a:lnTo>
                  <a:lnTo>
                    <a:pt x="1507" y="3649"/>
                  </a:lnTo>
                  <a:lnTo>
                    <a:pt x="1539" y="3751"/>
                  </a:lnTo>
                  <a:lnTo>
                    <a:pt x="1572" y="3857"/>
                  </a:lnTo>
                  <a:lnTo>
                    <a:pt x="1608" y="3964"/>
                  </a:lnTo>
                  <a:lnTo>
                    <a:pt x="1646" y="4075"/>
                  </a:lnTo>
                  <a:lnTo>
                    <a:pt x="1688" y="4188"/>
                  </a:lnTo>
                  <a:lnTo>
                    <a:pt x="1730" y="4304"/>
                  </a:lnTo>
                  <a:lnTo>
                    <a:pt x="1777" y="4424"/>
                  </a:lnTo>
                  <a:lnTo>
                    <a:pt x="1825" y="4546"/>
                  </a:lnTo>
                  <a:lnTo>
                    <a:pt x="1876" y="4671"/>
                  </a:lnTo>
                  <a:lnTo>
                    <a:pt x="2053" y="4671"/>
                  </a:lnTo>
                  <a:lnTo>
                    <a:pt x="2109" y="4531"/>
                  </a:lnTo>
                  <a:lnTo>
                    <a:pt x="2164" y="4395"/>
                  </a:lnTo>
                  <a:lnTo>
                    <a:pt x="2214" y="4261"/>
                  </a:lnTo>
                  <a:lnTo>
                    <a:pt x="2260" y="4130"/>
                  </a:lnTo>
                  <a:lnTo>
                    <a:pt x="2305" y="4004"/>
                  </a:lnTo>
                  <a:lnTo>
                    <a:pt x="2345" y="3880"/>
                  </a:lnTo>
                  <a:lnTo>
                    <a:pt x="2383" y="3760"/>
                  </a:lnTo>
                  <a:lnTo>
                    <a:pt x="2418" y="3644"/>
                  </a:lnTo>
                  <a:lnTo>
                    <a:pt x="2451" y="3531"/>
                  </a:lnTo>
                  <a:lnTo>
                    <a:pt x="2481" y="3421"/>
                  </a:lnTo>
                  <a:lnTo>
                    <a:pt x="2508" y="3314"/>
                  </a:lnTo>
                  <a:lnTo>
                    <a:pt x="2533" y="3212"/>
                  </a:lnTo>
                  <a:lnTo>
                    <a:pt x="2556" y="3114"/>
                  </a:lnTo>
                  <a:lnTo>
                    <a:pt x="2577" y="3020"/>
                  </a:lnTo>
                  <a:lnTo>
                    <a:pt x="2595" y="2930"/>
                  </a:lnTo>
                  <a:lnTo>
                    <a:pt x="2611" y="2843"/>
                  </a:lnTo>
                  <a:lnTo>
                    <a:pt x="2626" y="2760"/>
                  </a:lnTo>
                  <a:lnTo>
                    <a:pt x="2639" y="2682"/>
                  </a:lnTo>
                  <a:lnTo>
                    <a:pt x="2651" y="2608"/>
                  </a:lnTo>
                  <a:lnTo>
                    <a:pt x="2660" y="2538"/>
                  </a:lnTo>
                  <a:lnTo>
                    <a:pt x="2669" y="2472"/>
                  </a:lnTo>
                  <a:lnTo>
                    <a:pt x="2676" y="2411"/>
                  </a:lnTo>
                  <a:lnTo>
                    <a:pt x="2682" y="2355"/>
                  </a:lnTo>
                  <a:lnTo>
                    <a:pt x="2686" y="2304"/>
                  </a:lnTo>
                  <a:lnTo>
                    <a:pt x="2693" y="2213"/>
                  </a:lnTo>
                  <a:lnTo>
                    <a:pt x="2697" y="2143"/>
                  </a:lnTo>
                  <a:lnTo>
                    <a:pt x="2698" y="2092"/>
                  </a:lnTo>
                  <a:lnTo>
                    <a:pt x="2699" y="2060"/>
                  </a:lnTo>
                  <a:lnTo>
                    <a:pt x="2698" y="1967"/>
                  </a:lnTo>
                  <a:lnTo>
                    <a:pt x="2695" y="1874"/>
                  </a:lnTo>
                  <a:lnTo>
                    <a:pt x="2690" y="1784"/>
                  </a:lnTo>
                  <a:lnTo>
                    <a:pt x="2682" y="1697"/>
                  </a:lnTo>
                  <a:lnTo>
                    <a:pt x="2673" y="1611"/>
                  </a:lnTo>
                  <a:lnTo>
                    <a:pt x="2661" y="1528"/>
                  </a:lnTo>
                  <a:lnTo>
                    <a:pt x="2648" y="1447"/>
                  </a:lnTo>
                  <a:lnTo>
                    <a:pt x="2634" y="1368"/>
                  </a:lnTo>
                  <a:lnTo>
                    <a:pt x="2618" y="1292"/>
                  </a:lnTo>
                  <a:lnTo>
                    <a:pt x="2601" y="1218"/>
                  </a:lnTo>
                  <a:lnTo>
                    <a:pt x="2581" y="1147"/>
                  </a:lnTo>
                  <a:lnTo>
                    <a:pt x="2560" y="1079"/>
                  </a:lnTo>
                  <a:lnTo>
                    <a:pt x="2539" y="1014"/>
                  </a:lnTo>
                  <a:lnTo>
                    <a:pt x="2515" y="950"/>
                  </a:lnTo>
                  <a:lnTo>
                    <a:pt x="2491" y="891"/>
                  </a:lnTo>
                  <a:lnTo>
                    <a:pt x="2465" y="833"/>
                  </a:lnTo>
                  <a:lnTo>
                    <a:pt x="2439" y="779"/>
                  </a:lnTo>
                  <a:lnTo>
                    <a:pt x="2410" y="728"/>
                  </a:lnTo>
                  <a:lnTo>
                    <a:pt x="2382" y="680"/>
                  </a:lnTo>
                  <a:lnTo>
                    <a:pt x="2353" y="635"/>
                  </a:lnTo>
                  <a:lnTo>
                    <a:pt x="2322" y="593"/>
                  </a:lnTo>
                  <a:lnTo>
                    <a:pt x="2292" y="555"/>
                  </a:lnTo>
                  <a:lnTo>
                    <a:pt x="2277" y="536"/>
                  </a:lnTo>
                  <a:lnTo>
                    <a:pt x="2260" y="520"/>
                  </a:lnTo>
                  <a:lnTo>
                    <a:pt x="2245" y="504"/>
                  </a:lnTo>
                  <a:lnTo>
                    <a:pt x="2229" y="489"/>
                  </a:lnTo>
                  <a:lnTo>
                    <a:pt x="2213" y="473"/>
                  </a:lnTo>
                  <a:lnTo>
                    <a:pt x="2196" y="460"/>
                  </a:lnTo>
                  <a:lnTo>
                    <a:pt x="2180" y="447"/>
                  </a:lnTo>
                  <a:lnTo>
                    <a:pt x="2164" y="435"/>
                  </a:lnTo>
                  <a:lnTo>
                    <a:pt x="2147" y="424"/>
                  </a:lnTo>
                  <a:lnTo>
                    <a:pt x="2131" y="415"/>
                  </a:lnTo>
                  <a:lnTo>
                    <a:pt x="2115" y="405"/>
                  </a:lnTo>
                  <a:lnTo>
                    <a:pt x="2097" y="397"/>
                  </a:lnTo>
                  <a:lnTo>
                    <a:pt x="2081" y="390"/>
                  </a:lnTo>
                  <a:lnTo>
                    <a:pt x="2065" y="383"/>
                  </a:lnTo>
                  <a:lnTo>
                    <a:pt x="2047" y="378"/>
                  </a:lnTo>
                  <a:lnTo>
                    <a:pt x="2031" y="373"/>
                  </a:lnTo>
                  <a:lnTo>
                    <a:pt x="2015" y="370"/>
                  </a:lnTo>
                  <a:lnTo>
                    <a:pt x="1997" y="368"/>
                  </a:lnTo>
                  <a:lnTo>
                    <a:pt x="1981" y="367"/>
                  </a:lnTo>
                  <a:lnTo>
                    <a:pt x="1965" y="366"/>
                  </a:lnTo>
                  <a:lnTo>
                    <a:pt x="1947" y="367"/>
                  </a:lnTo>
                  <a:lnTo>
                    <a:pt x="1931" y="368"/>
                  </a:lnTo>
                  <a:lnTo>
                    <a:pt x="1914" y="370"/>
                  </a:lnTo>
                  <a:lnTo>
                    <a:pt x="1897" y="373"/>
                  </a:lnTo>
                  <a:lnTo>
                    <a:pt x="1881" y="378"/>
                  </a:lnTo>
                  <a:lnTo>
                    <a:pt x="1864" y="383"/>
                  </a:lnTo>
                  <a:lnTo>
                    <a:pt x="1847" y="390"/>
                  </a:lnTo>
                  <a:lnTo>
                    <a:pt x="1831" y="397"/>
                  </a:lnTo>
                  <a:lnTo>
                    <a:pt x="1814" y="405"/>
                  </a:lnTo>
                  <a:lnTo>
                    <a:pt x="1797" y="415"/>
                  </a:lnTo>
                  <a:lnTo>
                    <a:pt x="1781" y="424"/>
                  </a:lnTo>
                  <a:lnTo>
                    <a:pt x="1765" y="435"/>
                  </a:lnTo>
                  <a:lnTo>
                    <a:pt x="1749" y="447"/>
                  </a:lnTo>
                  <a:lnTo>
                    <a:pt x="1732" y="460"/>
                  </a:lnTo>
                  <a:lnTo>
                    <a:pt x="1716" y="473"/>
                  </a:lnTo>
                  <a:lnTo>
                    <a:pt x="1700" y="489"/>
                  </a:lnTo>
                  <a:lnTo>
                    <a:pt x="1683" y="504"/>
                  </a:lnTo>
                  <a:lnTo>
                    <a:pt x="1668" y="520"/>
                  </a:lnTo>
                  <a:lnTo>
                    <a:pt x="1652" y="536"/>
                  </a:lnTo>
                  <a:lnTo>
                    <a:pt x="1637" y="555"/>
                  </a:lnTo>
                  <a:lnTo>
                    <a:pt x="1606" y="593"/>
                  </a:lnTo>
                  <a:lnTo>
                    <a:pt x="1576" y="635"/>
                  </a:lnTo>
                  <a:lnTo>
                    <a:pt x="1546" y="680"/>
                  </a:lnTo>
                  <a:lnTo>
                    <a:pt x="1518" y="728"/>
                  </a:lnTo>
                  <a:lnTo>
                    <a:pt x="1490" y="779"/>
                  </a:lnTo>
                  <a:lnTo>
                    <a:pt x="1464" y="833"/>
                  </a:lnTo>
                  <a:lnTo>
                    <a:pt x="1438" y="891"/>
                  </a:lnTo>
                  <a:lnTo>
                    <a:pt x="1414" y="950"/>
                  </a:lnTo>
                  <a:lnTo>
                    <a:pt x="1390" y="1014"/>
                  </a:lnTo>
                  <a:lnTo>
                    <a:pt x="1368" y="1079"/>
                  </a:lnTo>
                  <a:lnTo>
                    <a:pt x="1348" y="1147"/>
                  </a:lnTo>
                  <a:lnTo>
                    <a:pt x="1328" y="1218"/>
                  </a:lnTo>
                  <a:lnTo>
                    <a:pt x="1311" y="1292"/>
                  </a:lnTo>
                  <a:lnTo>
                    <a:pt x="1294" y="1368"/>
                  </a:lnTo>
                  <a:lnTo>
                    <a:pt x="1280" y="1447"/>
                  </a:lnTo>
                  <a:lnTo>
                    <a:pt x="1267" y="1528"/>
                  </a:lnTo>
                  <a:lnTo>
                    <a:pt x="1255" y="1611"/>
                  </a:lnTo>
                  <a:lnTo>
                    <a:pt x="1246" y="1697"/>
                  </a:lnTo>
                  <a:lnTo>
                    <a:pt x="1239" y="1784"/>
                  </a:lnTo>
                  <a:lnTo>
                    <a:pt x="1233" y="1874"/>
                  </a:lnTo>
                  <a:lnTo>
                    <a:pt x="1230" y="1967"/>
                  </a:lnTo>
                  <a:lnTo>
                    <a:pt x="1229" y="2060"/>
                  </a:lnTo>
                  <a:close/>
                  <a:moveTo>
                    <a:pt x="2352" y="4889"/>
                  </a:moveTo>
                  <a:lnTo>
                    <a:pt x="2460" y="4889"/>
                  </a:lnTo>
                  <a:lnTo>
                    <a:pt x="2460" y="5064"/>
                  </a:lnTo>
                  <a:lnTo>
                    <a:pt x="2460" y="5140"/>
                  </a:lnTo>
                  <a:lnTo>
                    <a:pt x="2460" y="5613"/>
                  </a:lnTo>
                  <a:lnTo>
                    <a:pt x="2460" y="5633"/>
                  </a:lnTo>
                  <a:lnTo>
                    <a:pt x="2458" y="5654"/>
                  </a:lnTo>
                  <a:lnTo>
                    <a:pt x="2456" y="5675"/>
                  </a:lnTo>
                  <a:lnTo>
                    <a:pt x="2453" y="5694"/>
                  </a:lnTo>
                  <a:lnTo>
                    <a:pt x="2448" y="5714"/>
                  </a:lnTo>
                  <a:lnTo>
                    <a:pt x="2443" y="5733"/>
                  </a:lnTo>
                  <a:lnTo>
                    <a:pt x="2436" y="5752"/>
                  </a:lnTo>
                  <a:lnTo>
                    <a:pt x="2429" y="5770"/>
                  </a:lnTo>
                  <a:lnTo>
                    <a:pt x="2421" y="5788"/>
                  </a:lnTo>
                  <a:lnTo>
                    <a:pt x="2411" y="5805"/>
                  </a:lnTo>
                  <a:lnTo>
                    <a:pt x="2402" y="5823"/>
                  </a:lnTo>
                  <a:lnTo>
                    <a:pt x="2392" y="5839"/>
                  </a:lnTo>
                  <a:lnTo>
                    <a:pt x="2380" y="5855"/>
                  </a:lnTo>
                  <a:lnTo>
                    <a:pt x="2368" y="5870"/>
                  </a:lnTo>
                  <a:lnTo>
                    <a:pt x="2355" y="5885"/>
                  </a:lnTo>
                  <a:lnTo>
                    <a:pt x="2342" y="5899"/>
                  </a:lnTo>
                  <a:lnTo>
                    <a:pt x="2328" y="5913"/>
                  </a:lnTo>
                  <a:lnTo>
                    <a:pt x="2314" y="5925"/>
                  </a:lnTo>
                  <a:lnTo>
                    <a:pt x="2298" y="5937"/>
                  </a:lnTo>
                  <a:lnTo>
                    <a:pt x="2282" y="5949"/>
                  </a:lnTo>
                  <a:lnTo>
                    <a:pt x="2266" y="5960"/>
                  </a:lnTo>
                  <a:lnTo>
                    <a:pt x="2248" y="5969"/>
                  </a:lnTo>
                  <a:lnTo>
                    <a:pt x="2231" y="5978"/>
                  </a:lnTo>
                  <a:lnTo>
                    <a:pt x="2214" y="5986"/>
                  </a:lnTo>
                  <a:lnTo>
                    <a:pt x="2195" y="5993"/>
                  </a:lnTo>
                  <a:lnTo>
                    <a:pt x="2176" y="6000"/>
                  </a:lnTo>
                  <a:lnTo>
                    <a:pt x="2157" y="6005"/>
                  </a:lnTo>
                  <a:lnTo>
                    <a:pt x="2138" y="6009"/>
                  </a:lnTo>
                  <a:lnTo>
                    <a:pt x="2117" y="6013"/>
                  </a:lnTo>
                  <a:lnTo>
                    <a:pt x="2097" y="6016"/>
                  </a:lnTo>
                  <a:lnTo>
                    <a:pt x="2077" y="6017"/>
                  </a:lnTo>
                  <a:lnTo>
                    <a:pt x="2056" y="6018"/>
                  </a:lnTo>
                  <a:lnTo>
                    <a:pt x="1872" y="6018"/>
                  </a:lnTo>
                  <a:lnTo>
                    <a:pt x="1852" y="6017"/>
                  </a:lnTo>
                  <a:lnTo>
                    <a:pt x="1831" y="6016"/>
                  </a:lnTo>
                  <a:lnTo>
                    <a:pt x="1810" y="6013"/>
                  </a:lnTo>
                  <a:lnTo>
                    <a:pt x="1791" y="6009"/>
                  </a:lnTo>
                  <a:lnTo>
                    <a:pt x="1771" y="6005"/>
                  </a:lnTo>
                  <a:lnTo>
                    <a:pt x="1753" y="6000"/>
                  </a:lnTo>
                  <a:lnTo>
                    <a:pt x="1733" y="5993"/>
                  </a:lnTo>
                  <a:lnTo>
                    <a:pt x="1715" y="5986"/>
                  </a:lnTo>
                  <a:lnTo>
                    <a:pt x="1697" y="5978"/>
                  </a:lnTo>
                  <a:lnTo>
                    <a:pt x="1680" y="5969"/>
                  </a:lnTo>
                  <a:lnTo>
                    <a:pt x="1663" y="5960"/>
                  </a:lnTo>
                  <a:lnTo>
                    <a:pt x="1646" y="5949"/>
                  </a:lnTo>
                  <a:lnTo>
                    <a:pt x="1630" y="5937"/>
                  </a:lnTo>
                  <a:lnTo>
                    <a:pt x="1615" y="5925"/>
                  </a:lnTo>
                  <a:lnTo>
                    <a:pt x="1601" y="5913"/>
                  </a:lnTo>
                  <a:lnTo>
                    <a:pt x="1587" y="5899"/>
                  </a:lnTo>
                  <a:lnTo>
                    <a:pt x="1574" y="5885"/>
                  </a:lnTo>
                  <a:lnTo>
                    <a:pt x="1561" y="5870"/>
                  </a:lnTo>
                  <a:lnTo>
                    <a:pt x="1549" y="5855"/>
                  </a:lnTo>
                  <a:lnTo>
                    <a:pt x="1537" y="5839"/>
                  </a:lnTo>
                  <a:lnTo>
                    <a:pt x="1527" y="5823"/>
                  </a:lnTo>
                  <a:lnTo>
                    <a:pt x="1517" y="5805"/>
                  </a:lnTo>
                  <a:lnTo>
                    <a:pt x="1507" y="5788"/>
                  </a:lnTo>
                  <a:lnTo>
                    <a:pt x="1500" y="5770"/>
                  </a:lnTo>
                  <a:lnTo>
                    <a:pt x="1492" y="5752"/>
                  </a:lnTo>
                  <a:lnTo>
                    <a:pt x="1486" y="5733"/>
                  </a:lnTo>
                  <a:lnTo>
                    <a:pt x="1480" y="5714"/>
                  </a:lnTo>
                  <a:lnTo>
                    <a:pt x="1476" y="5694"/>
                  </a:lnTo>
                  <a:lnTo>
                    <a:pt x="1472" y="5675"/>
                  </a:lnTo>
                  <a:lnTo>
                    <a:pt x="1470" y="5654"/>
                  </a:lnTo>
                  <a:lnTo>
                    <a:pt x="1468" y="5633"/>
                  </a:lnTo>
                  <a:lnTo>
                    <a:pt x="1468" y="5613"/>
                  </a:lnTo>
                  <a:lnTo>
                    <a:pt x="1468" y="5140"/>
                  </a:lnTo>
                  <a:lnTo>
                    <a:pt x="1468" y="5064"/>
                  </a:lnTo>
                  <a:lnTo>
                    <a:pt x="1468" y="4889"/>
                  </a:lnTo>
                  <a:lnTo>
                    <a:pt x="1577" y="4889"/>
                  </a:lnTo>
                  <a:lnTo>
                    <a:pt x="1577" y="5064"/>
                  </a:lnTo>
                  <a:lnTo>
                    <a:pt x="2352" y="5064"/>
                  </a:lnTo>
                  <a:lnTo>
                    <a:pt x="2352" y="4889"/>
                  </a:lnTo>
                  <a:close/>
                  <a:moveTo>
                    <a:pt x="2043" y="5174"/>
                  </a:moveTo>
                  <a:lnTo>
                    <a:pt x="2152" y="5281"/>
                  </a:lnTo>
                  <a:lnTo>
                    <a:pt x="2260" y="5174"/>
                  </a:lnTo>
                  <a:lnTo>
                    <a:pt x="2043" y="5174"/>
                  </a:lnTo>
                  <a:close/>
                  <a:moveTo>
                    <a:pt x="2152" y="5436"/>
                  </a:moveTo>
                  <a:lnTo>
                    <a:pt x="2044" y="5544"/>
                  </a:lnTo>
                  <a:lnTo>
                    <a:pt x="2153" y="5652"/>
                  </a:lnTo>
                  <a:lnTo>
                    <a:pt x="2260" y="5544"/>
                  </a:lnTo>
                  <a:lnTo>
                    <a:pt x="2152" y="5436"/>
                  </a:lnTo>
                  <a:close/>
                  <a:moveTo>
                    <a:pt x="1965" y="5249"/>
                  </a:moveTo>
                  <a:lnTo>
                    <a:pt x="1855" y="5357"/>
                  </a:lnTo>
                  <a:lnTo>
                    <a:pt x="1966" y="5467"/>
                  </a:lnTo>
                  <a:lnTo>
                    <a:pt x="2075" y="5359"/>
                  </a:lnTo>
                  <a:lnTo>
                    <a:pt x="1965" y="5249"/>
                  </a:lnTo>
                  <a:close/>
                  <a:moveTo>
                    <a:pt x="1779" y="5435"/>
                  </a:moveTo>
                  <a:lnTo>
                    <a:pt x="1668" y="5545"/>
                  </a:lnTo>
                  <a:lnTo>
                    <a:pt x="1779" y="5655"/>
                  </a:lnTo>
                  <a:lnTo>
                    <a:pt x="1889" y="5544"/>
                  </a:lnTo>
                  <a:lnTo>
                    <a:pt x="1779" y="5435"/>
                  </a:lnTo>
                  <a:close/>
                  <a:moveTo>
                    <a:pt x="1670" y="5174"/>
                  </a:moveTo>
                  <a:lnTo>
                    <a:pt x="1778" y="5280"/>
                  </a:lnTo>
                  <a:lnTo>
                    <a:pt x="1885" y="5174"/>
                  </a:lnTo>
                  <a:lnTo>
                    <a:pt x="1670" y="5174"/>
                  </a:lnTo>
                  <a:close/>
                  <a:moveTo>
                    <a:pt x="1577" y="5454"/>
                  </a:moveTo>
                  <a:lnTo>
                    <a:pt x="1591" y="5468"/>
                  </a:lnTo>
                  <a:lnTo>
                    <a:pt x="1701" y="5357"/>
                  </a:lnTo>
                  <a:lnTo>
                    <a:pt x="1590" y="5248"/>
                  </a:lnTo>
                  <a:lnTo>
                    <a:pt x="1577" y="5261"/>
                  </a:lnTo>
                  <a:lnTo>
                    <a:pt x="1577" y="5454"/>
                  </a:lnTo>
                  <a:close/>
                  <a:moveTo>
                    <a:pt x="1702" y="5732"/>
                  </a:moveTo>
                  <a:lnTo>
                    <a:pt x="1591" y="5623"/>
                  </a:lnTo>
                  <a:lnTo>
                    <a:pt x="1579" y="5633"/>
                  </a:lnTo>
                  <a:lnTo>
                    <a:pt x="1581" y="5656"/>
                  </a:lnTo>
                  <a:lnTo>
                    <a:pt x="1586" y="5678"/>
                  </a:lnTo>
                  <a:lnTo>
                    <a:pt x="1591" y="5699"/>
                  </a:lnTo>
                  <a:lnTo>
                    <a:pt x="1599" y="5719"/>
                  </a:lnTo>
                  <a:lnTo>
                    <a:pt x="1607" y="5739"/>
                  </a:lnTo>
                  <a:lnTo>
                    <a:pt x="1617" y="5758"/>
                  </a:lnTo>
                  <a:lnTo>
                    <a:pt x="1628" y="5776"/>
                  </a:lnTo>
                  <a:lnTo>
                    <a:pt x="1641" y="5793"/>
                  </a:lnTo>
                  <a:lnTo>
                    <a:pt x="1702" y="5732"/>
                  </a:lnTo>
                  <a:close/>
                  <a:moveTo>
                    <a:pt x="1878" y="5908"/>
                  </a:moveTo>
                  <a:lnTo>
                    <a:pt x="1779" y="5810"/>
                  </a:lnTo>
                  <a:lnTo>
                    <a:pt x="1722" y="5866"/>
                  </a:lnTo>
                  <a:lnTo>
                    <a:pt x="1739" y="5876"/>
                  </a:lnTo>
                  <a:lnTo>
                    <a:pt x="1756" y="5883"/>
                  </a:lnTo>
                  <a:lnTo>
                    <a:pt x="1775" y="5891"/>
                  </a:lnTo>
                  <a:lnTo>
                    <a:pt x="1793" y="5898"/>
                  </a:lnTo>
                  <a:lnTo>
                    <a:pt x="1813" y="5902"/>
                  </a:lnTo>
                  <a:lnTo>
                    <a:pt x="1832" y="5905"/>
                  </a:lnTo>
                  <a:lnTo>
                    <a:pt x="1852" y="5907"/>
                  </a:lnTo>
                  <a:lnTo>
                    <a:pt x="1872" y="5908"/>
                  </a:lnTo>
                  <a:lnTo>
                    <a:pt x="1878" y="5908"/>
                  </a:lnTo>
                  <a:close/>
                  <a:moveTo>
                    <a:pt x="1964" y="5840"/>
                  </a:moveTo>
                  <a:lnTo>
                    <a:pt x="2076" y="5729"/>
                  </a:lnTo>
                  <a:lnTo>
                    <a:pt x="1967" y="5622"/>
                  </a:lnTo>
                  <a:lnTo>
                    <a:pt x="1856" y="5732"/>
                  </a:lnTo>
                  <a:lnTo>
                    <a:pt x="1964" y="5840"/>
                  </a:lnTo>
                  <a:close/>
                  <a:moveTo>
                    <a:pt x="2210" y="5864"/>
                  </a:moveTo>
                  <a:lnTo>
                    <a:pt x="2153" y="5806"/>
                  </a:lnTo>
                  <a:lnTo>
                    <a:pt x="2050" y="5908"/>
                  </a:lnTo>
                  <a:lnTo>
                    <a:pt x="2056" y="5908"/>
                  </a:lnTo>
                  <a:lnTo>
                    <a:pt x="2077" y="5907"/>
                  </a:lnTo>
                  <a:lnTo>
                    <a:pt x="2097" y="5905"/>
                  </a:lnTo>
                  <a:lnTo>
                    <a:pt x="2118" y="5902"/>
                  </a:lnTo>
                  <a:lnTo>
                    <a:pt x="2138" y="5896"/>
                  </a:lnTo>
                  <a:lnTo>
                    <a:pt x="2157" y="5890"/>
                  </a:lnTo>
                  <a:lnTo>
                    <a:pt x="2176" y="5882"/>
                  </a:lnTo>
                  <a:lnTo>
                    <a:pt x="2193" y="5874"/>
                  </a:lnTo>
                  <a:lnTo>
                    <a:pt x="2210" y="5864"/>
                  </a:lnTo>
                  <a:close/>
                  <a:moveTo>
                    <a:pt x="2350" y="5633"/>
                  </a:moveTo>
                  <a:lnTo>
                    <a:pt x="2338" y="5623"/>
                  </a:lnTo>
                  <a:lnTo>
                    <a:pt x="2230" y="5729"/>
                  </a:lnTo>
                  <a:lnTo>
                    <a:pt x="2291" y="5790"/>
                  </a:lnTo>
                  <a:lnTo>
                    <a:pt x="2303" y="5773"/>
                  </a:lnTo>
                  <a:lnTo>
                    <a:pt x="2314" y="5755"/>
                  </a:lnTo>
                  <a:lnTo>
                    <a:pt x="2323" y="5737"/>
                  </a:lnTo>
                  <a:lnTo>
                    <a:pt x="2331" y="5717"/>
                  </a:lnTo>
                  <a:lnTo>
                    <a:pt x="2338" y="5698"/>
                  </a:lnTo>
                  <a:lnTo>
                    <a:pt x="2343" y="5677"/>
                  </a:lnTo>
                  <a:lnTo>
                    <a:pt x="2347" y="5655"/>
                  </a:lnTo>
                  <a:lnTo>
                    <a:pt x="2350" y="5633"/>
                  </a:lnTo>
                  <a:close/>
                  <a:moveTo>
                    <a:pt x="2352" y="5261"/>
                  </a:moveTo>
                  <a:lnTo>
                    <a:pt x="2340" y="5249"/>
                  </a:lnTo>
                  <a:lnTo>
                    <a:pt x="2229" y="5359"/>
                  </a:lnTo>
                  <a:lnTo>
                    <a:pt x="2338" y="5468"/>
                  </a:lnTo>
                  <a:lnTo>
                    <a:pt x="2352" y="5454"/>
                  </a:lnTo>
                  <a:lnTo>
                    <a:pt x="2352" y="5261"/>
                  </a:lnTo>
                  <a:close/>
                  <a:moveTo>
                    <a:pt x="2908" y="242"/>
                  </a:moveTo>
                  <a:lnTo>
                    <a:pt x="2908" y="242"/>
                  </a:lnTo>
                  <a:lnTo>
                    <a:pt x="2857" y="258"/>
                  </a:lnTo>
                  <a:lnTo>
                    <a:pt x="2801" y="273"/>
                  </a:lnTo>
                  <a:lnTo>
                    <a:pt x="2740" y="288"/>
                  </a:lnTo>
                  <a:lnTo>
                    <a:pt x="2676" y="301"/>
                  </a:lnTo>
                  <a:lnTo>
                    <a:pt x="2608" y="313"/>
                  </a:lnTo>
                  <a:lnTo>
                    <a:pt x="2538" y="323"/>
                  </a:lnTo>
                  <a:lnTo>
                    <a:pt x="2465" y="333"/>
                  </a:lnTo>
                  <a:lnTo>
                    <a:pt x="2389" y="342"/>
                  </a:lnTo>
                  <a:lnTo>
                    <a:pt x="2418" y="371"/>
                  </a:lnTo>
                  <a:lnTo>
                    <a:pt x="2447" y="403"/>
                  </a:lnTo>
                  <a:lnTo>
                    <a:pt x="2475" y="438"/>
                  </a:lnTo>
                  <a:lnTo>
                    <a:pt x="2502" y="472"/>
                  </a:lnTo>
                  <a:lnTo>
                    <a:pt x="2529" y="510"/>
                  </a:lnTo>
                  <a:lnTo>
                    <a:pt x="2555" y="549"/>
                  </a:lnTo>
                  <a:lnTo>
                    <a:pt x="2580" y="590"/>
                  </a:lnTo>
                  <a:lnTo>
                    <a:pt x="2605" y="633"/>
                  </a:lnTo>
                  <a:lnTo>
                    <a:pt x="2629" y="677"/>
                  </a:lnTo>
                  <a:lnTo>
                    <a:pt x="2652" y="723"/>
                  </a:lnTo>
                  <a:lnTo>
                    <a:pt x="2673" y="770"/>
                  </a:lnTo>
                  <a:lnTo>
                    <a:pt x="2695" y="819"/>
                  </a:lnTo>
                  <a:lnTo>
                    <a:pt x="2716" y="870"/>
                  </a:lnTo>
                  <a:lnTo>
                    <a:pt x="2735" y="922"/>
                  </a:lnTo>
                  <a:lnTo>
                    <a:pt x="2754" y="975"/>
                  </a:lnTo>
                  <a:lnTo>
                    <a:pt x="2771" y="1030"/>
                  </a:lnTo>
                  <a:lnTo>
                    <a:pt x="2789" y="1086"/>
                  </a:lnTo>
                  <a:lnTo>
                    <a:pt x="2805" y="1143"/>
                  </a:lnTo>
                  <a:lnTo>
                    <a:pt x="2819" y="1202"/>
                  </a:lnTo>
                  <a:lnTo>
                    <a:pt x="2833" y="1262"/>
                  </a:lnTo>
                  <a:lnTo>
                    <a:pt x="2846" y="1323"/>
                  </a:lnTo>
                  <a:lnTo>
                    <a:pt x="2858" y="1385"/>
                  </a:lnTo>
                  <a:lnTo>
                    <a:pt x="2869" y="1448"/>
                  </a:lnTo>
                  <a:lnTo>
                    <a:pt x="2879" y="1512"/>
                  </a:lnTo>
                  <a:lnTo>
                    <a:pt x="2887" y="1578"/>
                  </a:lnTo>
                  <a:lnTo>
                    <a:pt x="2896" y="1644"/>
                  </a:lnTo>
                  <a:lnTo>
                    <a:pt x="2903" y="1711"/>
                  </a:lnTo>
                  <a:lnTo>
                    <a:pt x="2908" y="1780"/>
                  </a:lnTo>
                  <a:lnTo>
                    <a:pt x="2911" y="1848"/>
                  </a:lnTo>
                  <a:lnTo>
                    <a:pt x="2915" y="1919"/>
                  </a:lnTo>
                  <a:lnTo>
                    <a:pt x="2917" y="1989"/>
                  </a:lnTo>
                  <a:lnTo>
                    <a:pt x="2917" y="2060"/>
                  </a:lnTo>
                  <a:lnTo>
                    <a:pt x="2917" y="2109"/>
                  </a:lnTo>
                  <a:lnTo>
                    <a:pt x="2916" y="2160"/>
                  </a:lnTo>
                  <a:lnTo>
                    <a:pt x="2912" y="2213"/>
                  </a:lnTo>
                  <a:lnTo>
                    <a:pt x="2909" y="2270"/>
                  </a:lnTo>
                  <a:lnTo>
                    <a:pt x="2905" y="2329"/>
                  </a:lnTo>
                  <a:lnTo>
                    <a:pt x="2898" y="2390"/>
                  </a:lnTo>
                  <a:lnTo>
                    <a:pt x="2892" y="2455"/>
                  </a:lnTo>
                  <a:lnTo>
                    <a:pt x="2884" y="2521"/>
                  </a:lnTo>
                  <a:lnTo>
                    <a:pt x="2874" y="2589"/>
                  </a:lnTo>
                  <a:lnTo>
                    <a:pt x="2865" y="2660"/>
                  </a:lnTo>
                  <a:lnTo>
                    <a:pt x="2853" y="2733"/>
                  </a:lnTo>
                  <a:lnTo>
                    <a:pt x="2840" y="2808"/>
                  </a:lnTo>
                  <a:lnTo>
                    <a:pt x="2826" y="2885"/>
                  </a:lnTo>
                  <a:lnTo>
                    <a:pt x="2810" y="2963"/>
                  </a:lnTo>
                  <a:lnTo>
                    <a:pt x="2794" y="3045"/>
                  </a:lnTo>
                  <a:lnTo>
                    <a:pt x="2776" y="3127"/>
                  </a:lnTo>
                  <a:lnTo>
                    <a:pt x="2756" y="3213"/>
                  </a:lnTo>
                  <a:lnTo>
                    <a:pt x="2735" y="3299"/>
                  </a:lnTo>
                  <a:lnTo>
                    <a:pt x="2714" y="3388"/>
                  </a:lnTo>
                  <a:lnTo>
                    <a:pt x="2690" y="3478"/>
                  </a:lnTo>
                  <a:lnTo>
                    <a:pt x="2665" y="3570"/>
                  </a:lnTo>
                  <a:lnTo>
                    <a:pt x="2639" y="3663"/>
                  </a:lnTo>
                  <a:lnTo>
                    <a:pt x="2610" y="3758"/>
                  </a:lnTo>
                  <a:lnTo>
                    <a:pt x="2581" y="3854"/>
                  </a:lnTo>
                  <a:lnTo>
                    <a:pt x="2549" y="3952"/>
                  </a:lnTo>
                  <a:lnTo>
                    <a:pt x="2517" y="4051"/>
                  </a:lnTo>
                  <a:lnTo>
                    <a:pt x="2483" y="4151"/>
                  </a:lnTo>
                  <a:lnTo>
                    <a:pt x="2447" y="4253"/>
                  </a:lnTo>
                  <a:lnTo>
                    <a:pt x="2409" y="4355"/>
                  </a:lnTo>
                  <a:lnTo>
                    <a:pt x="2370" y="4460"/>
                  </a:lnTo>
                  <a:lnTo>
                    <a:pt x="2330" y="4564"/>
                  </a:lnTo>
                  <a:lnTo>
                    <a:pt x="2288" y="4671"/>
                  </a:lnTo>
                  <a:lnTo>
                    <a:pt x="2481" y="4671"/>
                  </a:lnTo>
                  <a:lnTo>
                    <a:pt x="2657" y="4448"/>
                  </a:lnTo>
                  <a:lnTo>
                    <a:pt x="2821" y="4239"/>
                  </a:lnTo>
                  <a:lnTo>
                    <a:pt x="2974" y="4041"/>
                  </a:lnTo>
                  <a:lnTo>
                    <a:pt x="3046" y="3947"/>
                  </a:lnTo>
                  <a:lnTo>
                    <a:pt x="3116" y="3854"/>
                  </a:lnTo>
                  <a:lnTo>
                    <a:pt x="3182" y="3765"/>
                  </a:lnTo>
                  <a:lnTo>
                    <a:pt x="3246" y="3677"/>
                  </a:lnTo>
                  <a:lnTo>
                    <a:pt x="3307" y="3592"/>
                  </a:lnTo>
                  <a:lnTo>
                    <a:pt x="3365" y="3509"/>
                  </a:lnTo>
                  <a:lnTo>
                    <a:pt x="3420" y="3426"/>
                  </a:lnTo>
                  <a:lnTo>
                    <a:pt x="3472" y="3346"/>
                  </a:lnTo>
                  <a:lnTo>
                    <a:pt x="3521" y="3268"/>
                  </a:lnTo>
                  <a:lnTo>
                    <a:pt x="3568" y="3189"/>
                  </a:lnTo>
                  <a:lnTo>
                    <a:pt x="3611" y="3112"/>
                  </a:lnTo>
                  <a:lnTo>
                    <a:pt x="3653" y="3036"/>
                  </a:lnTo>
                  <a:lnTo>
                    <a:pt x="3691" y="2961"/>
                  </a:lnTo>
                  <a:lnTo>
                    <a:pt x="3726" y="2886"/>
                  </a:lnTo>
                  <a:lnTo>
                    <a:pt x="3758" y="2811"/>
                  </a:lnTo>
                  <a:lnTo>
                    <a:pt x="3788" y="2736"/>
                  </a:lnTo>
                  <a:lnTo>
                    <a:pt x="3801" y="2699"/>
                  </a:lnTo>
                  <a:lnTo>
                    <a:pt x="3815" y="2662"/>
                  </a:lnTo>
                  <a:lnTo>
                    <a:pt x="3828" y="2625"/>
                  </a:lnTo>
                  <a:lnTo>
                    <a:pt x="3838" y="2587"/>
                  </a:lnTo>
                  <a:lnTo>
                    <a:pt x="3849" y="2550"/>
                  </a:lnTo>
                  <a:lnTo>
                    <a:pt x="3860" y="2512"/>
                  </a:lnTo>
                  <a:lnTo>
                    <a:pt x="3870" y="2475"/>
                  </a:lnTo>
                  <a:lnTo>
                    <a:pt x="3879" y="2437"/>
                  </a:lnTo>
                  <a:lnTo>
                    <a:pt x="3886" y="2399"/>
                  </a:lnTo>
                  <a:lnTo>
                    <a:pt x="3894" y="2361"/>
                  </a:lnTo>
                  <a:lnTo>
                    <a:pt x="3900" y="2323"/>
                  </a:lnTo>
                  <a:lnTo>
                    <a:pt x="3907" y="2284"/>
                  </a:lnTo>
                  <a:lnTo>
                    <a:pt x="3911" y="2245"/>
                  </a:lnTo>
                  <a:lnTo>
                    <a:pt x="3917" y="2206"/>
                  </a:lnTo>
                  <a:lnTo>
                    <a:pt x="3920" y="2167"/>
                  </a:lnTo>
                  <a:lnTo>
                    <a:pt x="3923" y="2126"/>
                  </a:lnTo>
                  <a:lnTo>
                    <a:pt x="3925" y="2087"/>
                  </a:lnTo>
                  <a:lnTo>
                    <a:pt x="3928" y="2046"/>
                  </a:lnTo>
                  <a:lnTo>
                    <a:pt x="3929" y="2006"/>
                  </a:lnTo>
                  <a:lnTo>
                    <a:pt x="3929" y="1964"/>
                  </a:lnTo>
                  <a:lnTo>
                    <a:pt x="3928" y="1895"/>
                  </a:lnTo>
                  <a:lnTo>
                    <a:pt x="3924" y="1826"/>
                  </a:lnTo>
                  <a:lnTo>
                    <a:pt x="3918" y="1758"/>
                  </a:lnTo>
                  <a:lnTo>
                    <a:pt x="3910" y="1691"/>
                  </a:lnTo>
                  <a:lnTo>
                    <a:pt x="3899" y="1624"/>
                  </a:lnTo>
                  <a:lnTo>
                    <a:pt x="3887" y="1558"/>
                  </a:lnTo>
                  <a:lnTo>
                    <a:pt x="3872" y="1493"/>
                  </a:lnTo>
                  <a:lnTo>
                    <a:pt x="3855" y="1429"/>
                  </a:lnTo>
                  <a:lnTo>
                    <a:pt x="3836" y="1366"/>
                  </a:lnTo>
                  <a:lnTo>
                    <a:pt x="3815" y="1303"/>
                  </a:lnTo>
                  <a:lnTo>
                    <a:pt x="3792" y="1242"/>
                  </a:lnTo>
                  <a:lnTo>
                    <a:pt x="3767" y="1181"/>
                  </a:lnTo>
                  <a:lnTo>
                    <a:pt x="3740" y="1121"/>
                  </a:lnTo>
                  <a:lnTo>
                    <a:pt x="3710" y="1064"/>
                  </a:lnTo>
                  <a:lnTo>
                    <a:pt x="3680" y="1006"/>
                  </a:lnTo>
                  <a:lnTo>
                    <a:pt x="3647" y="949"/>
                  </a:lnTo>
                  <a:lnTo>
                    <a:pt x="3612" y="895"/>
                  </a:lnTo>
                  <a:lnTo>
                    <a:pt x="3576" y="841"/>
                  </a:lnTo>
                  <a:lnTo>
                    <a:pt x="3538" y="789"/>
                  </a:lnTo>
                  <a:lnTo>
                    <a:pt x="3498" y="737"/>
                  </a:lnTo>
                  <a:lnTo>
                    <a:pt x="3457" y="687"/>
                  </a:lnTo>
                  <a:lnTo>
                    <a:pt x="3415" y="640"/>
                  </a:lnTo>
                  <a:lnTo>
                    <a:pt x="3370" y="593"/>
                  </a:lnTo>
                  <a:lnTo>
                    <a:pt x="3324" y="547"/>
                  </a:lnTo>
                  <a:lnTo>
                    <a:pt x="3278" y="503"/>
                  </a:lnTo>
                  <a:lnTo>
                    <a:pt x="3229" y="460"/>
                  </a:lnTo>
                  <a:lnTo>
                    <a:pt x="3179" y="420"/>
                  </a:lnTo>
                  <a:lnTo>
                    <a:pt x="3127" y="381"/>
                  </a:lnTo>
                  <a:lnTo>
                    <a:pt x="3074" y="343"/>
                  </a:lnTo>
                  <a:lnTo>
                    <a:pt x="3020" y="307"/>
                  </a:lnTo>
                  <a:lnTo>
                    <a:pt x="2965" y="273"/>
                  </a:lnTo>
                  <a:lnTo>
                    <a:pt x="2908" y="242"/>
                  </a:lnTo>
                  <a:close/>
                  <a:moveTo>
                    <a:pt x="1012" y="2060"/>
                  </a:moveTo>
                  <a:lnTo>
                    <a:pt x="1012" y="2060"/>
                  </a:lnTo>
                  <a:lnTo>
                    <a:pt x="1012" y="1989"/>
                  </a:lnTo>
                  <a:lnTo>
                    <a:pt x="1014" y="1920"/>
                  </a:lnTo>
                  <a:lnTo>
                    <a:pt x="1017" y="1850"/>
                  </a:lnTo>
                  <a:lnTo>
                    <a:pt x="1020" y="1782"/>
                  </a:lnTo>
                  <a:lnTo>
                    <a:pt x="1026" y="1714"/>
                  </a:lnTo>
                  <a:lnTo>
                    <a:pt x="1032" y="1647"/>
                  </a:lnTo>
                  <a:lnTo>
                    <a:pt x="1040" y="1582"/>
                  </a:lnTo>
                  <a:lnTo>
                    <a:pt x="1049" y="1517"/>
                  </a:lnTo>
                  <a:lnTo>
                    <a:pt x="1058" y="1453"/>
                  </a:lnTo>
                  <a:lnTo>
                    <a:pt x="1069" y="1391"/>
                  </a:lnTo>
                  <a:lnTo>
                    <a:pt x="1081" y="1329"/>
                  </a:lnTo>
                  <a:lnTo>
                    <a:pt x="1094" y="1268"/>
                  </a:lnTo>
                  <a:lnTo>
                    <a:pt x="1107" y="1208"/>
                  </a:lnTo>
                  <a:lnTo>
                    <a:pt x="1123" y="1150"/>
                  </a:lnTo>
                  <a:lnTo>
                    <a:pt x="1138" y="1093"/>
                  </a:lnTo>
                  <a:lnTo>
                    <a:pt x="1155" y="1037"/>
                  </a:lnTo>
                  <a:lnTo>
                    <a:pt x="1173" y="983"/>
                  </a:lnTo>
                  <a:lnTo>
                    <a:pt x="1191" y="930"/>
                  </a:lnTo>
                  <a:lnTo>
                    <a:pt x="1211" y="878"/>
                  </a:lnTo>
                  <a:lnTo>
                    <a:pt x="1230" y="828"/>
                  </a:lnTo>
                  <a:lnTo>
                    <a:pt x="1252" y="779"/>
                  </a:lnTo>
                  <a:lnTo>
                    <a:pt x="1274" y="731"/>
                  </a:lnTo>
                  <a:lnTo>
                    <a:pt x="1296" y="685"/>
                  </a:lnTo>
                  <a:lnTo>
                    <a:pt x="1319" y="641"/>
                  </a:lnTo>
                  <a:lnTo>
                    <a:pt x="1343" y="598"/>
                  </a:lnTo>
                  <a:lnTo>
                    <a:pt x="1368" y="558"/>
                  </a:lnTo>
                  <a:lnTo>
                    <a:pt x="1394" y="518"/>
                  </a:lnTo>
                  <a:lnTo>
                    <a:pt x="1420" y="481"/>
                  </a:lnTo>
                  <a:lnTo>
                    <a:pt x="1447" y="445"/>
                  </a:lnTo>
                  <a:lnTo>
                    <a:pt x="1475" y="411"/>
                  </a:lnTo>
                  <a:lnTo>
                    <a:pt x="1503" y="379"/>
                  </a:lnTo>
                  <a:lnTo>
                    <a:pt x="1532" y="349"/>
                  </a:lnTo>
                  <a:lnTo>
                    <a:pt x="1456" y="342"/>
                  </a:lnTo>
                  <a:lnTo>
                    <a:pt x="1383" y="333"/>
                  </a:lnTo>
                  <a:lnTo>
                    <a:pt x="1313" y="322"/>
                  </a:lnTo>
                  <a:lnTo>
                    <a:pt x="1245" y="310"/>
                  </a:lnTo>
                  <a:lnTo>
                    <a:pt x="1180" y="296"/>
                  </a:lnTo>
                  <a:lnTo>
                    <a:pt x="1120" y="281"/>
                  </a:lnTo>
                  <a:lnTo>
                    <a:pt x="1091" y="273"/>
                  </a:lnTo>
                  <a:lnTo>
                    <a:pt x="1064" y="265"/>
                  </a:lnTo>
                  <a:lnTo>
                    <a:pt x="1037" y="256"/>
                  </a:lnTo>
                  <a:lnTo>
                    <a:pt x="1012" y="246"/>
                  </a:lnTo>
                  <a:lnTo>
                    <a:pt x="955" y="279"/>
                  </a:lnTo>
                  <a:lnTo>
                    <a:pt x="901" y="313"/>
                  </a:lnTo>
                  <a:lnTo>
                    <a:pt x="848" y="348"/>
                  </a:lnTo>
                  <a:lnTo>
                    <a:pt x="795" y="386"/>
                  </a:lnTo>
                  <a:lnTo>
                    <a:pt x="744" y="426"/>
                  </a:lnTo>
                  <a:lnTo>
                    <a:pt x="694" y="466"/>
                  </a:lnTo>
                  <a:lnTo>
                    <a:pt x="645" y="508"/>
                  </a:lnTo>
                  <a:lnTo>
                    <a:pt x="599" y="553"/>
                  </a:lnTo>
                  <a:lnTo>
                    <a:pt x="553" y="597"/>
                  </a:lnTo>
                  <a:lnTo>
                    <a:pt x="510" y="644"/>
                  </a:lnTo>
                  <a:lnTo>
                    <a:pt x="467" y="693"/>
                  </a:lnTo>
                  <a:lnTo>
                    <a:pt x="426" y="742"/>
                  </a:lnTo>
                  <a:lnTo>
                    <a:pt x="387" y="793"/>
                  </a:lnTo>
                  <a:lnTo>
                    <a:pt x="350" y="845"/>
                  </a:lnTo>
                  <a:lnTo>
                    <a:pt x="314" y="899"/>
                  </a:lnTo>
                  <a:lnTo>
                    <a:pt x="279" y="954"/>
                  </a:lnTo>
                  <a:lnTo>
                    <a:pt x="247" y="1010"/>
                  </a:lnTo>
                  <a:lnTo>
                    <a:pt x="216" y="1067"/>
                  </a:lnTo>
                  <a:lnTo>
                    <a:pt x="188" y="1125"/>
                  </a:lnTo>
                  <a:lnTo>
                    <a:pt x="161" y="1184"/>
                  </a:lnTo>
                  <a:lnTo>
                    <a:pt x="136" y="1245"/>
                  </a:lnTo>
                  <a:lnTo>
                    <a:pt x="113" y="1306"/>
                  </a:lnTo>
                  <a:lnTo>
                    <a:pt x="91" y="1368"/>
                  </a:lnTo>
                  <a:lnTo>
                    <a:pt x="73" y="1431"/>
                  </a:lnTo>
                  <a:lnTo>
                    <a:pt x="56" y="1495"/>
                  </a:lnTo>
                  <a:lnTo>
                    <a:pt x="41" y="1560"/>
                  </a:lnTo>
                  <a:lnTo>
                    <a:pt x="28" y="1625"/>
                  </a:lnTo>
                  <a:lnTo>
                    <a:pt x="18" y="1692"/>
                  </a:lnTo>
                  <a:lnTo>
                    <a:pt x="10" y="1759"/>
                  </a:lnTo>
                  <a:lnTo>
                    <a:pt x="4" y="1828"/>
                  </a:lnTo>
                  <a:lnTo>
                    <a:pt x="1" y="1895"/>
                  </a:lnTo>
                  <a:lnTo>
                    <a:pt x="0" y="1964"/>
                  </a:lnTo>
                  <a:lnTo>
                    <a:pt x="1" y="2046"/>
                  </a:lnTo>
                  <a:lnTo>
                    <a:pt x="4" y="2126"/>
                  </a:lnTo>
                  <a:lnTo>
                    <a:pt x="11" y="2205"/>
                  </a:lnTo>
                  <a:lnTo>
                    <a:pt x="14" y="2244"/>
                  </a:lnTo>
                  <a:lnTo>
                    <a:pt x="18" y="2282"/>
                  </a:lnTo>
                  <a:lnTo>
                    <a:pt x="24" y="2320"/>
                  </a:lnTo>
                  <a:lnTo>
                    <a:pt x="30" y="2358"/>
                  </a:lnTo>
                  <a:lnTo>
                    <a:pt x="37" y="2395"/>
                  </a:lnTo>
                  <a:lnTo>
                    <a:pt x="43" y="2432"/>
                  </a:lnTo>
                  <a:lnTo>
                    <a:pt x="51" y="2470"/>
                  </a:lnTo>
                  <a:lnTo>
                    <a:pt x="60" y="2506"/>
                  </a:lnTo>
                  <a:lnTo>
                    <a:pt x="69" y="2543"/>
                  </a:lnTo>
                  <a:lnTo>
                    <a:pt x="79" y="2580"/>
                  </a:lnTo>
                  <a:lnTo>
                    <a:pt x="89" y="2615"/>
                  </a:lnTo>
                  <a:lnTo>
                    <a:pt x="101" y="2652"/>
                  </a:lnTo>
                  <a:lnTo>
                    <a:pt x="113" y="2688"/>
                  </a:lnTo>
                  <a:lnTo>
                    <a:pt x="125" y="2725"/>
                  </a:lnTo>
                  <a:lnTo>
                    <a:pt x="138" y="2761"/>
                  </a:lnTo>
                  <a:lnTo>
                    <a:pt x="152" y="2798"/>
                  </a:lnTo>
                  <a:lnTo>
                    <a:pt x="182" y="2870"/>
                  </a:lnTo>
                  <a:lnTo>
                    <a:pt x="215" y="2944"/>
                  </a:lnTo>
                  <a:lnTo>
                    <a:pt x="251" y="3018"/>
                  </a:lnTo>
                  <a:lnTo>
                    <a:pt x="290" y="3091"/>
                  </a:lnTo>
                  <a:lnTo>
                    <a:pt x="331" y="3168"/>
                  </a:lnTo>
                  <a:lnTo>
                    <a:pt x="377" y="3244"/>
                  </a:lnTo>
                  <a:lnTo>
                    <a:pt x="425" y="3322"/>
                  </a:lnTo>
                  <a:lnTo>
                    <a:pt x="476" y="3401"/>
                  </a:lnTo>
                  <a:lnTo>
                    <a:pt x="530" y="3483"/>
                  </a:lnTo>
                  <a:lnTo>
                    <a:pt x="588" y="3566"/>
                  </a:lnTo>
                  <a:lnTo>
                    <a:pt x="649" y="3651"/>
                  </a:lnTo>
                  <a:lnTo>
                    <a:pt x="713" y="3739"/>
                  </a:lnTo>
                  <a:lnTo>
                    <a:pt x="780" y="3830"/>
                  </a:lnTo>
                  <a:lnTo>
                    <a:pt x="851" y="3923"/>
                  </a:lnTo>
                  <a:lnTo>
                    <a:pt x="925" y="4020"/>
                  </a:lnTo>
                  <a:lnTo>
                    <a:pt x="1003" y="4118"/>
                  </a:lnTo>
                  <a:lnTo>
                    <a:pt x="1085" y="4222"/>
                  </a:lnTo>
                  <a:lnTo>
                    <a:pt x="1257" y="4438"/>
                  </a:lnTo>
                  <a:lnTo>
                    <a:pt x="1445" y="4671"/>
                  </a:lnTo>
                  <a:lnTo>
                    <a:pt x="1641" y="4671"/>
                  </a:lnTo>
                  <a:lnTo>
                    <a:pt x="1592" y="4547"/>
                  </a:lnTo>
                  <a:lnTo>
                    <a:pt x="1544" y="4426"/>
                  </a:lnTo>
                  <a:lnTo>
                    <a:pt x="1500" y="4308"/>
                  </a:lnTo>
                  <a:lnTo>
                    <a:pt x="1458" y="4192"/>
                  </a:lnTo>
                  <a:lnTo>
                    <a:pt x="1418" y="4079"/>
                  </a:lnTo>
                  <a:lnTo>
                    <a:pt x="1381" y="3970"/>
                  </a:lnTo>
                  <a:lnTo>
                    <a:pt x="1346" y="3863"/>
                  </a:lnTo>
                  <a:lnTo>
                    <a:pt x="1314" y="3758"/>
                  </a:lnTo>
                  <a:lnTo>
                    <a:pt x="1282" y="3657"/>
                  </a:lnTo>
                  <a:lnTo>
                    <a:pt x="1254" y="3557"/>
                  </a:lnTo>
                  <a:lnTo>
                    <a:pt x="1228" y="3460"/>
                  </a:lnTo>
                  <a:lnTo>
                    <a:pt x="1203" y="3366"/>
                  </a:lnTo>
                  <a:lnTo>
                    <a:pt x="1180" y="3275"/>
                  </a:lnTo>
                  <a:lnTo>
                    <a:pt x="1160" y="3187"/>
                  </a:lnTo>
                  <a:lnTo>
                    <a:pt x="1140" y="3101"/>
                  </a:lnTo>
                  <a:lnTo>
                    <a:pt x="1123" y="3019"/>
                  </a:lnTo>
                  <a:lnTo>
                    <a:pt x="1106" y="2938"/>
                  </a:lnTo>
                  <a:lnTo>
                    <a:pt x="1092" y="2861"/>
                  </a:lnTo>
                  <a:lnTo>
                    <a:pt x="1079" y="2786"/>
                  </a:lnTo>
                  <a:lnTo>
                    <a:pt x="1067" y="2714"/>
                  </a:lnTo>
                  <a:lnTo>
                    <a:pt x="1057" y="2645"/>
                  </a:lnTo>
                  <a:lnTo>
                    <a:pt x="1048" y="2578"/>
                  </a:lnTo>
                  <a:lnTo>
                    <a:pt x="1040" y="2514"/>
                  </a:lnTo>
                  <a:lnTo>
                    <a:pt x="1033" y="2452"/>
                  </a:lnTo>
                  <a:lnTo>
                    <a:pt x="1027" y="2394"/>
                  </a:lnTo>
                  <a:lnTo>
                    <a:pt x="1023" y="2338"/>
                  </a:lnTo>
                  <a:lnTo>
                    <a:pt x="1019" y="2285"/>
                  </a:lnTo>
                  <a:lnTo>
                    <a:pt x="1016" y="2235"/>
                  </a:lnTo>
                  <a:lnTo>
                    <a:pt x="1013" y="2143"/>
                  </a:lnTo>
                  <a:lnTo>
                    <a:pt x="1012" y="20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bIns="648000"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592612" y="2036447"/>
            <a:ext cx="1820779" cy="1602308"/>
            <a:chOff x="3592612" y="2036447"/>
            <a:chExt cx="1820779" cy="1602308"/>
          </a:xfrm>
        </p:grpSpPr>
        <p:sp>
          <p:nvSpPr>
            <p:cNvPr id="202" name="Freeform 5"/>
            <p:cNvSpPr/>
            <p:nvPr/>
          </p:nvSpPr>
          <p:spPr bwMode="auto">
            <a:xfrm>
              <a:off x="3592612" y="2036447"/>
              <a:ext cx="1820779" cy="1602308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2" name="文本框 211"/>
            <p:cNvSpPr txBox="1"/>
            <p:nvPr/>
          </p:nvSpPr>
          <p:spPr>
            <a:xfrm>
              <a:off x="3813839" y="2970497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兴趣爱好</a:t>
              </a:r>
            </a:p>
          </p:txBody>
        </p:sp>
        <p:sp>
          <p:nvSpPr>
            <p:cNvPr id="248" name="文本框 247"/>
            <p:cNvSpPr txBox="1"/>
            <p:nvPr/>
          </p:nvSpPr>
          <p:spPr>
            <a:xfrm>
              <a:off x="4100282" y="2226538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800" dirty="0">
                  <a:solidFill>
                    <a:schemeClr val="accent4"/>
                  </a:solidFill>
                  <a:latin typeface="+mn-lt"/>
                  <a:ea typeface="+mn-ea"/>
                  <a:cs typeface="+mn-ea"/>
                  <a:sym typeface="+mn-lt"/>
                </a:rPr>
                <a:t></a:t>
              </a:r>
            </a:p>
          </p:txBody>
        </p:sp>
      </p:grpSp>
      <p:sp>
        <p:nvSpPr>
          <p:cNvPr id="249" name="文本框 248"/>
          <p:cNvSpPr txBox="1"/>
          <p:nvPr/>
        </p:nvSpPr>
        <p:spPr>
          <a:xfrm>
            <a:off x="1539692" y="1503175"/>
            <a:ext cx="10382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乒乓球</a:t>
            </a:r>
          </a:p>
        </p:txBody>
      </p:sp>
      <p:sp>
        <p:nvSpPr>
          <p:cNvPr id="250" name="文本框 249"/>
          <p:cNvSpPr txBox="1"/>
          <p:nvPr/>
        </p:nvSpPr>
        <p:spPr>
          <a:xfrm>
            <a:off x="7461068" y="2277475"/>
            <a:ext cx="10382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滑雪</a:t>
            </a:r>
          </a:p>
        </p:txBody>
      </p:sp>
      <p:sp>
        <p:nvSpPr>
          <p:cNvPr id="251" name="文本框 250"/>
          <p:cNvSpPr txBox="1"/>
          <p:nvPr/>
        </p:nvSpPr>
        <p:spPr>
          <a:xfrm>
            <a:off x="1480136" y="3807895"/>
            <a:ext cx="7477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足球</a:t>
            </a:r>
          </a:p>
        </p:txBody>
      </p:sp>
      <p:sp>
        <p:nvSpPr>
          <p:cNvPr id="252" name="文本框 251"/>
          <p:cNvSpPr txBox="1"/>
          <p:nvPr/>
        </p:nvSpPr>
        <p:spPr>
          <a:xfrm>
            <a:off x="415675" y="2358734"/>
            <a:ext cx="10382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自行车</a:t>
            </a:r>
          </a:p>
        </p:txBody>
      </p:sp>
      <p:sp>
        <p:nvSpPr>
          <p:cNvPr id="253" name="文本框 252"/>
          <p:cNvSpPr txBox="1"/>
          <p:nvPr/>
        </p:nvSpPr>
        <p:spPr>
          <a:xfrm>
            <a:off x="6392862" y="1457911"/>
            <a:ext cx="10382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游泳</a:t>
            </a:r>
          </a:p>
        </p:txBody>
      </p:sp>
      <p:sp>
        <p:nvSpPr>
          <p:cNvPr id="254" name="文本框 253"/>
          <p:cNvSpPr txBox="1"/>
          <p:nvPr/>
        </p:nvSpPr>
        <p:spPr>
          <a:xfrm>
            <a:off x="6419846" y="3962425"/>
            <a:ext cx="7461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旅行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decel="10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/>
      <p:bldP spid="250" grpId="0"/>
      <p:bldP spid="251" grpId="0"/>
      <p:bldP spid="252" grpId="0"/>
      <p:bldP spid="253" grpId="0"/>
      <p:bldP spid="2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圆角矩形 115"/>
          <p:cNvSpPr/>
          <p:nvPr/>
        </p:nvSpPr>
        <p:spPr>
          <a:xfrm rot="2700000">
            <a:off x="272903" y="263833"/>
            <a:ext cx="345340" cy="345340"/>
          </a:xfrm>
          <a:prstGeom prst="roundRect">
            <a:avLst>
              <a:gd name="adj" fmla="val 12535"/>
            </a:avLst>
          </a:prstGeom>
          <a:solidFill>
            <a:schemeClr val="accent3">
              <a:lumMod val="75000"/>
            </a:schemeClr>
          </a:solidFill>
          <a:ln w="22225">
            <a:solidFill>
              <a:srgbClr val="FCFCFC"/>
            </a:solidFill>
          </a:ln>
          <a:effectLst>
            <a:innerShdw blurRad="63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117" name="圆角矩形 116"/>
          <p:cNvSpPr/>
          <p:nvPr/>
        </p:nvSpPr>
        <p:spPr>
          <a:xfrm rot="2700000">
            <a:off x="272903" y="362093"/>
            <a:ext cx="345340" cy="345340"/>
          </a:xfrm>
          <a:prstGeom prst="roundRect">
            <a:avLst>
              <a:gd name="adj" fmla="val 12535"/>
            </a:avLst>
          </a:prstGeom>
          <a:gradFill>
            <a:gsLst>
              <a:gs pos="92000">
                <a:srgbClr val="FAFCFB"/>
              </a:gs>
              <a:gs pos="15000">
                <a:srgbClr val="CDCED0"/>
              </a:gs>
            </a:gsLst>
            <a:lin ang="2700000" scaled="1"/>
          </a:gradFill>
          <a:ln w="22225">
            <a:gradFill>
              <a:gsLst>
                <a:gs pos="36000">
                  <a:srgbClr val="FCFCFC"/>
                </a:gs>
                <a:gs pos="71000">
                  <a:srgbClr val="FAFCFB"/>
                </a:gs>
              </a:gsLst>
              <a:lin ang="30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711545" y="282750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rgbClr val="66495F"/>
                </a:solidFill>
                <a:latin typeface="+mn-lt"/>
                <a:ea typeface="+mn-ea"/>
                <a:cs typeface="+mn-ea"/>
                <a:sym typeface="+mn-lt"/>
              </a:rPr>
              <a:t>兴趣爱好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412896" y="1602911"/>
            <a:ext cx="1338044" cy="1177495"/>
            <a:chOff x="2412896" y="1602911"/>
            <a:chExt cx="1338044" cy="1177495"/>
          </a:xfrm>
        </p:grpSpPr>
        <p:grpSp>
          <p:nvGrpSpPr>
            <p:cNvPr id="197" name="组合 196"/>
            <p:cNvGrpSpPr/>
            <p:nvPr/>
          </p:nvGrpSpPr>
          <p:grpSpPr>
            <a:xfrm>
              <a:off x="2412896" y="1602911"/>
              <a:ext cx="1338044" cy="1177495"/>
              <a:chOff x="3770065" y="2843104"/>
              <a:chExt cx="1784058" cy="1569993"/>
            </a:xfrm>
            <a:solidFill>
              <a:schemeClr val="bg1">
                <a:lumMod val="95000"/>
              </a:schemeClr>
            </a:solidFill>
          </p:grpSpPr>
          <p:sp>
            <p:nvSpPr>
              <p:cNvPr id="198" name="Freeform 5"/>
              <p:cNvSpPr/>
              <p:nvPr/>
            </p:nvSpPr>
            <p:spPr bwMode="auto">
              <a:xfrm>
                <a:off x="3770065" y="2843104"/>
                <a:ext cx="1784058" cy="1569993"/>
              </a:xfrm>
              <a:custGeom>
                <a:avLst/>
                <a:gdLst>
                  <a:gd name="T0" fmla="*/ 365 w 1306"/>
                  <a:gd name="T1" fmla="*/ 1149 h 1149"/>
                  <a:gd name="T2" fmla="*/ 300 w 1306"/>
                  <a:gd name="T3" fmla="*/ 1111 h 1149"/>
                  <a:gd name="T4" fmla="*/ 12 w 1306"/>
                  <a:gd name="T5" fmla="*/ 613 h 1149"/>
                  <a:gd name="T6" fmla="*/ 12 w 1306"/>
                  <a:gd name="T7" fmla="*/ 537 h 1149"/>
                  <a:gd name="T8" fmla="*/ 300 w 1306"/>
                  <a:gd name="T9" fmla="*/ 38 h 1149"/>
                  <a:gd name="T10" fmla="*/ 365 w 1306"/>
                  <a:gd name="T11" fmla="*/ 0 h 1149"/>
                  <a:gd name="T12" fmla="*/ 941 w 1306"/>
                  <a:gd name="T13" fmla="*/ 0 h 1149"/>
                  <a:gd name="T14" fmla="*/ 1006 w 1306"/>
                  <a:gd name="T15" fmla="*/ 38 h 1149"/>
                  <a:gd name="T16" fmla="*/ 1294 w 1306"/>
                  <a:gd name="T17" fmla="*/ 537 h 1149"/>
                  <a:gd name="T18" fmla="*/ 1294 w 1306"/>
                  <a:gd name="T19" fmla="*/ 613 h 1149"/>
                  <a:gd name="T20" fmla="*/ 1006 w 1306"/>
                  <a:gd name="T21" fmla="*/ 1111 h 1149"/>
                  <a:gd name="T22" fmla="*/ 941 w 1306"/>
                  <a:gd name="T23" fmla="*/ 1149 h 1149"/>
                  <a:gd name="T24" fmla="*/ 365 w 1306"/>
                  <a:gd name="T25" fmla="*/ 1149 h 1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06" h="1149">
                    <a:moveTo>
                      <a:pt x="365" y="1149"/>
                    </a:moveTo>
                    <a:cubicBezTo>
                      <a:pt x="341" y="1149"/>
                      <a:pt x="312" y="1132"/>
                      <a:pt x="300" y="1111"/>
                    </a:cubicBezTo>
                    <a:cubicBezTo>
                      <a:pt x="12" y="613"/>
                      <a:pt x="12" y="613"/>
                      <a:pt x="12" y="613"/>
                    </a:cubicBezTo>
                    <a:cubicBezTo>
                      <a:pt x="0" y="592"/>
                      <a:pt x="0" y="558"/>
                      <a:pt x="12" y="537"/>
                    </a:cubicBezTo>
                    <a:cubicBezTo>
                      <a:pt x="300" y="38"/>
                      <a:pt x="300" y="38"/>
                      <a:pt x="300" y="38"/>
                    </a:cubicBezTo>
                    <a:cubicBezTo>
                      <a:pt x="312" y="17"/>
                      <a:pt x="341" y="0"/>
                      <a:pt x="365" y="0"/>
                    </a:cubicBezTo>
                    <a:cubicBezTo>
                      <a:pt x="941" y="0"/>
                      <a:pt x="941" y="0"/>
                      <a:pt x="941" y="0"/>
                    </a:cubicBezTo>
                    <a:cubicBezTo>
                      <a:pt x="965" y="0"/>
                      <a:pt x="994" y="17"/>
                      <a:pt x="1006" y="38"/>
                    </a:cubicBezTo>
                    <a:cubicBezTo>
                      <a:pt x="1294" y="537"/>
                      <a:pt x="1294" y="537"/>
                      <a:pt x="1294" y="537"/>
                    </a:cubicBezTo>
                    <a:cubicBezTo>
                      <a:pt x="1306" y="558"/>
                      <a:pt x="1306" y="592"/>
                      <a:pt x="1294" y="613"/>
                    </a:cubicBezTo>
                    <a:cubicBezTo>
                      <a:pt x="1006" y="1111"/>
                      <a:pt x="1006" y="1111"/>
                      <a:pt x="1006" y="1111"/>
                    </a:cubicBezTo>
                    <a:cubicBezTo>
                      <a:pt x="994" y="1132"/>
                      <a:pt x="965" y="1149"/>
                      <a:pt x="941" y="1149"/>
                    </a:cubicBezTo>
                    <a:lnTo>
                      <a:pt x="365" y="1149"/>
                    </a:lnTo>
                    <a:close/>
                  </a:path>
                </a:pathLst>
              </a:custGeom>
              <a:grpFill/>
              <a:ln w="28575" cap="flat" cmpd="sng" algn="ctr">
                <a:gradFill flip="none" rotWithShape="1">
                  <a:gsLst>
                    <a:gs pos="100000">
                      <a:srgbClr val="FFFFFF"/>
                    </a:gs>
                    <a:gs pos="0">
                      <a:srgbClr val="D9D9DA"/>
                    </a:gs>
                  </a:gsLst>
                  <a:lin ang="13500000" scaled="1"/>
                  <a:tileRect/>
                </a:gradFill>
                <a:prstDash val="solid"/>
                <a:miter lim="800000"/>
              </a:ln>
              <a:effectLst>
                <a:outerShdw blurRad="279400" dist="165100" dir="2700000" algn="t" rotWithShape="0">
                  <a:prstClr val="black">
                    <a:alpha val="35000"/>
                  </a:prst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zh-CN" altLang="en-US" sz="1015" kern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9" name="Freeform 5"/>
              <p:cNvSpPr/>
              <p:nvPr/>
            </p:nvSpPr>
            <p:spPr bwMode="auto">
              <a:xfrm>
                <a:off x="3882206" y="2947782"/>
                <a:ext cx="1559776" cy="1372622"/>
              </a:xfrm>
              <a:custGeom>
                <a:avLst/>
                <a:gdLst>
                  <a:gd name="T0" fmla="*/ 365 w 1306"/>
                  <a:gd name="T1" fmla="*/ 1149 h 1149"/>
                  <a:gd name="T2" fmla="*/ 300 w 1306"/>
                  <a:gd name="T3" fmla="*/ 1111 h 1149"/>
                  <a:gd name="T4" fmla="*/ 12 w 1306"/>
                  <a:gd name="T5" fmla="*/ 613 h 1149"/>
                  <a:gd name="T6" fmla="*/ 12 w 1306"/>
                  <a:gd name="T7" fmla="*/ 537 h 1149"/>
                  <a:gd name="T8" fmla="*/ 300 w 1306"/>
                  <a:gd name="T9" fmla="*/ 38 h 1149"/>
                  <a:gd name="T10" fmla="*/ 365 w 1306"/>
                  <a:gd name="T11" fmla="*/ 0 h 1149"/>
                  <a:gd name="T12" fmla="*/ 941 w 1306"/>
                  <a:gd name="T13" fmla="*/ 0 h 1149"/>
                  <a:gd name="T14" fmla="*/ 1006 w 1306"/>
                  <a:gd name="T15" fmla="*/ 38 h 1149"/>
                  <a:gd name="T16" fmla="*/ 1294 w 1306"/>
                  <a:gd name="T17" fmla="*/ 537 h 1149"/>
                  <a:gd name="T18" fmla="*/ 1294 w 1306"/>
                  <a:gd name="T19" fmla="*/ 613 h 1149"/>
                  <a:gd name="T20" fmla="*/ 1006 w 1306"/>
                  <a:gd name="T21" fmla="*/ 1111 h 1149"/>
                  <a:gd name="T22" fmla="*/ 941 w 1306"/>
                  <a:gd name="T23" fmla="*/ 1149 h 1149"/>
                  <a:gd name="T24" fmla="*/ 365 w 1306"/>
                  <a:gd name="T25" fmla="*/ 1149 h 1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06" h="1149">
                    <a:moveTo>
                      <a:pt x="365" y="1149"/>
                    </a:moveTo>
                    <a:cubicBezTo>
                      <a:pt x="341" y="1149"/>
                      <a:pt x="312" y="1132"/>
                      <a:pt x="300" y="1111"/>
                    </a:cubicBezTo>
                    <a:cubicBezTo>
                      <a:pt x="12" y="613"/>
                      <a:pt x="12" y="613"/>
                      <a:pt x="12" y="613"/>
                    </a:cubicBezTo>
                    <a:cubicBezTo>
                      <a:pt x="0" y="592"/>
                      <a:pt x="0" y="558"/>
                      <a:pt x="12" y="537"/>
                    </a:cubicBezTo>
                    <a:cubicBezTo>
                      <a:pt x="300" y="38"/>
                      <a:pt x="300" y="38"/>
                      <a:pt x="300" y="38"/>
                    </a:cubicBezTo>
                    <a:cubicBezTo>
                      <a:pt x="312" y="17"/>
                      <a:pt x="341" y="0"/>
                      <a:pt x="365" y="0"/>
                    </a:cubicBezTo>
                    <a:cubicBezTo>
                      <a:pt x="941" y="0"/>
                      <a:pt x="941" y="0"/>
                      <a:pt x="941" y="0"/>
                    </a:cubicBezTo>
                    <a:cubicBezTo>
                      <a:pt x="965" y="0"/>
                      <a:pt x="994" y="17"/>
                      <a:pt x="1006" y="38"/>
                    </a:cubicBezTo>
                    <a:cubicBezTo>
                      <a:pt x="1294" y="537"/>
                      <a:pt x="1294" y="537"/>
                      <a:pt x="1294" y="537"/>
                    </a:cubicBezTo>
                    <a:cubicBezTo>
                      <a:pt x="1306" y="558"/>
                      <a:pt x="1306" y="592"/>
                      <a:pt x="1294" y="613"/>
                    </a:cubicBezTo>
                    <a:cubicBezTo>
                      <a:pt x="1006" y="1111"/>
                      <a:pt x="1006" y="1111"/>
                      <a:pt x="1006" y="1111"/>
                    </a:cubicBezTo>
                    <a:cubicBezTo>
                      <a:pt x="994" y="1132"/>
                      <a:pt x="965" y="1149"/>
                      <a:pt x="941" y="1149"/>
                    </a:cubicBezTo>
                    <a:lnTo>
                      <a:pt x="365" y="1149"/>
                    </a:lnTo>
                    <a:close/>
                  </a:path>
                </a:pathLst>
              </a:custGeom>
              <a:gradFill>
                <a:gsLst>
                  <a:gs pos="0">
                    <a:srgbClr val="FFCC81"/>
                  </a:gs>
                  <a:gs pos="100000">
                    <a:srgbClr val="FFAA2D"/>
                  </a:gs>
                </a:gsLst>
                <a:lin ang="2700000" scaled="1"/>
              </a:gradFill>
              <a:ln w="28575" cap="flat">
                <a:noFill/>
                <a:prstDash val="solid"/>
                <a:miter lim="800000"/>
              </a:ln>
              <a:effectLst>
                <a:innerShdw blurRad="152400" dist="76200" dir="13500000">
                  <a:prstClr val="black">
                    <a:alpha val="28000"/>
                  </a:prstClr>
                </a:innerShdw>
              </a:effec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41" name="KSO_Shape"/>
            <p:cNvSpPr>
              <a:spLocks noChangeAspect="1"/>
            </p:cNvSpPr>
            <p:nvPr/>
          </p:nvSpPr>
          <p:spPr bwMode="auto">
            <a:xfrm>
              <a:off x="2861365" y="1977293"/>
              <a:ext cx="432000" cy="427744"/>
            </a:xfrm>
            <a:custGeom>
              <a:avLst/>
              <a:gdLst>
                <a:gd name="T0" fmla="*/ 2147483646 w 6331"/>
                <a:gd name="T1" fmla="*/ 2147483646 h 6257"/>
                <a:gd name="T2" fmla="*/ 2147483646 w 6331"/>
                <a:gd name="T3" fmla="*/ 2147483646 h 6257"/>
                <a:gd name="T4" fmla="*/ 2147483646 w 6331"/>
                <a:gd name="T5" fmla="*/ 2147483646 h 6257"/>
                <a:gd name="T6" fmla="*/ 2147483646 w 6331"/>
                <a:gd name="T7" fmla="*/ 2147483646 h 6257"/>
                <a:gd name="T8" fmla="*/ 2147483646 w 6331"/>
                <a:gd name="T9" fmla="*/ 2147483646 h 6257"/>
                <a:gd name="T10" fmla="*/ 2147483646 w 6331"/>
                <a:gd name="T11" fmla="*/ 2147483646 h 6257"/>
                <a:gd name="T12" fmla="*/ 2147483646 w 6331"/>
                <a:gd name="T13" fmla="*/ 2147483646 h 6257"/>
                <a:gd name="T14" fmla="*/ 2147483646 w 6331"/>
                <a:gd name="T15" fmla="*/ 2147483646 h 6257"/>
                <a:gd name="T16" fmla="*/ 2147483646 w 6331"/>
                <a:gd name="T17" fmla="*/ 2147483646 h 6257"/>
                <a:gd name="T18" fmla="*/ 2147483646 w 6331"/>
                <a:gd name="T19" fmla="*/ 2147483646 h 6257"/>
                <a:gd name="T20" fmla="*/ 2147483646 w 6331"/>
                <a:gd name="T21" fmla="*/ 2147483646 h 6257"/>
                <a:gd name="T22" fmla="*/ 2147483646 w 6331"/>
                <a:gd name="T23" fmla="*/ 2147483646 h 6257"/>
                <a:gd name="T24" fmla="*/ 2147483646 w 6331"/>
                <a:gd name="T25" fmla="*/ 2147483646 h 6257"/>
                <a:gd name="T26" fmla="*/ 2147483646 w 6331"/>
                <a:gd name="T27" fmla="*/ 2147483646 h 6257"/>
                <a:gd name="T28" fmla="*/ 2147483646 w 6331"/>
                <a:gd name="T29" fmla="*/ 2147483646 h 6257"/>
                <a:gd name="T30" fmla="*/ 2147483646 w 6331"/>
                <a:gd name="T31" fmla="*/ 2147483646 h 6257"/>
                <a:gd name="T32" fmla="*/ 2147483646 w 6331"/>
                <a:gd name="T33" fmla="*/ 2147483646 h 6257"/>
                <a:gd name="T34" fmla="*/ 2147483646 w 6331"/>
                <a:gd name="T35" fmla="*/ 2147483646 h 6257"/>
                <a:gd name="T36" fmla="*/ 2147483646 w 6331"/>
                <a:gd name="T37" fmla="*/ 2147483646 h 6257"/>
                <a:gd name="T38" fmla="*/ 2147483646 w 6331"/>
                <a:gd name="T39" fmla="*/ 81762145 h 6257"/>
                <a:gd name="T40" fmla="*/ 2147483646 w 6331"/>
                <a:gd name="T41" fmla="*/ 2147483646 h 6257"/>
                <a:gd name="T42" fmla="*/ 2147483646 w 6331"/>
                <a:gd name="T43" fmla="*/ 2147483646 h 6257"/>
                <a:gd name="T44" fmla="*/ 2147483646 w 6331"/>
                <a:gd name="T45" fmla="*/ 2147483646 h 6257"/>
                <a:gd name="T46" fmla="*/ 2147483646 w 6331"/>
                <a:gd name="T47" fmla="*/ 2147483646 h 6257"/>
                <a:gd name="T48" fmla="*/ 2147483646 w 6331"/>
                <a:gd name="T49" fmla="*/ 2147483646 h 6257"/>
                <a:gd name="T50" fmla="*/ 2147483646 w 6331"/>
                <a:gd name="T51" fmla="*/ 2147483646 h 6257"/>
                <a:gd name="T52" fmla="*/ 2147483646 w 6331"/>
                <a:gd name="T53" fmla="*/ 2147483646 h 6257"/>
                <a:gd name="T54" fmla="*/ 2147483646 w 6331"/>
                <a:gd name="T55" fmla="*/ 2147483646 h 6257"/>
                <a:gd name="T56" fmla="*/ 2147483646 w 6331"/>
                <a:gd name="T57" fmla="*/ 2147483646 h 6257"/>
                <a:gd name="T58" fmla="*/ 2147483646 w 6331"/>
                <a:gd name="T59" fmla="*/ 2147483646 h 6257"/>
                <a:gd name="T60" fmla="*/ 2147483646 w 6331"/>
                <a:gd name="T61" fmla="*/ 2147483646 h 6257"/>
                <a:gd name="T62" fmla="*/ 2147483646 w 6331"/>
                <a:gd name="T63" fmla="*/ 2147483646 h 6257"/>
                <a:gd name="T64" fmla="*/ 2147483646 w 6331"/>
                <a:gd name="T65" fmla="*/ 2147483646 h 6257"/>
                <a:gd name="T66" fmla="*/ 2147483646 w 6331"/>
                <a:gd name="T67" fmla="*/ 2147483646 h 6257"/>
                <a:gd name="T68" fmla="*/ 2147483646 w 6331"/>
                <a:gd name="T69" fmla="*/ 2147483646 h 6257"/>
                <a:gd name="T70" fmla="*/ 2147483646 w 6331"/>
                <a:gd name="T71" fmla="*/ 2147483646 h 6257"/>
                <a:gd name="T72" fmla="*/ 2147483646 w 6331"/>
                <a:gd name="T73" fmla="*/ 2147483646 h 6257"/>
                <a:gd name="T74" fmla="*/ 2147483646 w 6331"/>
                <a:gd name="T75" fmla="*/ 2147483646 h 6257"/>
                <a:gd name="T76" fmla="*/ 2147483646 w 6331"/>
                <a:gd name="T77" fmla="*/ 2147483646 h 6257"/>
                <a:gd name="T78" fmla="*/ 2147483646 w 6331"/>
                <a:gd name="T79" fmla="*/ 2147483646 h 6257"/>
                <a:gd name="T80" fmla="*/ 2147483646 w 6331"/>
                <a:gd name="T81" fmla="*/ 2147483646 h 6257"/>
                <a:gd name="T82" fmla="*/ 2147483646 w 6331"/>
                <a:gd name="T83" fmla="*/ 2147483646 h 6257"/>
                <a:gd name="T84" fmla="*/ 2147483646 w 6331"/>
                <a:gd name="T85" fmla="*/ 2147483646 h 6257"/>
                <a:gd name="T86" fmla="*/ 2147483646 w 6331"/>
                <a:gd name="T87" fmla="*/ 2147483646 h 6257"/>
                <a:gd name="T88" fmla="*/ 2147483646 w 6331"/>
                <a:gd name="T89" fmla="*/ 2147483646 h 6257"/>
                <a:gd name="T90" fmla="*/ 2147483646 w 6331"/>
                <a:gd name="T91" fmla="*/ 2147483646 h 6257"/>
                <a:gd name="T92" fmla="*/ 2147483646 w 6331"/>
                <a:gd name="T93" fmla="*/ 2147483646 h 6257"/>
                <a:gd name="T94" fmla="*/ 2147483646 w 6331"/>
                <a:gd name="T95" fmla="*/ 2147483646 h 6257"/>
                <a:gd name="T96" fmla="*/ 2147483646 w 6331"/>
                <a:gd name="T97" fmla="*/ 2147483646 h 6257"/>
                <a:gd name="T98" fmla="*/ 2147483646 w 6331"/>
                <a:gd name="T99" fmla="*/ 2147483646 h 6257"/>
                <a:gd name="T100" fmla="*/ 2147483646 w 6331"/>
                <a:gd name="T101" fmla="*/ 2147483646 h 6257"/>
                <a:gd name="T102" fmla="*/ 2147483646 w 6331"/>
                <a:gd name="T103" fmla="*/ 2147483646 h 6257"/>
                <a:gd name="T104" fmla="*/ 2147483646 w 6331"/>
                <a:gd name="T105" fmla="*/ 2147483646 h 6257"/>
                <a:gd name="T106" fmla="*/ 2147483646 w 6331"/>
                <a:gd name="T107" fmla="*/ 2147483646 h 6257"/>
                <a:gd name="T108" fmla="*/ 2147483646 w 6331"/>
                <a:gd name="T109" fmla="*/ 2147483646 h 6257"/>
                <a:gd name="T110" fmla="*/ 2147483646 w 6331"/>
                <a:gd name="T111" fmla="*/ 2147483646 h 6257"/>
                <a:gd name="T112" fmla="*/ 2147483646 w 6331"/>
                <a:gd name="T113" fmla="*/ 2147483646 h 6257"/>
                <a:gd name="T114" fmla="*/ 2147483646 w 6331"/>
                <a:gd name="T115" fmla="*/ 2147483646 h 6257"/>
                <a:gd name="T116" fmla="*/ 2147483646 w 6331"/>
                <a:gd name="T117" fmla="*/ 2147483646 h 6257"/>
                <a:gd name="T118" fmla="*/ 2147483646 w 6331"/>
                <a:gd name="T119" fmla="*/ 2147483646 h 6257"/>
                <a:gd name="T120" fmla="*/ 2147483646 w 6331"/>
                <a:gd name="T121" fmla="*/ 2147483646 h 62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6331" h="6257">
                  <a:moveTo>
                    <a:pt x="0" y="5428"/>
                  </a:moveTo>
                  <a:lnTo>
                    <a:pt x="876" y="6257"/>
                  </a:lnTo>
                  <a:lnTo>
                    <a:pt x="1858" y="5199"/>
                  </a:lnTo>
                  <a:lnTo>
                    <a:pt x="1874" y="5188"/>
                  </a:lnTo>
                  <a:lnTo>
                    <a:pt x="1892" y="5180"/>
                  </a:lnTo>
                  <a:lnTo>
                    <a:pt x="1910" y="5172"/>
                  </a:lnTo>
                  <a:lnTo>
                    <a:pt x="1930" y="5166"/>
                  </a:lnTo>
                  <a:lnTo>
                    <a:pt x="1952" y="5160"/>
                  </a:lnTo>
                  <a:lnTo>
                    <a:pt x="1974" y="5156"/>
                  </a:lnTo>
                  <a:lnTo>
                    <a:pt x="1998" y="5152"/>
                  </a:lnTo>
                  <a:lnTo>
                    <a:pt x="2023" y="5150"/>
                  </a:lnTo>
                  <a:lnTo>
                    <a:pt x="2049" y="5149"/>
                  </a:lnTo>
                  <a:lnTo>
                    <a:pt x="2075" y="5150"/>
                  </a:lnTo>
                  <a:lnTo>
                    <a:pt x="2104" y="5151"/>
                  </a:lnTo>
                  <a:lnTo>
                    <a:pt x="2133" y="5153"/>
                  </a:lnTo>
                  <a:lnTo>
                    <a:pt x="2163" y="5156"/>
                  </a:lnTo>
                  <a:lnTo>
                    <a:pt x="2193" y="5160"/>
                  </a:lnTo>
                  <a:lnTo>
                    <a:pt x="2225" y="5166"/>
                  </a:lnTo>
                  <a:lnTo>
                    <a:pt x="2258" y="5171"/>
                  </a:lnTo>
                  <a:lnTo>
                    <a:pt x="2324" y="5184"/>
                  </a:lnTo>
                  <a:lnTo>
                    <a:pt x="2395" y="5202"/>
                  </a:lnTo>
                  <a:lnTo>
                    <a:pt x="2468" y="5220"/>
                  </a:lnTo>
                  <a:lnTo>
                    <a:pt x="2543" y="5242"/>
                  </a:lnTo>
                  <a:lnTo>
                    <a:pt x="2620" y="5265"/>
                  </a:lnTo>
                  <a:lnTo>
                    <a:pt x="2699" y="5290"/>
                  </a:lnTo>
                  <a:lnTo>
                    <a:pt x="2779" y="5317"/>
                  </a:lnTo>
                  <a:lnTo>
                    <a:pt x="2860" y="5345"/>
                  </a:lnTo>
                  <a:lnTo>
                    <a:pt x="2923" y="5354"/>
                  </a:lnTo>
                  <a:lnTo>
                    <a:pt x="2985" y="5363"/>
                  </a:lnTo>
                  <a:lnTo>
                    <a:pt x="3046" y="5370"/>
                  </a:lnTo>
                  <a:lnTo>
                    <a:pt x="3108" y="5375"/>
                  </a:lnTo>
                  <a:lnTo>
                    <a:pt x="3169" y="5380"/>
                  </a:lnTo>
                  <a:lnTo>
                    <a:pt x="3229" y="5383"/>
                  </a:lnTo>
                  <a:lnTo>
                    <a:pt x="3289" y="5385"/>
                  </a:lnTo>
                  <a:lnTo>
                    <a:pt x="3348" y="5386"/>
                  </a:lnTo>
                  <a:lnTo>
                    <a:pt x="3406" y="5385"/>
                  </a:lnTo>
                  <a:lnTo>
                    <a:pt x="3465" y="5383"/>
                  </a:lnTo>
                  <a:lnTo>
                    <a:pt x="3522" y="5380"/>
                  </a:lnTo>
                  <a:lnTo>
                    <a:pt x="3578" y="5375"/>
                  </a:lnTo>
                  <a:lnTo>
                    <a:pt x="3635" y="5369"/>
                  </a:lnTo>
                  <a:lnTo>
                    <a:pt x="3691" y="5361"/>
                  </a:lnTo>
                  <a:lnTo>
                    <a:pt x="3747" y="5352"/>
                  </a:lnTo>
                  <a:lnTo>
                    <a:pt x="3801" y="5342"/>
                  </a:lnTo>
                  <a:lnTo>
                    <a:pt x="3856" y="5332"/>
                  </a:lnTo>
                  <a:lnTo>
                    <a:pt x="3909" y="5318"/>
                  </a:lnTo>
                  <a:lnTo>
                    <a:pt x="3963" y="5305"/>
                  </a:lnTo>
                  <a:lnTo>
                    <a:pt x="4015" y="5290"/>
                  </a:lnTo>
                  <a:lnTo>
                    <a:pt x="4068" y="5274"/>
                  </a:lnTo>
                  <a:lnTo>
                    <a:pt x="4120" y="5255"/>
                  </a:lnTo>
                  <a:lnTo>
                    <a:pt x="4172" y="5237"/>
                  </a:lnTo>
                  <a:lnTo>
                    <a:pt x="4222" y="5216"/>
                  </a:lnTo>
                  <a:lnTo>
                    <a:pt x="4272" y="5194"/>
                  </a:lnTo>
                  <a:lnTo>
                    <a:pt x="4321" y="5171"/>
                  </a:lnTo>
                  <a:lnTo>
                    <a:pt x="4370" y="5146"/>
                  </a:lnTo>
                  <a:lnTo>
                    <a:pt x="4419" y="5121"/>
                  </a:lnTo>
                  <a:lnTo>
                    <a:pt x="4468" y="5093"/>
                  </a:lnTo>
                  <a:lnTo>
                    <a:pt x="4515" y="5065"/>
                  </a:lnTo>
                  <a:lnTo>
                    <a:pt x="4561" y="5036"/>
                  </a:lnTo>
                  <a:lnTo>
                    <a:pt x="4608" y="5005"/>
                  </a:lnTo>
                  <a:lnTo>
                    <a:pt x="4589" y="4982"/>
                  </a:lnTo>
                  <a:lnTo>
                    <a:pt x="4569" y="4960"/>
                  </a:lnTo>
                  <a:lnTo>
                    <a:pt x="4551" y="4937"/>
                  </a:lnTo>
                  <a:lnTo>
                    <a:pt x="4533" y="4913"/>
                  </a:lnTo>
                  <a:lnTo>
                    <a:pt x="4516" y="4889"/>
                  </a:lnTo>
                  <a:lnTo>
                    <a:pt x="4499" y="4864"/>
                  </a:lnTo>
                  <a:lnTo>
                    <a:pt x="4483" y="4840"/>
                  </a:lnTo>
                  <a:lnTo>
                    <a:pt x="4468" y="4814"/>
                  </a:lnTo>
                  <a:lnTo>
                    <a:pt x="4452" y="4788"/>
                  </a:lnTo>
                  <a:lnTo>
                    <a:pt x="4439" y="4761"/>
                  </a:lnTo>
                  <a:lnTo>
                    <a:pt x="4425" y="4735"/>
                  </a:lnTo>
                  <a:lnTo>
                    <a:pt x="4413" y="4708"/>
                  </a:lnTo>
                  <a:lnTo>
                    <a:pt x="4401" y="4680"/>
                  </a:lnTo>
                  <a:lnTo>
                    <a:pt x="4390" y="4652"/>
                  </a:lnTo>
                  <a:lnTo>
                    <a:pt x="4379" y="4625"/>
                  </a:lnTo>
                  <a:lnTo>
                    <a:pt x="4369" y="4596"/>
                  </a:lnTo>
                  <a:lnTo>
                    <a:pt x="4359" y="4567"/>
                  </a:lnTo>
                  <a:lnTo>
                    <a:pt x="4352" y="4538"/>
                  </a:lnTo>
                  <a:lnTo>
                    <a:pt x="4344" y="4509"/>
                  </a:lnTo>
                  <a:lnTo>
                    <a:pt x="4336" y="4479"/>
                  </a:lnTo>
                  <a:lnTo>
                    <a:pt x="4330" y="4450"/>
                  </a:lnTo>
                  <a:lnTo>
                    <a:pt x="4324" y="4421"/>
                  </a:lnTo>
                  <a:lnTo>
                    <a:pt x="4320" y="4390"/>
                  </a:lnTo>
                  <a:lnTo>
                    <a:pt x="4316" y="4360"/>
                  </a:lnTo>
                  <a:lnTo>
                    <a:pt x="4312" y="4330"/>
                  </a:lnTo>
                  <a:lnTo>
                    <a:pt x="4309" y="4300"/>
                  </a:lnTo>
                  <a:lnTo>
                    <a:pt x="4308" y="4270"/>
                  </a:lnTo>
                  <a:lnTo>
                    <a:pt x="4306" y="4239"/>
                  </a:lnTo>
                  <a:lnTo>
                    <a:pt x="4306" y="4209"/>
                  </a:lnTo>
                  <a:lnTo>
                    <a:pt x="4306" y="4178"/>
                  </a:lnTo>
                  <a:lnTo>
                    <a:pt x="4307" y="4147"/>
                  </a:lnTo>
                  <a:lnTo>
                    <a:pt x="4309" y="4117"/>
                  </a:lnTo>
                  <a:lnTo>
                    <a:pt x="4311" y="4087"/>
                  </a:lnTo>
                  <a:lnTo>
                    <a:pt x="4316" y="4057"/>
                  </a:lnTo>
                  <a:lnTo>
                    <a:pt x="4319" y="4026"/>
                  </a:lnTo>
                  <a:lnTo>
                    <a:pt x="4324" y="3997"/>
                  </a:lnTo>
                  <a:lnTo>
                    <a:pt x="4330" y="3966"/>
                  </a:lnTo>
                  <a:lnTo>
                    <a:pt x="4336" y="3937"/>
                  </a:lnTo>
                  <a:lnTo>
                    <a:pt x="4344" y="3907"/>
                  </a:lnTo>
                  <a:lnTo>
                    <a:pt x="4352" y="3877"/>
                  </a:lnTo>
                  <a:lnTo>
                    <a:pt x="4362" y="3848"/>
                  </a:lnTo>
                  <a:lnTo>
                    <a:pt x="4370" y="3819"/>
                  </a:lnTo>
                  <a:lnTo>
                    <a:pt x="4381" y="3789"/>
                  </a:lnTo>
                  <a:lnTo>
                    <a:pt x="4393" y="3761"/>
                  </a:lnTo>
                  <a:lnTo>
                    <a:pt x="4405" y="3732"/>
                  </a:lnTo>
                  <a:lnTo>
                    <a:pt x="4418" y="3705"/>
                  </a:lnTo>
                  <a:lnTo>
                    <a:pt x="4432" y="3677"/>
                  </a:lnTo>
                  <a:lnTo>
                    <a:pt x="4447" y="3649"/>
                  </a:lnTo>
                  <a:lnTo>
                    <a:pt x="4462" y="3622"/>
                  </a:lnTo>
                  <a:lnTo>
                    <a:pt x="4478" y="3596"/>
                  </a:lnTo>
                  <a:lnTo>
                    <a:pt x="4496" y="3570"/>
                  </a:lnTo>
                  <a:lnTo>
                    <a:pt x="4515" y="3543"/>
                  </a:lnTo>
                  <a:lnTo>
                    <a:pt x="4533" y="3518"/>
                  </a:lnTo>
                  <a:lnTo>
                    <a:pt x="4553" y="3493"/>
                  </a:lnTo>
                  <a:lnTo>
                    <a:pt x="4574" y="3468"/>
                  </a:lnTo>
                  <a:lnTo>
                    <a:pt x="4595" y="3444"/>
                  </a:lnTo>
                  <a:lnTo>
                    <a:pt x="4618" y="3421"/>
                  </a:lnTo>
                  <a:lnTo>
                    <a:pt x="4641" y="3398"/>
                  </a:lnTo>
                  <a:lnTo>
                    <a:pt x="4665" y="3375"/>
                  </a:lnTo>
                  <a:lnTo>
                    <a:pt x="4690" y="3353"/>
                  </a:lnTo>
                  <a:lnTo>
                    <a:pt x="4717" y="3332"/>
                  </a:lnTo>
                  <a:lnTo>
                    <a:pt x="4744" y="3312"/>
                  </a:lnTo>
                  <a:lnTo>
                    <a:pt x="4771" y="3291"/>
                  </a:lnTo>
                  <a:lnTo>
                    <a:pt x="4800" y="3272"/>
                  </a:lnTo>
                  <a:lnTo>
                    <a:pt x="4835" y="3249"/>
                  </a:lnTo>
                  <a:lnTo>
                    <a:pt x="4870" y="3229"/>
                  </a:lnTo>
                  <a:lnTo>
                    <a:pt x="4904" y="3208"/>
                  </a:lnTo>
                  <a:lnTo>
                    <a:pt x="4939" y="3189"/>
                  </a:lnTo>
                  <a:lnTo>
                    <a:pt x="4974" y="3172"/>
                  </a:lnTo>
                  <a:lnTo>
                    <a:pt x="5010" y="3157"/>
                  </a:lnTo>
                  <a:lnTo>
                    <a:pt x="5048" y="3141"/>
                  </a:lnTo>
                  <a:lnTo>
                    <a:pt x="5084" y="3128"/>
                  </a:lnTo>
                  <a:lnTo>
                    <a:pt x="5121" y="3116"/>
                  </a:lnTo>
                  <a:lnTo>
                    <a:pt x="5158" y="3105"/>
                  </a:lnTo>
                  <a:lnTo>
                    <a:pt x="5195" y="3097"/>
                  </a:lnTo>
                  <a:lnTo>
                    <a:pt x="5233" y="3089"/>
                  </a:lnTo>
                  <a:lnTo>
                    <a:pt x="5271" y="3083"/>
                  </a:lnTo>
                  <a:lnTo>
                    <a:pt x="5310" y="3078"/>
                  </a:lnTo>
                  <a:lnTo>
                    <a:pt x="5349" y="3075"/>
                  </a:lnTo>
                  <a:lnTo>
                    <a:pt x="5388" y="3074"/>
                  </a:lnTo>
                  <a:lnTo>
                    <a:pt x="5428" y="3073"/>
                  </a:lnTo>
                  <a:lnTo>
                    <a:pt x="5468" y="3074"/>
                  </a:lnTo>
                  <a:lnTo>
                    <a:pt x="5509" y="3077"/>
                  </a:lnTo>
                  <a:lnTo>
                    <a:pt x="5550" y="3081"/>
                  </a:lnTo>
                  <a:lnTo>
                    <a:pt x="5592" y="3087"/>
                  </a:lnTo>
                  <a:lnTo>
                    <a:pt x="5633" y="3094"/>
                  </a:lnTo>
                  <a:lnTo>
                    <a:pt x="5675" y="3103"/>
                  </a:lnTo>
                  <a:lnTo>
                    <a:pt x="5717" y="3114"/>
                  </a:lnTo>
                  <a:lnTo>
                    <a:pt x="5760" y="3126"/>
                  </a:lnTo>
                  <a:lnTo>
                    <a:pt x="5803" y="3140"/>
                  </a:lnTo>
                  <a:lnTo>
                    <a:pt x="5847" y="3156"/>
                  </a:lnTo>
                  <a:lnTo>
                    <a:pt x="5892" y="3173"/>
                  </a:lnTo>
                  <a:lnTo>
                    <a:pt x="5937" y="3192"/>
                  </a:lnTo>
                  <a:lnTo>
                    <a:pt x="5981" y="3212"/>
                  </a:lnTo>
                  <a:lnTo>
                    <a:pt x="6027" y="3234"/>
                  </a:lnTo>
                  <a:lnTo>
                    <a:pt x="6073" y="3258"/>
                  </a:lnTo>
                  <a:lnTo>
                    <a:pt x="6094" y="3171"/>
                  </a:lnTo>
                  <a:lnTo>
                    <a:pt x="6113" y="3085"/>
                  </a:lnTo>
                  <a:lnTo>
                    <a:pt x="6129" y="2998"/>
                  </a:lnTo>
                  <a:lnTo>
                    <a:pt x="6143" y="2912"/>
                  </a:lnTo>
                  <a:lnTo>
                    <a:pt x="6156" y="2827"/>
                  </a:lnTo>
                  <a:lnTo>
                    <a:pt x="6166" y="2742"/>
                  </a:lnTo>
                  <a:lnTo>
                    <a:pt x="6174" y="2656"/>
                  </a:lnTo>
                  <a:lnTo>
                    <a:pt x="6179" y="2572"/>
                  </a:lnTo>
                  <a:lnTo>
                    <a:pt x="6182" y="2488"/>
                  </a:lnTo>
                  <a:lnTo>
                    <a:pt x="6182" y="2405"/>
                  </a:lnTo>
                  <a:lnTo>
                    <a:pt x="6180" y="2322"/>
                  </a:lnTo>
                  <a:lnTo>
                    <a:pt x="6176" y="2239"/>
                  </a:lnTo>
                  <a:lnTo>
                    <a:pt x="6173" y="2199"/>
                  </a:lnTo>
                  <a:lnTo>
                    <a:pt x="6169" y="2157"/>
                  </a:lnTo>
                  <a:lnTo>
                    <a:pt x="6165" y="2117"/>
                  </a:lnTo>
                  <a:lnTo>
                    <a:pt x="6160" y="2076"/>
                  </a:lnTo>
                  <a:lnTo>
                    <a:pt x="6154" y="2035"/>
                  </a:lnTo>
                  <a:lnTo>
                    <a:pt x="6147" y="1994"/>
                  </a:lnTo>
                  <a:lnTo>
                    <a:pt x="6140" y="1955"/>
                  </a:lnTo>
                  <a:lnTo>
                    <a:pt x="6132" y="1915"/>
                  </a:lnTo>
                  <a:lnTo>
                    <a:pt x="6123" y="1874"/>
                  </a:lnTo>
                  <a:lnTo>
                    <a:pt x="6114" y="1835"/>
                  </a:lnTo>
                  <a:lnTo>
                    <a:pt x="6104" y="1794"/>
                  </a:lnTo>
                  <a:lnTo>
                    <a:pt x="6093" y="1755"/>
                  </a:lnTo>
                  <a:lnTo>
                    <a:pt x="6082" y="1716"/>
                  </a:lnTo>
                  <a:lnTo>
                    <a:pt x="6070" y="1676"/>
                  </a:lnTo>
                  <a:lnTo>
                    <a:pt x="6057" y="1637"/>
                  </a:lnTo>
                  <a:lnTo>
                    <a:pt x="6044" y="1598"/>
                  </a:lnTo>
                  <a:lnTo>
                    <a:pt x="6028" y="1558"/>
                  </a:lnTo>
                  <a:lnTo>
                    <a:pt x="6013" y="1520"/>
                  </a:lnTo>
                  <a:lnTo>
                    <a:pt x="5998" y="1481"/>
                  </a:lnTo>
                  <a:lnTo>
                    <a:pt x="5981" y="1443"/>
                  </a:lnTo>
                  <a:lnTo>
                    <a:pt x="5964" y="1404"/>
                  </a:lnTo>
                  <a:lnTo>
                    <a:pt x="5945" y="1366"/>
                  </a:lnTo>
                  <a:lnTo>
                    <a:pt x="5927" y="1328"/>
                  </a:lnTo>
                  <a:lnTo>
                    <a:pt x="5907" y="1290"/>
                  </a:lnTo>
                  <a:lnTo>
                    <a:pt x="5886" y="1252"/>
                  </a:lnTo>
                  <a:lnTo>
                    <a:pt x="5865" y="1214"/>
                  </a:lnTo>
                  <a:lnTo>
                    <a:pt x="5843" y="1176"/>
                  </a:lnTo>
                  <a:lnTo>
                    <a:pt x="5820" y="1139"/>
                  </a:lnTo>
                  <a:lnTo>
                    <a:pt x="5796" y="1102"/>
                  </a:lnTo>
                  <a:lnTo>
                    <a:pt x="5771" y="1065"/>
                  </a:lnTo>
                  <a:lnTo>
                    <a:pt x="5746" y="1028"/>
                  </a:lnTo>
                  <a:lnTo>
                    <a:pt x="5719" y="992"/>
                  </a:lnTo>
                  <a:lnTo>
                    <a:pt x="5692" y="954"/>
                  </a:lnTo>
                  <a:lnTo>
                    <a:pt x="5664" y="918"/>
                  </a:lnTo>
                  <a:lnTo>
                    <a:pt x="5635" y="881"/>
                  </a:lnTo>
                  <a:lnTo>
                    <a:pt x="5606" y="845"/>
                  </a:lnTo>
                  <a:lnTo>
                    <a:pt x="5575" y="809"/>
                  </a:lnTo>
                  <a:lnTo>
                    <a:pt x="5543" y="774"/>
                  </a:lnTo>
                  <a:lnTo>
                    <a:pt x="5511" y="738"/>
                  </a:lnTo>
                  <a:lnTo>
                    <a:pt x="5478" y="702"/>
                  </a:lnTo>
                  <a:lnTo>
                    <a:pt x="5417" y="655"/>
                  </a:lnTo>
                  <a:lnTo>
                    <a:pt x="5356" y="609"/>
                  </a:lnTo>
                  <a:lnTo>
                    <a:pt x="5296" y="564"/>
                  </a:lnTo>
                  <a:lnTo>
                    <a:pt x="5234" y="522"/>
                  </a:lnTo>
                  <a:lnTo>
                    <a:pt x="5173" y="480"/>
                  </a:lnTo>
                  <a:lnTo>
                    <a:pt x="5113" y="441"/>
                  </a:lnTo>
                  <a:lnTo>
                    <a:pt x="5052" y="404"/>
                  </a:lnTo>
                  <a:lnTo>
                    <a:pt x="4992" y="368"/>
                  </a:lnTo>
                  <a:lnTo>
                    <a:pt x="4932" y="333"/>
                  </a:lnTo>
                  <a:lnTo>
                    <a:pt x="4871" y="301"/>
                  </a:lnTo>
                  <a:lnTo>
                    <a:pt x="4811" y="269"/>
                  </a:lnTo>
                  <a:lnTo>
                    <a:pt x="4750" y="240"/>
                  </a:lnTo>
                  <a:lnTo>
                    <a:pt x="4689" y="213"/>
                  </a:lnTo>
                  <a:lnTo>
                    <a:pt x="4629" y="186"/>
                  </a:lnTo>
                  <a:lnTo>
                    <a:pt x="4569" y="162"/>
                  </a:lnTo>
                  <a:lnTo>
                    <a:pt x="4509" y="141"/>
                  </a:lnTo>
                  <a:lnTo>
                    <a:pt x="4449" y="119"/>
                  </a:lnTo>
                  <a:lnTo>
                    <a:pt x="4389" y="100"/>
                  </a:lnTo>
                  <a:lnTo>
                    <a:pt x="4329" y="83"/>
                  </a:lnTo>
                  <a:lnTo>
                    <a:pt x="4269" y="66"/>
                  </a:lnTo>
                  <a:lnTo>
                    <a:pt x="4209" y="52"/>
                  </a:lnTo>
                  <a:lnTo>
                    <a:pt x="4150" y="40"/>
                  </a:lnTo>
                  <a:lnTo>
                    <a:pt x="4090" y="29"/>
                  </a:lnTo>
                  <a:lnTo>
                    <a:pt x="4030" y="20"/>
                  </a:lnTo>
                  <a:lnTo>
                    <a:pt x="3969" y="13"/>
                  </a:lnTo>
                  <a:lnTo>
                    <a:pt x="3910" y="6"/>
                  </a:lnTo>
                  <a:lnTo>
                    <a:pt x="3850" y="3"/>
                  </a:lnTo>
                  <a:lnTo>
                    <a:pt x="3791" y="0"/>
                  </a:lnTo>
                  <a:lnTo>
                    <a:pt x="3731" y="0"/>
                  </a:lnTo>
                  <a:lnTo>
                    <a:pt x="3672" y="0"/>
                  </a:lnTo>
                  <a:lnTo>
                    <a:pt x="3613" y="3"/>
                  </a:lnTo>
                  <a:lnTo>
                    <a:pt x="3553" y="7"/>
                  </a:lnTo>
                  <a:lnTo>
                    <a:pt x="3494" y="13"/>
                  </a:lnTo>
                  <a:lnTo>
                    <a:pt x="3435" y="20"/>
                  </a:lnTo>
                  <a:lnTo>
                    <a:pt x="3376" y="30"/>
                  </a:lnTo>
                  <a:lnTo>
                    <a:pt x="3316" y="41"/>
                  </a:lnTo>
                  <a:lnTo>
                    <a:pt x="3257" y="53"/>
                  </a:lnTo>
                  <a:lnTo>
                    <a:pt x="3198" y="67"/>
                  </a:lnTo>
                  <a:lnTo>
                    <a:pt x="3139" y="84"/>
                  </a:lnTo>
                  <a:lnTo>
                    <a:pt x="3080" y="101"/>
                  </a:lnTo>
                  <a:lnTo>
                    <a:pt x="3021" y="121"/>
                  </a:lnTo>
                  <a:lnTo>
                    <a:pt x="2963" y="142"/>
                  </a:lnTo>
                  <a:lnTo>
                    <a:pt x="2904" y="165"/>
                  </a:lnTo>
                  <a:lnTo>
                    <a:pt x="2845" y="189"/>
                  </a:lnTo>
                  <a:lnTo>
                    <a:pt x="2787" y="215"/>
                  </a:lnTo>
                  <a:lnTo>
                    <a:pt x="2729" y="242"/>
                  </a:lnTo>
                  <a:lnTo>
                    <a:pt x="2670" y="272"/>
                  </a:lnTo>
                  <a:lnTo>
                    <a:pt x="2612" y="303"/>
                  </a:lnTo>
                  <a:lnTo>
                    <a:pt x="2553" y="336"/>
                  </a:lnTo>
                  <a:lnTo>
                    <a:pt x="2495" y="370"/>
                  </a:lnTo>
                  <a:lnTo>
                    <a:pt x="2436" y="406"/>
                  </a:lnTo>
                  <a:lnTo>
                    <a:pt x="2378" y="444"/>
                  </a:lnTo>
                  <a:lnTo>
                    <a:pt x="2319" y="484"/>
                  </a:lnTo>
                  <a:lnTo>
                    <a:pt x="2261" y="525"/>
                  </a:lnTo>
                  <a:lnTo>
                    <a:pt x="2203" y="568"/>
                  </a:lnTo>
                  <a:lnTo>
                    <a:pt x="2145" y="612"/>
                  </a:lnTo>
                  <a:lnTo>
                    <a:pt x="2087" y="658"/>
                  </a:lnTo>
                  <a:lnTo>
                    <a:pt x="2030" y="706"/>
                  </a:lnTo>
                  <a:lnTo>
                    <a:pt x="1971" y="756"/>
                  </a:lnTo>
                  <a:lnTo>
                    <a:pt x="1913" y="807"/>
                  </a:lnTo>
                  <a:lnTo>
                    <a:pt x="1856" y="860"/>
                  </a:lnTo>
                  <a:lnTo>
                    <a:pt x="1798" y="915"/>
                  </a:lnTo>
                  <a:lnTo>
                    <a:pt x="1740" y="971"/>
                  </a:lnTo>
                  <a:lnTo>
                    <a:pt x="1682" y="1029"/>
                  </a:lnTo>
                  <a:lnTo>
                    <a:pt x="1619" y="1102"/>
                  </a:lnTo>
                  <a:lnTo>
                    <a:pt x="1558" y="1175"/>
                  </a:lnTo>
                  <a:lnTo>
                    <a:pt x="1500" y="1249"/>
                  </a:lnTo>
                  <a:lnTo>
                    <a:pt x="1444" y="1324"/>
                  </a:lnTo>
                  <a:lnTo>
                    <a:pt x="1392" y="1398"/>
                  </a:lnTo>
                  <a:lnTo>
                    <a:pt x="1343" y="1473"/>
                  </a:lnTo>
                  <a:lnTo>
                    <a:pt x="1296" y="1549"/>
                  </a:lnTo>
                  <a:lnTo>
                    <a:pt x="1251" y="1624"/>
                  </a:lnTo>
                  <a:lnTo>
                    <a:pt x="1209" y="1700"/>
                  </a:lnTo>
                  <a:lnTo>
                    <a:pt x="1171" y="1777"/>
                  </a:lnTo>
                  <a:lnTo>
                    <a:pt x="1135" y="1855"/>
                  </a:lnTo>
                  <a:lnTo>
                    <a:pt x="1101" y="1932"/>
                  </a:lnTo>
                  <a:lnTo>
                    <a:pt x="1071" y="2010"/>
                  </a:lnTo>
                  <a:lnTo>
                    <a:pt x="1042" y="2088"/>
                  </a:lnTo>
                  <a:lnTo>
                    <a:pt x="1017" y="2167"/>
                  </a:lnTo>
                  <a:lnTo>
                    <a:pt x="994" y="2246"/>
                  </a:lnTo>
                  <a:lnTo>
                    <a:pt x="973" y="2325"/>
                  </a:lnTo>
                  <a:lnTo>
                    <a:pt x="956" y="2405"/>
                  </a:lnTo>
                  <a:lnTo>
                    <a:pt x="941" y="2485"/>
                  </a:lnTo>
                  <a:lnTo>
                    <a:pt x="927" y="2566"/>
                  </a:lnTo>
                  <a:lnTo>
                    <a:pt x="918" y="2646"/>
                  </a:lnTo>
                  <a:lnTo>
                    <a:pt x="910" y="2727"/>
                  </a:lnTo>
                  <a:lnTo>
                    <a:pt x="904" y="2809"/>
                  </a:lnTo>
                  <a:lnTo>
                    <a:pt x="902" y="2891"/>
                  </a:lnTo>
                  <a:lnTo>
                    <a:pt x="902" y="2974"/>
                  </a:lnTo>
                  <a:lnTo>
                    <a:pt x="904" y="3056"/>
                  </a:lnTo>
                  <a:lnTo>
                    <a:pt x="909" y="3140"/>
                  </a:lnTo>
                  <a:lnTo>
                    <a:pt x="917" y="3223"/>
                  </a:lnTo>
                  <a:lnTo>
                    <a:pt x="926" y="3307"/>
                  </a:lnTo>
                  <a:lnTo>
                    <a:pt x="938" y="3391"/>
                  </a:lnTo>
                  <a:lnTo>
                    <a:pt x="953" y="3476"/>
                  </a:lnTo>
                  <a:lnTo>
                    <a:pt x="969" y="3561"/>
                  </a:lnTo>
                  <a:lnTo>
                    <a:pt x="982" y="3590"/>
                  </a:lnTo>
                  <a:lnTo>
                    <a:pt x="994" y="3620"/>
                  </a:lnTo>
                  <a:lnTo>
                    <a:pt x="1005" y="3649"/>
                  </a:lnTo>
                  <a:lnTo>
                    <a:pt x="1016" y="3679"/>
                  </a:lnTo>
                  <a:lnTo>
                    <a:pt x="1025" y="3709"/>
                  </a:lnTo>
                  <a:lnTo>
                    <a:pt x="1033" y="3740"/>
                  </a:lnTo>
                  <a:lnTo>
                    <a:pt x="1042" y="3769"/>
                  </a:lnTo>
                  <a:lnTo>
                    <a:pt x="1049" y="3800"/>
                  </a:lnTo>
                  <a:lnTo>
                    <a:pt x="1055" y="3832"/>
                  </a:lnTo>
                  <a:lnTo>
                    <a:pt x="1061" y="3862"/>
                  </a:lnTo>
                  <a:lnTo>
                    <a:pt x="1065" y="3893"/>
                  </a:lnTo>
                  <a:lnTo>
                    <a:pt x="1069" y="3923"/>
                  </a:lnTo>
                  <a:lnTo>
                    <a:pt x="1073" y="3954"/>
                  </a:lnTo>
                  <a:lnTo>
                    <a:pt x="1075" y="3986"/>
                  </a:lnTo>
                  <a:lnTo>
                    <a:pt x="1077" y="4016"/>
                  </a:lnTo>
                  <a:lnTo>
                    <a:pt x="1077" y="4047"/>
                  </a:lnTo>
                  <a:lnTo>
                    <a:pt x="1078" y="4078"/>
                  </a:lnTo>
                  <a:lnTo>
                    <a:pt x="1077" y="4108"/>
                  </a:lnTo>
                  <a:lnTo>
                    <a:pt x="1076" y="4139"/>
                  </a:lnTo>
                  <a:lnTo>
                    <a:pt x="1074" y="4169"/>
                  </a:lnTo>
                  <a:lnTo>
                    <a:pt x="1071" y="4200"/>
                  </a:lnTo>
                  <a:lnTo>
                    <a:pt x="1067" y="4229"/>
                  </a:lnTo>
                  <a:lnTo>
                    <a:pt x="1063" y="4260"/>
                  </a:lnTo>
                  <a:lnTo>
                    <a:pt x="1057" y="4289"/>
                  </a:lnTo>
                  <a:lnTo>
                    <a:pt x="1052" y="4319"/>
                  </a:lnTo>
                  <a:lnTo>
                    <a:pt x="1045" y="4348"/>
                  </a:lnTo>
                  <a:lnTo>
                    <a:pt x="1039" y="4377"/>
                  </a:lnTo>
                  <a:lnTo>
                    <a:pt x="1030" y="4405"/>
                  </a:lnTo>
                  <a:lnTo>
                    <a:pt x="1022" y="4434"/>
                  </a:lnTo>
                  <a:lnTo>
                    <a:pt x="1013" y="4461"/>
                  </a:lnTo>
                  <a:lnTo>
                    <a:pt x="1003" y="4489"/>
                  </a:lnTo>
                  <a:lnTo>
                    <a:pt x="992" y="4516"/>
                  </a:lnTo>
                  <a:lnTo>
                    <a:pt x="0" y="5428"/>
                  </a:lnTo>
                  <a:close/>
                  <a:moveTo>
                    <a:pt x="5416" y="3317"/>
                  </a:moveTo>
                  <a:lnTo>
                    <a:pt x="5416" y="3317"/>
                  </a:lnTo>
                  <a:lnTo>
                    <a:pt x="5463" y="3318"/>
                  </a:lnTo>
                  <a:lnTo>
                    <a:pt x="5510" y="3322"/>
                  </a:lnTo>
                  <a:lnTo>
                    <a:pt x="5554" y="3328"/>
                  </a:lnTo>
                  <a:lnTo>
                    <a:pt x="5600" y="3336"/>
                  </a:lnTo>
                  <a:lnTo>
                    <a:pt x="5644" y="3346"/>
                  </a:lnTo>
                  <a:lnTo>
                    <a:pt x="5688" y="3359"/>
                  </a:lnTo>
                  <a:lnTo>
                    <a:pt x="5730" y="3373"/>
                  </a:lnTo>
                  <a:lnTo>
                    <a:pt x="5772" y="3389"/>
                  </a:lnTo>
                  <a:lnTo>
                    <a:pt x="5812" y="3408"/>
                  </a:lnTo>
                  <a:lnTo>
                    <a:pt x="5851" y="3428"/>
                  </a:lnTo>
                  <a:lnTo>
                    <a:pt x="5890" y="3450"/>
                  </a:lnTo>
                  <a:lnTo>
                    <a:pt x="5927" y="3473"/>
                  </a:lnTo>
                  <a:lnTo>
                    <a:pt x="5963" y="3500"/>
                  </a:lnTo>
                  <a:lnTo>
                    <a:pt x="5997" y="3527"/>
                  </a:lnTo>
                  <a:lnTo>
                    <a:pt x="6031" y="3555"/>
                  </a:lnTo>
                  <a:lnTo>
                    <a:pt x="6062" y="3586"/>
                  </a:lnTo>
                  <a:lnTo>
                    <a:pt x="6093" y="3618"/>
                  </a:lnTo>
                  <a:lnTo>
                    <a:pt x="6121" y="3650"/>
                  </a:lnTo>
                  <a:lnTo>
                    <a:pt x="6149" y="3685"/>
                  </a:lnTo>
                  <a:lnTo>
                    <a:pt x="6174" y="3721"/>
                  </a:lnTo>
                  <a:lnTo>
                    <a:pt x="6198" y="3759"/>
                  </a:lnTo>
                  <a:lnTo>
                    <a:pt x="6220" y="3797"/>
                  </a:lnTo>
                  <a:lnTo>
                    <a:pt x="6240" y="3836"/>
                  </a:lnTo>
                  <a:lnTo>
                    <a:pt x="6259" y="3877"/>
                  </a:lnTo>
                  <a:lnTo>
                    <a:pt x="6275" y="3918"/>
                  </a:lnTo>
                  <a:lnTo>
                    <a:pt x="6289" y="3961"/>
                  </a:lnTo>
                  <a:lnTo>
                    <a:pt x="6302" y="4004"/>
                  </a:lnTo>
                  <a:lnTo>
                    <a:pt x="6312" y="4048"/>
                  </a:lnTo>
                  <a:lnTo>
                    <a:pt x="6320" y="4093"/>
                  </a:lnTo>
                  <a:lnTo>
                    <a:pt x="6326" y="4139"/>
                  </a:lnTo>
                  <a:lnTo>
                    <a:pt x="6330" y="4186"/>
                  </a:lnTo>
                  <a:lnTo>
                    <a:pt x="6331" y="4233"/>
                  </a:lnTo>
                  <a:lnTo>
                    <a:pt x="6330" y="4280"/>
                  </a:lnTo>
                  <a:lnTo>
                    <a:pt x="6326" y="4325"/>
                  </a:lnTo>
                  <a:lnTo>
                    <a:pt x="6320" y="4371"/>
                  </a:lnTo>
                  <a:lnTo>
                    <a:pt x="6312" y="4416"/>
                  </a:lnTo>
                  <a:lnTo>
                    <a:pt x="6302" y="4461"/>
                  </a:lnTo>
                  <a:lnTo>
                    <a:pt x="6289" y="4504"/>
                  </a:lnTo>
                  <a:lnTo>
                    <a:pt x="6275" y="4546"/>
                  </a:lnTo>
                  <a:lnTo>
                    <a:pt x="6259" y="4588"/>
                  </a:lnTo>
                  <a:lnTo>
                    <a:pt x="6240" y="4628"/>
                  </a:lnTo>
                  <a:lnTo>
                    <a:pt x="6220" y="4667"/>
                  </a:lnTo>
                  <a:lnTo>
                    <a:pt x="6198" y="4706"/>
                  </a:lnTo>
                  <a:lnTo>
                    <a:pt x="6174" y="4743"/>
                  </a:lnTo>
                  <a:lnTo>
                    <a:pt x="6149" y="4779"/>
                  </a:lnTo>
                  <a:lnTo>
                    <a:pt x="6121" y="4814"/>
                  </a:lnTo>
                  <a:lnTo>
                    <a:pt x="6093" y="4847"/>
                  </a:lnTo>
                  <a:lnTo>
                    <a:pt x="6062" y="4878"/>
                  </a:lnTo>
                  <a:lnTo>
                    <a:pt x="6031" y="4909"/>
                  </a:lnTo>
                  <a:lnTo>
                    <a:pt x="5997" y="4937"/>
                  </a:lnTo>
                  <a:lnTo>
                    <a:pt x="5963" y="4965"/>
                  </a:lnTo>
                  <a:lnTo>
                    <a:pt x="5927" y="4991"/>
                  </a:lnTo>
                  <a:lnTo>
                    <a:pt x="5890" y="5015"/>
                  </a:lnTo>
                  <a:lnTo>
                    <a:pt x="5851" y="5037"/>
                  </a:lnTo>
                  <a:lnTo>
                    <a:pt x="5812" y="5056"/>
                  </a:lnTo>
                  <a:lnTo>
                    <a:pt x="5772" y="5075"/>
                  </a:lnTo>
                  <a:lnTo>
                    <a:pt x="5730" y="5091"/>
                  </a:lnTo>
                  <a:lnTo>
                    <a:pt x="5688" y="5105"/>
                  </a:lnTo>
                  <a:lnTo>
                    <a:pt x="5644" y="5119"/>
                  </a:lnTo>
                  <a:lnTo>
                    <a:pt x="5600" y="5128"/>
                  </a:lnTo>
                  <a:lnTo>
                    <a:pt x="5554" y="5136"/>
                  </a:lnTo>
                  <a:lnTo>
                    <a:pt x="5510" y="5143"/>
                  </a:lnTo>
                  <a:lnTo>
                    <a:pt x="5463" y="5146"/>
                  </a:lnTo>
                  <a:lnTo>
                    <a:pt x="5416" y="5147"/>
                  </a:lnTo>
                  <a:lnTo>
                    <a:pt x="5369" y="5146"/>
                  </a:lnTo>
                  <a:lnTo>
                    <a:pt x="5323" y="5143"/>
                  </a:lnTo>
                  <a:lnTo>
                    <a:pt x="5277" y="5136"/>
                  </a:lnTo>
                  <a:lnTo>
                    <a:pt x="5232" y="5128"/>
                  </a:lnTo>
                  <a:lnTo>
                    <a:pt x="5187" y="5119"/>
                  </a:lnTo>
                  <a:lnTo>
                    <a:pt x="5145" y="5105"/>
                  </a:lnTo>
                  <a:lnTo>
                    <a:pt x="5102" y="5091"/>
                  </a:lnTo>
                  <a:lnTo>
                    <a:pt x="5061" y="5075"/>
                  </a:lnTo>
                  <a:lnTo>
                    <a:pt x="5020" y="5056"/>
                  </a:lnTo>
                  <a:lnTo>
                    <a:pt x="4981" y="5037"/>
                  </a:lnTo>
                  <a:lnTo>
                    <a:pt x="4943" y="5015"/>
                  </a:lnTo>
                  <a:lnTo>
                    <a:pt x="4906" y="4991"/>
                  </a:lnTo>
                  <a:lnTo>
                    <a:pt x="4870" y="4965"/>
                  </a:lnTo>
                  <a:lnTo>
                    <a:pt x="4835" y="4937"/>
                  </a:lnTo>
                  <a:lnTo>
                    <a:pt x="4802" y="4909"/>
                  </a:lnTo>
                  <a:lnTo>
                    <a:pt x="4770" y="4878"/>
                  </a:lnTo>
                  <a:lnTo>
                    <a:pt x="4740" y="4847"/>
                  </a:lnTo>
                  <a:lnTo>
                    <a:pt x="4710" y="4814"/>
                  </a:lnTo>
                  <a:lnTo>
                    <a:pt x="4684" y="4779"/>
                  </a:lnTo>
                  <a:lnTo>
                    <a:pt x="4658" y="4743"/>
                  </a:lnTo>
                  <a:lnTo>
                    <a:pt x="4634" y="4706"/>
                  </a:lnTo>
                  <a:lnTo>
                    <a:pt x="4612" y="4667"/>
                  </a:lnTo>
                  <a:lnTo>
                    <a:pt x="4592" y="4628"/>
                  </a:lnTo>
                  <a:lnTo>
                    <a:pt x="4574" y="4588"/>
                  </a:lnTo>
                  <a:lnTo>
                    <a:pt x="4557" y="4546"/>
                  </a:lnTo>
                  <a:lnTo>
                    <a:pt x="4543" y="4504"/>
                  </a:lnTo>
                  <a:lnTo>
                    <a:pt x="4530" y="4461"/>
                  </a:lnTo>
                  <a:lnTo>
                    <a:pt x="4520" y="4416"/>
                  </a:lnTo>
                  <a:lnTo>
                    <a:pt x="4511" y="4371"/>
                  </a:lnTo>
                  <a:lnTo>
                    <a:pt x="4506" y="4325"/>
                  </a:lnTo>
                  <a:lnTo>
                    <a:pt x="4503" y="4280"/>
                  </a:lnTo>
                  <a:lnTo>
                    <a:pt x="4501" y="4233"/>
                  </a:lnTo>
                  <a:lnTo>
                    <a:pt x="4503" y="4186"/>
                  </a:lnTo>
                  <a:lnTo>
                    <a:pt x="4506" y="4139"/>
                  </a:lnTo>
                  <a:lnTo>
                    <a:pt x="4511" y="4093"/>
                  </a:lnTo>
                  <a:lnTo>
                    <a:pt x="4520" y="4048"/>
                  </a:lnTo>
                  <a:lnTo>
                    <a:pt x="4530" y="4004"/>
                  </a:lnTo>
                  <a:lnTo>
                    <a:pt x="4543" y="3961"/>
                  </a:lnTo>
                  <a:lnTo>
                    <a:pt x="4557" y="3918"/>
                  </a:lnTo>
                  <a:lnTo>
                    <a:pt x="4574" y="3877"/>
                  </a:lnTo>
                  <a:lnTo>
                    <a:pt x="4592" y="3836"/>
                  </a:lnTo>
                  <a:lnTo>
                    <a:pt x="4612" y="3797"/>
                  </a:lnTo>
                  <a:lnTo>
                    <a:pt x="4634" y="3759"/>
                  </a:lnTo>
                  <a:lnTo>
                    <a:pt x="4658" y="3721"/>
                  </a:lnTo>
                  <a:lnTo>
                    <a:pt x="4684" y="3685"/>
                  </a:lnTo>
                  <a:lnTo>
                    <a:pt x="4710" y="3650"/>
                  </a:lnTo>
                  <a:lnTo>
                    <a:pt x="4740" y="3618"/>
                  </a:lnTo>
                  <a:lnTo>
                    <a:pt x="4770" y="3586"/>
                  </a:lnTo>
                  <a:lnTo>
                    <a:pt x="4802" y="3555"/>
                  </a:lnTo>
                  <a:lnTo>
                    <a:pt x="4835" y="3527"/>
                  </a:lnTo>
                  <a:lnTo>
                    <a:pt x="4870" y="3500"/>
                  </a:lnTo>
                  <a:lnTo>
                    <a:pt x="4906" y="3473"/>
                  </a:lnTo>
                  <a:lnTo>
                    <a:pt x="4943" y="3450"/>
                  </a:lnTo>
                  <a:lnTo>
                    <a:pt x="4981" y="3428"/>
                  </a:lnTo>
                  <a:lnTo>
                    <a:pt x="5020" y="3408"/>
                  </a:lnTo>
                  <a:lnTo>
                    <a:pt x="5061" y="3389"/>
                  </a:lnTo>
                  <a:lnTo>
                    <a:pt x="5102" y="3373"/>
                  </a:lnTo>
                  <a:lnTo>
                    <a:pt x="5145" y="3359"/>
                  </a:lnTo>
                  <a:lnTo>
                    <a:pt x="5187" y="3346"/>
                  </a:lnTo>
                  <a:lnTo>
                    <a:pt x="5232" y="3336"/>
                  </a:lnTo>
                  <a:lnTo>
                    <a:pt x="5277" y="3328"/>
                  </a:lnTo>
                  <a:lnTo>
                    <a:pt x="5323" y="3322"/>
                  </a:lnTo>
                  <a:lnTo>
                    <a:pt x="5369" y="3318"/>
                  </a:lnTo>
                  <a:lnTo>
                    <a:pt x="5416" y="3317"/>
                  </a:lnTo>
                  <a:close/>
                  <a:moveTo>
                    <a:pt x="5416" y="3636"/>
                  </a:moveTo>
                  <a:lnTo>
                    <a:pt x="5416" y="3636"/>
                  </a:lnTo>
                  <a:lnTo>
                    <a:pt x="5446" y="3637"/>
                  </a:lnTo>
                  <a:lnTo>
                    <a:pt x="5477" y="3639"/>
                  </a:lnTo>
                  <a:lnTo>
                    <a:pt x="5506" y="3643"/>
                  </a:lnTo>
                  <a:lnTo>
                    <a:pt x="5536" y="3648"/>
                  </a:lnTo>
                  <a:lnTo>
                    <a:pt x="5564" y="3655"/>
                  </a:lnTo>
                  <a:lnTo>
                    <a:pt x="5593" y="3663"/>
                  </a:lnTo>
                  <a:lnTo>
                    <a:pt x="5620" y="3672"/>
                  </a:lnTo>
                  <a:lnTo>
                    <a:pt x="5647" y="3683"/>
                  </a:lnTo>
                  <a:lnTo>
                    <a:pt x="5673" y="3695"/>
                  </a:lnTo>
                  <a:lnTo>
                    <a:pt x="5700" y="3708"/>
                  </a:lnTo>
                  <a:lnTo>
                    <a:pt x="5725" y="3722"/>
                  </a:lnTo>
                  <a:lnTo>
                    <a:pt x="5749" y="3739"/>
                  </a:lnTo>
                  <a:lnTo>
                    <a:pt x="5772" y="3755"/>
                  </a:lnTo>
                  <a:lnTo>
                    <a:pt x="5795" y="3773"/>
                  </a:lnTo>
                  <a:lnTo>
                    <a:pt x="5817" y="3791"/>
                  </a:lnTo>
                  <a:lnTo>
                    <a:pt x="5837" y="3811"/>
                  </a:lnTo>
                  <a:lnTo>
                    <a:pt x="5857" y="3832"/>
                  </a:lnTo>
                  <a:lnTo>
                    <a:pt x="5876" y="3854"/>
                  </a:lnTo>
                  <a:lnTo>
                    <a:pt x="5893" y="3877"/>
                  </a:lnTo>
                  <a:lnTo>
                    <a:pt x="5909" y="3899"/>
                  </a:lnTo>
                  <a:lnTo>
                    <a:pt x="5925" y="3923"/>
                  </a:lnTo>
                  <a:lnTo>
                    <a:pt x="5940" y="3949"/>
                  </a:lnTo>
                  <a:lnTo>
                    <a:pt x="5953" y="3975"/>
                  </a:lnTo>
                  <a:lnTo>
                    <a:pt x="5965" y="4001"/>
                  </a:lnTo>
                  <a:lnTo>
                    <a:pt x="5975" y="4027"/>
                  </a:lnTo>
                  <a:lnTo>
                    <a:pt x="5985" y="4056"/>
                  </a:lnTo>
                  <a:lnTo>
                    <a:pt x="5992" y="4084"/>
                  </a:lnTo>
                  <a:lnTo>
                    <a:pt x="6000" y="4112"/>
                  </a:lnTo>
                  <a:lnTo>
                    <a:pt x="6004" y="4142"/>
                  </a:lnTo>
                  <a:lnTo>
                    <a:pt x="6009" y="4171"/>
                  </a:lnTo>
                  <a:lnTo>
                    <a:pt x="6011" y="4202"/>
                  </a:lnTo>
                  <a:lnTo>
                    <a:pt x="6012" y="4233"/>
                  </a:lnTo>
                  <a:lnTo>
                    <a:pt x="6011" y="4263"/>
                  </a:lnTo>
                  <a:lnTo>
                    <a:pt x="6009" y="4293"/>
                  </a:lnTo>
                  <a:lnTo>
                    <a:pt x="6004" y="4322"/>
                  </a:lnTo>
                  <a:lnTo>
                    <a:pt x="6000" y="4352"/>
                  </a:lnTo>
                  <a:lnTo>
                    <a:pt x="5992" y="4381"/>
                  </a:lnTo>
                  <a:lnTo>
                    <a:pt x="5985" y="4408"/>
                  </a:lnTo>
                  <a:lnTo>
                    <a:pt x="5975" y="4437"/>
                  </a:lnTo>
                  <a:lnTo>
                    <a:pt x="5965" y="4463"/>
                  </a:lnTo>
                  <a:lnTo>
                    <a:pt x="5953" y="4490"/>
                  </a:lnTo>
                  <a:lnTo>
                    <a:pt x="5940" y="4516"/>
                  </a:lnTo>
                  <a:lnTo>
                    <a:pt x="5925" y="4541"/>
                  </a:lnTo>
                  <a:lnTo>
                    <a:pt x="5909" y="4565"/>
                  </a:lnTo>
                  <a:lnTo>
                    <a:pt x="5893" y="4588"/>
                  </a:lnTo>
                  <a:lnTo>
                    <a:pt x="5876" y="4611"/>
                  </a:lnTo>
                  <a:lnTo>
                    <a:pt x="5857" y="4632"/>
                  </a:lnTo>
                  <a:lnTo>
                    <a:pt x="5837" y="4653"/>
                  </a:lnTo>
                  <a:lnTo>
                    <a:pt x="5817" y="4673"/>
                  </a:lnTo>
                  <a:lnTo>
                    <a:pt x="5795" y="4691"/>
                  </a:lnTo>
                  <a:lnTo>
                    <a:pt x="5772" y="4709"/>
                  </a:lnTo>
                  <a:lnTo>
                    <a:pt x="5749" y="4726"/>
                  </a:lnTo>
                  <a:lnTo>
                    <a:pt x="5725" y="4742"/>
                  </a:lnTo>
                  <a:lnTo>
                    <a:pt x="5700" y="4756"/>
                  </a:lnTo>
                  <a:lnTo>
                    <a:pt x="5673" y="4769"/>
                  </a:lnTo>
                  <a:lnTo>
                    <a:pt x="5647" y="4781"/>
                  </a:lnTo>
                  <a:lnTo>
                    <a:pt x="5620" y="4792"/>
                  </a:lnTo>
                  <a:lnTo>
                    <a:pt x="5593" y="4801"/>
                  </a:lnTo>
                  <a:lnTo>
                    <a:pt x="5564" y="4809"/>
                  </a:lnTo>
                  <a:lnTo>
                    <a:pt x="5536" y="4816"/>
                  </a:lnTo>
                  <a:lnTo>
                    <a:pt x="5506" y="4821"/>
                  </a:lnTo>
                  <a:lnTo>
                    <a:pt x="5477" y="4825"/>
                  </a:lnTo>
                  <a:lnTo>
                    <a:pt x="5446" y="4827"/>
                  </a:lnTo>
                  <a:lnTo>
                    <a:pt x="5416" y="4828"/>
                  </a:lnTo>
                  <a:lnTo>
                    <a:pt x="5385" y="4827"/>
                  </a:lnTo>
                  <a:lnTo>
                    <a:pt x="5356" y="4825"/>
                  </a:lnTo>
                  <a:lnTo>
                    <a:pt x="5325" y="4821"/>
                  </a:lnTo>
                  <a:lnTo>
                    <a:pt x="5297" y="4816"/>
                  </a:lnTo>
                  <a:lnTo>
                    <a:pt x="5267" y="4809"/>
                  </a:lnTo>
                  <a:lnTo>
                    <a:pt x="5239" y="4801"/>
                  </a:lnTo>
                  <a:lnTo>
                    <a:pt x="5211" y="4792"/>
                  </a:lnTo>
                  <a:lnTo>
                    <a:pt x="5184" y="4781"/>
                  </a:lnTo>
                  <a:lnTo>
                    <a:pt x="5158" y="4769"/>
                  </a:lnTo>
                  <a:lnTo>
                    <a:pt x="5133" y="4756"/>
                  </a:lnTo>
                  <a:lnTo>
                    <a:pt x="5108" y="4742"/>
                  </a:lnTo>
                  <a:lnTo>
                    <a:pt x="5084" y="4726"/>
                  </a:lnTo>
                  <a:lnTo>
                    <a:pt x="5060" y="4709"/>
                  </a:lnTo>
                  <a:lnTo>
                    <a:pt x="5038" y="4691"/>
                  </a:lnTo>
                  <a:lnTo>
                    <a:pt x="5016" y="4673"/>
                  </a:lnTo>
                  <a:lnTo>
                    <a:pt x="4995" y="4653"/>
                  </a:lnTo>
                  <a:lnTo>
                    <a:pt x="4975" y="4632"/>
                  </a:lnTo>
                  <a:lnTo>
                    <a:pt x="4957" y="4611"/>
                  </a:lnTo>
                  <a:lnTo>
                    <a:pt x="4939" y="4588"/>
                  </a:lnTo>
                  <a:lnTo>
                    <a:pt x="4922" y="4565"/>
                  </a:lnTo>
                  <a:lnTo>
                    <a:pt x="4907" y="4541"/>
                  </a:lnTo>
                  <a:lnTo>
                    <a:pt x="4892" y="4516"/>
                  </a:lnTo>
                  <a:lnTo>
                    <a:pt x="4879" y="4490"/>
                  </a:lnTo>
                  <a:lnTo>
                    <a:pt x="4867" y="4463"/>
                  </a:lnTo>
                  <a:lnTo>
                    <a:pt x="4856" y="4437"/>
                  </a:lnTo>
                  <a:lnTo>
                    <a:pt x="4848" y="4408"/>
                  </a:lnTo>
                  <a:lnTo>
                    <a:pt x="4839" y="4381"/>
                  </a:lnTo>
                  <a:lnTo>
                    <a:pt x="4832" y="4352"/>
                  </a:lnTo>
                  <a:lnTo>
                    <a:pt x="4827" y="4322"/>
                  </a:lnTo>
                  <a:lnTo>
                    <a:pt x="4824" y="4293"/>
                  </a:lnTo>
                  <a:lnTo>
                    <a:pt x="4821" y="4263"/>
                  </a:lnTo>
                  <a:lnTo>
                    <a:pt x="4820" y="4233"/>
                  </a:lnTo>
                  <a:lnTo>
                    <a:pt x="4821" y="4202"/>
                  </a:lnTo>
                  <a:lnTo>
                    <a:pt x="4824" y="4171"/>
                  </a:lnTo>
                  <a:lnTo>
                    <a:pt x="4827" y="4142"/>
                  </a:lnTo>
                  <a:lnTo>
                    <a:pt x="4832" y="4112"/>
                  </a:lnTo>
                  <a:lnTo>
                    <a:pt x="4839" y="4084"/>
                  </a:lnTo>
                  <a:lnTo>
                    <a:pt x="4848" y="4056"/>
                  </a:lnTo>
                  <a:lnTo>
                    <a:pt x="4856" y="4027"/>
                  </a:lnTo>
                  <a:lnTo>
                    <a:pt x="4867" y="4001"/>
                  </a:lnTo>
                  <a:lnTo>
                    <a:pt x="4879" y="3975"/>
                  </a:lnTo>
                  <a:lnTo>
                    <a:pt x="4892" y="3949"/>
                  </a:lnTo>
                  <a:lnTo>
                    <a:pt x="4907" y="3923"/>
                  </a:lnTo>
                  <a:lnTo>
                    <a:pt x="4922" y="3899"/>
                  </a:lnTo>
                  <a:lnTo>
                    <a:pt x="4939" y="3877"/>
                  </a:lnTo>
                  <a:lnTo>
                    <a:pt x="4957" y="3854"/>
                  </a:lnTo>
                  <a:lnTo>
                    <a:pt x="4975" y="3832"/>
                  </a:lnTo>
                  <a:lnTo>
                    <a:pt x="4995" y="3811"/>
                  </a:lnTo>
                  <a:lnTo>
                    <a:pt x="5016" y="3791"/>
                  </a:lnTo>
                  <a:lnTo>
                    <a:pt x="5038" y="3773"/>
                  </a:lnTo>
                  <a:lnTo>
                    <a:pt x="5060" y="3755"/>
                  </a:lnTo>
                  <a:lnTo>
                    <a:pt x="5084" y="3739"/>
                  </a:lnTo>
                  <a:lnTo>
                    <a:pt x="5108" y="3722"/>
                  </a:lnTo>
                  <a:lnTo>
                    <a:pt x="5133" y="3708"/>
                  </a:lnTo>
                  <a:lnTo>
                    <a:pt x="5158" y="3695"/>
                  </a:lnTo>
                  <a:lnTo>
                    <a:pt x="5184" y="3683"/>
                  </a:lnTo>
                  <a:lnTo>
                    <a:pt x="5211" y="3672"/>
                  </a:lnTo>
                  <a:lnTo>
                    <a:pt x="5239" y="3663"/>
                  </a:lnTo>
                  <a:lnTo>
                    <a:pt x="5267" y="3655"/>
                  </a:lnTo>
                  <a:lnTo>
                    <a:pt x="5297" y="3648"/>
                  </a:lnTo>
                  <a:lnTo>
                    <a:pt x="5325" y="3643"/>
                  </a:lnTo>
                  <a:lnTo>
                    <a:pt x="5356" y="3639"/>
                  </a:lnTo>
                  <a:lnTo>
                    <a:pt x="5385" y="3637"/>
                  </a:lnTo>
                  <a:lnTo>
                    <a:pt x="5416" y="3636"/>
                  </a:lnTo>
                  <a:close/>
                  <a:moveTo>
                    <a:pt x="1285" y="2735"/>
                  </a:moveTo>
                  <a:lnTo>
                    <a:pt x="1321" y="2720"/>
                  </a:lnTo>
                  <a:lnTo>
                    <a:pt x="3534" y="4987"/>
                  </a:lnTo>
                  <a:lnTo>
                    <a:pt x="3468" y="4992"/>
                  </a:lnTo>
                  <a:lnTo>
                    <a:pt x="3401" y="4994"/>
                  </a:lnTo>
                  <a:lnTo>
                    <a:pt x="3334" y="4994"/>
                  </a:lnTo>
                  <a:lnTo>
                    <a:pt x="3266" y="4992"/>
                  </a:lnTo>
                  <a:lnTo>
                    <a:pt x="3196" y="4987"/>
                  </a:lnTo>
                  <a:lnTo>
                    <a:pt x="3127" y="4981"/>
                  </a:lnTo>
                  <a:lnTo>
                    <a:pt x="3057" y="4972"/>
                  </a:lnTo>
                  <a:lnTo>
                    <a:pt x="2986" y="4961"/>
                  </a:lnTo>
                  <a:lnTo>
                    <a:pt x="2916" y="4948"/>
                  </a:lnTo>
                  <a:lnTo>
                    <a:pt x="2847" y="4933"/>
                  </a:lnTo>
                  <a:lnTo>
                    <a:pt x="2777" y="4916"/>
                  </a:lnTo>
                  <a:lnTo>
                    <a:pt x="2707" y="4897"/>
                  </a:lnTo>
                  <a:lnTo>
                    <a:pt x="2638" y="4876"/>
                  </a:lnTo>
                  <a:lnTo>
                    <a:pt x="2569" y="4853"/>
                  </a:lnTo>
                  <a:lnTo>
                    <a:pt x="2501" y="4828"/>
                  </a:lnTo>
                  <a:lnTo>
                    <a:pt x="2435" y="4801"/>
                  </a:lnTo>
                  <a:lnTo>
                    <a:pt x="2422" y="4795"/>
                  </a:lnTo>
                  <a:lnTo>
                    <a:pt x="2409" y="4791"/>
                  </a:lnTo>
                  <a:lnTo>
                    <a:pt x="2395" y="4788"/>
                  </a:lnTo>
                  <a:lnTo>
                    <a:pt x="2382" y="4785"/>
                  </a:lnTo>
                  <a:lnTo>
                    <a:pt x="2358" y="4783"/>
                  </a:lnTo>
                  <a:lnTo>
                    <a:pt x="2334" y="4782"/>
                  </a:lnTo>
                  <a:lnTo>
                    <a:pt x="2310" y="4782"/>
                  </a:lnTo>
                  <a:lnTo>
                    <a:pt x="2285" y="4780"/>
                  </a:lnTo>
                  <a:lnTo>
                    <a:pt x="2272" y="4779"/>
                  </a:lnTo>
                  <a:lnTo>
                    <a:pt x="2259" y="4776"/>
                  </a:lnTo>
                  <a:lnTo>
                    <a:pt x="2245" y="4772"/>
                  </a:lnTo>
                  <a:lnTo>
                    <a:pt x="2231" y="4768"/>
                  </a:lnTo>
                  <a:lnTo>
                    <a:pt x="2643" y="4320"/>
                  </a:lnTo>
                  <a:lnTo>
                    <a:pt x="1929" y="3621"/>
                  </a:lnTo>
                  <a:lnTo>
                    <a:pt x="1474" y="4045"/>
                  </a:lnTo>
                  <a:lnTo>
                    <a:pt x="1468" y="4024"/>
                  </a:lnTo>
                  <a:lnTo>
                    <a:pt x="1465" y="4005"/>
                  </a:lnTo>
                  <a:lnTo>
                    <a:pt x="1462" y="3987"/>
                  </a:lnTo>
                  <a:lnTo>
                    <a:pt x="1460" y="3968"/>
                  </a:lnTo>
                  <a:lnTo>
                    <a:pt x="1458" y="3932"/>
                  </a:lnTo>
                  <a:lnTo>
                    <a:pt x="1458" y="3897"/>
                  </a:lnTo>
                  <a:lnTo>
                    <a:pt x="1457" y="3862"/>
                  </a:lnTo>
                  <a:lnTo>
                    <a:pt x="1456" y="3846"/>
                  </a:lnTo>
                  <a:lnTo>
                    <a:pt x="1455" y="3828"/>
                  </a:lnTo>
                  <a:lnTo>
                    <a:pt x="1453" y="3811"/>
                  </a:lnTo>
                  <a:lnTo>
                    <a:pt x="1450" y="3792"/>
                  </a:lnTo>
                  <a:lnTo>
                    <a:pt x="1445" y="3774"/>
                  </a:lnTo>
                  <a:lnTo>
                    <a:pt x="1439" y="3755"/>
                  </a:lnTo>
                  <a:lnTo>
                    <a:pt x="1418" y="3693"/>
                  </a:lnTo>
                  <a:lnTo>
                    <a:pt x="1397" y="3631"/>
                  </a:lnTo>
                  <a:lnTo>
                    <a:pt x="1379" y="3568"/>
                  </a:lnTo>
                  <a:lnTo>
                    <a:pt x="1361" y="3506"/>
                  </a:lnTo>
                  <a:lnTo>
                    <a:pt x="1346" y="3443"/>
                  </a:lnTo>
                  <a:lnTo>
                    <a:pt x="1332" y="3379"/>
                  </a:lnTo>
                  <a:lnTo>
                    <a:pt x="1318" y="3317"/>
                  </a:lnTo>
                  <a:lnTo>
                    <a:pt x="1308" y="3254"/>
                  </a:lnTo>
                  <a:lnTo>
                    <a:pt x="1298" y="3189"/>
                  </a:lnTo>
                  <a:lnTo>
                    <a:pt x="1290" y="3126"/>
                  </a:lnTo>
                  <a:lnTo>
                    <a:pt x="1285" y="3062"/>
                  </a:lnTo>
                  <a:lnTo>
                    <a:pt x="1280" y="2997"/>
                  </a:lnTo>
                  <a:lnTo>
                    <a:pt x="1279" y="2932"/>
                  </a:lnTo>
                  <a:lnTo>
                    <a:pt x="1279" y="2866"/>
                  </a:lnTo>
                  <a:lnTo>
                    <a:pt x="1281" y="2801"/>
                  </a:lnTo>
                  <a:lnTo>
                    <a:pt x="1285" y="2735"/>
                  </a:lnTo>
                  <a:close/>
                  <a:moveTo>
                    <a:pt x="1898" y="3978"/>
                  </a:moveTo>
                  <a:lnTo>
                    <a:pt x="2264" y="4339"/>
                  </a:lnTo>
                  <a:lnTo>
                    <a:pt x="2248" y="4358"/>
                  </a:lnTo>
                  <a:lnTo>
                    <a:pt x="2232" y="4375"/>
                  </a:lnTo>
                  <a:lnTo>
                    <a:pt x="2213" y="4389"/>
                  </a:lnTo>
                  <a:lnTo>
                    <a:pt x="2194" y="4401"/>
                  </a:lnTo>
                  <a:lnTo>
                    <a:pt x="2175" y="4410"/>
                  </a:lnTo>
                  <a:lnTo>
                    <a:pt x="2154" y="4417"/>
                  </a:lnTo>
                  <a:lnTo>
                    <a:pt x="2133" y="4423"/>
                  </a:lnTo>
                  <a:lnTo>
                    <a:pt x="2111" y="4425"/>
                  </a:lnTo>
                  <a:lnTo>
                    <a:pt x="2089" y="4426"/>
                  </a:lnTo>
                  <a:lnTo>
                    <a:pt x="2066" y="4425"/>
                  </a:lnTo>
                  <a:lnTo>
                    <a:pt x="2042" y="4422"/>
                  </a:lnTo>
                  <a:lnTo>
                    <a:pt x="2016" y="4416"/>
                  </a:lnTo>
                  <a:lnTo>
                    <a:pt x="1991" y="4408"/>
                  </a:lnTo>
                  <a:lnTo>
                    <a:pt x="1965" y="4400"/>
                  </a:lnTo>
                  <a:lnTo>
                    <a:pt x="1939" y="4389"/>
                  </a:lnTo>
                  <a:lnTo>
                    <a:pt x="1912" y="4377"/>
                  </a:lnTo>
                  <a:lnTo>
                    <a:pt x="1897" y="4363"/>
                  </a:lnTo>
                  <a:lnTo>
                    <a:pt x="1885" y="4350"/>
                  </a:lnTo>
                  <a:lnTo>
                    <a:pt x="1873" y="4335"/>
                  </a:lnTo>
                  <a:lnTo>
                    <a:pt x="1864" y="4320"/>
                  </a:lnTo>
                  <a:lnTo>
                    <a:pt x="1855" y="4306"/>
                  </a:lnTo>
                  <a:lnTo>
                    <a:pt x="1847" y="4291"/>
                  </a:lnTo>
                  <a:lnTo>
                    <a:pt x="1839" y="4275"/>
                  </a:lnTo>
                  <a:lnTo>
                    <a:pt x="1834" y="4261"/>
                  </a:lnTo>
                  <a:lnTo>
                    <a:pt x="1829" y="4246"/>
                  </a:lnTo>
                  <a:lnTo>
                    <a:pt x="1824" y="4230"/>
                  </a:lnTo>
                  <a:lnTo>
                    <a:pt x="1821" y="4215"/>
                  </a:lnTo>
                  <a:lnTo>
                    <a:pt x="1819" y="4200"/>
                  </a:lnTo>
                  <a:lnTo>
                    <a:pt x="1818" y="4185"/>
                  </a:lnTo>
                  <a:lnTo>
                    <a:pt x="1817" y="4169"/>
                  </a:lnTo>
                  <a:lnTo>
                    <a:pt x="1817" y="4155"/>
                  </a:lnTo>
                  <a:lnTo>
                    <a:pt x="1818" y="4141"/>
                  </a:lnTo>
                  <a:lnTo>
                    <a:pt x="1819" y="4127"/>
                  </a:lnTo>
                  <a:lnTo>
                    <a:pt x="1821" y="4112"/>
                  </a:lnTo>
                  <a:lnTo>
                    <a:pt x="1824" y="4099"/>
                  </a:lnTo>
                  <a:lnTo>
                    <a:pt x="1827" y="4086"/>
                  </a:lnTo>
                  <a:lnTo>
                    <a:pt x="1835" y="4061"/>
                  </a:lnTo>
                  <a:lnTo>
                    <a:pt x="1845" y="4039"/>
                  </a:lnTo>
                  <a:lnTo>
                    <a:pt x="1850" y="4028"/>
                  </a:lnTo>
                  <a:lnTo>
                    <a:pt x="1857" y="4019"/>
                  </a:lnTo>
                  <a:lnTo>
                    <a:pt x="1864" y="4010"/>
                  </a:lnTo>
                  <a:lnTo>
                    <a:pt x="1870" y="4002"/>
                  </a:lnTo>
                  <a:lnTo>
                    <a:pt x="1877" y="3994"/>
                  </a:lnTo>
                  <a:lnTo>
                    <a:pt x="1884" y="3988"/>
                  </a:lnTo>
                  <a:lnTo>
                    <a:pt x="1891" y="3982"/>
                  </a:lnTo>
                  <a:lnTo>
                    <a:pt x="1898" y="39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412896" y="2892830"/>
            <a:ext cx="1338044" cy="1177495"/>
            <a:chOff x="2412896" y="2892830"/>
            <a:chExt cx="1338044" cy="1177495"/>
          </a:xfrm>
        </p:grpSpPr>
        <p:sp>
          <p:nvSpPr>
            <p:cNvPr id="200" name="Freeform 5"/>
            <p:cNvSpPr/>
            <p:nvPr/>
          </p:nvSpPr>
          <p:spPr bwMode="auto">
            <a:xfrm>
              <a:off x="2412896" y="2892830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1" name="Freeform 5"/>
            <p:cNvSpPr/>
            <p:nvPr/>
          </p:nvSpPr>
          <p:spPr bwMode="auto">
            <a:xfrm>
              <a:off x="2497002" y="2971338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9961AF"/>
                </a:gs>
                <a:gs pos="100000">
                  <a:srgbClr val="613971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2" name="KSO_Shape"/>
            <p:cNvSpPr>
              <a:spLocks noChangeAspect="1"/>
            </p:cNvSpPr>
            <p:nvPr/>
          </p:nvSpPr>
          <p:spPr bwMode="auto">
            <a:xfrm flipV="1">
              <a:off x="2867098" y="3341833"/>
              <a:ext cx="432000" cy="429893"/>
            </a:xfrm>
            <a:custGeom>
              <a:avLst/>
              <a:gdLst>
                <a:gd name="T0" fmla="*/ 956359 w 1647825"/>
                <a:gd name="T1" fmla="*/ 1636826 h 1647826"/>
                <a:gd name="T2" fmla="*/ 747857 w 1647825"/>
                <a:gd name="T3" fmla="*/ 1644290 h 1647826"/>
                <a:gd name="T4" fmla="*/ 552064 w 1647825"/>
                <a:gd name="T5" fmla="*/ 1602253 h 1647826"/>
                <a:gd name="T6" fmla="*/ 715689 w 1647825"/>
                <a:gd name="T7" fmla="*/ 1601861 h 1647826"/>
                <a:gd name="T8" fmla="*/ 887256 w 1647825"/>
                <a:gd name="T9" fmla="*/ 1606575 h 1647826"/>
                <a:gd name="T10" fmla="*/ 1054454 w 1647825"/>
                <a:gd name="T11" fmla="*/ 1574360 h 1647826"/>
                <a:gd name="T12" fmla="*/ 824299 w 1647825"/>
                <a:gd name="T13" fmla="*/ 1511300 h 1647826"/>
                <a:gd name="T14" fmla="*/ 704546 w 1647825"/>
                <a:gd name="T15" fmla="*/ 1461552 h 1647826"/>
                <a:gd name="T16" fmla="*/ 930127 w 1647825"/>
                <a:gd name="T17" fmla="*/ 1463902 h 1647826"/>
                <a:gd name="T18" fmla="*/ 1356122 w 1647825"/>
                <a:gd name="T19" fmla="*/ 1452828 h 1647826"/>
                <a:gd name="T20" fmla="*/ 1149747 w 1647825"/>
                <a:gd name="T21" fmla="*/ 1581151 h 1647826"/>
                <a:gd name="T22" fmla="*/ 515270 w 1647825"/>
                <a:gd name="T23" fmla="*/ 1266356 h 1647826"/>
                <a:gd name="T24" fmla="*/ 425814 w 1647825"/>
                <a:gd name="T25" fmla="*/ 1545074 h 1647826"/>
                <a:gd name="T26" fmla="*/ 236961 w 1647825"/>
                <a:gd name="T27" fmla="*/ 1401552 h 1647826"/>
                <a:gd name="T28" fmla="*/ 652180 w 1647825"/>
                <a:gd name="T29" fmla="*/ 1071563 h 1647826"/>
                <a:gd name="T30" fmla="*/ 198520 w 1647825"/>
                <a:gd name="T31" fmla="*/ 994251 h 1647826"/>
                <a:gd name="T32" fmla="*/ 228545 w 1647825"/>
                <a:gd name="T33" fmla="*/ 1165580 h 1647826"/>
                <a:gd name="T34" fmla="*/ 158888 w 1647825"/>
                <a:gd name="T35" fmla="*/ 998634 h 1647826"/>
                <a:gd name="T36" fmla="*/ 1499776 w 1647825"/>
                <a:gd name="T37" fmla="*/ 943174 h 1647826"/>
                <a:gd name="T38" fmla="*/ 1443657 w 1647825"/>
                <a:gd name="T39" fmla="*/ 1118941 h 1647826"/>
                <a:gd name="T40" fmla="*/ 1430523 w 1647825"/>
                <a:gd name="T41" fmla="*/ 1050060 h 1647826"/>
                <a:gd name="T42" fmla="*/ 1647825 w 1647825"/>
                <a:gd name="T43" fmla="*/ 804876 h 1647826"/>
                <a:gd name="T44" fmla="*/ 1627188 w 1647825"/>
                <a:gd name="T45" fmla="*/ 1006630 h 1647826"/>
                <a:gd name="T46" fmla="*/ 1562100 w 1647825"/>
                <a:gd name="T47" fmla="*/ 1190116 h 1647826"/>
                <a:gd name="T48" fmla="*/ 1456928 w 1647825"/>
                <a:gd name="T49" fmla="*/ 1350963 h 1647826"/>
                <a:gd name="T50" fmla="*/ 1529556 w 1647825"/>
                <a:gd name="T51" fmla="*/ 1167081 h 1647826"/>
                <a:gd name="T52" fmla="*/ 1588294 w 1647825"/>
                <a:gd name="T53" fmla="*/ 1003056 h 1647826"/>
                <a:gd name="T54" fmla="*/ 1608931 w 1647825"/>
                <a:gd name="T55" fmla="*/ 823940 h 1647826"/>
                <a:gd name="T56" fmla="*/ 45244 w 1647825"/>
                <a:gd name="T57" fmla="*/ 926307 h 1647826"/>
                <a:gd name="T58" fmla="*/ 89297 w 1647825"/>
                <a:gd name="T59" fmla="*/ 1101726 h 1647826"/>
                <a:gd name="T60" fmla="*/ 170260 w 1647825"/>
                <a:gd name="T61" fmla="*/ 1259285 h 1647826"/>
                <a:gd name="T62" fmla="*/ 135335 w 1647825"/>
                <a:gd name="T63" fmla="*/ 1276748 h 1647826"/>
                <a:gd name="T64" fmla="*/ 46831 w 1647825"/>
                <a:gd name="T65" fmla="*/ 1098948 h 1647826"/>
                <a:gd name="T66" fmla="*/ 3175 w 1647825"/>
                <a:gd name="T67" fmla="*/ 900907 h 1647826"/>
                <a:gd name="T68" fmla="*/ 1314889 w 1647825"/>
                <a:gd name="T69" fmla="*/ 671513 h 1647826"/>
                <a:gd name="T70" fmla="*/ 987105 w 1647825"/>
                <a:gd name="T71" fmla="*/ 1046163 h 1647826"/>
                <a:gd name="T72" fmla="*/ 1540533 w 1647825"/>
                <a:gd name="T73" fmla="*/ 418281 h 1647826"/>
                <a:gd name="T74" fmla="*/ 1626767 w 1647825"/>
                <a:gd name="T75" fmla="*/ 640748 h 1647826"/>
                <a:gd name="T76" fmla="*/ 1341437 w 1647825"/>
                <a:gd name="T77" fmla="*/ 662559 h 1647826"/>
                <a:gd name="T78" fmla="*/ 175991 w 1647825"/>
                <a:gd name="T79" fmla="*/ 833870 h 1647826"/>
                <a:gd name="T80" fmla="*/ 31713 w 1647825"/>
                <a:gd name="T81" fmla="*/ 595541 h 1647826"/>
                <a:gd name="T82" fmla="*/ 293316 w 1647825"/>
                <a:gd name="T83" fmla="*/ 387350 h 1647826"/>
                <a:gd name="T84" fmla="*/ 1155020 w 1647825"/>
                <a:gd name="T85" fmla="*/ 223001 h 1647826"/>
                <a:gd name="T86" fmla="*/ 1312138 w 1647825"/>
                <a:gd name="T87" fmla="*/ 341854 h 1647826"/>
                <a:gd name="T88" fmla="*/ 1208052 w 1647825"/>
                <a:gd name="T89" fmla="*/ 302633 h 1647826"/>
                <a:gd name="T90" fmla="*/ 598488 w 1647825"/>
                <a:gd name="T91" fmla="*/ 217164 h 1647826"/>
                <a:gd name="T92" fmla="*/ 395220 w 1647825"/>
                <a:gd name="T93" fmla="*/ 338651 h 1647826"/>
                <a:gd name="T94" fmla="*/ 380872 w 1647825"/>
                <a:gd name="T95" fmla="*/ 299616 h 1647826"/>
                <a:gd name="T96" fmla="*/ 545878 w 1647825"/>
                <a:gd name="T97" fmla="*/ 196850 h 1647826"/>
                <a:gd name="T98" fmla="*/ 1212850 w 1647825"/>
                <a:gd name="T99" fmla="*/ 97392 h 1647826"/>
                <a:gd name="T100" fmla="*/ 1386682 w 1647825"/>
                <a:gd name="T101" fmla="*/ 223079 h 1647826"/>
                <a:gd name="T102" fmla="*/ 1522413 w 1647825"/>
                <a:gd name="T103" fmla="*/ 388938 h 1647826"/>
                <a:gd name="T104" fmla="*/ 1364457 w 1647825"/>
                <a:gd name="T105" fmla="*/ 255694 h 1647826"/>
                <a:gd name="T106" fmla="*/ 1221582 w 1647825"/>
                <a:gd name="T107" fmla="*/ 147507 h 1647826"/>
                <a:gd name="T108" fmla="*/ 1055291 w 1647825"/>
                <a:gd name="T109" fmla="*/ 73527 h 1647826"/>
                <a:gd name="T110" fmla="*/ 470813 w 1647825"/>
                <a:gd name="T111" fmla="*/ 122846 h 1647826"/>
                <a:gd name="T112" fmla="*/ 319328 w 1647825"/>
                <a:gd name="T113" fmla="*/ 222679 h 1647826"/>
                <a:gd name="T114" fmla="*/ 195602 w 1647825"/>
                <a:gd name="T115" fmla="*/ 354728 h 1647826"/>
                <a:gd name="T116" fmla="*/ 218602 w 1647825"/>
                <a:gd name="T117" fmla="*/ 265635 h 1647826"/>
                <a:gd name="T118" fmla="*/ 383174 w 1647825"/>
                <a:gd name="T119" fmla="*/ 127619 h 1647826"/>
                <a:gd name="T120" fmla="*/ 580263 w 1647825"/>
                <a:gd name="T121" fmla="*/ 36139 h 1647826"/>
                <a:gd name="T122" fmla="*/ 995500 w 1647825"/>
                <a:gd name="T123" fmla="*/ 18230 h 1647826"/>
                <a:gd name="T124" fmla="*/ 630147 w 1647825"/>
                <a:gd name="T125" fmla="*/ 63409 h 1647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47825" h="1647826">
                  <a:moveTo>
                    <a:pt x="1069148" y="1570038"/>
                  </a:moveTo>
                  <a:lnTo>
                    <a:pt x="1117600" y="1593610"/>
                  </a:lnTo>
                  <a:lnTo>
                    <a:pt x="1100126" y="1600289"/>
                  </a:lnTo>
                  <a:lnTo>
                    <a:pt x="1082651" y="1606182"/>
                  </a:lnTo>
                  <a:lnTo>
                    <a:pt x="1065177" y="1611682"/>
                  </a:lnTo>
                  <a:lnTo>
                    <a:pt x="1047305" y="1616790"/>
                  </a:lnTo>
                  <a:lnTo>
                    <a:pt x="1029831" y="1621504"/>
                  </a:lnTo>
                  <a:lnTo>
                    <a:pt x="1011562" y="1626218"/>
                  </a:lnTo>
                  <a:lnTo>
                    <a:pt x="993293" y="1630147"/>
                  </a:lnTo>
                  <a:lnTo>
                    <a:pt x="974628" y="1634076"/>
                  </a:lnTo>
                  <a:lnTo>
                    <a:pt x="956359" y="1636826"/>
                  </a:lnTo>
                  <a:lnTo>
                    <a:pt x="937693" y="1639969"/>
                  </a:lnTo>
                  <a:lnTo>
                    <a:pt x="919027" y="1641933"/>
                  </a:lnTo>
                  <a:lnTo>
                    <a:pt x="899964" y="1644290"/>
                  </a:lnTo>
                  <a:lnTo>
                    <a:pt x="880901" y="1645469"/>
                  </a:lnTo>
                  <a:lnTo>
                    <a:pt x="862235" y="1646648"/>
                  </a:lnTo>
                  <a:lnTo>
                    <a:pt x="842775" y="1647826"/>
                  </a:lnTo>
                  <a:lnTo>
                    <a:pt x="823315" y="1647826"/>
                  </a:lnTo>
                  <a:lnTo>
                    <a:pt x="804252" y="1647826"/>
                  </a:lnTo>
                  <a:lnTo>
                    <a:pt x="785586" y="1646648"/>
                  </a:lnTo>
                  <a:lnTo>
                    <a:pt x="766523" y="1645862"/>
                  </a:lnTo>
                  <a:lnTo>
                    <a:pt x="747857" y="1644290"/>
                  </a:lnTo>
                  <a:lnTo>
                    <a:pt x="729986" y="1642326"/>
                  </a:lnTo>
                  <a:lnTo>
                    <a:pt x="711320" y="1640362"/>
                  </a:lnTo>
                  <a:lnTo>
                    <a:pt x="693051" y="1637219"/>
                  </a:lnTo>
                  <a:lnTo>
                    <a:pt x="674782" y="1634469"/>
                  </a:lnTo>
                  <a:lnTo>
                    <a:pt x="656911" y="1630933"/>
                  </a:lnTo>
                  <a:lnTo>
                    <a:pt x="639039" y="1627004"/>
                  </a:lnTo>
                  <a:lnTo>
                    <a:pt x="621168" y="1622683"/>
                  </a:lnTo>
                  <a:lnTo>
                    <a:pt x="603693" y="1617968"/>
                  </a:lnTo>
                  <a:lnTo>
                    <a:pt x="586219" y="1613254"/>
                  </a:lnTo>
                  <a:lnTo>
                    <a:pt x="569142" y="1607754"/>
                  </a:lnTo>
                  <a:lnTo>
                    <a:pt x="552064" y="1602253"/>
                  </a:lnTo>
                  <a:lnTo>
                    <a:pt x="534987" y="1596360"/>
                  </a:lnTo>
                  <a:lnTo>
                    <a:pt x="583439" y="1572003"/>
                  </a:lnTo>
                  <a:lnTo>
                    <a:pt x="597736" y="1576324"/>
                  </a:lnTo>
                  <a:lnTo>
                    <a:pt x="612033" y="1580646"/>
                  </a:lnTo>
                  <a:lnTo>
                    <a:pt x="626728" y="1584182"/>
                  </a:lnTo>
                  <a:lnTo>
                    <a:pt x="640628" y="1587717"/>
                  </a:lnTo>
                  <a:lnTo>
                    <a:pt x="655322" y="1591253"/>
                  </a:lnTo>
                  <a:lnTo>
                    <a:pt x="670811" y="1594396"/>
                  </a:lnTo>
                  <a:lnTo>
                    <a:pt x="685505" y="1597146"/>
                  </a:lnTo>
                  <a:lnTo>
                    <a:pt x="700597" y="1599896"/>
                  </a:lnTo>
                  <a:lnTo>
                    <a:pt x="715689" y="1601861"/>
                  </a:lnTo>
                  <a:lnTo>
                    <a:pt x="730780" y="1603432"/>
                  </a:lnTo>
                  <a:lnTo>
                    <a:pt x="745872" y="1605396"/>
                  </a:lnTo>
                  <a:lnTo>
                    <a:pt x="760963" y="1606575"/>
                  </a:lnTo>
                  <a:lnTo>
                    <a:pt x="776452" y="1607754"/>
                  </a:lnTo>
                  <a:lnTo>
                    <a:pt x="791941" y="1608932"/>
                  </a:lnTo>
                  <a:lnTo>
                    <a:pt x="807429" y="1609325"/>
                  </a:lnTo>
                  <a:lnTo>
                    <a:pt x="823315" y="1609325"/>
                  </a:lnTo>
                  <a:lnTo>
                    <a:pt x="839201" y="1609325"/>
                  </a:lnTo>
                  <a:lnTo>
                    <a:pt x="855087" y="1608147"/>
                  </a:lnTo>
                  <a:lnTo>
                    <a:pt x="870973" y="1607754"/>
                  </a:lnTo>
                  <a:lnTo>
                    <a:pt x="887256" y="1606575"/>
                  </a:lnTo>
                  <a:lnTo>
                    <a:pt x="902744" y="1605396"/>
                  </a:lnTo>
                  <a:lnTo>
                    <a:pt x="918233" y="1603432"/>
                  </a:lnTo>
                  <a:lnTo>
                    <a:pt x="933722" y="1601468"/>
                  </a:lnTo>
                  <a:lnTo>
                    <a:pt x="949210" y="1598718"/>
                  </a:lnTo>
                  <a:lnTo>
                    <a:pt x="964699" y="1596360"/>
                  </a:lnTo>
                  <a:lnTo>
                    <a:pt x="980188" y="1593218"/>
                  </a:lnTo>
                  <a:lnTo>
                    <a:pt x="995279" y="1590467"/>
                  </a:lnTo>
                  <a:lnTo>
                    <a:pt x="1010371" y="1586932"/>
                  </a:lnTo>
                  <a:lnTo>
                    <a:pt x="1025065" y="1583003"/>
                  </a:lnTo>
                  <a:lnTo>
                    <a:pt x="1039760" y="1578681"/>
                  </a:lnTo>
                  <a:lnTo>
                    <a:pt x="1054454" y="1574360"/>
                  </a:lnTo>
                  <a:lnTo>
                    <a:pt x="1069148" y="1570038"/>
                  </a:lnTo>
                  <a:close/>
                  <a:moveTo>
                    <a:pt x="990600" y="1450975"/>
                  </a:moveTo>
                  <a:lnTo>
                    <a:pt x="960761" y="1497590"/>
                  </a:lnTo>
                  <a:lnTo>
                    <a:pt x="944450" y="1500332"/>
                  </a:lnTo>
                  <a:lnTo>
                    <a:pt x="927740" y="1503466"/>
                  </a:lnTo>
                  <a:lnTo>
                    <a:pt x="910632" y="1505424"/>
                  </a:lnTo>
                  <a:lnTo>
                    <a:pt x="893923" y="1507775"/>
                  </a:lnTo>
                  <a:lnTo>
                    <a:pt x="876417" y="1508950"/>
                  </a:lnTo>
                  <a:lnTo>
                    <a:pt x="859310" y="1510125"/>
                  </a:lnTo>
                  <a:lnTo>
                    <a:pt x="841804" y="1510909"/>
                  </a:lnTo>
                  <a:lnTo>
                    <a:pt x="824299" y="1511300"/>
                  </a:lnTo>
                  <a:lnTo>
                    <a:pt x="807589" y="1510909"/>
                  </a:lnTo>
                  <a:lnTo>
                    <a:pt x="791675" y="1510125"/>
                  </a:lnTo>
                  <a:lnTo>
                    <a:pt x="775363" y="1508950"/>
                  </a:lnTo>
                  <a:lnTo>
                    <a:pt x="759051" y="1507775"/>
                  </a:lnTo>
                  <a:lnTo>
                    <a:pt x="743137" y="1506208"/>
                  </a:lnTo>
                  <a:lnTo>
                    <a:pt x="727223" y="1503858"/>
                  </a:lnTo>
                  <a:lnTo>
                    <a:pt x="711707" y="1501899"/>
                  </a:lnTo>
                  <a:lnTo>
                    <a:pt x="695395" y="1498765"/>
                  </a:lnTo>
                  <a:lnTo>
                    <a:pt x="666750" y="1453326"/>
                  </a:lnTo>
                  <a:lnTo>
                    <a:pt x="685449" y="1458026"/>
                  </a:lnTo>
                  <a:lnTo>
                    <a:pt x="704546" y="1461552"/>
                  </a:lnTo>
                  <a:lnTo>
                    <a:pt x="724041" y="1465077"/>
                  </a:lnTo>
                  <a:lnTo>
                    <a:pt x="743933" y="1467819"/>
                  </a:lnTo>
                  <a:lnTo>
                    <a:pt x="763428" y="1469778"/>
                  </a:lnTo>
                  <a:lnTo>
                    <a:pt x="783718" y="1471345"/>
                  </a:lnTo>
                  <a:lnTo>
                    <a:pt x="803611" y="1472520"/>
                  </a:lnTo>
                  <a:lnTo>
                    <a:pt x="824299" y="1472520"/>
                  </a:lnTo>
                  <a:lnTo>
                    <a:pt x="845783" y="1472520"/>
                  </a:lnTo>
                  <a:lnTo>
                    <a:pt x="866869" y="1470953"/>
                  </a:lnTo>
                  <a:lnTo>
                    <a:pt x="888353" y="1469386"/>
                  </a:lnTo>
                  <a:lnTo>
                    <a:pt x="909439" y="1467428"/>
                  </a:lnTo>
                  <a:lnTo>
                    <a:pt x="930127" y="1463902"/>
                  </a:lnTo>
                  <a:lnTo>
                    <a:pt x="950417" y="1460377"/>
                  </a:lnTo>
                  <a:lnTo>
                    <a:pt x="970708" y="1456068"/>
                  </a:lnTo>
                  <a:lnTo>
                    <a:pt x="990600" y="1450975"/>
                  </a:lnTo>
                  <a:close/>
                  <a:moveTo>
                    <a:pt x="1402556" y="1195388"/>
                  </a:moveTo>
                  <a:lnTo>
                    <a:pt x="1425972" y="1326889"/>
                  </a:lnTo>
                  <a:lnTo>
                    <a:pt x="1435100" y="1376153"/>
                  </a:lnTo>
                  <a:lnTo>
                    <a:pt x="1420019" y="1392044"/>
                  </a:lnTo>
                  <a:lnTo>
                    <a:pt x="1404541" y="1408333"/>
                  </a:lnTo>
                  <a:lnTo>
                    <a:pt x="1389063" y="1423429"/>
                  </a:lnTo>
                  <a:lnTo>
                    <a:pt x="1372394" y="1438526"/>
                  </a:lnTo>
                  <a:lnTo>
                    <a:pt x="1356122" y="1452828"/>
                  </a:lnTo>
                  <a:lnTo>
                    <a:pt x="1339056" y="1467131"/>
                  </a:lnTo>
                  <a:lnTo>
                    <a:pt x="1321594" y="1480241"/>
                  </a:lnTo>
                  <a:lnTo>
                    <a:pt x="1303734" y="1493749"/>
                  </a:lnTo>
                  <a:lnTo>
                    <a:pt x="1285875" y="1506462"/>
                  </a:lnTo>
                  <a:lnTo>
                    <a:pt x="1267619" y="1518380"/>
                  </a:lnTo>
                  <a:lnTo>
                    <a:pt x="1248569" y="1529902"/>
                  </a:lnTo>
                  <a:lnTo>
                    <a:pt x="1229519" y="1541423"/>
                  </a:lnTo>
                  <a:lnTo>
                    <a:pt x="1210072" y="1552149"/>
                  </a:lnTo>
                  <a:lnTo>
                    <a:pt x="1190228" y="1562082"/>
                  </a:lnTo>
                  <a:lnTo>
                    <a:pt x="1170384" y="1572014"/>
                  </a:lnTo>
                  <a:lnTo>
                    <a:pt x="1149747" y="1581151"/>
                  </a:lnTo>
                  <a:lnTo>
                    <a:pt x="1103709" y="1557711"/>
                  </a:lnTo>
                  <a:lnTo>
                    <a:pt x="989012" y="1500503"/>
                  </a:lnTo>
                  <a:lnTo>
                    <a:pt x="996553" y="1489379"/>
                  </a:lnTo>
                  <a:lnTo>
                    <a:pt x="1027906" y="1439321"/>
                  </a:lnTo>
                  <a:lnTo>
                    <a:pt x="1136253" y="1267694"/>
                  </a:lnTo>
                  <a:lnTo>
                    <a:pt x="1342628" y="1211279"/>
                  </a:lnTo>
                  <a:lnTo>
                    <a:pt x="1400969" y="1195785"/>
                  </a:lnTo>
                  <a:lnTo>
                    <a:pt x="1402556" y="1195388"/>
                  </a:lnTo>
                  <a:close/>
                  <a:moveTo>
                    <a:pt x="252864" y="1195388"/>
                  </a:moveTo>
                  <a:lnTo>
                    <a:pt x="302960" y="1209265"/>
                  </a:lnTo>
                  <a:lnTo>
                    <a:pt x="515270" y="1266356"/>
                  </a:lnTo>
                  <a:lnTo>
                    <a:pt x="518849" y="1267545"/>
                  </a:lnTo>
                  <a:lnTo>
                    <a:pt x="537137" y="1295695"/>
                  </a:lnTo>
                  <a:lnTo>
                    <a:pt x="629775" y="1441992"/>
                  </a:lnTo>
                  <a:lnTo>
                    <a:pt x="660786" y="1491154"/>
                  </a:lnTo>
                  <a:lnTo>
                    <a:pt x="666750" y="1500669"/>
                  </a:lnTo>
                  <a:lnTo>
                    <a:pt x="550655" y="1559743"/>
                  </a:lnTo>
                  <a:lnTo>
                    <a:pt x="504138" y="1582738"/>
                  </a:lnTo>
                  <a:lnTo>
                    <a:pt x="484259" y="1574412"/>
                  </a:lnTo>
                  <a:lnTo>
                    <a:pt x="464379" y="1564897"/>
                  </a:lnTo>
                  <a:lnTo>
                    <a:pt x="444898" y="1555382"/>
                  </a:lnTo>
                  <a:lnTo>
                    <a:pt x="425814" y="1545074"/>
                  </a:lnTo>
                  <a:lnTo>
                    <a:pt x="407127" y="1533973"/>
                  </a:lnTo>
                  <a:lnTo>
                    <a:pt x="388441" y="1522871"/>
                  </a:lnTo>
                  <a:lnTo>
                    <a:pt x="370152" y="1511374"/>
                  </a:lnTo>
                  <a:lnTo>
                    <a:pt x="352260" y="1498687"/>
                  </a:lnTo>
                  <a:lnTo>
                    <a:pt x="334767" y="1486396"/>
                  </a:lnTo>
                  <a:lnTo>
                    <a:pt x="317671" y="1473313"/>
                  </a:lnTo>
                  <a:lnTo>
                    <a:pt x="300972" y="1459833"/>
                  </a:lnTo>
                  <a:lnTo>
                    <a:pt x="284671" y="1445560"/>
                  </a:lnTo>
                  <a:lnTo>
                    <a:pt x="267972" y="1431287"/>
                  </a:lnTo>
                  <a:lnTo>
                    <a:pt x="252467" y="1416618"/>
                  </a:lnTo>
                  <a:lnTo>
                    <a:pt x="236961" y="1401552"/>
                  </a:lnTo>
                  <a:lnTo>
                    <a:pt x="222250" y="1386090"/>
                  </a:lnTo>
                  <a:lnTo>
                    <a:pt x="230202" y="1336531"/>
                  </a:lnTo>
                  <a:lnTo>
                    <a:pt x="251671" y="1203318"/>
                  </a:lnTo>
                  <a:lnTo>
                    <a:pt x="252864" y="1195388"/>
                  </a:lnTo>
                  <a:close/>
                  <a:moveTo>
                    <a:pt x="950912" y="1071563"/>
                  </a:moveTo>
                  <a:lnTo>
                    <a:pt x="998316" y="1071563"/>
                  </a:lnTo>
                  <a:lnTo>
                    <a:pt x="1120775" y="1245264"/>
                  </a:lnTo>
                  <a:lnTo>
                    <a:pt x="1119590" y="1245662"/>
                  </a:lnTo>
                  <a:lnTo>
                    <a:pt x="1095888" y="1279526"/>
                  </a:lnTo>
                  <a:lnTo>
                    <a:pt x="950912" y="1071563"/>
                  </a:lnTo>
                  <a:close/>
                  <a:moveTo>
                    <a:pt x="652180" y="1071563"/>
                  </a:moveTo>
                  <a:lnTo>
                    <a:pt x="700087" y="1071563"/>
                  </a:lnTo>
                  <a:lnTo>
                    <a:pt x="554783" y="1276351"/>
                  </a:lnTo>
                  <a:lnTo>
                    <a:pt x="534987" y="1244662"/>
                  </a:lnTo>
                  <a:lnTo>
                    <a:pt x="652180" y="1071563"/>
                  </a:lnTo>
                  <a:close/>
                  <a:moveTo>
                    <a:pt x="177703" y="873125"/>
                  </a:moveTo>
                  <a:lnTo>
                    <a:pt x="179305" y="893844"/>
                  </a:lnTo>
                  <a:lnTo>
                    <a:pt x="182107" y="914164"/>
                  </a:lnTo>
                  <a:lnTo>
                    <a:pt x="185710" y="934485"/>
                  </a:lnTo>
                  <a:lnTo>
                    <a:pt x="188913" y="954805"/>
                  </a:lnTo>
                  <a:lnTo>
                    <a:pt x="193716" y="974727"/>
                  </a:lnTo>
                  <a:lnTo>
                    <a:pt x="198520" y="994251"/>
                  </a:lnTo>
                  <a:lnTo>
                    <a:pt x="204125" y="1013774"/>
                  </a:lnTo>
                  <a:lnTo>
                    <a:pt x="210931" y="1032899"/>
                  </a:lnTo>
                  <a:lnTo>
                    <a:pt x="217336" y="1052025"/>
                  </a:lnTo>
                  <a:lnTo>
                    <a:pt x="224942" y="1070751"/>
                  </a:lnTo>
                  <a:lnTo>
                    <a:pt x="232949" y="1089478"/>
                  </a:lnTo>
                  <a:lnTo>
                    <a:pt x="241356" y="1107009"/>
                  </a:lnTo>
                  <a:lnTo>
                    <a:pt x="250563" y="1124939"/>
                  </a:lnTo>
                  <a:lnTo>
                    <a:pt x="260171" y="1142470"/>
                  </a:lnTo>
                  <a:lnTo>
                    <a:pt x="270179" y="1159603"/>
                  </a:lnTo>
                  <a:lnTo>
                    <a:pt x="280988" y="1176338"/>
                  </a:lnTo>
                  <a:lnTo>
                    <a:pt x="228545" y="1165580"/>
                  </a:lnTo>
                  <a:lnTo>
                    <a:pt x="220538" y="1151236"/>
                  </a:lnTo>
                  <a:lnTo>
                    <a:pt x="212532" y="1136494"/>
                  </a:lnTo>
                  <a:lnTo>
                    <a:pt x="205326" y="1121752"/>
                  </a:lnTo>
                  <a:lnTo>
                    <a:pt x="198120" y="1107009"/>
                  </a:lnTo>
                  <a:lnTo>
                    <a:pt x="191315" y="1091869"/>
                  </a:lnTo>
                  <a:lnTo>
                    <a:pt x="185310" y="1076728"/>
                  </a:lnTo>
                  <a:lnTo>
                    <a:pt x="178904" y="1061587"/>
                  </a:lnTo>
                  <a:lnTo>
                    <a:pt x="173300" y="1046048"/>
                  </a:lnTo>
                  <a:lnTo>
                    <a:pt x="168096" y="1030509"/>
                  </a:lnTo>
                  <a:lnTo>
                    <a:pt x="163292" y="1014571"/>
                  </a:lnTo>
                  <a:lnTo>
                    <a:pt x="158888" y="998634"/>
                  </a:lnTo>
                  <a:lnTo>
                    <a:pt x="154885" y="982297"/>
                  </a:lnTo>
                  <a:lnTo>
                    <a:pt x="151282" y="966360"/>
                  </a:lnTo>
                  <a:lnTo>
                    <a:pt x="148079" y="949227"/>
                  </a:lnTo>
                  <a:lnTo>
                    <a:pt x="144877" y="932492"/>
                  </a:lnTo>
                  <a:lnTo>
                    <a:pt x="142875" y="915360"/>
                  </a:lnTo>
                  <a:lnTo>
                    <a:pt x="143275" y="915758"/>
                  </a:lnTo>
                  <a:lnTo>
                    <a:pt x="177703" y="873125"/>
                  </a:lnTo>
                  <a:close/>
                  <a:moveTo>
                    <a:pt x="1469926" y="865188"/>
                  </a:moveTo>
                  <a:lnTo>
                    <a:pt x="1504950" y="909130"/>
                  </a:lnTo>
                  <a:lnTo>
                    <a:pt x="1502960" y="925756"/>
                  </a:lnTo>
                  <a:lnTo>
                    <a:pt x="1499776" y="943174"/>
                  </a:lnTo>
                  <a:lnTo>
                    <a:pt x="1496990" y="959801"/>
                  </a:lnTo>
                  <a:lnTo>
                    <a:pt x="1493408" y="976428"/>
                  </a:lnTo>
                  <a:lnTo>
                    <a:pt x="1489428" y="993054"/>
                  </a:lnTo>
                  <a:lnTo>
                    <a:pt x="1484652" y="1009285"/>
                  </a:lnTo>
                  <a:lnTo>
                    <a:pt x="1479876" y="1025516"/>
                  </a:lnTo>
                  <a:lnTo>
                    <a:pt x="1474702" y="1041350"/>
                  </a:lnTo>
                  <a:lnTo>
                    <a:pt x="1469528" y="1057185"/>
                  </a:lnTo>
                  <a:lnTo>
                    <a:pt x="1463558" y="1073020"/>
                  </a:lnTo>
                  <a:lnTo>
                    <a:pt x="1457190" y="1088855"/>
                  </a:lnTo>
                  <a:lnTo>
                    <a:pt x="1450423" y="1103898"/>
                  </a:lnTo>
                  <a:lnTo>
                    <a:pt x="1443657" y="1118941"/>
                  </a:lnTo>
                  <a:lnTo>
                    <a:pt x="1435697" y="1133984"/>
                  </a:lnTo>
                  <a:lnTo>
                    <a:pt x="1428533" y="1148631"/>
                  </a:lnTo>
                  <a:lnTo>
                    <a:pt x="1420175" y="1162883"/>
                  </a:lnTo>
                  <a:lnTo>
                    <a:pt x="1365250" y="1177926"/>
                  </a:lnTo>
                  <a:lnTo>
                    <a:pt x="1376394" y="1160508"/>
                  </a:lnTo>
                  <a:lnTo>
                    <a:pt x="1386743" y="1143089"/>
                  </a:lnTo>
                  <a:lnTo>
                    <a:pt x="1396693" y="1124879"/>
                  </a:lnTo>
                  <a:lnTo>
                    <a:pt x="1405847" y="1106669"/>
                  </a:lnTo>
                  <a:lnTo>
                    <a:pt x="1414603" y="1088063"/>
                  </a:lnTo>
                  <a:lnTo>
                    <a:pt x="1422961" y="1069457"/>
                  </a:lnTo>
                  <a:lnTo>
                    <a:pt x="1430523" y="1050060"/>
                  </a:lnTo>
                  <a:lnTo>
                    <a:pt x="1437687" y="1030662"/>
                  </a:lnTo>
                  <a:lnTo>
                    <a:pt x="1444055" y="1010868"/>
                  </a:lnTo>
                  <a:lnTo>
                    <a:pt x="1449627" y="990283"/>
                  </a:lnTo>
                  <a:lnTo>
                    <a:pt x="1454802" y="970094"/>
                  </a:lnTo>
                  <a:lnTo>
                    <a:pt x="1459180" y="949508"/>
                  </a:lnTo>
                  <a:lnTo>
                    <a:pt x="1463160" y="928923"/>
                  </a:lnTo>
                  <a:lnTo>
                    <a:pt x="1466344" y="907942"/>
                  </a:lnTo>
                  <a:lnTo>
                    <a:pt x="1468334" y="886565"/>
                  </a:lnTo>
                  <a:lnTo>
                    <a:pt x="1469926" y="865188"/>
                  </a:lnTo>
                  <a:close/>
                  <a:moveTo>
                    <a:pt x="1646635" y="785813"/>
                  </a:moveTo>
                  <a:lnTo>
                    <a:pt x="1647825" y="804876"/>
                  </a:lnTo>
                  <a:lnTo>
                    <a:pt x="1647825" y="823940"/>
                  </a:lnTo>
                  <a:lnTo>
                    <a:pt x="1647825" y="842606"/>
                  </a:lnTo>
                  <a:lnTo>
                    <a:pt x="1646635" y="861669"/>
                  </a:lnTo>
                  <a:lnTo>
                    <a:pt x="1645841" y="879938"/>
                  </a:lnTo>
                  <a:lnTo>
                    <a:pt x="1644650" y="898605"/>
                  </a:lnTo>
                  <a:lnTo>
                    <a:pt x="1642269" y="916477"/>
                  </a:lnTo>
                  <a:lnTo>
                    <a:pt x="1640285" y="934746"/>
                  </a:lnTo>
                  <a:lnTo>
                    <a:pt x="1637506" y="953015"/>
                  </a:lnTo>
                  <a:lnTo>
                    <a:pt x="1634728" y="970887"/>
                  </a:lnTo>
                  <a:lnTo>
                    <a:pt x="1631156" y="988759"/>
                  </a:lnTo>
                  <a:lnTo>
                    <a:pt x="1627188" y="1006630"/>
                  </a:lnTo>
                  <a:lnTo>
                    <a:pt x="1623616" y="1023708"/>
                  </a:lnTo>
                  <a:lnTo>
                    <a:pt x="1618853" y="1041183"/>
                  </a:lnTo>
                  <a:lnTo>
                    <a:pt x="1614091" y="1058260"/>
                  </a:lnTo>
                  <a:lnTo>
                    <a:pt x="1608931" y="1075735"/>
                  </a:lnTo>
                  <a:lnTo>
                    <a:pt x="1602978" y="1092416"/>
                  </a:lnTo>
                  <a:lnTo>
                    <a:pt x="1597025" y="1109096"/>
                  </a:lnTo>
                  <a:lnTo>
                    <a:pt x="1590675" y="1125777"/>
                  </a:lnTo>
                  <a:lnTo>
                    <a:pt x="1584325" y="1142060"/>
                  </a:lnTo>
                  <a:lnTo>
                    <a:pt x="1576785" y="1158343"/>
                  </a:lnTo>
                  <a:lnTo>
                    <a:pt x="1569641" y="1174229"/>
                  </a:lnTo>
                  <a:lnTo>
                    <a:pt x="1562100" y="1190116"/>
                  </a:lnTo>
                  <a:lnTo>
                    <a:pt x="1553766" y="1205605"/>
                  </a:lnTo>
                  <a:lnTo>
                    <a:pt x="1545828" y="1221094"/>
                  </a:lnTo>
                  <a:lnTo>
                    <a:pt x="1537097" y="1236980"/>
                  </a:lnTo>
                  <a:lnTo>
                    <a:pt x="1527969" y="1251675"/>
                  </a:lnTo>
                  <a:lnTo>
                    <a:pt x="1518841" y="1266767"/>
                  </a:lnTo>
                  <a:lnTo>
                    <a:pt x="1508919" y="1281461"/>
                  </a:lnTo>
                  <a:lnTo>
                    <a:pt x="1499394" y="1295759"/>
                  </a:lnTo>
                  <a:lnTo>
                    <a:pt x="1489075" y="1309659"/>
                  </a:lnTo>
                  <a:lnTo>
                    <a:pt x="1478756" y="1323560"/>
                  </a:lnTo>
                  <a:lnTo>
                    <a:pt x="1468041" y="1337460"/>
                  </a:lnTo>
                  <a:lnTo>
                    <a:pt x="1456928" y="1350963"/>
                  </a:lnTo>
                  <a:lnTo>
                    <a:pt x="1447800" y="1300525"/>
                  </a:lnTo>
                  <a:lnTo>
                    <a:pt x="1457325" y="1287816"/>
                  </a:lnTo>
                  <a:lnTo>
                    <a:pt x="1466453" y="1274710"/>
                  </a:lnTo>
                  <a:lnTo>
                    <a:pt x="1474788" y="1262398"/>
                  </a:lnTo>
                  <a:lnTo>
                    <a:pt x="1483519" y="1248895"/>
                  </a:lnTo>
                  <a:lnTo>
                    <a:pt x="1492250" y="1235789"/>
                  </a:lnTo>
                  <a:lnTo>
                    <a:pt x="1499791" y="1222682"/>
                  </a:lnTo>
                  <a:lnTo>
                    <a:pt x="1508125" y="1208782"/>
                  </a:lnTo>
                  <a:lnTo>
                    <a:pt x="1515666" y="1195279"/>
                  </a:lnTo>
                  <a:lnTo>
                    <a:pt x="1522810" y="1180981"/>
                  </a:lnTo>
                  <a:lnTo>
                    <a:pt x="1529556" y="1167081"/>
                  </a:lnTo>
                  <a:lnTo>
                    <a:pt x="1536700" y="1153180"/>
                  </a:lnTo>
                  <a:lnTo>
                    <a:pt x="1543050" y="1138883"/>
                  </a:lnTo>
                  <a:lnTo>
                    <a:pt x="1549003" y="1124188"/>
                  </a:lnTo>
                  <a:lnTo>
                    <a:pt x="1555353" y="1109493"/>
                  </a:lnTo>
                  <a:lnTo>
                    <a:pt x="1560910" y="1094799"/>
                  </a:lnTo>
                  <a:lnTo>
                    <a:pt x="1566069" y="1079707"/>
                  </a:lnTo>
                  <a:lnTo>
                    <a:pt x="1571228" y="1064218"/>
                  </a:lnTo>
                  <a:lnTo>
                    <a:pt x="1575991" y="1049126"/>
                  </a:lnTo>
                  <a:lnTo>
                    <a:pt x="1580356" y="1034034"/>
                  </a:lnTo>
                  <a:lnTo>
                    <a:pt x="1584722" y="1018545"/>
                  </a:lnTo>
                  <a:lnTo>
                    <a:pt x="1588294" y="1003056"/>
                  </a:lnTo>
                  <a:lnTo>
                    <a:pt x="1591866" y="987170"/>
                  </a:lnTo>
                  <a:lnTo>
                    <a:pt x="1595041" y="971681"/>
                  </a:lnTo>
                  <a:lnTo>
                    <a:pt x="1597819" y="955398"/>
                  </a:lnTo>
                  <a:lnTo>
                    <a:pt x="1600597" y="939511"/>
                  </a:lnTo>
                  <a:lnTo>
                    <a:pt x="1602581" y="923228"/>
                  </a:lnTo>
                  <a:lnTo>
                    <a:pt x="1604566" y="906945"/>
                  </a:lnTo>
                  <a:lnTo>
                    <a:pt x="1606153" y="890662"/>
                  </a:lnTo>
                  <a:lnTo>
                    <a:pt x="1606947" y="874378"/>
                  </a:lnTo>
                  <a:lnTo>
                    <a:pt x="1607741" y="857301"/>
                  </a:lnTo>
                  <a:lnTo>
                    <a:pt x="1608931" y="841017"/>
                  </a:lnTo>
                  <a:lnTo>
                    <a:pt x="1608931" y="823940"/>
                  </a:lnTo>
                  <a:lnTo>
                    <a:pt x="1608931" y="822351"/>
                  </a:lnTo>
                  <a:lnTo>
                    <a:pt x="1646635" y="785813"/>
                  </a:lnTo>
                  <a:close/>
                  <a:moveTo>
                    <a:pt x="1191" y="779463"/>
                  </a:moveTo>
                  <a:lnTo>
                    <a:pt x="39291" y="816372"/>
                  </a:lnTo>
                  <a:lnTo>
                    <a:pt x="38894" y="824707"/>
                  </a:lnTo>
                  <a:lnTo>
                    <a:pt x="39291" y="842169"/>
                  </a:lnTo>
                  <a:lnTo>
                    <a:pt x="39687" y="858838"/>
                  </a:lnTo>
                  <a:lnTo>
                    <a:pt x="40481" y="876300"/>
                  </a:lnTo>
                  <a:lnTo>
                    <a:pt x="41672" y="892969"/>
                  </a:lnTo>
                  <a:lnTo>
                    <a:pt x="43656" y="910035"/>
                  </a:lnTo>
                  <a:lnTo>
                    <a:pt x="45244" y="926307"/>
                  </a:lnTo>
                  <a:lnTo>
                    <a:pt x="47625" y="943372"/>
                  </a:lnTo>
                  <a:lnTo>
                    <a:pt x="50403" y="959644"/>
                  </a:lnTo>
                  <a:lnTo>
                    <a:pt x="53578" y="975519"/>
                  </a:lnTo>
                  <a:lnTo>
                    <a:pt x="56753" y="992188"/>
                  </a:lnTo>
                  <a:lnTo>
                    <a:pt x="60325" y="1008063"/>
                  </a:lnTo>
                  <a:lnTo>
                    <a:pt x="64691" y="1023938"/>
                  </a:lnTo>
                  <a:lnTo>
                    <a:pt x="69056" y="1039813"/>
                  </a:lnTo>
                  <a:lnTo>
                    <a:pt x="73819" y="1055688"/>
                  </a:lnTo>
                  <a:lnTo>
                    <a:pt x="78581" y="1071166"/>
                  </a:lnTo>
                  <a:lnTo>
                    <a:pt x="83741" y="1086644"/>
                  </a:lnTo>
                  <a:lnTo>
                    <a:pt x="89297" y="1101726"/>
                  </a:lnTo>
                  <a:lnTo>
                    <a:pt x="95250" y="1116807"/>
                  </a:lnTo>
                  <a:lnTo>
                    <a:pt x="101203" y="1131888"/>
                  </a:lnTo>
                  <a:lnTo>
                    <a:pt x="108347" y="1146573"/>
                  </a:lnTo>
                  <a:lnTo>
                    <a:pt x="114697" y="1161257"/>
                  </a:lnTo>
                  <a:lnTo>
                    <a:pt x="122238" y="1175941"/>
                  </a:lnTo>
                  <a:lnTo>
                    <a:pt x="129381" y="1190229"/>
                  </a:lnTo>
                  <a:lnTo>
                    <a:pt x="137319" y="1204517"/>
                  </a:lnTo>
                  <a:lnTo>
                    <a:pt x="144860" y="1218407"/>
                  </a:lnTo>
                  <a:lnTo>
                    <a:pt x="153194" y="1232298"/>
                  </a:lnTo>
                  <a:lnTo>
                    <a:pt x="161925" y="1245792"/>
                  </a:lnTo>
                  <a:lnTo>
                    <a:pt x="170260" y="1259285"/>
                  </a:lnTo>
                  <a:lnTo>
                    <a:pt x="179388" y="1272382"/>
                  </a:lnTo>
                  <a:lnTo>
                    <a:pt x="188913" y="1285479"/>
                  </a:lnTo>
                  <a:lnTo>
                    <a:pt x="198438" y="1298179"/>
                  </a:lnTo>
                  <a:lnTo>
                    <a:pt x="207963" y="1311276"/>
                  </a:lnTo>
                  <a:lnTo>
                    <a:pt x="199628" y="1362076"/>
                  </a:lnTo>
                  <a:lnTo>
                    <a:pt x="188516" y="1348186"/>
                  </a:lnTo>
                  <a:lnTo>
                    <a:pt x="177403" y="1334295"/>
                  </a:lnTo>
                  <a:lnTo>
                    <a:pt x="166291" y="1320404"/>
                  </a:lnTo>
                  <a:lnTo>
                    <a:pt x="155575" y="1306117"/>
                  </a:lnTo>
                  <a:lnTo>
                    <a:pt x="145256" y="1291432"/>
                  </a:lnTo>
                  <a:lnTo>
                    <a:pt x="135335" y="1276748"/>
                  </a:lnTo>
                  <a:lnTo>
                    <a:pt x="125413" y="1261667"/>
                  </a:lnTo>
                  <a:lnTo>
                    <a:pt x="115888" y="1245792"/>
                  </a:lnTo>
                  <a:lnTo>
                    <a:pt x="106760" y="1230710"/>
                  </a:lnTo>
                  <a:lnTo>
                    <a:pt x="98425" y="1214835"/>
                  </a:lnTo>
                  <a:lnTo>
                    <a:pt x="90091" y="1198960"/>
                  </a:lnTo>
                  <a:lnTo>
                    <a:pt x="81756" y="1183085"/>
                  </a:lnTo>
                  <a:lnTo>
                    <a:pt x="74216" y="1166416"/>
                  </a:lnTo>
                  <a:lnTo>
                    <a:pt x="66675" y="1150144"/>
                  </a:lnTo>
                  <a:lnTo>
                    <a:pt x="59928" y="1133079"/>
                  </a:lnTo>
                  <a:lnTo>
                    <a:pt x="53578" y="1116410"/>
                  </a:lnTo>
                  <a:lnTo>
                    <a:pt x="46831" y="1098948"/>
                  </a:lnTo>
                  <a:lnTo>
                    <a:pt x="41275" y="1081882"/>
                  </a:lnTo>
                  <a:lnTo>
                    <a:pt x="35719" y="1064419"/>
                  </a:lnTo>
                  <a:lnTo>
                    <a:pt x="30559" y="1046957"/>
                  </a:lnTo>
                  <a:lnTo>
                    <a:pt x="25797" y="1029097"/>
                  </a:lnTo>
                  <a:lnTo>
                    <a:pt x="21431" y="1011635"/>
                  </a:lnTo>
                  <a:lnTo>
                    <a:pt x="17066" y="993379"/>
                  </a:lnTo>
                  <a:lnTo>
                    <a:pt x="13494" y="975122"/>
                  </a:lnTo>
                  <a:lnTo>
                    <a:pt x="10716" y="956469"/>
                  </a:lnTo>
                  <a:lnTo>
                    <a:pt x="7541" y="938610"/>
                  </a:lnTo>
                  <a:lnTo>
                    <a:pt x="5556" y="919957"/>
                  </a:lnTo>
                  <a:lnTo>
                    <a:pt x="3175" y="900907"/>
                  </a:lnTo>
                  <a:lnTo>
                    <a:pt x="1984" y="882254"/>
                  </a:lnTo>
                  <a:lnTo>
                    <a:pt x="794" y="863204"/>
                  </a:lnTo>
                  <a:lnTo>
                    <a:pt x="397" y="844154"/>
                  </a:lnTo>
                  <a:lnTo>
                    <a:pt x="0" y="824707"/>
                  </a:lnTo>
                  <a:lnTo>
                    <a:pt x="397" y="802085"/>
                  </a:lnTo>
                  <a:lnTo>
                    <a:pt x="1191" y="779463"/>
                  </a:lnTo>
                  <a:close/>
                  <a:moveTo>
                    <a:pt x="1314889" y="671513"/>
                  </a:moveTo>
                  <a:lnTo>
                    <a:pt x="1339850" y="701729"/>
                  </a:lnTo>
                  <a:lnTo>
                    <a:pt x="1101725" y="776288"/>
                  </a:lnTo>
                  <a:lnTo>
                    <a:pt x="1116385" y="730768"/>
                  </a:lnTo>
                  <a:lnTo>
                    <a:pt x="1314889" y="671513"/>
                  </a:lnTo>
                  <a:close/>
                  <a:moveTo>
                    <a:pt x="339763" y="668338"/>
                  </a:moveTo>
                  <a:lnTo>
                    <a:pt x="538932" y="730250"/>
                  </a:lnTo>
                  <a:lnTo>
                    <a:pt x="554038" y="776288"/>
                  </a:lnTo>
                  <a:lnTo>
                    <a:pt x="317500" y="698500"/>
                  </a:lnTo>
                  <a:lnTo>
                    <a:pt x="339763" y="668338"/>
                  </a:lnTo>
                  <a:close/>
                  <a:moveTo>
                    <a:pt x="828080" y="554038"/>
                  </a:moveTo>
                  <a:lnTo>
                    <a:pt x="847512" y="567940"/>
                  </a:lnTo>
                  <a:lnTo>
                    <a:pt x="1087438" y="737939"/>
                  </a:lnTo>
                  <a:lnTo>
                    <a:pt x="1086645" y="741117"/>
                  </a:lnTo>
                  <a:lnTo>
                    <a:pt x="1086249" y="742308"/>
                  </a:lnTo>
                  <a:lnTo>
                    <a:pt x="987105" y="1046163"/>
                  </a:lnTo>
                  <a:lnTo>
                    <a:pt x="980364" y="1046163"/>
                  </a:lnTo>
                  <a:lnTo>
                    <a:pt x="935551" y="1046163"/>
                  </a:lnTo>
                  <a:lnTo>
                    <a:pt x="669054" y="1046163"/>
                  </a:lnTo>
                  <a:lnTo>
                    <a:pt x="570308" y="742308"/>
                  </a:lnTo>
                  <a:lnTo>
                    <a:pt x="569911" y="741117"/>
                  </a:lnTo>
                  <a:lnTo>
                    <a:pt x="568325" y="737939"/>
                  </a:lnTo>
                  <a:lnTo>
                    <a:pt x="808648" y="567940"/>
                  </a:lnTo>
                  <a:lnTo>
                    <a:pt x="828080" y="554038"/>
                  </a:lnTo>
                  <a:close/>
                  <a:moveTo>
                    <a:pt x="1360910" y="387350"/>
                  </a:moveTo>
                  <a:lnTo>
                    <a:pt x="1489666" y="409557"/>
                  </a:lnTo>
                  <a:lnTo>
                    <a:pt x="1540533" y="418281"/>
                  </a:lnTo>
                  <a:lnTo>
                    <a:pt x="1550865" y="437316"/>
                  </a:lnTo>
                  <a:lnTo>
                    <a:pt x="1560800" y="456747"/>
                  </a:lnTo>
                  <a:lnTo>
                    <a:pt x="1570337" y="476178"/>
                  </a:lnTo>
                  <a:lnTo>
                    <a:pt x="1579477" y="495213"/>
                  </a:lnTo>
                  <a:lnTo>
                    <a:pt x="1587425" y="515834"/>
                  </a:lnTo>
                  <a:lnTo>
                    <a:pt x="1595373" y="536058"/>
                  </a:lnTo>
                  <a:lnTo>
                    <a:pt x="1602924" y="556282"/>
                  </a:lnTo>
                  <a:lnTo>
                    <a:pt x="1609679" y="577300"/>
                  </a:lnTo>
                  <a:lnTo>
                    <a:pt x="1616038" y="597920"/>
                  </a:lnTo>
                  <a:lnTo>
                    <a:pt x="1621601" y="619731"/>
                  </a:lnTo>
                  <a:lnTo>
                    <a:pt x="1626767" y="640748"/>
                  </a:lnTo>
                  <a:lnTo>
                    <a:pt x="1631536" y="662955"/>
                  </a:lnTo>
                  <a:lnTo>
                    <a:pt x="1635908" y="684369"/>
                  </a:lnTo>
                  <a:lnTo>
                    <a:pt x="1639484" y="706973"/>
                  </a:lnTo>
                  <a:lnTo>
                    <a:pt x="1641868" y="728783"/>
                  </a:lnTo>
                  <a:lnTo>
                    <a:pt x="1644650" y="751387"/>
                  </a:lnTo>
                  <a:lnTo>
                    <a:pt x="1607692" y="786680"/>
                  </a:lnTo>
                  <a:lnTo>
                    <a:pt x="1513510" y="877888"/>
                  </a:lnTo>
                  <a:lnTo>
                    <a:pt x="1508343" y="871543"/>
                  </a:lnTo>
                  <a:lnTo>
                    <a:pt x="1471386" y="825146"/>
                  </a:lnTo>
                  <a:lnTo>
                    <a:pt x="1363691" y="689921"/>
                  </a:lnTo>
                  <a:lnTo>
                    <a:pt x="1341437" y="662559"/>
                  </a:lnTo>
                  <a:lnTo>
                    <a:pt x="1341835" y="656214"/>
                  </a:lnTo>
                  <a:lnTo>
                    <a:pt x="1355743" y="455557"/>
                  </a:lnTo>
                  <a:lnTo>
                    <a:pt x="1360115" y="396074"/>
                  </a:lnTo>
                  <a:lnTo>
                    <a:pt x="1360910" y="387350"/>
                  </a:lnTo>
                  <a:close/>
                  <a:moveTo>
                    <a:pt x="293316" y="387350"/>
                  </a:moveTo>
                  <a:lnTo>
                    <a:pt x="293316" y="388143"/>
                  </a:lnTo>
                  <a:lnTo>
                    <a:pt x="297280" y="446040"/>
                  </a:lnTo>
                  <a:lnTo>
                    <a:pt x="311549" y="656214"/>
                  </a:lnTo>
                  <a:lnTo>
                    <a:pt x="312738" y="662559"/>
                  </a:lnTo>
                  <a:lnTo>
                    <a:pt x="290145" y="689921"/>
                  </a:lnTo>
                  <a:lnTo>
                    <a:pt x="175991" y="833870"/>
                  </a:lnTo>
                  <a:lnTo>
                    <a:pt x="141111" y="877888"/>
                  </a:lnTo>
                  <a:lnTo>
                    <a:pt x="138733" y="875509"/>
                  </a:lnTo>
                  <a:lnTo>
                    <a:pt x="39641" y="779939"/>
                  </a:lnTo>
                  <a:lnTo>
                    <a:pt x="3175" y="744646"/>
                  </a:lnTo>
                  <a:lnTo>
                    <a:pt x="5949" y="722835"/>
                  </a:lnTo>
                  <a:lnTo>
                    <a:pt x="8724" y="701025"/>
                  </a:lnTo>
                  <a:lnTo>
                    <a:pt x="12291" y="679611"/>
                  </a:lnTo>
                  <a:lnTo>
                    <a:pt x="16255" y="658197"/>
                  </a:lnTo>
                  <a:lnTo>
                    <a:pt x="21011" y="636783"/>
                  </a:lnTo>
                  <a:lnTo>
                    <a:pt x="26164" y="616162"/>
                  </a:lnTo>
                  <a:lnTo>
                    <a:pt x="31713" y="595541"/>
                  </a:lnTo>
                  <a:lnTo>
                    <a:pt x="38452" y="574920"/>
                  </a:lnTo>
                  <a:lnTo>
                    <a:pt x="44793" y="554696"/>
                  </a:lnTo>
                  <a:lnTo>
                    <a:pt x="51928" y="534472"/>
                  </a:lnTo>
                  <a:lnTo>
                    <a:pt x="59855" y="514644"/>
                  </a:lnTo>
                  <a:lnTo>
                    <a:pt x="68179" y="495213"/>
                  </a:lnTo>
                  <a:lnTo>
                    <a:pt x="77296" y="476178"/>
                  </a:lnTo>
                  <a:lnTo>
                    <a:pt x="86016" y="457143"/>
                  </a:lnTo>
                  <a:lnTo>
                    <a:pt x="95528" y="438109"/>
                  </a:lnTo>
                  <a:lnTo>
                    <a:pt x="105834" y="419867"/>
                  </a:lnTo>
                  <a:lnTo>
                    <a:pt x="156173" y="410747"/>
                  </a:lnTo>
                  <a:lnTo>
                    <a:pt x="293316" y="387350"/>
                  </a:lnTo>
                  <a:close/>
                  <a:moveTo>
                    <a:pt x="808037" y="298450"/>
                  </a:moveTo>
                  <a:lnTo>
                    <a:pt x="827881" y="306401"/>
                  </a:lnTo>
                  <a:lnTo>
                    <a:pt x="847725" y="298450"/>
                  </a:lnTo>
                  <a:lnTo>
                    <a:pt x="847725" y="536575"/>
                  </a:lnTo>
                  <a:lnTo>
                    <a:pt x="827881" y="522661"/>
                  </a:lnTo>
                  <a:lnTo>
                    <a:pt x="808037" y="536575"/>
                  </a:lnTo>
                  <a:lnTo>
                    <a:pt x="808037" y="298450"/>
                  </a:lnTo>
                  <a:close/>
                  <a:moveTo>
                    <a:pt x="1106341" y="198438"/>
                  </a:moveTo>
                  <a:lnTo>
                    <a:pt x="1122567" y="205965"/>
                  </a:lnTo>
                  <a:lnTo>
                    <a:pt x="1139189" y="214285"/>
                  </a:lnTo>
                  <a:lnTo>
                    <a:pt x="1155020" y="223001"/>
                  </a:lnTo>
                  <a:lnTo>
                    <a:pt x="1170455" y="231717"/>
                  </a:lnTo>
                  <a:lnTo>
                    <a:pt x="1185889" y="241225"/>
                  </a:lnTo>
                  <a:lnTo>
                    <a:pt x="1200928" y="251129"/>
                  </a:lnTo>
                  <a:lnTo>
                    <a:pt x="1216363" y="261034"/>
                  </a:lnTo>
                  <a:lnTo>
                    <a:pt x="1231006" y="271335"/>
                  </a:lnTo>
                  <a:lnTo>
                    <a:pt x="1244858" y="282031"/>
                  </a:lnTo>
                  <a:lnTo>
                    <a:pt x="1258710" y="293520"/>
                  </a:lnTo>
                  <a:lnTo>
                    <a:pt x="1272562" y="305010"/>
                  </a:lnTo>
                  <a:lnTo>
                    <a:pt x="1286018" y="316895"/>
                  </a:lnTo>
                  <a:lnTo>
                    <a:pt x="1299078" y="328780"/>
                  </a:lnTo>
                  <a:lnTo>
                    <a:pt x="1312138" y="341854"/>
                  </a:lnTo>
                  <a:lnTo>
                    <a:pt x="1324407" y="354928"/>
                  </a:lnTo>
                  <a:lnTo>
                    <a:pt x="1336675" y="367606"/>
                  </a:lnTo>
                  <a:lnTo>
                    <a:pt x="1332322" y="423863"/>
                  </a:lnTo>
                  <a:lnTo>
                    <a:pt x="1318470" y="406827"/>
                  </a:lnTo>
                  <a:lnTo>
                    <a:pt x="1304618" y="390584"/>
                  </a:lnTo>
                  <a:lnTo>
                    <a:pt x="1289975" y="374737"/>
                  </a:lnTo>
                  <a:lnTo>
                    <a:pt x="1274145" y="359286"/>
                  </a:lnTo>
                  <a:lnTo>
                    <a:pt x="1258314" y="344231"/>
                  </a:lnTo>
                  <a:lnTo>
                    <a:pt x="1242088" y="329969"/>
                  </a:lnTo>
                  <a:lnTo>
                    <a:pt x="1225070" y="316103"/>
                  </a:lnTo>
                  <a:lnTo>
                    <a:pt x="1208052" y="302633"/>
                  </a:lnTo>
                  <a:lnTo>
                    <a:pt x="1189847" y="290351"/>
                  </a:lnTo>
                  <a:lnTo>
                    <a:pt x="1171642" y="278070"/>
                  </a:lnTo>
                  <a:lnTo>
                    <a:pt x="1153437" y="266580"/>
                  </a:lnTo>
                  <a:lnTo>
                    <a:pt x="1134440" y="255884"/>
                  </a:lnTo>
                  <a:lnTo>
                    <a:pt x="1114652" y="245187"/>
                  </a:lnTo>
                  <a:lnTo>
                    <a:pt x="1094864" y="235679"/>
                  </a:lnTo>
                  <a:lnTo>
                    <a:pt x="1074680" y="227359"/>
                  </a:lnTo>
                  <a:lnTo>
                    <a:pt x="1054100" y="218643"/>
                  </a:lnTo>
                  <a:lnTo>
                    <a:pt x="1106341" y="198438"/>
                  </a:lnTo>
                  <a:close/>
                  <a:moveTo>
                    <a:pt x="545878" y="196850"/>
                  </a:moveTo>
                  <a:lnTo>
                    <a:pt x="598488" y="217164"/>
                  </a:lnTo>
                  <a:lnTo>
                    <a:pt x="577763" y="225130"/>
                  </a:lnTo>
                  <a:lnTo>
                    <a:pt x="557835" y="233495"/>
                  </a:lnTo>
                  <a:lnTo>
                    <a:pt x="538305" y="243055"/>
                  </a:lnTo>
                  <a:lnTo>
                    <a:pt x="518775" y="253013"/>
                  </a:lnTo>
                  <a:lnTo>
                    <a:pt x="500441" y="263369"/>
                  </a:lnTo>
                  <a:lnTo>
                    <a:pt x="481709" y="274522"/>
                  </a:lnTo>
                  <a:lnTo>
                    <a:pt x="463375" y="286471"/>
                  </a:lnTo>
                  <a:lnTo>
                    <a:pt x="446236" y="298421"/>
                  </a:lnTo>
                  <a:lnTo>
                    <a:pt x="428700" y="311566"/>
                  </a:lnTo>
                  <a:lnTo>
                    <a:pt x="411960" y="325108"/>
                  </a:lnTo>
                  <a:lnTo>
                    <a:pt x="395220" y="338651"/>
                  </a:lnTo>
                  <a:lnTo>
                    <a:pt x="379676" y="352991"/>
                  </a:lnTo>
                  <a:lnTo>
                    <a:pt x="364132" y="368127"/>
                  </a:lnTo>
                  <a:lnTo>
                    <a:pt x="349385" y="383263"/>
                  </a:lnTo>
                  <a:lnTo>
                    <a:pt x="335037" y="399594"/>
                  </a:lnTo>
                  <a:lnTo>
                    <a:pt x="321087" y="415925"/>
                  </a:lnTo>
                  <a:lnTo>
                    <a:pt x="317500" y="360957"/>
                  </a:lnTo>
                  <a:lnTo>
                    <a:pt x="329457" y="347812"/>
                  </a:lnTo>
                  <a:lnTo>
                    <a:pt x="341414" y="335465"/>
                  </a:lnTo>
                  <a:lnTo>
                    <a:pt x="354567" y="323117"/>
                  </a:lnTo>
                  <a:lnTo>
                    <a:pt x="367719" y="311566"/>
                  </a:lnTo>
                  <a:lnTo>
                    <a:pt x="380872" y="299616"/>
                  </a:lnTo>
                  <a:lnTo>
                    <a:pt x="394423" y="288463"/>
                  </a:lnTo>
                  <a:lnTo>
                    <a:pt x="408373" y="277708"/>
                  </a:lnTo>
                  <a:lnTo>
                    <a:pt x="422721" y="267352"/>
                  </a:lnTo>
                  <a:lnTo>
                    <a:pt x="437069" y="256996"/>
                  </a:lnTo>
                  <a:lnTo>
                    <a:pt x="451816" y="247436"/>
                  </a:lnTo>
                  <a:lnTo>
                    <a:pt x="466962" y="237877"/>
                  </a:lnTo>
                  <a:lnTo>
                    <a:pt x="482107" y="228715"/>
                  </a:lnTo>
                  <a:lnTo>
                    <a:pt x="497651" y="219952"/>
                  </a:lnTo>
                  <a:lnTo>
                    <a:pt x="513195" y="211986"/>
                  </a:lnTo>
                  <a:lnTo>
                    <a:pt x="529536" y="204020"/>
                  </a:lnTo>
                  <a:lnTo>
                    <a:pt x="545878" y="196850"/>
                  </a:lnTo>
                  <a:close/>
                  <a:moveTo>
                    <a:pt x="1028700" y="25400"/>
                  </a:moveTo>
                  <a:lnTo>
                    <a:pt x="1048147" y="30571"/>
                  </a:lnTo>
                  <a:lnTo>
                    <a:pt x="1067197" y="36139"/>
                  </a:lnTo>
                  <a:lnTo>
                    <a:pt x="1086247" y="42503"/>
                  </a:lnTo>
                  <a:lnTo>
                    <a:pt x="1104900" y="49265"/>
                  </a:lnTo>
                  <a:lnTo>
                    <a:pt x="1123553" y="56026"/>
                  </a:lnTo>
                  <a:lnTo>
                    <a:pt x="1142207" y="63186"/>
                  </a:lnTo>
                  <a:lnTo>
                    <a:pt x="1160066" y="71538"/>
                  </a:lnTo>
                  <a:lnTo>
                    <a:pt x="1177925" y="79891"/>
                  </a:lnTo>
                  <a:lnTo>
                    <a:pt x="1195388" y="88641"/>
                  </a:lnTo>
                  <a:lnTo>
                    <a:pt x="1212850" y="97392"/>
                  </a:lnTo>
                  <a:lnTo>
                    <a:pt x="1230313" y="106937"/>
                  </a:lnTo>
                  <a:lnTo>
                    <a:pt x="1246982" y="116881"/>
                  </a:lnTo>
                  <a:lnTo>
                    <a:pt x="1263650" y="127620"/>
                  </a:lnTo>
                  <a:lnTo>
                    <a:pt x="1280319" y="138359"/>
                  </a:lnTo>
                  <a:lnTo>
                    <a:pt x="1296194" y="149098"/>
                  </a:lnTo>
                  <a:lnTo>
                    <a:pt x="1312069" y="160633"/>
                  </a:lnTo>
                  <a:lnTo>
                    <a:pt x="1327547" y="172565"/>
                  </a:lnTo>
                  <a:lnTo>
                    <a:pt x="1342629" y="184497"/>
                  </a:lnTo>
                  <a:lnTo>
                    <a:pt x="1358107" y="197225"/>
                  </a:lnTo>
                  <a:lnTo>
                    <a:pt x="1372791" y="209953"/>
                  </a:lnTo>
                  <a:lnTo>
                    <a:pt x="1386682" y="223079"/>
                  </a:lnTo>
                  <a:lnTo>
                    <a:pt x="1400572" y="237000"/>
                  </a:lnTo>
                  <a:lnTo>
                    <a:pt x="1414463" y="250921"/>
                  </a:lnTo>
                  <a:lnTo>
                    <a:pt x="1427957" y="264444"/>
                  </a:lnTo>
                  <a:lnTo>
                    <a:pt x="1440657" y="279161"/>
                  </a:lnTo>
                  <a:lnTo>
                    <a:pt x="1453754" y="293877"/>
                  </a:lnTo>
                  <a:lnTo>
                    <a:pt x="1466454" y="309389"/>
                  </a:lnTo>
                  <a:lnTo>
                    <a:pt x="1477963" y="324901"/>
                  </a:lnTo>
                  <a:lnTo>
                    <a:pt x="1489473" y="340413"/>
                  </a:lnTo>
                  <a:lnTo>
                    <a:pt x="1501379" y="356323"/>
                  </a:lnTo>
                  <a:lnTo>
                    <a:pt x="1512094" y="372233"/>
                  </a:lnTo>
                  <a:lnTo>
                    <a:pt x="1522413" y="388938"/>
                  </a:lnTo>
                  <a:lnTo>
                    <a:pt x="1470026" y="380187"/>
                  </a:lnTo>
                  <a:lnTo>
                    <a:pt x="1460501" y="366664"/>
                  </a:lnTo>
                  <a:lnTo>
                    <a:pt x="1451373" y="353539"/>
                  </a:lnTo>
                  <a:lnTo>
                    <a:pt x="1441451" y="340413"/>
                  </a:lnTo>
                  <a:lnTo>
                    <a:pt x="1430735" y="327685"/>
                  </a:lnTo>
                  <a:lnTo>
                    <a:pt x="1420416" y="315355"/>
                  </a:lnTo>
                  <a:lnTo>
                    <a:pt x="1409701" y="302627"/>
                  </a:lnTo>
                  <a:lnTo>
                    <a:pt x="1398985" y="290695"/>
                  </a:lnTo>
                  <a:lnTo>
                    <a:pt x="1387872" y="278763"/>
                  </a:lnTo>
                  <a:lnTo>
                    <a:pt x="1375966" y="267228"/>
                  </a:lnTo>
                  <a:lnTo>
                    <a:pt x="1364457" y="255694"/>
                  </a:lnTo>
                  <a:lnTo>
                    <a:pt x="1352154" y="244557"/>
                  </a:lnTo>
                  <a:lnTo>
                    <a:pt x="1340247" y="233420"/>
                  </a:lnTo>
                  <a:lnTo>
                    <a:pt x="1327944" y="223079"/>
                  </a:lnTo>
                  <a:lnTo>
                    <a:pt x="1315244" y="212737"/>
                  </a:lnTo>
                  <a:lnTo>
                    <a:pt x="1302544" y="202396"/>
                  </a:lnTo>
                  <a:lnTo>
                    <a:pt x="1289844" y="192452"/>
                  </a:lnTo>
                  <a:lnTo>
                    <a:pt x="1276350" y="182906"/>
                  </a:lnTo>
                  <a:lnTo>
                    <a:pt x="1262857" y="173758"/>
                  </a:lnTo>
                  <a:lnTo>
                    <a:pt x="1248966" y="164610"/>
                  </a:lnTo>
                  <a:lnTo>
                    <a:pt x="1235472" y="155462"/>
                  </a:lnTo>
                  <a:lnTo>
                    <a:pt x="1221582" y="147507"/>
                  </a:lnTo>
                  <a:lnTo>
                    <a:pt x="1207294" y="139155"/>
                  </a:lnTo>
                  <a:lnTo>
                    <a:pt x="1192610" y="130802"/>
                  </a:lnTo>
                  <a:lnTo>
                    <a:pt x="1178322" y="123643"/>
                  </a:lnTo>
                  <a:lnTo>
                    <a:pt x="1163241" y="116085"/>
                  </a:lnTo>
                  <a:lnTo>
                    <a:pt x="1148557" y="108926"/>
                  </a:lnTo>
                  <a:lnTo>
                    <a:pt x="1133475" y="102164"/>
                  </a:lnTo>
                  <a:lnTo>
                    <a:pt x="1117997" y="95801"/>
                  </a:lnTo>
                  <a:lnTo>
                    <a:pt x="1102916" y="89834"/>
                  </a:lnTo>
                  <a:lnTo>
                    <a:pt x="1087041" y="84266"/>
                  </a:lnTo>
                  <a:lnTo>
                    <a:pt x="1071166" y="78698"/>
                  </a:lnTo>
                  <a:lnTo>
                    <a:pt x="1055291" y="73527"/>
                  </a:lnTo>
                  <a:lnTo>
                    <a:pt x="1028700" y="25400"/>
                  </a:lnTo>
                  <a:close/>
                  <a:moveTo>
                    <a:pt x="619125" y="25400"/>
                  </a:moveTo>
                  <a:lnTo>
                    <a:pt x="594935" y="72333"/>
                  </a:lnTo>
                  <a:lnTo>
                    <a:pt x="579073" y="77504"/>
                  </a:lnTo>
                  <a:lnTo>
                    <a:pt x="563211" y="82674"/>
                  </a:lnTo>
                  <a:lnTo>
                    <a:pt x="546952" y="89038"/>
                  </a:lnTo>
                  <a:lnTo>
                    <a:pt x="531486" y="95004"/>
                  </a:lnTo>
                  <a:lnTo>
                    <a:pt x="516020" y="101368"/>
                  </a:lnTo>
                  <a:lnTo>
                    <a:pt x="500951" y="108130"/>
                  </a:lnTo>
                  <a:lnTo>
                    <a:pt x="485882" y="115289"/>
                  </a:lnTo>
                  <a:lnTo>
                    <a:pt x="470813" y="122846"/>
                  </a:lnTo>
                  <a:lnTo>
                    <a:pt x="456140" y="130005"/>
                  </a:lnTo>
                  <a:lnTo>
                    <a:pt x="441467" y="138358"/>
                  </a:lnTo>
                  <a:lnTo>
                    <a:pt x="427191" y="146313"/>
                  </a:lnTo>
                  <a:lnTo>
                    <a:pt x="412915" y="155063"/>
                  </a:lnTo>
                  <a:lnTo>
                    <a:pt x="399036" y="163813"/>
                  </a:lnTo>
                  <a:lnTo>
                    <a:pt x="385156" y="172961"/>
                  </a:lnTo>
                  <a:lnTo>
                    <a:pt x="371277" y="182507"/>
                  </a:lnTo>
                  <a:lnTo>
                    <a:pt x="358190" y="192053"/>
                  </a:lnTo>
                  <a:lnTo>
                    <a:pt x="345104" y="201996"/>
                  </a:lnTo>
                  <a:lnTo>
                    <a:pt x="332018" y="212338"/>
                  </a:lnTo>
                  <a:lnTo>
                    <a:pt x="319328" y="222679"/>
                  </a:lnTo>
                  <a:lnTo>
                    <a:pt x="307035" y="233418"/>
                  </a:lnTo>
                  <a:lnTo>
                    <a:pt x="294741" y="244554"/>
                  </a:lnTo>
                  <a:lnTo>
                    <a:pt x="282448" y="256089"/>
                  </a:lnTo>
                  <a:lnTo>
                    <a:pt x="270948" y="267226"/>
                  </a:lnTo>
                  <a:lnTo>
                    <a:pt x="259448" y="278760"/>
                  </a:lnTo>
                  <a:lnTo>
                    <a:pt x="247948" y="291090"/>
                  </a:lnTo>
                  <a:lnTo>
                    <a:pt x="236844" y="303022"/>
                  </a:lnTo>
                  <a:lnTo>
                    <a:pt x="226137" y="315750"/>
                  </a:lnTo>
                  <a:lnTo>
                    <a:pt x="215826" y="328477"/>
                  </a:lnTo>
                  <a:lnTo>
                    <a:pt x="205516" y="341205"/>
                  </a:lnTo>
                  <a:lnTo>
                    <a:pt x="195602" y="354728"/>
                  </a:lnTo>
                  <a:lnTo>
                    <a:pt x="185688" y="367854"/>
                  </a:lnTo>
                  <a:lnTo>
                    <a:pt x="176170" y="381377"/>
                  </a:lnTo>
                  <a:lnTo>
                    <a:pt x="123825" y="390525"/>
                  </a:lnTo>
                  <a:lnTo>
                    <a:pt x="134135" y="373820"/>
                  </a:lnTo>
                  <a:lnTo>
                    <a:pt x="145239" y="357512"/>
                  </a:lnTo>
                  <a:lnTo>
                    <a:pt x="156739" y="341205"/>
                  </a:lnTo>
                  <a:lnTo>
                    <a:pt x="168239" y="325693"/>
                  </a:lnTo>
                  <a:lnTo>
                    <a:pt x="180136" y="310181"/>
                  </a:lnTo>
                  <a:lnTo>
                    <a:pt x="192826" y="295067"/>
                  </a:lnTo>
                  <a:lnTo>
                    <a:pt x="205516" y="280351"/>
                  </a:lnTo>
                  <a:lnTo>
                    <a:pt x="218602" y="265635"/>
                  </a:lnTo>
                  <a:lnTo>
                    <a:pt x="232085" y="251316"/>
                  </a:lnTo>
                  <a:lnTo>
                    <a:pt x="245965" y="237395"/>
                  </a:lnTo>
                  <a:lnTo>
                    <a:pt x="259844" y="223872"/>
                  </a:lnTo>
                  <a:lnTo>
                    <a:pt x="274517" y="210349"/>
                  </a:lnTo>
                  <a:lnTo>
                    <a:pt x="289190" y="197621"/>
                  </a:lnTo>
                  <a:lnTo>
                    <a:pt x="303862" y="184893"/>
                  </a:lnTo>
                  <a:lnTo>
                    <a:pt x="319328" y="172961"/>
                  </a:lnTo>
                  <a:lnTo>
                    <a:pt x="334794" y="160631"/>
                  </a:lnTo>
                  <a:lnTo>
                    <a:pt x="350656" y="149495"/>
                  </a:lnTo>
                  <a:lnTo>
                    <a:pt x="366518" y="138358"/>
                  </a:lnTo>
                  <a:lnTo>
                    <a:pt x="383174" y="127619"/>
                  </a:lnTo>
                  <a:lnTo>
                    <a:pt x="399829" y="116880"/>
                  </a:lnTo>
                  <a:lnTo>
                    <a:pt x="416881" y="106936"/>
                  </a:lnTo>
                  <a:lnTo>
                    <a:pt x="433933" y="97391"/>
                  </a:lnTo>
                  <a:lnTo>
                    <a:pt x="451778" y="88640"/>
                  </a:lnTo>
                  <a:lnTo>
                    <a:pt x="469227" y="79890"/>
                  </a:lnTo>
                  <a:lnTo>
                    <a:pt x="487072" y="71140"/>
                  </a:lnTo>
                  <a:lnTo>
                    <a:pt x="505710" y="63185"/>
                  </a:lnTo>
                  <a:lnTo>
                    <a:pt x="523951" y="56026"/>
                  </a:lnTo>
                  <a:lnTo>
                    <a:pt x="542193" y="48867"/>
                  </a:lnTo>
                  <a:lnTo>
                    <a:pt x="561228" y="42105"/>
                  </a:lnTo>
                  <a:lnTo>
                    <a:pt x="580263" y="36139"/>
                  </a:lnTo>
                  <a:lnTo>
                    <a:pt x="599694" y="30570"/>
                  </a:lnTo>
                  <a:lnTo>
                    <a:pt x="619125" y="25400"/>
                  </a:lnTo>
                  <a:close/>
                  <a:moveTo>
                    <a:pt x="824315" y="0"/>
                  </a:moveTo>
                  <a:lnTo>
                    <a:pt x="846110" y="792"/>
                  </a:lnTo>
                  <a:lnTo>
                    <a:pt x="868300" y="1585"/>
                  </a:lnTo>
                  <a:lnTo>
                    <a:pt x="889699" y="2774"/>
                  </a:lnTo>
                  <a:lnTo>
                    <a:pt x="911097" y="4756"/>
                  </a:lnTo>
                  <a:lnTo>
                    <a:pt x="932495" y="7530"/>
                  </a:lnTo>
                  <a:lnTo>
                    <a:pt x="953497" y="10700"/>
                  </a:lnTo>
                  <a:lnTo>
                    <a:pt x="974499" y="13871"/>
                  </a:lnTo>
                  <a:lnTo>
                    <a:pt x="995500" y="18230"/>
                  </a:lnTo>
                  <a:lnTo>
                    <a:pt x="1020861" y="63806"/>
                  </a:lnTo>
                  <a:lnTo>
                    <a:pt x="1084263" y="178339"/>
                  </a:lnTo>
                  <a:lnTo>
                    <a:pt x="1071187" y="183491"/>
                  </a:lnTo>
                  <a:lnTo>
                    <a:pt x="1015710" y="204892"/>
                  </a:lnTo>
                  <a:lnTo>
                    <a:pt x="847298" y="270679"/>
                  </a:lnTo>
                  <a:lnTo>
                    <a:pt x="827882" y="277813"/>
                  </a:lnTo>
                  <a:lnTo>
                    <a:pt x="808465" y="270679"/>
                  </a:lnTo>
                  <a:lnTo>
                    <a:pt x="636883" y="203703"/>
                  </a:lnTo>
                  <a:lnTo>
                    <a:pt x="581010" y="181906"/>
                  </a:lnTo>
                  <a:lnTo>
                    <a:pt x="571500" y="178339"/>
                  </a:lnTo>
                  <a:lnTo>
                    <a:pt x="630147" y="63409"/>
                  </a:lnTo>
                  <a:lnTo>
                    <a:pt x="653130" y="18230"/>
                  </a:lnTo>
                  <a:lnTo>
                    <a:pt x="673736" y="13871"/>
                  </a:lnTo>
                  <a:lnTo>
                    <a:pt x="694738" y="10700"/>
                  </a:lnTo>
                  <a:lnTo>
                    <a:pt x="716136" y="7530"/>
                  </a:lnTo>
                  <a:lnTo>
                    <a:pt x="737534" y="4756"/>
                  </a:lnTo>
                  <a:lnTo>
                    <a:pt x="758932" y="2774"/>
                  </a:lnTo>
                  <a:lnTo>
                    <a:pt x="780726" y="1585"/>
                  </a:lnTo>
                  <a:lnTo>
                    <a:pt x="802125" y="792"/>
                  </a:lnTo>
                  <a:lnTo>
                    <a:pt x="8243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315706" y="2248854"/>
            <a:ext cx="1338044" cy="1177495"/>
            <a:chOff x="1315706" y="2248854"/>
            <a:chExt cx="1338044" cy="1177495"/>
          </a:xfrm>
        </p:grpSpPr>
        <p:sp>
          <p:nvSpPr>
            <p:cNvPr id="195" name="Freeform 5"/>
            <p:cNvSpPr/>
            <p:nvPr/>
          </p:nvSpPr>
          <p:spPr bwMode="auto">
            <a:xfrm>
              <a:off x="1315706" y="2248854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6" name="Freeform 5"/>
            <p:cNvSpPr/>
            <p:nvPr/>
          </p:nvSpPr>
          <p:spPr bwMode="auto">
            <a:xfrm>
              <a:off x="1399812" y="2327362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00E2BC"/>
                </a:gs>
                <a:gs pos="100000">
                  <a:srgbClr val="019BAB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3" name="KSO_Shape"/>
            <p:cNvSpPr>
              <a:spLocks noChangeAspect="1"/>
            </p:cNvSpPr>
            <p:nvPr/>
          </p:nvSpPr>
          <p:spPr bwMode="auto">
            <a:xfrm>
              <a:off x="1753147" y="2666709"/>
              <a:ext cx="432000" cy="358680"/>
            </a:xfrm>
            <a:custGeom>
              <a:avLst/>
              <a:gdLst>
                <a:gd name="T0" fmla="*/ 1312088 w 1466850"/>
                <a:gd name="T1" fmla="*/ 987779 h 1217612"/>
                <a:gd name="T2" fmla="*/ 1228861 w 1466850"/>
                <a:gd name="T3" fmla="*/ 1203926 h 1217612"/>
                <a:gd name="T4" fmla="*/ 1332035 w 1466850"/>
                <a:gd name="T5" fmla="*/ 1409059 h 1217612"/>
                <a:gd name="T6" fmla="*/ 1556613 w 1466850"/>
                <a:gd name="T7" fmla="*/ 1471012 h 1217612"/>
                <a:gd name="T8" fmla="*/ 1749206 w 1466850"/>
                <a:gd name="T9" fmla="*/ 1348483 h 1217612"/>
                <a:gd name="T10" fmla="*/ 1789100 w 1466850"/>
                <a:gd name="T11" fmla="*/ 1117880 h 1217612"/>
                <a:gd name="T12" fmla="*/ 1648783 w 1466850"/>
                <a:gd name="T13" fmla="*/ 938905 h 1217612"/>
                <a:gd name="T14" fmla="*/ 306101 w 1466850"/>
                <a:gd name="T15" fmla="*/ 917222 h 1217612"/>
                <a:gd name="T16" fmla="*/ 134519 w 1466850"/>
                <a:gd name="T17" fmla="*/ 1065909 h 1217612"/>
                <a:gd name="T18" fmla="*/ 129030 w 1466850"/>
                <a:gd name="T19" fmla="*/ 1300297 h 1217612"/>
                <a:gd name="T20" fmla="*/ 292718 w 1466850"/>
                <a:gd name="T21" fmla="*/ 1456901 h 1217612"/>
                <a:gd name="T22" fmla="*/ 526068 w 1466850"/>
                <a:gd name="T23" fmla="*/ 1440035 h 1217612"/>
                <a:gd name="T24" fmla="*/ 666078 w 1466850"/>
                <a:gd name="T25" fmla="*/ 1260372 h 1217612"/>
                <a:gd name="T26" fmla="*/ 625929 w 1466850"/>
                <a:gd name="T27" fmla="*/ 1030114 h 1217612"/>
                <a:gd name="T28" fmla="*/ 433757 w 1466850"/>
                <a:gd name="T29" fmla="*/ 907585 h 1217612"/>
                <a:gd name="T30" fmla="*/ 1629868 w 1466850"/>
                <a:gd name="T31" fmla="*/ 815000 h 1217612"/>
                <a:gd name="T32" fmla="*/ 1769497 w 1466850"/>
                <a:gd name="T33" fmla="*/ 892785 h 1217612"/>
                <a:gd name="T34" fmla="*/ 1866138 w 1466850"/>
                <a:gd name="T35" fmla="*/ 1019443 h 1217612"/>
                <a:gd name="T36" fmla="*/ 1904656 w 1466850"/>
                <a:gd name="T37" fmla="*/ 1179145 h 1217612"/>
                <a:gd name="T38" fmla="*/ 1874048 w 1466850"/>
                <a:gd name="T39" fmla="*/ 1341944 h 1217612"/>
                <a:gd name="T40" fmla="*/ 1783597 w 1466850"/>
                <a:gd name="T41" fmla="*/ 1473077 h 1217612"/>
                <a:gd name="T42" fmla="*/ 1648095 w 1466850"/>
                <a:gd name="T43" fmla="*/ 1557402 h 1217612"/>
                <a:gd name="T44" fmla="*/ 1483358 w 1466850"/>
                <a:gd name="T45" fmla="*/ 1580118 h 1217612"/>
                <a:gd name="T46" fmla="*/ 1326877 w 1466850"/>
                <a:gd name="T47" fmla="*/ 1533998 h 1217612"/>
                <a:gd name="T48" fmla="*/ 1205130 w 1466850"/>
                <a:gd name="T49" fmla="*/ 1431430 h 1217612"/>
                <a:gd name="T50" fmla="*/ 1133940 w 1466850"/>
                <a:gd name="T51" fmla="*/ 1287218 h 1217612"/>
                <a:gd name="T52" fmla="*/ 1128094 w 1466850"/>
                <a:gd name="T53" fmla="*/ 1119601 h 1217612"/>
                <a:gd name="T54" fmla="*/ 1188966 w 1466850"/>
                <a:gd name="T55" fmla="*/ 969881 h 1217612"/>
                <a:gd name="T56" fmla="*/ 1302458 w 1466850"/>
                <a:gd name="T57" fmla="*/ 859399 h 1217612"/>
                <a:gd name="T58" fmla="*/ 1453782 w 1466850"/>
                <a:gd name="T59" fmla="*/ 802265 h 1217612"/>
                <a:gd name="T60" fmla="*/ 487977 w 1466850"/>
                <a:gd name="T61" fmla="*/ 809837 h 1217612"/>
                <a:gd name="T62" fmla="*/ 631762 w 1466850"/>
                <a:gd name="T63" fmla="*/ 880738 h 1217612"/>
                <a:gd name="T64" fmla="*/ 734368 w 1466850"/>
                <a:gd name="T65" fmla="*/ 1002235 h 1217612"/>
                <a:gd name="T66" fmla="*/ 780008 w 1466850"/>
                <a:gd name="T67" fmla="*/ 1159182 h 1217612"/>
                <a:gd name="T68" fmla="*/ 757703 w 1466850"/>
                <a:gd name="T69" fmla="*/ 1324046 h 1217612"/>
                <a:gd name="T70" fmla="*/ 673627 w 1466850"/>
                <a:gd name="T71" fmla="*/ 1459654 h 1217612"/>
                <a:gd name="T72" fmla="*/ 542883 w 1466850"/>
                <a:gd name="T73" fmla="*/ 1550174 h 1217612"/>
                <a:gd name="T74" fmla="*/ 380225 w 1466850"/>
                <a:gd name="T75" fmla="*/ 1581150 h 1217612"/>
                <a:gd name="T76" fmla="*/ 221340 w 1466850"/>
                <a:gd name="T77" fmla="*/ 1542602 h 1217612"/>
                <a:gd name="T78" fmla="*/ 95400 w 1466850"/>
                <a:gd name="T79" fmla="*/ 1445886 h 1217612"/>
                <a:gd name="T80" fmla="*/ 17501 w 1466850"/>
                <a:gd name="T81" fmla="*/ 1305805 h 1217612"/>
                <a:gd name="T82" fmla="*/ 3088 w 1466850"/>
                <a:gd name="T83" fmla="*/ 1139563 h 1217612"/>
                <a:gd name="T84" fmla="*/ 56279 w 1466850"/>
                <a:gd name="T85" fmla="*/ 986059 h 1217612"/>
                <a:gd name="T86" fmla="*/ 164718 w 1466850"/>
                <a:gd name="T87" fmla="*/ 869724 h 1217612"/>
                <a:gd name="T88" fmla="*/ 311935 w 1466850"/>
                <a:gd name="T89" fmla="*/ 805362 h 1217612"/>
                <a:gd name="T90" fmla="*/ 947210 w 1466850"/>
                <a:gd name="T91" fmla="*/ 225731 h 1217612"/>
                <a:gd name="T92" fmla="*/ 1429482 w 1466850"/>
                <a:gd name="T93" fmla="*/ 525331 h 1217612"/>
                <a:gd name="T94" fmla="*/ 1468270 w 1466850"/>
                <a:gd name="T95" fmla="*/ 599544 h 1217612"/>
                <a:gd name="T96" fmla="*/ 1115061 w 1466850"/>
                <a:gd name="T97" fmla="*/ 633216 h 1217612"/>
                <a:gd name="T98" fmla="*/ 976730 w 1466850"/>
                <a:gd name="T99" fmla="*/ 744536 h 1217612"/>
                <a:gd name="T100" fmla="*/ 1026845 w 1466850"/>
                <a:gd name="T101" fmla="*/ 826652 h 1217612"/>
                <a:gd name="T102" fmla="*/ 968492 w 1466850"/>
                <a:gd name="T103" fmla="*/ 1319688 h 1217612"/>
                <a:gd name="T104" fmla="*/ 862770 w 1466850"/>
                <a:gd name="T105" fmla="*/ 1257499 h 1217612"/>
                <a:gd name="T106" fmla="*/ 493429 w 1466850"/>
                <a:gd name="T107" fmla="*/ 665511 h 1217612"/>
                <a:gd name="T108" fmla="*/ 514366 w 1466850"/>
                <a:gd name="T109" fmla="*/ 568623 h 1217612"/>
                <a:gd name="T110" fmla="*/ 1117110 w 1466850"/>
                <a:gd name="T111" fmla="*/ 0 h 1217612"/>
                <a:gd name="T112" fmla="*/ 1226118 w 1466850"/>
                <a:gd name="T113" fmla="*/ 41916 h 1217612"/>
                <a:gd name="T114" fmla="*/ 1267939 w 1466850"/>
                <a:gd name="T115" fmla="*/ 150831 h 1217612"/>
                <a:gd name="T116" fmla="*/ 1215835 w 1466850"/>
                <a:gd name="T117" fmla="*/ 253905 h 1217612"/>
                <a:gd name="T118" fmla="*/ 1102713 w 1466850"/>
                <a:gd name="T119" fmla="*/ 284828 h 1217612"/>
                <a:gd name="T120" fmla="*/ 1006388 w 1466850"/>
                <a:gd name="T121" fmla="*/ 223670 h 1217612"/>
                <a:gd name="T122" fmla="*/ 985821 w 1466850"/>
                <a:gd name="T123" fmla="*/ 107541 h 1217612"/>
                <a:gd name="T124" fmla="*/ 1056436 w 1466850"/>
                <a:gd name="T125" fmla="*/ 17179 h 121761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466850" h="1217612">
                  <a:moveTo>
                    <a:pt x="1165225" y="696262"/>
                  </a:moveTo>
                  <a:lnTo>
                    <a:pt x="1153838" y="696527"/>
                  </a:lnTo>
                  <a:lnTo>
                    <a:pt x="1142981" y="697587"/>
                  </a:lnTo>
                  <a:lnTo>
                    <a:pt x="1131858" y="698913"/>
                  </a:lnTo>
                  <a:lnTo>
                    <a:pt x="1121001" y="701033"/>
                  </a:lnTo>
                  <a:lnTo>
                    <a:pt x="1110408" y="703153"/>
                  </a:lnTo>
                  <a:lnTo>
                    <a:pt x="1100081" y="706334"/>
                  </a:lnTo>
                  <a:lnTo>
                    <a:pt x="1089753" y="709780"/>
                  </a:lnTo>
                  <a:lnTo>
                    <a:pt x="1079690" y="713755"/>
                  </a:lnTo>
                  <a:lnTo>
                    <a:pt x="1070421" y="717996"/>
                  </a:lnTo>
                  <a:lnTo>
                    <a:pt x="1060623" y="723032"/>
                  </a:lnTo>
                  <a:lnTo>
                    <a:pt x="1051355" y="728068"/>
                  </a:lnTo>
                  <a:lnTo>
                    <a:pt x="1042616" y="733899"/>
                  </a:lnTo>
                  <a:lnTo>
                    <a:pt x="1034142" y="739995"/>
                  </a:lnTo>
                  <a:lnTo>
                    <a:pt x="1025667" y="746356"/>
                  </a:lnTo>
                  <a:lnTo>
                    <a:pt x="1017723" y="753248"/>
                  </a:lnTo>
                  <a:lnTo>
                    <a:pt x="1010308" y="760669"/>
                  </a:lnTo>
                  <a:lnTo>
                    <a:pt x="1002893" y="768355"/>
                  </a:lnTo>
                  <a:lnTo>
                    <a:pt x="996008" y="776042"/>
                  </a:lnTo>
                  <a:lnTo>
                    <a:pt x="989388" y="784523"/>
                  </a:lnTo>
                  <a:lnTo>
                    <a:pt x="983562" y="793005"/>
                  </a:lnTo>
                  <a:lnTo>
                    <a:pt x="977736" y="802016"/>
                  </a:lnTo>
                  <a:lnTo>
                    <a:pt x="972704" y="811293"/>
                  </a:lnTo>
                  <a:lnTo>
                    <a:pt x="967673" y="820835"/>
                  </a:lnTo>
                  <a:lnTo>
                    <a:pt x="963171" y="830642"/>
                  </a:lnTo>
                  <a:lnTo>
                    <a:pt x="959464" y="840183"/>
                  </a:lnTo>
                  <a:lnTo>
                    <a:pt x="955756" y="850520"/>
                  </a:lnTo>
                  <a:lnTo>
                    <a:pt x="952843" y="860857"/>
                  </a:lnTo>
                  <a:lnTo>
                    <a:pt x="950460" y="871724"/>
                  </a:lnTo>
                  <a:lnTo>
                    <a:pt x="948606" y="882326"/>
                  </a:lnTo>
                  <a:lnTo>
                    <a:pt x="947282" y="893458"/>
                  </a:lnTo>
                  <a:lnTo>
                    <a:pt x="946223" y="904590"/>
                  </a:lnTo>
                  <a:lnTo>
                    <a:pt x="945958" y="915722"/>
                  </a:lnTo>
                  <a:lnTo>
                    <a:pt x="946223" y="927119"/>
                  </a:lnTo>
                  <a:lnTo>
                    <a:pt x="947282" y="938251"/>
                  </a:lnTo>
                  <a:lnTo>
                    <a:pt x="948606" y="949118"/>
                  </a:lnTo>
                  <a:lnTo>
                    <a:pt x="950460" y="959985"/>
                  </a:lnTo>
                  <a:lnTo>
                    <a:pt x="952843" y="970587"/>
                  </a:lnTo>
                  <a:lnTo>
                    <a:pt x="955756" y="980924"/>
                  </a:lnTo>
                  <a:lnTo>
                    <a:pt x="959464" y="991261"/>
                  </a:lnTo>
                  <a:lnTo>
                    <a:pt x="963171" y="1001333"/>
                  </a:lnTo>
                  <a:lnTo>
                    <a:pt x="967673" y="1011140"/>
                  </a:lnTo>
                  <a:lnTo>
                    <a:pt x="972704" y="1020416"/>
                  </a:lnTo>
                  <a:lnTo>
                    <a:pt x="977736" y="1029693"/>
                  </a:lnTo>
                  <a:lnTo>
                    <a:pt x="983562" y="1038440"/>
                  </a:lnTo>
                  <a:lnTo>
                    <a:pt x="989388" y="1047186"/>
                  </a:lnTo>
                  <a:lnTo>
                    <a:pt x="996008" y="1055403"/>
                  </a:lnTo>
                  <a:lnTo>
                    <a:pt x="1002893" y="1063354"/>
                  </a:lnTo>
                  <a:lnTo>
                    <a:pt x="1010308" y="1071041"/>
                  </a:lnTo>
                  <a:lnTo>
                    <a:pt x="1017723" y="1078197"/>
                  </a:lnTo>
                  <a:lnTo>
                    <a:pt x="1025667" y="1085088"/>
                  </a:lnTo>
                  <a:lnTo>
                    <a:pt x="1034142" y="1091714"/>
                  </a:lnTo>
                  <a:lnTo>
                    <a:pt x="1042616" y="1098075"/>
                  </a:lnTo>
                  <a:lnTo>
                    <a:pt x="1051355" y="1103641"/>
                  </a:lnTo>
                  <a:lnTo>
                    <a:pt x="1060623" y="1108942"/>
                  </a:lnTo>
                  <a:lnTo>
                    <a:pt x="1070421" y="1113713"/>
                  </a:lnTo>
                  <a:lnTo>
                    <a:pt x="1079690" y="1117954"/>
                  </a:lnTo>
                  <a:lnTo>
                    <a:pt x="1089753" y="1121930"/>
                  </a:lnTo>
                  <a:lnTo>
                    <a:pt x="1100081" y="1125375"/>
                  </a:lnTo>
                  <a:lnTo>
                    <a:pt x="1110408" y="1128291"/>
                  </a:lnTo>
                  <a:lnTo>
                    <a:pt x="1121001" y="1130941"/>
                  </a:lnTo>
                  <a:lnTo>
                    <a:pt x="1131858" y="1132797"/>
                  </a:lnTo>
                  <a:lnTo>
                    <a:pt x="1142981" y="1134387"/>
                  </a:lnTo>
                  <a:lnTo>
                    <a:pt x="1153838" y="1135182"/>
                  </a:lnTo>
                  <a:lnTo>
                    <a:pt x="1165225" y="1135447"/>
                  </a:lnTo>
                  <a:lnTo>
                    <a:pt x="1176347" y="1135182"/>
                  </a:lnTo>
                  <a:lnTo>
                    <a:pt x="1187470" y="1134387"/>
                  </a:lnTo>
                  <a:lnTo>
                    <a:pt x="1198592" y="1132797"/>
                  </a:lnTo>
                  <a:lnTo>
                    <a:pt x="1209185" y="1130941"/>
                  </a:lnTo>
                  <a:lnTo>
                    <a:pt x="1219777" y="1128291"/>
                  </a:lnTo>
                  <a:lnTo>
                    <a:pt x="1230370" y="1125375"/>
                  </a:lnTo>
                  <a:lnTo>
                    <a:pt x="1240433" y="1121930"/>
                  </a:lnTo>
                  <a:lnTo>
                    <a:pt x="1250496" y="1117954"/>
                  </a:lnTo>
                  <a:lnTo>
                    <a:pt x="1260029" y="1113713"/>
                  </a:lnTo>
                  <a:lnTo>
                    <a:pt x="1269563" y="1108942"/>
                  </a:lnTo>
                  <a:lnTo>
                    <a:pt x="1278831" y="1103641"/>
                  </a:lnTo>
                  <a:lnTo>
                    <a:pt x="1287835" y="1098075"/>
                  </a:lnTo>
                  <a:lnTo>
                    <a:pt x="1296309" y="1091714"/>
                  </a:lnTo>
                  <a:lnTo>
                    <a:pt x="1304783" y="1085088"/>
                  </a:lnTo>
                  <a:lnTo>
                    <a:pt x="1312463" y="1078197"/>
                  </a:lnTo>
                  <a:lnTo>
                    <a:pt x="1320142" y="1071041"/>
                  </a:lnTo>
                  <a:lnTo>
                    <a:pt x="1327557" y="1063354"/>
                  </a:lnTo>
                  <a:lnTo>
                    <a:pt x="1334442" y="1055403"/>
                  </a:lnTo>
                  <a:lnTo>
                    <a:pt x="1341063" y="1047186"/>
                  </a:lnTo>
                  <a:lnTo>
                    <a:pt x="1346889" y="1038440"/>
                  </a:lnTo>
                  <a:lnTo>
                    <a:pt x="1352715" y="1029693"/>
                  </a:lnTo>
                  <a:lnTo>
                    <a:pt x="1357746" y="1020416"/>
                  </a:lnTo>
                  <a:lnTo>
                    <a:pt x="1362778" y="1011140"/>
                  </a:lnTo>
                  <a:lnTo>
                    <a:pt x="1367280" y="1001333"/>
                  </a:lnTo>
                  <a:lnTo>
                    <a:pt x="1371252" y="991261"/>
                  </a:lnTo>
                  <a:lnTo>
                    <a:pt x="1374694" y="980924"/>
                  </a:lnTo>
                  <a:lnTo>
                    <a:pt x="1377607" y="970587"/>
                  </a:lnTo>
                  <a:lnTo>
                    <a:pt x="1380256" y="959985"/>
                  </a:lnTo>
                  <a:lnTo>
                    <a:pt x="1381844" y="949118"/>
                  </a:lnTo>
                  <a:lnTo>
                    <a:pt x="1383433" y="938251"/>
                  </a:lnTo>
                  <a:lnTo>
                    <a:pt x="1384228" y="927119"/>
                  </a:lnTo>
                  <a:lnTo>
                    <a:pt x="1384493" y="915722"/>
                  </a:lnTo>
                  <a:lnTo>
                    <a:pt x="1384228" y="904590"/>
                  </a:lnTo>
                  <a:lnTo>
                    <a:pt x="1383433" y="893458"/>
                  </a:lnTo>
                  <a:lnTo>
                    <a:pt x="1381844" y="882326"/>
                  </a:lnTo>
                  <a:lnTo>
                    <a:pt x="1380256" y="871724"/>
                  </a:lnTo>
                  <a:lnTo>
                    <a:pt x="1377607" y="860857"/>
                  </a:lnTo>
                  <a:lnTo>
                    <a:pt x="1374694" y="850520"/>
                  </a:lnTo>
                  <a:lnTo>
                    <a:pt x="1371252" y="840183"/>
                  </a:lnTo>
                  <a:lnTo>
                    <a:pt x="1367280" y="830642"/>
                  </a:lnTo>
                  <a:lnTo>
                    <a:pt x="1362778" y="820835"/>
                  </a:lnTo>
                  <a:lnTo>
                    <a:pt x="1357746" y="811293"/>
                  </a:lnTo>
                  <a:lnTo>
                    <a:pt x="1352715" y="802016"/>
                  </a:lnTo>
                  <a:lnTo>
                    <a:pt x="1346889" y="793005"/>
                  </a:lnTo>
                  <a:lnTo>
                    <a:pt x="1341063" y="784523"/>
                  </a:lnTo>
                  <a:lnTo>
                    <a:pt x="1334442" y="776042"/>
                  </a:lnTo>
                  <a:lnTo>
                    <a:pt x="1327557" y="768355"/>
                  </a:lnTo>
                  <a:lnTo>
                    <a:pt x="1320142" y="760669"/>
                  </a:lnTo>
                  <a:lnTo>
                    <a:pt x="1312463" y="753248"/>
                  </a:lnTo>
                  <a:lnTo>
                    <a:pt x="1304783" y="746356"/>
                  </a:lnTo>
                  <a:lnTo>
                    <a:pt x="1296309" y="739995"/>
                  </a:lnTo>
                  <a:lnTo>
                    <a:pt x="1287835" y="733899"/>
                  </a:lnTo>
                  <a:lnTo>
                    <a:pt x="1278831" y="728068"/>
                  </a:lnTo>
                  <a:lnTo>
                    <a:pt x="1269563" y="723032"/>
                  </a:lnTo>
                  <a:lnTo>
                    <a:pt x="1260029" y="717996"/>
                  </a:lnTo>
                  <a:lnTo>
                    <a:pt x="1250496" y="713755"/>
                  </a:lnTo>
                  <a:lnTo>
                    <a:pt x="1240433" y="709780"/>
                  </a:lnTo>
                  <a:lnTo>
                    <a:pt x="1230370" y="706334"/>
                  </a:lnTo>
                  <a:lnTo>
                    <a:pt x="1219777" y="703153"/>
                  </a:lnTo>
                  <a:lnTo>
                    <a:pt x="1209185" y="701033"/>
                  </a:lnTo>
                  <a:lnTo>
                    <a:pt x="1198592" y="698913"/>
                  </a:lnTo>
                  <a:lnTo>
                    <a:pt x="1187470" y="697587"/>
                  </a:lnTo>
                  <a:lnTo>
                    <a:pt x="1176347" y="696527"/>
                  </a:lnTo>
                  <a:lnTo>
                    <a:pt x="1165225" y="696262"/>
                  </a:lnTo>
                  <a:close/>
                  <a:moveTo>
                    <a:pt x="300700" y="696262"/>
                  </a:moveTo>
                  <a:lnTo>
                    <a:pt x="289338" y="696527"/>
                  </a:lnTo>
                  <a:lnTo>
                    <a:pt x="278504" y="697587"/>
                  </a:lnTo>
                  <a:lnTo>
                    <a:pt x="267406" y="698913"/>
                  </a:lnTo>
                  <a:lnTo>
                    <a:pt x="256572" y="701033"/>
                  </a:lnTo>
                  <a:lnTo>
                    <a:pt x="246003" y="703418"/>
                  </a:lnTo>
                  <a:lnTo>
                    <a:pt x="235698" y="706334"/>
                  </a:lnTo>
                  <a:lnTo>
                    <a:pt x="225393" y="709780"/>
                  </a:lnTo>
                  <a:lnTo>
                    <a:pt x="215616" y="713755"/>
                  </a:lnTo>
                  <a:lnTo>
                    <a:pt x="206104" y="717996"/>
                  </a:lnTo>
                  <a:lnTo>
                    <a:pt x="196591" y="723032"/>
                  </a:lnTo>
                  <a:lnTo>
                    <a:pt x="187343" y="728068"/>
                  </a:lnTo>
                  <a:lnTo>
                    <a:pt x="178623" y="733899"/>
                  </a:lnTo>
                  <a:lnTo>
                    <a:pt x="169903" y="739995"/>
                  </a:lnTo>
                  <a:lnTo>
                    <a:pt x="161448" y="746621"/>
                  </a:lnTo>
                  <a:lnTo>
                    <a:pt x="153785" y="753513"/>
                  </a:lnTo>
                  <a:lnTo>
                    <a:pt x="146122" y="760669"/>
                  </a:lnTo>
                  <a:lnTo>
                    <a:pt x="138988" y="768355"/>
                  </a:lnTo>
                  <a:lnTo>
                    <a:pt x="132118" y="776572"/>
                  </a:lnTo>
                  <a:lnTo>
                    <a:pt x="125512" y="784523"/>
                  </a:lnTo>
                  <a:lnTo>
                    <a:pt x="119170" y="793270"/>
                  </a:lnTo>
                  <a:lnTo>
                    <a:pt x="113621" y="802282"/>
                  </a:lnTo>
                  <a:lnTo>
                    <a:pt x="108337" y="811293"/>
                  </a:lnTo>
                  <a:lnTo>
                    <a:pt x="103580" y="820835"/>
                  </a:lnTo>
                  <a:lnTo>
                    <a:pt x="99353" y="830642"/>
                  </a:lnTo>
                  <a:lnTo>
                    <a:pt x="95389" y="840448"/>
                  </a:lnTo>
                  <a:lnTo>
                    <a:pt x="91954" y="850520"/>
                  </a:lnTo>
                  <a:lnTo>
                    <a:pt x="89047" y="861122"/>
                  </a:lnTo>
                  <a:lnTo>
                    <a:pt x="86405" y="871724"/>
                  </a:lnTo>
                  <a:lnTo>
                    <a:pt x="84555" y="882326"/>
                  </a:lnTo>
                  <a:lnTo>
                    <a:pt x="82970" y="893458"/>
                  </a:lnTo>
                  <a:lnTo>
                    <a:pt x="82177" y="904590"/>
                  </a:lnTo>
                  <a:lnTo>
                    <a:pt x="81913" y="915722"/>
                  </a:lnTo>
                  <a:lnTo>
                    <a:pt x="82177" y="927119"/>
                  </a:lnTo>
                  <a:lnTo>
                    <a:pt x="82970" y="938251"/>
                  </a:lnTo>
                  <a:lnTo>
                    <a:pt x="84555" y="949118"/>
                  </a:lnTo>
                  <a:lnTo>
                    <a:pt x="86405" y="959985"/>
                  </a:lnTo>
                  <a:lnTo>
                    <a:pt x="89047" y="970587"/>
                  </a:lnTo>
                  <a:lnTo>
                    <a:pt x="91954" y="980924"/>
                  </a:lnTo>
                  <a:lnTo>
                    <a:pt x="95389" y="991261"/>
                  </a:lnTo>
                  <a:lnTo>
                    <a:pt x="99353" y="1001333"/>
                  </a:lnTo>
                  <a:lnTo>
                    <a:pt x="103580" y="1011140"/>
                  </a:lnTo>
                  <a:lnTo>
                    <a:pt x="108337" y="1020416"/>
                  </a:lnTo>
                  <a:lnTo>
                    <a:pt x="113621" y="1029693"/>
                  </a:lnTo>
                  <a:lnTo>
                    <a:pt x="119170" y="1038440"/>
                  </a:lnTo>
                  <a:lnTo>
                    <a:pt x="125512" y="1047186"/>
                  </a:lnTo>
                  <a:lnTo>
                    <a:pt x="132118" y="1055403"/>
                  </a:lnTo>
                  <a:lnTo>
                    <a:pt x="138988" y="1063354"/>
                  </a:lnTo>
                  <a:lnTo>
                    <a:pt x="146122" y="1071041"/>
                  </a:lnTo>
                  <a:lnTo>
                    <a:pt x="153785" y="1078197"/>
                  </a:lnTo>
                  <a:lnTo>
                    <a:pt x="161448" y="1085088"/>
                  </a:lnTo>
                  <a:lnTo>
                    <a:pt x="169903" y="1091714"/>
                  </a:lnTo>
                  <a:lnTo>
                    <a:pt x="178359" y="1097810"/>
                  </a:lnTo>
                  <a:lnTo>
                    <a:pt x="187343" y="1103376"/>
                  </a:lnTo>
                  <a:lnTo>
                    <a:pt x="196591" y="1108942"/>
                  </a:lnTo>
                  <a:lnTo>
                    <a:pt x="206104" y="1113713"/>
                  </a:lnTo>
                  <a:lnTo>
                    <a:pt x="215616" y="1117954"/>
                  </a:lnTo>
                  <a:lnTo>
                    <a:pt x="225393" y="1121930"/>
                  </a:lnTo>
                  <a:lnTo>
                    <a:pt x="235698" y="1125375"/>
                  </a:lnTo>
                  <a:lnTo>
                    <a:pt x="246003" y="1128291"/>
                  </a:lnTo>
                  <a:lnTo>
                    <a:pt x="256572" y="1130941"/>
                  </a:lnTo>
                  <a:lnTo>
                    <a:pt x="267406" y="1132797"/>
                  </a:lnTo>
                  <a:lnTo>
                    <a:pt x="278504" y="1134387"/>
                  </a:lnTo>
                  <a:lnTo>
                    <a:pt x="289338" y="1135182"/>
                  </a:lnTo>
                  <a:lnTo>
                    <a:pt x="300700" y="1135447"/>
                  </a:lnTo>
                  <a:lnTo>
                    <a:pt x="311797" y="1135182"/>
                  </a:lnTo>
                  <a:lnTo>
                    <a:pt x="322895" y="1134387"/>
                  </a:lnTo>
                  <a:lnTo>
                    <a:pt x="333993" y="1132797"/>
                  </a:lnTo>
                  <a:lnTo>
                    <a:pt x="344827" y="1130941"/>
                  </a:lnTo>
                  <a:lnTo>
                    <a:pt x="355396" y="1128291"/>
                  </a:lnTo>
                  <a:lnTo>
                    <a:pt x="365701" y="1125375"/>
                  </a:lnTo>
                  <a:lnTo>
                    <a:pt x="376007" y="1121930"/>
                  </a:lnTo>
                  <a:lnTo>
                    <a:pt x="386048" y="1117954"/>
                  </a:lnTo>
                  <a:lnTo>
                    <a:pt x="395560" y="1113713"/>
                  </a:lnTo>
                  <a:lnTo>
                    <a:pt x="405072" y="1108942"/>
                  </a:lnTo>
                  <a:lnTo>
                    <a:pt x="414056" y="1103376"/>
                  </a:lnTo>
                  <a:lnTo>
                    <a:pt x="423040" y="1097810"/>
                  </a:lnTo>
                  <a:lnTo>
                    <a:pt x="431496" y="1091714"/>
                  </a:lnTo>
                  <a:lnTo>
                    <a:pt x="439951" y="1085088"/>
                  </a:lnTo>
                  <a:lnTo>
                    <a:pt x="447878" y="1078197"/>
                  </a:lnTo>
                  <a:lnTo>
                    <a:pt x="455541" y="1071041"/>
                  </a:lnTo>
                  <a:lnTo>
                    <a:pt x="462676" y="1063354"/>
                  </a:lnTo>
                  <a:lnTo>
                    <a:pt x="469546" y="1055403"/>
                  </a:lnTo>
                  <a:lnTo>
                    <a:pt x="476152" y="1047186"/>
                  </a:lnTo>
                  <a:lnTo>
                    <a:pt x="482229" y="1038440"/>
                  </a:lnTo>
                  <a:lnTo>
                    <a:pt x="488042" y="1029693"/>
                  </a:lnTo>
                  <a:lnTo>
                    <a:pt x="493063" y="1020416"/>
                  </a:lnTo>
                  <a:lnTo>
                    <a:pt x="498083" y="1011140"/>
                  </a:lnTo>
                  <a:lnTo>
                    <a:pt x="502311" y="1001333"/>
                  </a:lnTo>
                  <a:lnTo>
                    <a:pt x="506274" y="991261"/>
                  </a:lnTo>
                  <a:lnTo>
                    <a:pt x="509709" y="980924"/>
                  </a:lnTo>
                  <a:lnTo>
                    <a:pt x="512880" y="970587"/>
                  </a:lnTo>
                  <a:lnTo>
                    <a:pt x="515258" y="959985"/>
                  </a:lnTo>
                  <a:lnTo>
                    <a:pt x="517108" y="949118"/>
                  </a:lnTo>
                  <a:lnTo>
                    <a:pt x="518693" y="938251"/>
                  </a:lnTo>
                  <a:lnTo>
                    <a:pt x="519486" y="927119"/>
                  </a:lnTo>
                  <a:lnTo>
                    <a:pt x="519750" y="915722"/>
                  </a:lnTo>
                  <a:lnTo>
                    <a:pt x="519486" y="904590"/>
                  </a:lnTo>
                  <a:lnTo>
                    <a:pt x="518693" y="893458"/>
                  </a:lnTo>
                  <a:lnTo>
                    <a:pt x="517108" y="882326"/>
                  </a:lnTo>
                  <a:lnTo>
                    <a:pt x="515258" y="871724"/>
                  </a:lnTo>
                  <a:lnTo>
                    <a:pt x="512880" y="861122"/>
                  </a:lnTo>
                  <a:lnTo>
                    <a:pt x="509709" y="850520"/>
                  </a:lnTo>
                  <a:lnTo>
                    <a:pt x="506274" y="840448"/>
                  </a:lnTo>
                  <a:lnTo>
                    <a:pt x="502311" y="830642"/>
                  </a:lnTo>
                  <a:lnTo>
                    <a:pt x="498083" y="820835"/>
                  </a:lnTo>
                  <a:lnTo>
                    <a:pt x="493063" y="811293"/>
                  </a:lnTo>
                  <a:lnTo>
                    <a:pt x="487778" y="802282"/>
                  </a:lnTo>
                  <a:lnTo>
                    <a:pt x="481965" y="793270"/>
                  </a:lnTo>
                  <a:lnTo>
                    <a:pt x="476152" y="784523"/>
                  </a:lnTo>
                  <a:lnTo>
                    <a:pt x="469546" y="776572"/>
                  </a:lnTo>
                  <a:lnTo>
                    <a:pt x="462676" y="768355"/>
                  </a:lnTo>
                  <a:lnTo>
                    <a:pt x="455541" y="760669"/>
                  </a:lnTo>
                  <a:lnTo>
                    <a:pt x="447878" y="753513"/>
                  </a:lnTo>
                  <a:lnTo>
                    <a:pt x="439951" y="746621"/>
                  </a:lnTo>
                  <a:lnTo>
                    <a:pt x="431496" y="739995"/>
                  </a:lnTo>
                  <a:lnTo>
                    <a:pt x="423040" y="733899"/>
                  </a:lnTo>
                  <a:lnTo>
                    <a:pt x="414056" y="728068"/>
                  </a:lnTo>
                  <a:lnTo>
                    <a:pt x="405072" y="723032"/>
                  </a:lnTo>
                  <a:lnTo>
                    <a:pt x="395560" y="717996"/>
                  </a:lnTo>
                  <a:lnTo>
                    <a:pt x="386048" y="713755"/>
                  </a:lnTo>
                  <a:lnTo>
                    <a:pt x="376007" y="709780"/>
                  </a:lnTo>
                  <a:lnTo>
                    <a:pt x="365701" y="706334"/>
                  </a:lnTo>
                  <a:lnTo>
                    <a:pt x="355396" y="703418"/>
                  </a:lnTo>
                  <a:lnTo>
                    <a:pt x="344563" y="701033"/>
                  </a:lnTo>
                  <a:lnTo>
                    <a:pt x="333993" y="698913"/>
                  </a:lnTo>
                  <a:lnTo>
                    <a:pt x="322895" y="697587"/>
                  </a:lnTo>
                  <a:lnTo>
                    <a:pt x="311797" y="696527"/>
                  </a:lnTo>
                  <a:lnTo>
                    <a:pt x="300700" y="696262"/>
                  </a:lnTo>
                  <a:close/>
                  <a:moveTo>
                    <a:pt x="1157546" y="614362"/>
                  </a:moveTo>
                  <a:lnTo>
                    <a:pt x="1165490" y="614362"/>
                  </a:lnTo>
                  <a:lnTo>
                    <a:pt x="1173170" y="614362"/>
                  </a:lnTo>
                  <a:lnTo>
                    <a:pt x="1180849" y="614627"/>
                  </a:lnTo>
                  <a:lnTo>
                    <a:pt x="1188794" y="615157"/>
                  </a:lnTo>
                  <a:lnTo>
                    <a:pt x="1196209" y="615687"/>
                  </a:lnTo>
                  <a:lnTo>
                    <a:pt x="1203888" y="616483"/>
                  </a:lnTo>
                  <a:lnTo>
                    <a:pt x="1211303" y="617808"/>
                  </a:lnTo>
                  <a:lnTo>
                    <a:pt x="1218718" y="618868"/>
                  </a:lnTo>
                  <a:lnTo>
                    <a:pt x="1226133" y="620193"/>
                  </a:lnTo>
                  <a:lnTo>
                    <a:pt x="1233283" y="622049"/>
                  </a:lnTo>
                  <a:lnTo>
                    <a:pt x="1240698" y="623639"/>
                  </a:lnTo>
                  <a:lnTo>
                    <a:pt x="1247848" y="625759"/>
                  </a:lnTo>
                  <a:lnTo>
                    <a:pt x="1254998" y="627615"/>
                  </a:lnTo>
                  <a:lnTo>
                    <a:pt x="1261883" y="630000"/>
                  </a:lnTo>
                  <a:lnTo>
                    <a:pt x="1269033" y="632386"/>
                  </a:lnTo>
                  <a:lnTo>
                    <a:pt x="1275918" y="635036"/>
                  </a:lnTo>
                  <a:lnTo>
                    <a:pt x="1282803" y="637687"/>
                  </a:lnTo>
                  <a:lnTo>
                    <a:pt x="1289159" y="640867"/>
                  </a:lnTo>
                  <a:lnTo>
                    <a:pt x="1295779" y="643783"/>
                  </a:lnTo>
                  <a:lnTo>
                    <a:pt x="1302400" y="647228"/>
                  </a:lnTo>
                  <a:lnTo>
                    <a:pt x="1309020" y="650674"/>
                  </a:lnTo>
                  <a:lnTo>
                    <a:pt x="1315376" y="654119"/>
                  </a:lnTo>
                  <a:lnTo>
                    <a:pt x="1321466" y="657830"/>
                  </a:lnTo>
                  <a:lnTo>
                    <a:pt x="1327557" y="661806"/>
                  </a:lnTo>
                  <a:lnTo>
                    <a:pt x="1333913" y="665517"/>
                  </a:lnTo>
                  <a:lnTo>
                    <a:pt x="1339474" y="669757"/>
                  </a:lnTo>
                  <a:lnTo>
                    <a:pt x="1345565" y="673998"/>
                  </a:lnTo>
                  <a:lnTo>
                    <a:pt x="1351391" y="678239"/>
                  </a:lnTo>
                  <a:lnTo>
                    <a:pt x="1356952" y="683010"/>
                  </a:lnTo>
                  <a:lnTo>
                    <a:pt x="1362513" y="687516"/>
                  </a:lnTo>
                  <a:lnTo>
                    <a:pt x="1367809" y="692286"/>
                  </a:lnTo>
                  <a:lnTo>
                    <a:pt x="1373370" y="697587"/>
                  </a:lnTo>
                  <a:lnTo>
                    <a:pt x="1378402" y="702358"/>
                  </a:lnTo>
                  <a:lnTo>
                    <a:pt x="1383433" y="707394"/>
                  </a:lnTo>
                  <a:lnTo>
                    <a:pt x="1388465" y="712960"/>
                  </a:lnTo>
                  <a:lnTo>
                    <a:pt x="1392967" y="718261"/>
                  </a:lnTo>
                  <a:lnTo>
                    <a:pt x="1397998" y="723827"/>
                  </a:lnTo>
                  <a:lnTo>
                    <a:pt x="1402500" y="729658"/>
                  </a:lnTo>
                  <a:lnTo>
                    <a:pt x="1406737" y="735224"/>
                  </a:lnTo>
                  <a:lnTo>
                    <a:pt x="1410974" y="741055"/>
                  </a:lnTo>
                  <a:lnTo>
                    <a:pt x="1414946" y="746886"/>
                  </a:lnTo>
                  <a:lnTo>
                    <a:pt x="1418919" y="752983"/>
                  </a:lnTo>
                  <a:lnTo>
                    <a:pt x="1423156" y="759344"/>
                  </a:lnTo>
                  <a:lnTo>
                    <a:pt x="1426863" y="765705"/>
                  </a:lnTo>
                  <a:lnTo>
                    <a:pt x="1430306" y="771801"/>
                  </a:lnTo>
                  <a:lnTo>
                    <a:pt x="1433483" y="778427"/>
                  </a:lnTo>
                  <a:lnTo>
                    <a:pt x="1436926" y="785053"/>
                  </a:lnTo>
                  <a:lnTo>
                    <a:pt x="1439839" y="791680"/>
                  </a:lnTo>
                  <a:lnTo>
                    <a:pt x="1443017" y="798306"/>
                  </a:lnTo>
                  <a:lnTo>
                    <a:pt x="1445665" y="804932"/>
                  </a:lnTo>
                  <a:lnTo>
                    <a:pt x="1448578" y="811823"/>
                  </a:lnTo>
                  <a:lnTo>
                    <a:pt x="1450696" y="818980"/>
                  </a:lnTo>
                  <a:lnTo>
                    <a:pt x="1453080" y="825871"/>
                  </a:lnTo>
                  <a:lnTo>
                    <a:pt x="1455463" y="833027"/>
                  </a:lnTo>
                  <a:lnTo>
                    <a:pt x="1457052" y="840183"/>
                  </a:lnTo>
                  <a:lnTo>
                    <a:pt x="1459171" y="847605"/>
                  </a:lnTo>
                  <a:lnTo>
                    <a:pt x="1460495" y="854761"/>
                  </a:lnTo>
                  <a:lnTo>
                    <a:pt x="1461819" y="862182"/>
                  </a:lnTo>
                  <a:lnTo>
                    <a:pt x="1463143" y="869604"/>
                  </a:lnTo>
                  <a:lnTo>
                    <a:pt x="1464202" y="877555"/>
                  </a:lnTo>
                  <a:lnTo>
                    <a:pt x="1464997" y="884977"/>
                  </a:lnTo>
                  <a:lnTo>
                    <a:pt x="1465791" y="892663"/>
                  </a:lnTo>
                  <a:lnTo>
                    <a:pt x="1466321" y="900349"/>
                  </a:lnTo>
                  <a:lnTo>
                    <a:pt x="1466585" y="908036"/>
                  </a:lnTo>
                  <a:lnTo>
                    <a:pt x="1466850" y="915722"/>
                  </a:lnTo>
                  <a:lnTo>
                    <a:pt x="1466585" y="923674"/>
                  </a:lnTo>
                  <a:lnTo>
                    <a:pt x="1466321" y="931625"/>
                  </a:lnTo>
                  <a:lnTo>
                    <a:pt x="1465791" y="939046"/>
                  </a:lnTo>
                  <a:lnTo>
                    <a:pt x="1464997" y="946733"/>
                  </a:lnTo>
                  <a:lnTo>
                    <a:pt x="1464202" y="954419"/>
                  </a:lnTo>
                  <a:lnTo>
                    <a:pt x="1463143" y="961841"/>
                  </a:lnTo>
                  <a:lnTo>
                    <a:pt x="1461819" y="969262"/>
                  </a:lnTo>
                  <a:lnTo>
                    <a:pt x="1460495" y="976683"/>
                  </a:lnTo>
                  <a:lnTo>
                    <a:pt x="1459171" y="984105"/>
                  </a:lnTo>
                  <a:lnTo>
                    <a:pt x="1457052" y="991261"/>
                  </a:lnTo>
                  <a:lnTo>
                    <a:pt x="1455463" y="998417"/>
                  </a:lnTo>
                  <a:lnTo>
                    <a:pt x="1453080" y="1005574"/>
                  </a:lnTo>
                  <a:lnTo>
                    <a:pt x="1450696" y="1012730"/>
                  </a:lnTo>
                  <a:lnTo>
                    <a:pt x="1448578" y="1019621"/>
                  </a:lnTo>
                  <a:lnTo>
                    <a:pt x="1445665" y="1026512"/>
                  </a:lnTo>
                  <a:lnTo>
                    <a:pt x="1443017" y="1033404"/>
                  </a:lnTo>
                  <a:lnTo>
                    <a:pt x="1439839" y="1040295"/>
                  </a:lnTo>
                  <a:lnTo>
                    <a:pt x="1436926" y="1046921"/>
                  </a:lnTo>
                  <a:lnTo>
                    <a:pt x="1433483" y="1053282"/>
                  </a:lnTo>
                  <a:lnTo>
                    <a:pt x="1430306" y="1059643"/>
                  </a:lnTo>
                  <a:lnTo>
                    <a:pt x="1426863" y="1066270"/>
                  </a:lnTo>
                  <a:lnTo>
                    <a:pt x="1423156" y="1072631"/>
                  </a:lnTo>
                  <a:lnTo>
                    <a:pt x="1418919" y="1078462"/>
                  </a:lnTo>
                  <a:lnTo>
                    <a:pt x="1414946" y="1084558"/>
                  </a:lnTo>
                  <a:lnTo>
                    <a:pt x="1410974" y="1090654"/>
                  </a:lnTo>
                  <a:lnTo>
                    <a:pt x="1406737" y="1096485"/>
                  </a:lnTo>
                  <a:lnTo>
                    <a:pt x="1402500" y="1102316"/>
                  </a:lnTo>
                  <a:lnTo>
                    <a:pt x="1397998" y="1107882"/>
                  </a:lnTo>
                  <a:lnTo>
                    <a:pt x="1392967" y="1113448"/>
                  </a:lnTo>
                  <a:lnTo>
                    <a:pt x="1388465" y="1118749"/>
                  </a:lnTo>
                  <a:lnTo>
                    <a:pt x="1383433" y="1124050"/>
                  </a:lnTo>
                  <a:lnTo>
                    <a:pt x="1378402" y="1129086"/>
                  </a:lnTo>
                  <a:lnTo>
                    <a:pt x="1373370" y="1134387"/>
                  </a:lnTo>
                  <a:lnTo>
                    <a:pt x="1367809" y="1139158"/>
                  </a:lnTo>
                  <a:lnTo>
                    <a:pt x="1362513" y="1143929"/>
                  </a:lnTo>
                  <a:lnTo>
                    <a:pt x="1356952" y="1148965"/>
                  </a:lnTo>
                  <a:lnTo>
                    <a:pt x="1351391" y="1153205"/>
                  </a:lnTo>
                  <a:lnTo>
                    <a:pt x="1345565" y="1157711"/>
                  </a:lnTo>
                  <a:lnTo>
                    <a:pt x="1339474" y="1161952"/>
                  </a:lnTo>
                  <a:lnTo>
                    <a:pt x="1333913" y="1166193"/>
                  </a:lnTo>
                  <a:lnTo>
                    <a:pt x="1327557" y="1170169"/>
                  </a:lnTo>
                  <a:lnTo>
                    <a:pt x="1321466" y="1174144"/>
                  </a:lnTo>
                  <a:lnTo>
                    <a:pt x="1315376" y="1177855"/>
                  </a:lnTo>
                  <a:lnTo>
                    <a:pt x="1309020" y="1181301"/>
                  </a:lnTo>
                  <a:lnTo>
                    <a:pt x="1302400" y="1184746"/>
                  </a:lnTo>
                  <a:lnTo>
                    <a:pt x="1295779" y="1187927"/>
                  </a:lnTo>
                  <a:lnTo>
                    <a:pt x="1289159" y="1190842"/>
                  </a:lnTo>
                  <a:lnTo>
                    <a:pt x="1282803" y="1193758"/>
                  </a:lnTo>
                  <a:lnTo>
                    <a:pt x="1275918" y="1196673"/>
                  </a:lnTo>
                  <a:lnTo>
                    <a:pt x="1269033" y="1199324"/>
                  </a:lnTo>
                  <a:lnTo>
                    <a:pt x="1261883" y="1201974"/>
                  </a:lnTo>
                  <a:lnTo>
                    <a:pt x="1254998" y="1204095"/>
                  </a:lnTo>
                  <a:lnTo>
                    <a:pt x="1247848" y="1206215"/>
                  </a:lnTo>
                  <a:lnTo>
                    <a:pt x="1240698" y="1208070"/>
                  </a:lnTo>
                  <a:lnTo>
                    <a:pt x="1233283" y="1209926"/>
                  </a:lnTo>
                  <a:lnTo>
                    <a:pt x="1226133" y="1211516"/>
                  </a:lnTo>
                  <a:lnTo>
                    <a:pt x="1218718" y="1213106"/>
                  </a:lnTo>
                  <a:lnTo>
                    <a:pt x="1211303" y="1214167"/>
                  </a:lnTo>
                  <a:lnTo>
                    <a:pt x="1203888" y="1215227"/>
                  </a:lnTo>
                  <a:lnTo>
                    <a:pt x="1196209" y="1216022"/>
                  </a:lnTo>
                  <a:lnTo>
                    <a:pt x="1188794" y="1216817"/>
                  </a:lnTo>
                  <a:lnTo>
                    <a:pt x="1180849" y="1217347"/>
                  </a:lnTo>
                  <a:lnTo>
                    <a:pt x="1173170" y="1217612"/>
                  </a:lnTo>
                  <a:lnTo>
                    <a:pt x="1165490" y="1217612"/>
                  </a:lnTo>
                  <a:lnTo>
                    <a:pt x="1157546" y="1217612"/>
                  </a:lnTo>
                  <a:lnTo>
                    <a:pt x="1149866" y="1217347"/>
                  </a:lnTo>
                  <a:lnTo>
                    <a:pt x="1142186" y="1216817"/>
                  </a:lnTo>
                  <a:lnTo>
                    <a:pt x="1134771" y="1216022"/>
                  </a:lnTo>
                  <a:lnTo>
                    <a:pt x="1126827" y="1215227"/>
                  </a:lnTo>
                  <a:lnTo>
                    <a:pt x="1119412" y="1214167"/>
                  </a:lnTo>
                  <a:lnTo>
                    <a:pt x="1111997" y="1213106"/>
                  </a:lnTo>
                  <a:lnTo>
                    <a:pt x="1104582" y="1211516"/>
                  </a:lnTo>
                  <a:lnTo>
                    <a:pt x="1097168" y="1209926"/>
                  </a:lnTo>
                  <a:lnTo>
                    <a:pt x="1090018" y="1208070"/>
                  </a:lnTo>
                  <a:lnTo>
                    <a:pt x="1082868" y="1206215"/>
                  </a:lnTo>
                  <a:lnTo>
                    <a:pt x="1075718" y="1204095"/>
                  </a:lnTo>
                  <a:lnTo>
                    <a:pt x="1068568" y="1201974"/>
                  </a:lnTo>
                  <a:lnTo>
                    <a:pt x="1061682" y="1199324"/>
                  </a:lnTo>
                  <a:lnTo>
                    <a:pt x="1054797" y="1196673"/>
                  </a:lnTo>
                  <a:lnTo>
                    <a:pt x="1048177" y="1193758"/>
                  </a:lnTo>
                  <a:lnTo>
                    <a:pt x="1041292" y="1190842"/>
                  </a:lnTo>
                  <a:lnTo>
                    <a:pt x="1034671" y="1187927"/>
                  </a:lnTo>
                  <a:lnTo>
                    <a:pt x="1028051" y="1184746"/>
                  </a:lnTo>
                  <a:lnTo>
                    <a:pt x="1021695" y="1181301"/>
                  </a:lnTo>
                  <a:lnTo>
                    <a:pt x="1015075" y="1177855"/>
                  </a:lnTo>
                  <a:lnTo>
                    <a:pt x="1009249" y="1174144"/>
                  </a:lnTo>
                  <a:lnTo>
                    <a:pt x="1002893" y="1170169"/>
                  </a:lnTo>
                  <a:lnTo>
                    <a:pt x="996803" y="1166193"/>
                  </a:lnTo>
                  <a:lnTo>
                    <a:pt x="990977" y="1161952"/>
                  </a:lnTo>
                  <a:lnTo>
                    <a:pt x="984886" y="1157711"/>
                  </a:lnTo>
                  <a:lnTo>
                    <a:pt x="979060" y="1153205"/>
                  </a:lnTo>
                  <a:lnTo>
                    <a:pt x="973499" y="1148965"/>
                  </a:lnTo>
                  <a:lnTo>
                    <a:pt x="967938" y="1143929"/>
                  </a:lnTo>
                  <a:lnTo>
                    <a:pt x="962641" y="1139158"/>
                  </a:lnTo>
                  <a:lnTo>
                    <a:pt x="957345" y="1134387"/>
                  </a:lnTo>
                  <a:lnTo>
                    <a:pt x="952049" y="1129351"/>
                  </a:lnTo>
                  <a:lnTo>
                    <a:pt x="947282" y="1124050"/>
                  </a:lnTo>
                  <a:lnTo>
                    <a:pt x="941986" y="1118749"/>
                  </a:lnTo>
                  <a:lnTo>
                    <a:pt x="937484" y="1113448"/>
                  </a:lnTo>
                  <a:lnTo>
                    <a:pt x="932452" y="1107882"/>
                  </a:lnTo>
                  <a:lnTo>
                    <a:pt x="927950" y="1102316"/>
                  </a:lnTo>
                  <a:lnTo>
                    <a:pt x="923713" y="1096485"/>
                  </a:lnTo>
                  <a:lnTo>
                    <a:pt x="919476" y="1090654"/>
                  </a:lnTo>
                  <a:lnTo>
                    <a:pt x="915504" y="1084558"/>
                  </a:lnTo>
                  <a:lnTo>
                    <a:pt x="911532" y="1078462"/>
                  </a:lnTo>
                  <a:lnTo>
                    <a:pt x="907560" y="1072631"/>
                  </a:lnTo>
                  <a:lnTo>
                    <a:pt x="903587" y="1066270"/>
                  </a:lnTo>
                  <a:lnTo>
                    <a:pt x="900410" y="1059643"/>
                  </a:lnTo>
                  <a:lnTo>
                    <a:pt x="896967" y="1053282"/>
                  </a:lnTo>
                  <a:lnTo>
                    <a:pt x="893524" y="1046921"/>
                  </a:lnTo>
                  <a:lnTo>
                    <a:pt x="890347" y="1040295"/>
                  </a:lnTo>
                  <a:lnTo>
                    <a:pt x="887434" y="1033404"/>
                  </a:lnTo>
                  <a:lnTo>
                    <a:pt x="884521" y="1026512"/>
                  </a:lnTo>
                  <a:lnTo>
                    <a:pt x="881873" y="1019621"/>
                  </a:lnTo>
                  <a:lnTo>
                    <a:pt x="879754" y="1012730"/>
                  </a:lnTo>
                  <a:lnTo>
                    <a:pt x="877371" y="1005574"/>
                  </a:lnTo>
                  <a:lnTo>
                    <a:pt x="875252" y="998417"/>
                  </a:lnTo>
                  <a:lnTo>
                    <a:pt x="873134" y="991261"/>
                  </a:lnTo>
                  <a:lnTo>
                    <a:pt x="871545" y="984105"/>
                  </a:lnTo>
                  <a:lnTo>
                    <a:pt x="869956" y="976683"/>
                  </a:lnTo>
                  <a:lnTo>
                    <a:pt x="868632" y="969262"/>
                  </a:lnTo>
                  <a:lnTo>
                    <a:pt x="867043" y="961841"/>
                  </a:lnTo>
                  <a:lnTo>
                    <a:pt x="866248" y="954419"/>
                  </a:lnTo>
                  <a:lnTo>
                    <a:pt x="865454" y="946733"/>
                  </a:lnTo>
                  <a:lnTo>
                    <a:pt x="864660" y="939311"/>
                  </a:lnTo>
                  <a:lnTo>
                    <a:pt x="864395" y="931625"/>
                  </a:lnTo>
                  <a:lnTo>
                    <a:pt x="863600" y="923674"/>
                  </a:lnTo>
                  <a:lnTo>
                    <a:pt x="863600" y="915722"/>
                  </a:lnTo>
                  <a:lnTo>
                    <a:pt x="863600" y="908036"/>
                  </a:lnTo>
                  <a:lnTo>
                    <a:pt x="864395" y="900349"/>
                  </a:lnTo>
                  <a:lnTo>
                    <a:pt x="864660" y="892663"/>
                  </a:lnTo>
                  <a:lnTo>
                    <a:pt x="865454" y="884977"/>
                  </a:lnTo>
                  <a:lnTo>
                    <a:pt x="866248" y="877555"/>
                  </a:lnTo>
                  <a:lnTo>
                    <a:pt x="867043" y="869604"/>
                  </a:lnTo>
                  <a:lnTo>
                    <a:pt x="868632" y="862182"/>
                  </a:lnTo>
                  <a:lnTo>
                    <a:pt x="869956" y="854761"/>
                  </a:lnTo>
                  <a:lnTo>
                    <a:pt x="871545" y="847605"/>
                  </a:lnTo>
                  <a:lnTo>
                    <a:pt x="873134" y="840183"/>
                  </a:lnTo>
                  <a:lnTo>
                    <a:pt x="875252" y="833027"/>
                  </a:lnTo>
                  <a:lnTo>
                    <a:pt x="877371" y="825871"/>
                  </a:lnTo>
                  <a:lnTo>
                    <a:pt x="879754" y="818980"/>
                  </a:lnTo>
                  <a:lnTo>
                    <a:pt x="881873" y="811823"/>
                  </a:lnTo>
                  <a:lnTo>
                    <a:pt x="884521" y="804932"/>
                  </a:lnTo>
                  <a:lnTo>
                    <a:pt x="887434" y="798306"/>
                  </a:lnTo>
                  <a:lnTo>
                    <a:pt x="890347" y="791680"/>
                  </a:lnTo>
                  <a:lnTo>
                    <a:pt x="893524" y="785053"/>
                  </a:lnTo>
                  <a:lnTo>
                    <a:pt x="896967" y="778427"/>
                  </a:lnTo>
                  <a:lnTo>
                    <a:pt x="900410" y="771801"/>
                  </a:lnTo>
                  <a:lnTo>
                    <a:pt x="903587" y="765705"/>
                  </a:lnTo>
                  <a:lnTo>
                    <a:pt x="907560" y="759344"/>
                  </a:lnTo>
                  <a:lnTo>
                    <a:pt x="911532" y="752983"/>
                  </a:lnTo>
                  <a:lnTo>
                    <a:pt x="915504" y="746886"/>
                  </a:lnTo>
                  <a:lnTo>
                    <a:pt x="919476" y="741055"/>
                  </a:lnTo>
                  <a:lnTo>
                    <a:pt x="923713" y="735224"/>
                  </a:lnTo>
                  <a:lnTo>
                    <a:pt x="927950" y="729658"/>
                  </a:lnTo>
                  <a:lnTo>
                    <a:pt x="932452" y="723827"/>
                  </a:lnTo>
                  <a:lnTo>
                    <a:pt x="937484" y="718261"/>
                  </a:lnTo>
                  <a:lnTo>
                    <a:pt x="941986" y="712960"/>
                  </a:lnTo>
                  <a:lnTo>
                    <a:pt x="947282" y="707394"/>
                  </a:lnTo>
                  <a:lnTo>
                    <a:pt x="952049" y="702358"/>
                  </a:lnTo>
                  <a:lnTo>
                    <a:pt x="957345" y="697587"/>
                  </a:lnTo>
                  <a:lnTo>
                    <a:pt x="962641" y="692286"/>
                  </a:lnTo>
                  <a:lnTo>
                    <a:pt x="967938" y="687781"/>
                  </a:lnTo>
                  <a:lnTo>
                    <a:pt x="973499" y="683010"/>
                  </a:lnTo>
                  <a:lnTo>
                    <a:pt x="979060" y="678239"/>
                  </a:lnTo>
                  <a:lnTo>
                    <a:pt x="984886" y="673998"/>
                  </a:lnTo>
                  <a:lnTo>
                    <a:pt x="990977" y="669757"/>
                  </a:lnTo>
                  <a:lnTo>
                    <a:pt x="996803" y="665782"/>
                  </a:lnTo>
                  <a:lnTo>
                    <a:pt x="1002893" y="661806"/>
                  </a:lnTo>
                  <a:lnTo>
                    <a:pt x="1009249" y="657830"/>
                  </a:lnTo>
                  <a:lnTo>
                    <a:pt x="1015075" y="654119"/>
                  </a:lnTo>
                  <a:lnTo>
                    <a:pt x="1021695" y="650674"/>
                  </a:lnTo>
                  <a:lnTo>
                    <a:pt x="1028051" y="647228"/>
                  </a:lnTo>
                  <a:lnTo>
                    <a:pt x="1034671" y="643783"/>
                  </a:lnTo>
                  <a:lnTo>
                    <a:pt x="1041292" y="640867"/>
                  </a:lnTo>
                  <a:lnTo>
                    <a:pt x="1048177" y="637687"/>
                  </a:lnTo>
                  <a:lnTo>
                    <a:pt x="1054797" y="635036"/>
                  </a:lnTo>
                  <a:lnTo>
                    <a:pt x="1061682" y="632386"/>
                  </a:lnTo>
                  <a:lnTo>
                    <a:pt x="1068568" y="630000"/>
                  </a:lnTo>
                  <a:lnTo>
                    <a:pt x="1075718" y="627615"/>
                  </a:lnTo>
                  <a:lnTo>
                    <a:pt x="1082868" y="625759"/>
                  </a:lnTo>
                  <a:lnTo>
                    <a:pt x="1090018" y="623639"/>
                  </a:lnTo>
                  <a:lnTo>
                    <a:pt x="1097168" y="622049"/>
                  </a:lnTo>
                  <a:lnTo>
                    <a:pt x="1104582" y="620193"/>
                  </a:lnTo>
                  <a:lnTo>
                    <a:pt x="1111997" y="618868"/>
                  </a:lnTo>
                  <a:lnTo>
                    <a:pt x="1119412" y="617808"/>
                  </a:lnTo>
                  <a:lnTo>
                    <a:pt x="1126827" y="616483"/>
                  </a:lnTo>
                  <a:lnTo>
                    <a:pt x="1134771" y="615687"/>
                  </a:lnTo>
                  <a:lnTo>
                    <a:pt x="1142186" y="615157"/>
                  </a:lnTo>
                  <a:lnTo>
                    <a:pt x="1149866" y="614627"/>
                  </a:lnTo>
                  <a:lnTo>
                    <a:pt x="1157546" y="614362"/>
                  </a:lnTo>
                  <a:close/>
                  <a:moveTo>
                    <a:pt x="292773" y="614362"/>
                  </a:moveTo>
                  <a:lnTo>
                    <a:pt x="300700" y="614362"/>
                  </a:lnTo>
                  <a:lnTo>
                    <a:pt x="308362" y="614362"/>
                  </a:lnTo>
                  <a:lnTo>
                    <a:pt x="316025" y="614627"/>
                  </a:lnTo>
                  <a:lnTo>
                    <a:pt x="323688" y="615157"/>
                  </a:lnTo>
                  <a:lnTo>
                    <a:pt x="331351" y="615687"/>
                  </a:lnTo>
                  <a:lnTo>
                    <a:pt x="339014" y="616483"/>
                  </a:lnTo>
                  <a:lnTo>
                    <a:pt x="346412" y="617808"/>
                  </a:lnTo>
                  <a:lnTo>
                    <a:pt x="354075" y="618868"/>
                  </a:lnTo>
                  <a:lnTo>
                    <a:pt x="361209" y="620193"/>
                  </a:lnTo>
                  <a:lnTo>
                    <a:pt x="368608" y="622049"/>
                  </a:lnTo>
                  <a:lnTo>
                    <a:pt x="375742" y="623639"/>
                  </a:lnTo>
                  <a:lnTo>
                    <a:pt x="383141" y="625759"/>
                  </a:lnTo>
                  <a:lnTo>
                    <a:pt x="390275" y="627615"/>
                  </a:lnTo>
                  <a:lnTo>
                    <a:pt x="397145" y="630000"/>
                  </a:lnTo>
                  <a:lnTo>
                    <a:pt x="404280" y="632386"/>
                  </a:lnTo>
                  <a:lnTo>
                    <a:pt x="411150" y="635036"/>
                  </a:lnTo>
                  <a:lnTo>
                    <a:pt x="418020" y="637687"/>
                  </a:lnTo>
                  <a:lnTo>
                    <a:pt x="424362" y="640867"/>
                  </a:lnTo>
                  <a:lnTo>
                    <a:pt x="430967" y="643783"/>
                  </a:lnTo>
                  <a:lnTo>
                    <a:pt x="437573" y="647228"/>
                  </a:lnTo>
                  <a:lnTo>
                    <a:pt x="444179" y="650674"/>
                  </a:lnTo>
                  <a:lnTo>
                    <a:pt x="450521" y="654119"/>
                  </a:lnTo>
                  <a:lnTo>
                    <a:pt x="456598" y="657830"/>
                  </a:lnTo>
                  <a:lnTo>
                    <a:pt x="462940" y="661806"/>
                  </a:lnTo>
                  <a:lnTo>
                    <a:pt x="469017" y="665782"/>
                  </a:lnTo>
                  <a:lnTo>
                    <a:pt x="474830" y="669757"/>
                  </a:lnTo>
                  <a:lnTo>
                    <a:pt x="480644" y="673998"/>
                  </a:lnTo>
                  <a:lnTo>
                    <a:pt x="486457" y="678239"/>
                  </a:lnTo>
                  <a:lnTo>
                    <a:pt x="492006" y="683010"/>
                  </a:lnTo>
                  <a:lnTo>
                    <a:pt x="497555" y="687781"/>
                  </a:lnTo>
                  <a:lnTo>
                    <a:pt x="502839" y="692286"/>
                  </a:lnTo>
                  <a:lnTo>
                    <a:pt x="508388" y="697587"/>
                  </a:lnTo>
                  <a:lnTo>
                    <a:pt x="513409" y="702358"/>
                  </a:lnTo>
                  <a:lnTo>
                    <a:pt x="518693" y="707394"/>
                  </a:lnTo>
                  <a:lnTo>
                    <a:pt x="523450" y="712960"/>
                  </a:lnTo>
                  <a:lnTo>
                    <a:pt x="528206" y="718261"/>
                  </a:lnTo>
                  <a:lnTo>
                    <a:pt x="532698" y="723827"/>
                  </a:lnTo>
                  <a:lnTo>
                    <a:pt x="537454" y="729658"/>
                  </a:lnTo>
                  <a:lnTo>
                    <a:pt x="541682" y="735224"/>
                  </a:lnTo>
                  <a:lnTo>
                    <a:pt x="545910" y="741055"/>
                  </a:lnTo>
                  <a:lnTo>
                    <a:pt x="550137" y="746886"/>
                  </a:lnTo>
                  <a:lnTo>
                    <a:pt x="554101" y="753248"/>
                  </a:lnTo>
                  <a:lnTo>
                    <a:pt x="557800" y="759344"/>
                  </a:lnTo>
                  <a:lnTo>
                    <a:pt x="561500" y="765705"/>
                  </a:lnTo>
                  <a:lnTo>
                    <a:pt x="565463" y="771801"/>
                  </a:lnTo>
                  <a:lnTo>
                    <a:pt x="568634" y="778427"/>
                  </a:lnTo>
                  <a:lnTo>
                    <a:pt x="571805" y="785053"/>
                  </a:lnTo>
                  <a:lnTo>
                    <a:pt x="574975" y="791680"/>
                  </a:lnTo>
                  <a:lnTo>
                    <a:pt x="577882" y="798306"/>
                  </a:lnTo>
                  <a:lnTo>
                    <a:pt x="580789" y="804932"/>
                  </a:lnTo>
                  <a:lnTo>
                    <a:pt x="583431" y="811823"/>
                  </a:lnTo>
                  <a:lnTo>
                    <a:pt x="585809" y="818980"/>
                  </a:lnTo>
                  <a:lnTo>
                    <a:pt x="588187" y="825871"/>
                  </a:lnTo>
                  <a:lnTo>
                    <a:pt x="590037" y="833027"/>
                  </a:lnTo>
                  <a:lnTo>
                    <a:pt x="592151" y="840183"/>
                  </a:lnTo>
                  <a:lnTo>
                    <a:pt x="593736" y="847605"/>
                  </a:lnTo>
                  <a:lnTo>
                    <a:pt x="595586" y="855026"/>
                  </a:lnTo>
                  <a:lnTo>
                    <a:pt x="596907" y="862182"/>
                  </a:lnTo>
                  <a:lnTo>
                    <a:pt x="598228" y="869604"/>
                  </a:lnTo>
                  <a:lnTo>
                    <a:pt x="599285" y="877555"/>
                  </a:lnTo>
                  <a:lnTo>
                    <a:pt x="600078" y="884977"/>
                  </a:lnTo>
                  <a:lnTo>
                    <a:pt x="600606" y="892663"/>
                  </a:lnTo>
                  <a:lnTo>
                    <a:pt x="601135" y="900349"/>
                  </a:lnTo>
                  <a:lnTo>
                    <a:pt x="601663" y="908036"/>
                  </a:lnTo>
                  <a:lnTo>
                    <a:pt x="601663" y="915722"/>
                  </a:lnTo>
                  <a:lnTo>
                    <a:pt x="601663" y="923409"/>
                  </a:lnTo>
                  <a:lnTo>
                    <a:pt x="601135" y="931625"/>
                  </a:lnTo>
                  <a:lnTo>
                    <a:pt x="600606" y="939046"/>
                  </a:lnTo>
                  <a:lnTo>
                    <a:pt x="600078" y="946733"/>
                  </a:lnTo>
                  <a:lnTo>
                    <a:pt x="599285" y="954419"/>
                  </a:lnTo>
                  <a:lnTo>
                    <a:pt x="598228" y="961841"/>
                  </a:lnTo>
                  <a:lnTo>
                    <a:pt x="596907" y="969262"/>
                  </a:lnTo>
                  <a:lnTo>
                    <a:pt x="595586" y="976683"/>
                  </a:lnTo>
                  <a:lnTo>
                    <a:pt x="593736" y="984105"/>
                  </a:lnTo>
                  <a:lnTo>
                    <a:pt x="592151" y="991261"/>
                  </a:lnTo>
                  <a:lnTo>
                    <a:pt x="590037" y="998417"/>
                  </a:lnTo>
                  <a:lnTo>
                    <a:pt x="588187" y="1005574"/>
                  </a:lnTo>
                  <a:lnTo>
                    <a:pt x="585809" y="1012730"/>
                  </a:lnTo>
                  <a:lnTo>
                    <a:pt x="583431" y="1019621"/>
                  </a:lnTo>
                  <a:lnTo>
                    <a:pt x="580789" y="1026512"/>
                  </a:lnTo>
                  <a:lnTo>
                    <a:pt x="577882" y="1033404"/>
                  </a:lnTo>
                  <a:lnTo>
                    <a:pt x="574975" y="1040295"/>
                  </a:lnTo>
                  <a:lnTo>
                    <a:pt x="571805" y="1046921"/>
                  </a:lnTo>
                  <a:lnTo>
                    <a:pt x="568634" y="1053282"/>
                  </a:lnTo>
                  <a:lnTo>
                    <a:pt x="565463" y="1059643"/>
                  </a:lnTo>
                  <a:lnTo>
                    <a:pt x="561500" y="1066270"/>
                  </a:lnTo>
                  <a:lnTo>
                    <a:pt x="557800" y="1072631"/>
                  </a:lnTo>
                  <a:lnTo>
                    <a:pt x="554101" y="1078462"/>
                  </a:lnTo>
                  <a:lnTo>
                    <a:pt x="550137" y="1084558"/>
                  </a:lnTo>
                  <a:lnTo>
                    <a:pt x="545910" y="1090654"/>
                  </a:lnTo>
                  <a:lnTo>
                    <a:pt x="541682" y="1096485"/>
                  </a:lnTo>
                  <a:lnTo>
                    <a:pt x="537454" y="1102316"/>
                  </a:lnTo>
                  <a:lnTo>
                    <a:pt x="532698" y="1107882"/>
                  </a:lnTo>
                  <a:lnTo>
                    <a:pt x="528206" y="1113448"/>
                  </a:lnTo>
                  <a:lnTo>
                    <a:pt x="523450" y="1118749"/>
                  </a:lnTo>
                  <a:lnTo>
                    <a:pt x="518693" y="1124050"/>
                  </a:lnTo>
                  <a:lnTo>
                    <a:pt x="513409" y="1129086"/>
                  </a:lnTo>
                  <a:lnTo>
                    <a:pt x="508388" y="1134387"/>
                  </a:lnTo>
                  <a:lnTo>
                    <a:pt x="502839" y="1139158"/>
                  </a:lnTo>
                  <a:lnTo>
                    <a:pt x="497555" y="1143929"/>
                  </a:lnTo>
                  <a:lnTo>
                    <a:pt x="492006" y="1148965"/>
                  </a:lnTo>
                  <a:lnTo>
                    <a:pt x="486457" y="1153205"/>
                  </a:lnTo>
                  <a:lnTo>
                    <a:pt x="480644" y="1157711"/>
                  </a:lnTo>
                  <a:lnTo>
                    <a:pt x="474830" y="1161952"/>
                  </a:lnTo>
                  <a:lnTo>
                    <a:pt x="469017" y="1166193"/>
                  </a:lnTo>
                  <a:lnTo>
                    <a:pt x="462940" y="1170169"/>
                  </a:lnTo>
                  <a:lnTo>
                    <a:pt x="456598" y="1174144"/>
                  </a:lnTo>
                  <a:lnTo>
                    <a:pt x="450521" y="1177855"/>
                  </a:lnTo>
                  <a:lnTo>
                    <a:pt x="444179" y="1181301"/>
                  </a:lnTo>
                  <a:lnTo>
                    <a:pt x="437573" y="1184746"/>
                  </a:lnTo>
                  <a:lnTo>
                    <a:pt x="430967" y="1187927"/>
                  </a:lnTo>
                  <a:lnTo>
                    <a:pt x="424362" y="1190842"/>
                  </a:lnTo>
                  <a:lnTo>
                    <a:pt x="418020" y="1193758"/>
                  </a:lnTo>
                  <a:lnTo>
                    <a:pt x="411150" y="1196673"/>
                  </a:lnTo>
                  <a:lnTo>
                    <a:pt x="404280" y="1199324"/>
                  </a:lnTo>
                  <a:lnTo>
                    <a:pt x="397145" y="1201974"/>
                  </a:lnTo>
                  <a:lnTo>
                    <a:pt x="390275" y="1204095"/>
                  </a:lnTo>
                  <a:lnTo>
                    <a:pt x="383141" y="1206215"/>
                  </a:lnTo>
                  <a:lnTo>
                    <a:pt x="375742" y="1208070"/>
                  </a:lnTo>
                  <a:lnTo>
                    <a:pt x="368608" y="1209926"/>
                  </a:lnTo>
                  <a:lnTo>
                    <a:pt x="361209" y="1211516"/>
                  </a:lnTo>
                  <a:lnTo>
                    <a:pt x="354075" y="1213106"/>
                  </a:lnTo>
                  <a:lnTo>
                    <a:pt x="346412" y="1214167"/>
                  </a:lnTo>
                  <a:lnTo>
                    <a:pt x="339014" y="1215227"/>
                  </a:lnTo>
                  <a:lnTo>
                    <a:pt x="331351" y="1216022"/>
                  </a:lnTo>
                  <a:lnTo>
                    <a:pt x="323688" y="1216817"/>
                  </a:lnTo>
                  <a:lnTo>
                    <a:pt x="316025" y="1217347"/>
                  </a:lnTo>
                  <a:lnTo>
                    <a:pt x="308362" y="1217612"/>
                  </a:lnTo>
                  <a:lnTo>
                    <a:pt x="300700" y="1217612"/>
                  </a:lnTo>
                  <a:lnTo>
                    <a:pt x="292773" y="1217612"/>
                  </a:lnTo>
                  <a:lnTo>
                    <a:pt x="285110" y="1217347"/>
                  </a:lnTo>
                  <a:lnTo>
                    <a:pt x="277447" y="1216817"/>
                  </a:lnTo>
                  <a:lnTo>
                    <a:pt x="269784" y="1216022"/>
                  </a:lnTo>
                  <a:lnTo>
                    <a:pt x="262386" y="1215227"/>
                  </a:lnTo>
                  <a:lnTo>
                    <a:pt x="254723" y="1214167"/>
                  </a:lnTo>
                  <a:lnTo>
                    <a:pt x="247324" y="1213106"/>
                  </a:lnTo>
                  <a:lnTo>
                    <a:pt x="240190" y="1211516"/>
                  </a:lnTo>
                  <a:lnTo>
                    <a:pt x="232791" y="1209926"/>
                  </a:lnTo>
                  <a:lnTo>
                    <a:pt x="225657" y="1208070"/>
                  </a:lnTo>
                  <a:lnTo>
                    <a:pt x="218258" y="1206215"/>
                  </a:lnTo>
                  <a:lnTo>
                    <a:pt x="211388" y="1204095"/>
                  </a:lnTo>
                  <a:lnTo>
                    <a:pt x="204254" y="1201974"/>
                  </a:lnTo>
                  <a:lnTo>
                    <a:pt x="197384" y="1199324"/>
                  </a:lnTo>
                  <a:lnTo>
                    <a:pt x="190514" y="1196673"/>
                  </a:lnTo>
                  <a:lnTo>
                    <a:pt x="183644" y="1193758"/>
                  </a:lnTo>
                  <a:lnTo>
                    <a:pt x="177038" y="1190842"/>
                  </a:lnTo>
                  <a:lnTo>
                    <a:pt x="170432" y="1187927"/>
                  </a:lnTo>
                  <a:lnTo>
                    <a:pt x="163826" y="1184746"/>
                  </a:lnTo>
                  <a:lnTo>
                    <a:pt x="157484" y="1181301"/>
                  </a:lnTo>
                  <a:lnTo>
                    <a:pt x="150878" y="1177855"/>
                  </a:lnTo>
                  <a:lnTo>
                    <a:pt x="145065" y="1174144"/>
                  </a:lnTo>
                  <a:lnTo>
                    <a:pt x="138724" y="1170169"/>
                  </a:lnTo>
                  <a:lnTo>
                    <a:pt x="132646" y="1166193"/>
                  </a:lnTo>
                  <a:lnTo>
                    <a:pt x="126833" y="1161952"/>
                  </a:lnTo>
                  <a:lnTo>
                    <a:pt x="120756" y="1157711"/>
                  </a:lnTo>
                  <a:lnTo>
                    <a:pt x="114942" y="1153205"/>
                  </a:lnTo>
                  <a:lnTo>
                    <a:pt x="109658" y="1148965"/>
                  </a:lnTo>
                  <a:lnTo>
                    <a:pt x="103845" y="1143929"/>
                  </a:lnTo>
                  <a:lnTo>
                    <a:pt x="98560" y="1139158"/>
                  </a:lnTo>
                  <a:lnTo>
                    <a:pt x="93275" y="1134387"/>
                  </a:lnTo>
                  <a:lnTo>
                    <a:pt x="88255" y="1129086"/>
                  </a:lnTo>
                  <a:lnTo>
                    <a:pt x="82970" y="1124050"/>
                  </a:lnTo>
                  <a:lnTo>
                    <a:pt x="78214" y="1118749"/>
                  </a:lnTo>
                  <a:lnTo>
                    <a:pt x="73458" y="1113448"/>
                  </a:lnTo>
                  <a:lnTo>
                    <a:pt x="68701" y="1107882"/>
                  </a:lnTo>
                  <a:lnTo>
                    <a:pt x="64209" y="1102316"/>
                  </a:lnTo>
                  <a:lnTo>
                    <a:pt x="59717" y="1096485"/>
                  </a:lnTo>
                  <a:lnTo>
                    <a:pt x="55490" y="1090654"/>
                  </a:lnTo>
                  <a:lnTo>
                    <a:pt x="51526" y="1084558"/>
                  </a:lnTo>
                  <a:lnTo>
                    <a:pt x="47563" y="1078462"/>
                  </a:lnTo>
                  <a:lnTo>
                    <a:pt x="43335" y="1072631"/>
                  </a:lnTo>
                  <a:lnTo>
                    <a:pt x="39635" y="1066270"/>
                  </a:lnTo>
                  <a:lnTo>
                    <a:pt x="36200" y="1059643"/>
                  </a:lnTo>
                  <a:lnTo>
                    <a:pt x="32765" y="1053282"/>
                  </a:lnTo>
                  <a:lnTo>
                    <a:pt x="29859" y="1046921"/>
                  </a:lnTo>
                  <a:lnTo>
                    <a:pt x="26688" y="1040295"/>
                  </a:lnTo>
                  <a:lnTo>
                    <a:pt x="23781" y="1033404"/>
                  </a:lnTo>
                  <a:lnTo>
                    <a:pt x="20875" y="1026512"/>
                  </a:lnTo>
                  <a:lnTo>
                    <a:pt x="18232" y="1019621"/>
                  </a:lnTo>
                  <a:lnTo>
                    <a:pt x="15854" y="1012730"/>
                  </a:lnTo>
                  <a:lnTo>
                    <a:pt x="13476" y="1005574"/>
                  </a:lnTo>
                  <a:lnTo>
                    <a:pt x="11627" y="998417"/>
                  </a:lnTo>
                  <a:lnTo>
                    <a:pt x="9513" y="991261"/>
                  </a:lnTo>
                  <a:lnTo>
                    <a:pt x="7663" y="984105"/>
                  </a:lnTo>
                  <a:lnTo>
                    <a:pt x="6078" y="976683"/>
                  </a:lnTo>
                  <a:lnTo>
                    <a:pt x="4756" y="969262"/>
                  </a:lnTo>
                  <a:lnTo>
                    <a:pt x="3435" y="961841"/>
                  </a:lnTo>
                  <a:lnTo>
                    <a:pt x="2378" y="954419"/>
                  </a:lnTo>
                  <a:lnTo>
                    <a:pt x="1586" y="946733"/>
                  </a:lnTo>
                  <a:lnTo>
                    <a:pt x="1057" y="939046"/>
                  </a:lnTo>
                  <a:lnTo>
                    <a:pt x="264" y="931625"/>
                  </a:lnTo>
                  <a:lnTo>
                    <a:pt x="0" y="923409"/>
                  </a:lnTo>
                  <a:lnTo>
                    <a:pt x="0" y="915722"/>
                  </a:lnTo>
                  <a:lnTo>
                    <a:pt x="0" y="908036"/>
                  </a:lnTo>
                  <a:lnTo>
                    <a:pt x="264" y="900349"/>
                  </a:lnTo>
                  <a:lnTo>
                    <a:pt x="1057" y="892663"/>
                  </a:lnTo>
                  <a:lnTo>
                    <a:pt x="1586" y="884977"/>
                  </a:lnTo>
                  <a:lnTo>
                    <a:pt x="2378" y="877555"/>
                  </a:lnTo>
                  <a:lnTo>
                    <a:pt x="3435" y="869869"/>
                  </a:lnTo>
                  <a:lnTo>
                    <a:pt x="4756" y="862182"/>
                  </a:lnTo>
                  <a:lnTo>
                    <a:pt x="6078" y="855026"/>
                  </a:lnTo>
                  <a:lnTo>
                    <a:pt x="7663" y="847605"/>
                  </a:lnTo>
                  <a:lnTo>
                    <a:pt x="9513" y="840448"/>
                  </a:lnTo>
                  <a:lnTo>
                    <a:pt x="11627" y="833027"/>
                  </a:lnTo>
                  <a:lnTo>
                    <a:pt x="13476" y="825871"/>
                  </a:lnTo>
                  <a:lnTo>
                    <a:pt x="15854" y="818980"/>
                  </a:lnTo>
                  <a:lnTo>
                    <a:pt x="18232" y="811823"/>
                  </a:lnTo>
                  <a:lnTo>
                    <a:pt x="20875" y="804932"/>
                  </a:lnTo>
                  <a:lnTo>
                    <a:pt x="23781" y="798571"/>
                  </a:lnTo>
                  <a:lnTo>
                    <a:pt x="26688" y="791680"/>
                  </a:lnTo>
                  <a:lnTo>
                    <a:pt x="29859" y="785053"/>
                  </a:lnTo>
                  <a:lnTo>
                    <a:pt x="32765" y="778427"/>
                  </a:lnTo>
                  <a:lnTo>
                    <a:pt x="36200" y="771801"/>
                  </a:lnTo>
                  <a:lnTo>
                    <a:pt x="39635" y="765705"/>
                  </a:lnTo>
                  <a:lnTo>
                    <a:pt x="43335" y="759344"/>
                  </a:lnTo>
                  <a:lnTo>
                    <a:pt x="47563" y="753248"/>
                  </a:lnTo>
                  <a:lnTo>
                    <a:pt x="51526" y="746886"/>
                  </a:lnTo>
                  <a:lnTo>
                    <a:pt x="55490" y="741055"/>
                  </a:lnTo>
                  <a:lnTo>
                    <a:pt x="59717" y="735224"/>
                  </a:lnTo>
                  <a:lnTo>
                    <a:pt x="64209" y="729658"/>
                  </a:lnTo>
                  <a:lnTo>
                    <a:pt x="68701" y="723827"/>
                  </a:lnTo>
                  <a:lnTo>
                    <a:pt x="73458" y="718261"/>
                  </a:lnTo>
                  <a:lnTo>
                    <a:pt x="78214" y="712960"/>
                  </a:lnTo>
                  <a:lnTo>
                    <a:pt x="82970" y="707394"/>
                  </a:lnTo>
                  <a:lnTo>
                    <a:pt x="88255" y="702358"/>
                  </a:lnTo>
                  <a:lnTo>
                    <a:pt x="93275" y="697587"/>
                  </a:lnTo>
                  <a:lnTo>
                    <a:pt x="98560" y="692286"/>
                  </a:lnTo>
                  <a:lnTo>
                    <a:pt x="103845" y="687781"/>
                  </a:lnTo>
                  <a:lnTo>
                    <a:pt x="109658" y="683010"/>
                  </a:lnTo>
                  <a:lnTo>
                    <a:pt x="114942" y="678239"/>
                  </a:lnTo>
                  <a:lnTo>
                    <a:pt x="120756" y="673998"/>
                  </a:lnTo>
                  <a:lnTo>
                    <a:pt x="126833" y="669757"/>
                  </a:lnTo>
                  <a:lnTo>
                    <a:pt x="132646" y="665782"/>
                  </a:lnTo>
                  <a:lnTo>
                    <a:pt x="138724" y="661806"/>
                  </a:lnTo>
                  <a:lnTo>
                    <a:pt x="145065" y="657830"/>
                  </a:lnTo>
                  <a:lnTo>
                    <a:pt x="150878" y="654119"/>
                  </a:lnTo>
                  <a:lnTo>
                    <a:pt x="157484" y="650674"/>
                  </a:lnTo>
                  <a:lnTo>
                    <a:pt x="163826" y="647228"/>
                  </a:lnTo>
                  <a:lnTo>
                    <a:pt x="170432" y="643783"/>
                  </a:lnTo>
                  <a:lnTo>
                    <a:pt x="177038" y="640867"/>
                  </a:lnTo>
                  <a:lnTo>
                    <a:pt x="183644" y="637687"/>
                  </a:lnTo>
                  <a:lnTo>
                    <a:pt x="190514" y="635036"/>
                  </a:lnTo>
                  <a:lnTo>
                    <a:pt x="197384" y="632651"/>
                  </a:lnTo>
                  <a:lnTo>
                    <a:pt x="204254" y="630000"/>
                  </a:lnTo>
                  <a:lnTo>
                    <a:pt x="211388" y="627615"/>
                  </a:lnTo>
                  <a:lnTo>
                    <a:pt x="218258" y="625759"/>
                  </a:lnTo>
                  <a:lnTo>
                    <a:pt x="225657" y="623639"/>
                  </a:lnTo>
                  <a:lnTo>
                    <a:pt x="232791" y="622049"/>
                  </a:lnTo>
                  <a:lnTo>
                    <a:pt x="240190" y="620193"/>
                  </a:lnTo>
                  <a:lnTo>
                    <a:pt x="247324" y="618868"/>
                  </a:lnTo>
                  <a:lnTo>
                    <a:pt x="254723" y="617808"/>
                  </a:lnTo>
                  <a:lnTo>
                    <a:pt x="262386" y="616483"/>
                  </a:lnTo>
                  <a:lnTo>
                    <a:pt x="269784" y="615687"/>
                  </a:lnTo>
                  <a:lnTo>
                    <a:pt x="277447" y="615157"/>
                  </a:lnTo>
                  <a:lnTo>
                    <a:pt x="285110" y="614627"/>
                  </a:lnTo>
                  <a:lnTo>
                    <a:pt x="292773" y="614362"/>
                  </a:lnTo>
                  <a:close/>
                  <a:moveTo>
                    <a:pt x="693935" y="169862"/>
                  </a:moveTo>
                  <a:lnTo>
                    <a:pt x="697371" y="169862"/>
                  </a:lnTo>
                  <a:lnTo>
                    <a:pt x="702657" y="169862"/>
                  </a:lnTo>
                  <a:lnTo>
                    <a:pt x="704243" y="170126"/>
                  </a:lnTo>
                  <a:lnTo>
                    <a:pt x="708736" y="170126"/>
                  </a:lnTo>
                  <a:lnTo>
                    <a:pt x="713229" y="170391"/>
                  </a:lnTo>
                  <a:lnTo>
                    <a:pt x="717458" y="170920"/>
                  </a:lnTo>
                  <a:lnTo>
                    <a:pt x="721423" y="171979"/>
                  </a:lnTo>
                  <a:lnTo>
                    <a:pt x="725387" y="172772"/>
                  </a:lnTo>
                  <a:lnTo>
                    <a:pt x="729352" y="173831"/>
                  </a:lnTo>
                  <a:lnTo>
                    <a:pt x="732788" y="175154"/>
                  </a:lnTo>
                  <a:lnTo>
                    <a:pt x="736488" y="176741"/>
                  </a:lnTo>
                  <a:lnTo>
                    <a:pt x="743096" y="179916"/>
                  </a:lnTo>
                  <a:lnTo>
                    <a:pt x="749439" y="183620"/>
                  </a:lnTo>
                  <a:lnTo>
                    <a:pt x="754725" y="187324"/>
                  </a:lnTo>
                  <a:lnTo>
                    <a:pt x="760011" y="191293"/>
                  </a:lnTo>
                  <a:lnTo>
                    <a:pt x="764240" y="195262"/>
                  </a:lnTo>
                  <a:lnTo>
                    <a:pt x="768205" y="199231"/>
                  </a:lnTo>
                  <a:lnTo>
                    <a:pt x="771376" y="202670"/>
                  </a:lnTo>
                  <a:lnTo>
                    <a:pt x="773755" y="206110"/>
                  </a:lnTo>
                  <a:lnTo>
                    <a:pt x="777720" y="210872"/>
                  </a:lnTo>
                  <a:lnTo>
                    <a:pt x="778777" y="212724"/>
                  </a:lnTo>
                  <a:lnTo>
                    <a:pt x="900093" y="402960"/>
                  </a:lnTo>
                  <a:lnTo>
                    <a:pt x="1084050" y="402695"/>
                  </a:lnTo>
                  <a:lnTo>
                    <a:pt x="1089865" y="402960"/>
                  </a:lnTo>
                  <a:lnTo>
                    <a:pt x="1095680" y="403489"/>
                  </a:lnTo>
                  <a:lnTo>
                    <a:pt x="1100701" y="404547"/>
                  </a:lnTo>
                  <a:lnTo>
                    <a:pt x="1105723" y="406400"/>
                  </a:lnTo>
                  <a:lnTo>
                    <a:pt x="1110216" y="408252"/>
                  </a:lnTo>
                  <a:lnTo>
                    <a:pt x="1114181" y="410633"/>
                  </a:lnTo>
                  <a:lnTo>
                    <a:pt x="1117881" y="413279"/>
                  </a:lnTo>
                  <a:lnTo>
                    <a:pt x="1121317" y="415925"/>
                  </a:lnTo>
                  <a:lnTo>
                    <a:pt x="1124225" y="419100"/>
                  </a:lnTo>
                  <a:lnTo>
                    <a:pt x="1126868" y="422539"/>
                  </a:lnTo>
                  <a:lnTo>
                    <a:pt x="1128718" y="425979"/>
                  </a:lnTo>
                  <a:lnTo>
                    <a:pt x="1130568" y="429947"/>
                  </a:lnTo>
                  <a:lnTo>
                    <a:pt x="1131889" y="433652"/>
                  </a:lnTo>
                  <a:lnTo>
                    <a:pt x="1132682" y="437620"/>
                  </a:lnTo>
                  <a:lnTo>
                    <a:pt x="1133211" y="441589"/>
                  </a:lnTo>
                  <a:lnTo>
                    <a:pt x="1133475" y="445822"/>
                  </a:lnTo>
                  <a:lnTo>
                    <a:pt x="1133211" y="449791"/>
                  </a:lnTo>
                  <a:lnTo>
                    <a:pt x="1132682" y="453760"/>
                  </a:lnTo>
                  <a:lnTo>
                    <a:pt x="1131889" y="457729"/>
                  </a:lnTo>
                  <a:lnTo>
                    <a:pt x="1130568" y="461697"/>
                  </a:lnTo>
                  <a:lnTo>
                    <a:pt x="1128718" y="465402"/>
                  </a:lnTo>
                  <a:lnTo>
                    <a:pt x="1126868" y="468841"/>
                  </a:lnTo>
                  <a:lnTo>
                    <a:pt x="1124225" y="472281"/>
                  </a:lnTo>
                  <a:lnTo>
                    <a:pt x="1121317" y="475456"/>
                  </a:lnTo>
                  <a:lnTo>
                    <a:pt x="1117881" y="478366"/>
                  </a:lnTo>
                  <a:lnTo>
                    <a:pt x="1114181" y="480747"/>
                  </a:lnTo>
                  <a:lnTo>
                    <a:pt x="1110216" y="483393"/>
                  </a:lnTo>
                  <a:lnTo>
                    <a:pt x="1105723" y="485245"/>
                  </a:lnTo>
                  <a:lnTo>
                    <a:pt x="1100701" y="486833"/>
                  </a:lnTo>
                  <a:lnTo>
                    <a:pt x="1095680" y="487891"/>
                  </a:lnTo>
                  <a:lnTo>
                    <a:pt x="1089865" y="488950"/>
                  </a:lnTo>
                  <a:lnTo>
                    <a:pt x="1084050" y="488950"/>
                  </a:lnTo>
                  <a:lnTo>
                    <a:pt x="870755" y="488950"/>
                  </a:lnTo>
                  <a:lnTo>
                    <a:pt x="867848" y="488950"/>
                  </a:lnTo>
                  <a:lnTo>
                    <a:pt x="864676" y="488950"/>
                  </a:lnTo>
                  <a:lnTo>
                    <a:pt x="861769" y="488156"/>
                  </a:lnTo>
                  <a:lnTo>
                    <a:pt x="858597" y="487627"/>
                  </a:lnTo>
                  <a:lnTo>
                    <a:pt x="855426" y="486833"/>
                  </a:lnTo>
                  <a:lnTo>
                    <a:pt x="852518" y="485775"/>
                  </a:lnTo>
                  <a:lnTo>
                    <a:pt x="849347" y="484187"/>
                  </a:lnTo>
                  <a:lnTo>
                    <a:pt x="846704" y="482864"/>
                  </a:lnTo>
                  <a:lnTo>
                    <a:pt x="843532" y="481012"/>
                  </a:lnTo>
                  <a:lnTo>
                    <a:pt x="840625" y="478895"/>
                  </a:lnTo>
                  <a:lnTo>
                    <a:pt x="837717" y="476514"/>
                  </a:lnTo>
                  <a:lnTo>
                    <a:pt x="834810" y="474397"/>
                  </a:lnTo>
                  <a:lnTo>
                    <a:pt x="832431" y="471487"/>
                  </a:lnTo>
                  <a:lnTo>
                    <a:pt x="829788" y="468312"/>
                  </a:lnTo>
                  <a:lnTo>
                    <a:pt x="827145" y="464872"/>
                  </a:lnTo>
                  <a:lnTo>
                    <a:pt x="825030" y="461433"/>
                  </a:lnTo>
                  <a:lnTo>
                    <a:pt x="753139" y="348985"/>
                  </a:lnTo>
                  <a:lnTo>
                    <a:pt x="605392" y="495564"/>
                  </a:lnTo>
                  <a:lnTo>
                    <a:pt x="742567" y="568060"/>
                  </a:lnTo>
                  <a:lnTo>
                    <a:pt x="747325" y="570441"/>
                  </a:lnTo>
                  <a:lnTo>
                    <a:pt x="752082" y="573352"/>
                  </a:lnTo>
                  <a:lnTo>
                    <a:pt x="756575" y="575997"/>
                  </a:lnTo>
                  <a:lnTo>
                    <a:pt x="760804" y="579172"/>
                  </a:lnTo>
                  <a:lnTo>
                    <a:pt x="764504" y="581818"/>
                  </a:lnTo>
                  <a:lnTo>
                    <a:pt x="767940" y="584993"/>
                  </a:lnTo>
                  <a:lnTo>
                    <a:pt x="770848" y="588168"/>
                  </a:lnTo>
                  <a:lnTo>
                    <a:pt x="773491" y="591343"/>
                  </a:lnTo>
                  <a:lnTo>
                    <a:pt x="776134" y="594518"/>
                  </a:lnTo>
                  <a:lnTo>
                    <a:pt x="778513" y="597693"/>
                  </a:lnTo>
                  <a:lnTo>
                    <a:pt x="780363" y="600868"/>
                  </a:lnTo>
                  <a:lnTo>
                    <a:pt x="782477" y="604043"/>
                  </a:lnTo>
                  <a:lnTo>
                    <a:pt x="783799" y="607483"/>
                  </a:lnTo>
                  <a:lnTo>
                    <a:pt x="785385" y="610129"/>
                  </a:lnTo>
                  <a:lnTo>
                    <a:pt x="787499" y="616479"/>
                  </a:lnTo>
                  <a:lnTo>
                    <a:pt x="789085" y="622300"/>
                  </a:lnTo>
                  <a:lnTo>
                    <a:pt x="790142" y="627327"/>
                  </a:lnTo>
                  <a:lnTo>
                    <a:pt x="790671" y="632090"/>
                  </a:lnTo>
                  <a:lnTo>
                    <a:pt x="790671" y="636588"/>
                  </a:lnTo>
                  <a:lnTo>
                    <a:pt x="790671" y="640027"/>
                  </a:lnTo>
                  <a:lnTo>
                    <a:pt x="790671" y="642408"/>
                  </a:lnTo>
                  <a:lnTo>
                    <a:pt x="790406" y="644525"/>
                  </a:lnTo>
                  <a:lnTo>
                    <a:pt x="790406" y="955411"/>
                  </a:lnTo>
                  <a:lnTo>
                    <a:pt x="790142" y="962025"/>
                  </a:lnTo>
                  <a:lnTo>
                    <a:pt x="789085" y="968375"/>
                  </a:lnTo>
                  <a:lnTo>
                    <a:pt x="787499" y="974196"/>
                  </a:lnTo>
                  <a:lnTo>
                    <a:pt x="785385" y="980281"/>
                  </a:lnTo>
                  <a:lnTo>
                    <a:pt x="782742" y="985838"/>
                  </a:lnTo>
                  <a:lnTo>
                    <a:pt x="779570" y="991129"/>
                  </a:lnTo>
                  <a:lnTo>
                    <a:pt x="775870" y="995892"/>
                  </a:lnTo>
                  <a:lnTo>
                    <a:pt x="771641" y="1000654"/>
                  </a:lnTo>
                  <a:lnTo>
                    <a:pt x="767148" y="1004623"/>
                  </a:lnTo>
                  <a:lnTo>
                    <a:pt x="762126" y="1008327"/>
                  </a:lnTo>
                  <a:lnTo>
                    <a:pt x="757104" y="1011502"/>
                  </a:lnTo>
                  <a:lnTo>
                    <a:pt x="751289" y="1014413"/>
                  </a:lnTo>
                  <a:lnTo>
                    <a:pt x="745739" y="1016265"/>
                  </a:lnTo>
                  <a:lnTo>
                    <a:pt x="739395" y="1018117"/>
                  </a:lnTo>
                  <a:lnTo>
                    <a:pt x="733052" y="1018911"/>
                  </a:lnTo>
                  <a:lnTo>
                    <a:pt x="726444" y="1019175"/>
                  </a:lnTo>
                  <a:lnTo>
                    <a:pt x="720365" y="1018911"/>
                  </a:lnTo>
                  <a:lnTo>
                    <a:pt x="714022" y="1018117"/>
                  </a:lnTo>
                  <a:lnTo>
                    <a:pt x="707679" y="1016265"/>
                  </a:lnTo>
                  <a:lnTo>
                    <a:pt x="701864" y="1014413"/>
                  </a:lnTo>
                  <a:lnTo>
                    <a:pt x="696314" y="1011502"/>
                  </a:lnTo>
                  <a:lnTo>
                    <a:pt x="691027" y="1008327"/>
                  </a:lnTo>
                  <a:lnTo>
                    <a:pt x="686270" y="1004623"/>
                  </a:lnTo>
                  <a:lnTo>
                    <a:pt x="681777" y="1000654"/>
                  </a:lnTo>
                  <a:lnTo>
                    <a:pt x="677548" y="995892"/>
                  </a:lnTo>
                  <a:lnTo>
                    <a:pt x="674112" y="991129"/>
                  </a:lnTo>
                  <a:lnTo>
                    <a:pt x="670940" y="985838"/>
                  </a:lnTo>
                  <a:lnTo>
                    <a:pt x="668033" y="980281"/>
                  </a:lnTo>
                  <a:lnTo>
                    <a:pt x="665918" y="974196"/>
                  </a:lnTo>
                  <a:lnTo>
                    <a:pt x="664333" y="968375"/>
                  </a:lnTo>
                  <a:lnTo>
                    <a:pt x="663540" y="962025"/>
                  </a:lnTo>
                  <a:lnTo>
                    <a:pt x="663275" y="955411"/>
                  </a:lnTo>
                  <a:lnTo>
                    <a:pt x="663275" y="706438"/>
                  </a:lnTo>
                  <a:lnTo>
                    <a:pt x="425665" y="574145"/>
                  </a:lnTo>
                  <a:lnTo>
                    <a:pt x="420114" y="570970"/>
                  </a:lnTo>
                  <a:lnTo>
                    <a:pt x="415357" y="567531"/>
                  </a:lnTo>
                  <a:lnTo>
                    <a:pt x="410335" y="563827"/>
                  </a:lnTo>
                  <a:lnTo>
                    <a:pt x="405842" y="559858"/>
                  </a:lnTo>
                  <a:lnTo>
                    <a:pt x="401877" y="555624"/>
                  </a:lnTo>
                  <a:lnTo>
                    <a:pt x="397912" y="550862"/>
                  </a:lnTo>
                  <a:lnTo>
                    <a:pt x="394212" y="545835"/>
                  </a:lnTo>
                  <a:lnTo>
                    <a:pt x="391041" y="541072"/>
                  </a:lnTo>
                  <a:lnTo>
                    <a:pt x="387869" y="535781"/>
                  </a:lnTo>
                  <a:lnTo>
                    <a:pt x="385226" y="530225"/>
                  </a:lnTo>
                  <a:lnTo>
                    <a:pt x="383111" y="524404"/>
                  </a:lnTo>
                  <a:lnTo>
                    <a:pt x="381261" y="518583"/>
                  </a:lnTo>
                  <a:lnTo>
                    <a:pt x="379940" y="512497"/>
                  </a:lnTo>
                  <a:lnTo>
                    <a:pt x="378882" y="506147"/>
                  </a:lnTo>
                  <a:lnTo>
                    <a:pt x="378090" y="500062"/>
                  </a:lnTo>
                  <a:lnTo>
                    <a:pt x="377825" y="493712"/>
                  </a:lnTo>
                  <a:lnTo>
                    <a:pt x="377825" y="489214"/>
                  </a:lnTo>
                  <a:lnTo>
                    <a:pt x="378090" y="484716"/>
                  </a:lnTo>
                  <a:lnTo>
                    <a:pt x="378882" y="480218"/>
                  </a:lnTo>
                  <a:lnTo>
                    <a:pt x="379411" y="475985"/>
                  </a:lnTo>
                  <a:lnTo>
                    <a:pt x="380204" y="472016"/>
                  </a:lnTo>
                  <a:lnTo>
                    <a:pt x="381261" y="467783"/>
                  </a:lnTo>
                  <a:lnTo>
                    <a:pt x="382583" y="463814"/>
                  </a:lnTo>
                  <a:lnTo>
                    <a:pt x="383904" y="459581"/>
                  </a:lnTo>
                  <a:lnTo>
                    <a:pt x="385754" y="455877"/>
                  </a:lnTo>
                  <a:lnTo>
                    <a:pt x="387340" y="451908"/>
                  </a:lnTo>
                  <a:lnTo>
                    <a:pt x="389455" y="448204"/>
                  </a:lnTo>
                  <a:lnTo>
                    <a:pt x="391569" y="444764"/>
                  </a:lnTo>
                  <a:lnTo>
                    <a:pt x="393684" y="441325"/>
                  </a:lnTo>
                  <a:lnTo>
                    <a:pt x="396062" y="437885"/>
                  </a:lnTo>
                  <a:lnTo>
                    <a:pt x="398705" y="434975"/>
                  </a:lnTo>
                  <a:lnTo>
                    <a:pt x="401613" y="431800"/>
                  </a:lnTo>
                  <a:lnTo>
                    <a:pt x="634995" y="197643"/>
                  </a:lnTo>
                  <a:lnTo>
                    <a:pt x="637638" y="194733"/>
                  </a:lnTo>
                  <a:lnTo>
                    <a:pt x="640281" y="191822"/>
                  </a:lnTo>
                  <a:lnTo>
                    <a:pt x="643188" y="189176"/>
                  </a:lnTo>
                  <a:lnTo>
                    <a:pt x="646096" y="187060"/>
                  </a:lnTo>
                  <a:lnTo>
                    <a:pt x="652175" y="183091"/>
                  </a:lnTo>
                  <a:lnTo>
                    <a:pt x="657725" y="179651"/>
                  </a:lnTo>
                  <a:lnTo>
                    <a:pt x="663804" y="176741"/>
                  </a:lnTo>
                  <a:lnTo>
                    <a:pt x="669354" y="174360"/>
                  </a:lnTo>
                  <a:lnTo>
                    <a:pt x="675169" y="172772"/>
                  </a:lnTo>
                  <a:lnTo>
                    <a:pt x="680191" y="171449"/>
                  </a:lnTo>
                  <a:lnTo>
                    <a:pt x="685477" y="170656"/>
                  </a:lnTo>
                  <a:lnTo>
                    <a:pt x="689970" y="170126"/>
                  </a:lnTo>
                  <a:lnTo>
                    <a:pt x="693935" y="169862"/>
                  </a:lnTo>
                  <a:close/>
                  <a:moveTo>
                    <a:pt x="860175" y="0"/>
                  </a:moveTo>
                  <a:lnTo>
                    <a:pt x="865982" y="0"/>
                  </a:lnTo>
                  <a:lnTo>
                    <a:pt x="871789" y="0"/>
                  </a:lnTo>
                  <a:lnTo>
                    <a:pt x="877332" y="529"/>
                  </a:lnTo>
                  <a:lnTo>
                    <a:pt x="882875" y="1058"/>
                  </a:lnTo>
                  <a:lnTo>
                    <a:pt x="888154" y="1852"/>
                  </a:lnTo>
                  <a:lnTo>
                    <a:pt x="893697" y="3439"/>
                  </a:lnTo>
                  <a:lnTo>
                    <a:pt x="898712" y="4762"/>
                  </a:lnTo>
                  <a:lnTo>
                    <a:pt x="903991" y="6614"/>
                  </a:lnTo>
                  <a:lnTo>
                    <a:pt x="909006" y="8467"/>
                  </a:lnTo>
                  <a:lnTo>
                    <a:pt x="913757" y="10848"/>
                  </a:lnTo>
                  <a:lnTo>
                    <a:pt x="918772" y="13229"/>
                  </a:lnTo>
                  <a:lnTo>
                    <a:pt x="923259" y="15875"/>
                  </a:lnTo>
                  <a:lnTo>
                    <a:pt x="927746" y="18785"/>
                  </a:lnTo>
                  <a:lnTo>
                    <a:pt x="931969" y="21960"/>
                  </a:lnTo>
                  <a:lnTo>
                    <a:pt x="936193" y="25135"/>
                  </a:lnTo>
                  <a:lnTo>
                    <a:pt x="940152" y="28575"/>
                  </a:lnTo>
                  <a:lnTo>
                    <a:pt x="944111" y="32279"/>
                  </a:lnTo>
                  <a:lnTo>
                    <a:pt x="947807" y="35983"/>
                  </a:lnTo>
                  <a:lnTo>
                    <a:pt x="951238" y="40217"/>
                  </a:lnTo>
                  <a:lnTo>
                    <a:pt x="954405" y="44185"/>
                  </a:lnTo>
                  <a:lnTo>
                    <a:pt x="957573" y="48419"/>
                  </a:lnTo>
                  <a:lnTo>
                    <a:pt x="960212" y="53181"/>
                  </a:lnTo>
                  <a:lnTo>
                    <a:pt x="963116" y="57679"/>
                  </a:lnTo>
                  <a:lnTo>
                    <a:pt x="965491" y="62442"/>
                  </a:lnTo>
                  <a:lnTo>
                    <a:pt x="967603" y="67469"/>
                  </a:lnTo>
                  <a:lnTo>
                    <a:pt x="969714" y="72496"/>
                  </a:lnTo>
                  <a:lnTo>
                    <a:pt x="971298" y="77523"/>
                  </a:lnTo>
                  <a:lnTo>
                    <a:pt x="972882" y="82815"/>
                  </a:lnTo>
                  <a:lnTo>
                    <a:pt x="973938" y="88106"/>
                  </a:lnTo>
                  <a:lnTo>
                    <a:pt x="974993" y="93663"/>
                  </a:lnTo>
                  <a:lnTo>
                    <a:pt x="975785" y="98954"/>
                  </a:lnTo>
                  <a:lnTo>
                    <a:pt x="976313" y="104775"/>
                  </a:lnTo>
                  <a:lnTo>
                    <a:pt x="976313" y="110596"/>
                  </a:lnTo>
                  <a:lnTo>
                    <a:pt x="976313" y="116152"/>
                  </a:lnTo>
                  <a:lnTo>
                    <a:pt x="975785" y="121708"/>
                  </a:lnTo>
                  <a:lnTo>
                    <a:pt x="974993" y="127265"/>
                  </a:lnTo>
                  <a:lnTo>
                    <a:pt x="973938" y="132821"/>
                  </a:lnTo>
                  <a:lnTo>
                    <a:pt x="972882" y="137848"/>
                  </a:lnTo>
                  <a:lnTo>
                    <a:pt x="971298" y="143404"/>
                  </a:lnTo>
                  <a:lnTo>
                    <a:pt x="969714" y="148431"/>
                  </a:lnTo>
                  <a:lnTo>
                    <a:pt x="967603" y="153194"/>
                  </a:lnTo>
                  <a:lnTo>
                    <a:pt x="965491" y="158221"/>
                  </a:lnTo>
                  <a:lnTo>
                    <a:pt x="963116" y="162984"/>
                  </a:lnTo>
                  <a:lnTo>
                    <a:pt x="960212" y="167481"/>
                  </a:lnTo>
                  <a:lnTo>
                    <a:pt x="957573" y="172244"/>
                  </a:lnTo>
                  <a:lnTo>
                    <a:pt x="954405" y="176477"/>
                  </a:lnTo>
                  <a:lnTo>
                    <a:pt x="951238" y="180446"/>
                  </a:lnTo>
                  <a:lnTo>
                    <a:pt x="947807" y="184415"/>
                  </a:lnTo>
                  <a:lnTo>
                    <a:pt x="944111" y="188384"/>
                  </a:lnTo>
                  <a:lnTo>
                    <a:pt x="940152" y="192088"/>
                  </a:lnTo>
                  <a:lnTo>
                    <a:pt x="936193" y="195527"/>
                  </a:lnTo>
                  <a:lnTo>
                    <a:pt x="931969" y="198702"/>
                  </a:lnTo>
                  <a:lnTo>
                    <a:pt x="927746" y="201877"/>
                  </a:lnTo>
                  <a:lnTo>
                    <a:pt x="923259" y="204788"/>
                  </a:lnTo>
                  <a:lnTo>
                    <a:pt x="918772" y="207169"/>
                  </a:lnTo>
                  <a:lnTo>
                    <a:pt x="913757" y="209815"/>
                  </a:lnTo>
                  <a:lnTo>
                    <a:pt x="909006" y="211932"/>
                  </a:lnTo>
                  <a:lnTo>
                    <a:pt x="903991" y="213784"/>
                  </a:lnTo>
                  <a:lnTo>
                    <a:pt x="898712" y="215636"/>
                  </a:lnTo>
                  <a:lnTo>
                    <a:pt x="893697" y="217223"/>
                  </a:lnTo>
                  <a:lnTo>
                    <a:pt x="888154" y="218546"/>
                  </a:lnTo>
                  <a:lnTo>
                    <a:pt x="882875" y="219340"/>
                  </a:lnTo>
                  <a:lnTo>
                    <a:pt x="877332" y="220134"/>
                  </a:lnTo>
                  <a:lnTo>
                    <a:pt x="871789" y="220398"/>
                  </a:lnTo>
                  <a:lnTo>
                    <a:pt x="865982" y="220663"/>
                  </a:lnTo>
                  <a:lnTo>
                    <a:pt x="860175" y="220398"/>
                  </a:lnTo>
                  <a:lnTo>
                    <a:pt x="854896" y="220134"/>
                  </a:lnTo>
                  <a:lnTo>
                    <a:pt x="849089" y="219340"/>
                  </a:lnTo>
                  <a:lnTo>
                    <a:pt x="843810" y="218546"/>
                  </a:lnTo>
                  <a:lnTo>
                    <a:pt x="838531" y="217223"/>
                  </a:lnTo>
                  <a:lnTo>
                    <a:pt x="833252" y="215636"/>
                  </a:lnTo>
                  <a:lnTo>
                    <a:pt x="828237" y="213784"/>
                  </a:lnTo>
                  <a:lnTo>
                    <a:pt x="823222" y="211932"/>
                  </a:lnTo>
                  <a:lnTo>
                    <a:pt x="818471" y="209815"/>
                  </a:lnTo>
                  <a:lnTo>
                    <a:pt x="813456" y="207169"/>
                  </a:lnTo>
                  <a:lnTo>
                    <a:pt x="808968" y="204788"/>
                  </a:lnTo>
                  <a:lnTo>
                    <a:pt x="804481" y="201877"/>
                  </a:lnTo>
                  <a:lnTo>
                    <a:pt x="800258" y="198702"/>
                  </a:lnTo>
                  <a:lnTo>
                    <a:pt x="796035" y="195527"/>
                  </a:lnTo>
                  <a:lnTo>
                    <a:pt x="791812" y="192088"/>
                  </a:lnTo>
                  <a:lnTo>
                    <a:pt x="788116" y="188384"/>
                  </a:lnTo>
                  <a:lnTo>
                    <a:pt x="784421" y="184415"/>
                  </a:lnTo>
                  <a:lnTo>
                    <a:pt x="780990" y="180446"/>
                  </a:lnTo>
                  <a:lnTo>
                    <a:pt x="777822" y="176477"/>
                  </a:lnTo>
                  <a:lnTo>
                    <a:pt x="774919" y="172244"/>
                  </a:lnTo>
                  <a:lnTo>
                    <a:pt x="771751" y="167481"/>
                  </a:lnTo>
                  <a:lnTo>
                    <a:pt x="769112" y="162984"/>
                  </a:lnTo>
                  <a:lnTo>
                    <a:pt x="766736" y="158221"/>
                  </a:lnTo>
                  <a:lnTo>
                    <a:pt x="764625" y="153194"/>
                  </a:lnTo>
                  <a:lnTo>
                    <a:pt x="762513" y="148431"/>
                  </a:lnTo>
                  <a:lnTo>
                    <a:pt x="760929" y="143404"/>
                  </a:lnTo>
                  <a:lnTo>
                    <a:pt x="759346" y="137848"/>
                  </a:lnTo>
                  <a:lnTo>
                    <a:pt x="758026" y="132821"/>
                  </a:lnTo>
                  <a:lnTo>
                    <a:pt x="757234" y="127265"/>
                  </a:lnTo>
                  <a:lnTo>
                    <a:pt x="756442" y="121708"/>
                  </a:lnTo>
                  <a:lnTo>
                    <a:pt x="755914" y="116152"/>
                  </a:lnTo>
                  <a:lnTo>
                    <a:pt x="755650" y="110596"/>
                  </a:lnTo>
                  <a:lnTo>
                    <a:pt x="755914" y="104775"/>
                  </a:lnTo>
                  <a:lnTo>
                    <a:pt x="756442" y="98954"/>
                  </a:lnTo>
                  <a:lnTo>
                    <a:pt x="757234" y="93663"/>
                  </a:lnTo>
                  <a:lnTo>
                    <a:pt x="758026" y="88106"/>
                  </a:lnTo>
                  <a:lnTo>
                    <a:pt x="759082" y="82815"/>
                  </a:lnTo>
                  <a:lnTo>
                    <a:pt x="760929" y="77523"/>
                  </a:lnTo>
                  <a:lnTo>
                    <a:pt x="762513" y="72496"/>
                  </a:lnTo>
                  <a:lnTo>
                    <a:pt x="764625" y="67469"/>
                  </a:lnTo>
                  <a:lnTo>
                    <a:pt x="766472" y="62442"/>
                  </a:lnTo>
                  <a:lnTo>
                    <a:pt x="769112" y="57679"/>
                  </a:lnTo>
                  <a:lnTo>
                    <a:pt x="771751" y="53181"/>
                  </a:lnTo>
                  <a:lnTo>
                    <a:pt x="774655" y="48419"/>
                  </a:lnTo>
                  <a:lnTo>
                    <a:pt x="777822" y="44185"/>
                  </a:lnTo>
                  <a:lnTo>
                    <a:pt x="780990" y="40217"/>
                  </a:lnTo>
                  <a:lnTo>
                    <a:pt x="784421" y="36248"/>
                  </a:lnTo>
                  <a:lnTo>
                    <a:pt x="788116" y="32279"/>
                  </a:lnTo>
                  <a:lnTo>
                    <a:pt x="791812" y="28575"/>
                  </a:lnTo>
                  <a:lnTo>
                    <a:pt x="796035" y="25135"/>
                  </a:lnTo>
                  <a:lnTo>
                    <a:pt x="800258" y="21960"/>
                  </a:lnTo>
                  <a:lnTo>
                    <a:pt x="804481" y="18785"/>
                  </a:lnTo>
                  <a:lnTo>
                    <a:pt x="808968" y="15875"/>
                  </a:lnTo>
                  <a:lnTo>
                    <a:pt x="813456" y="13229"/>
                  </a:lnTo>
                  <a:lnTo>
                    <a:pt x="818471" y="10848"/>
                  </a:lnTo>
                  <a:lnTo>
                    <a:pt x="823222" y="8467"/>
                  </a:lnTo>
                  <a:lnTo>
                    <a:pt x="828237" y="6614"/>
                  </a:lnTo>
                  <a:lnTo>
                    <a:pt x="833252" y="4762"/>
                  </a:lnTo>
                  <a:lnTo>
                    <a:pt x="838531" y="3439"/>
                  </a:lnTo>
                  <a:lnTo>
                    <a:pt x="843810" y="1852"/>
                  </a:lnTo>
                  <a:lnTo>
                    <a:pt x="849089" y="1058"/>
                  </a:lnTo>
                  <a:lnTo>
                    <a:pt x="854896" y="529"/>
                  </a:lnTo>
                  <a:lnTo>
                    <a:pt x="8601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193732" y="1602911"/>
            <a:ext cx="1338044" cy="1177495"/>
            <a:chOff x="5193732" y="1602911"/>
            <a:chExt cx="1338044" cy="1177495"/>
          </a:xfrm>
        </p:grpSpPr>
        <p:sp>
          <p:nvSpPr>
            <p:cNvPr id="203" name="Freeform 5"/>
            <p:cNvSpPr/>
            <p:nvPr/>
          </p:nvSpPr>
          <p:spPr bwMode="auto">
            <a:xfrm>
              <a:off x="5193732" y="1602911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4" name="Freeform 5"/>
            <p:cNvSpPr/>
            <p:nvPr/>
          </p:nvSpPr>
          <p:spPr bwMode="auto">
            <a:xfrm>
              <a:off x="5277838" y="1681419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F2B0B0"/>
                </a:gs>
                <a:gs pos="100000">
                  <a:srgbClr val="E87475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4" name="KSO_Shape"/>
            <p:cNvSpPr>
              <a:spLocks noChangeAspect="1"/>
            </p:cNvSpPr>
            <p:nvPr/>
          </p:nvSpPr>
          <p:spPr bwMode="auto">
            <a:xfrm>
              <a:off x="5688826" y="2068342"/>
              <a:ext cx="432000" cy="245647"/>
            </a:xfrm>
            <a:custGeom>
              <a:avLst/>
              <a:gdLst>
                <a:gd name="T0" fmla="*/ 2147483646 w 6286"/>
                <a:gd name="T1" fmla="*/ 2147483646 h 3585"/>
                <a:gd name="T2" fmla="*/ 2147483646 w 6286"/>
                <a:gd name="T3" fmla="*/ 2147483646 h 3585"/>
                <a:gd name="T4" fmla="*/ 2147483646 w 6286"/>
                <a:gd name="T5" fmla="*/ 1250331893 h 3585"/>
                <a:gd name="T6" fmla="*/ 2147483646 w 6286"/>
                <a:gd name="T7" fmla="*/ 2147483646 h 3585"/>
                <a:gd name="T8" fmla="*/ 2147483646 w 6286"/>
                <a:gd name="T9" fmla="*/ 2147483646 h 3585"/>
                <a:gd name="T10" fmla="*/ 2147483646 w 6286"/>
                <a:gd name="T11" fmla="*/ 2147483646 h 3585"/>
                <a:gd name="T12" fmla="*/ 2147483646 w 6286"/>
                <a:gd name="T13" fmla="*/ 2147483646 h 3585"/>
                <a:gd name="T14" fmla="*/ 2147483646 w 6286"/>
                <a:gd name="T15" fmla="*/ 2147483646 h 3585"/>
                <a:gd name="T16" fmla="*/ 2147483646 w 6286"/>
                <a:gd name="T17" fmla="*/ 2147483646 h 3585"/>
                <a:gd name="T18" fmla="*/ 2147483646 w 6286"/>
                <a:gd name="T19" fmla="*/ 55594914 h 3585"/>
                <a:gd name="T20" fmla="*/ 2147483646 w 6286"/>
                <a:gd name="T21" fmla="*/ 2147483646 h 3585"/>
                <a:gd name="T22" fmla="*/ 2147483646 w 6286"/>
                <a:gd name="T23" fmla="*/ 2147483646 h 3585"/>
                <a:gd name="T24" fmla="*/ 2147483646 w 6286"/>
                <a:gd name="T25" fmla="*/ 2147483646 h 3585"/>
                <a:gd name="T26" fmla="*/ 2147483646 w 6286"/>
                <a:gd name="T27" fmla="*/ 2147483646 h 3585"/>
                <a:gd name="T28" fmla="*/ 2147483646 w 6286"/>
                <a:gd name="T29" fmla="*/ 2147483646 h 3585"/>
                <a:gd name="T30" fmla="*/ 2147483646 w 6286"/>
                <a:gd name="T31" fmla="*/ 2147483646 h 3585"/>
                <a:gd name="T32" fmla="*/ 2147483646 w 6286"/>
                <a:gd name="T33" fmla="*/ 2147483646 h 3585"/>
                <a:gd name="T34" fmla="*/ 2147483646 w 6286"/>
                <a:gd name="T35" fmla="*/ 2147483646 h 3585"/>
                <a:gd name="T36" fmla="*/ 2147483646 w 6286"/>
                <a:gd name="T37" fmla="*/ 2147483646 h 3585"/>
                <a:gd name="T38" fmla="*/ 2147483646 w 6286"/>
                <a:gd name="T39" fmla="*/ 2147483646 h 3585"/>
                <a:gd name="T40" fmla="*/ 2147483646 w 6286"/>
                <a:gd name="T41" fmla="*/ 2147483646 h 3585"/>
                <a:gd name="T42" fmla="*/ 2147483646 w 6286"/>
                <a:gd name="T43" fmla="*/ 2147483646 h 3585"/>
                <a:gd name="T44" fmla="*/ 2147483646 w 6286"/>
                <a:gd name="T45" fmla="*/ 2147483646 h 3585"/>
                <a:gd name="T46" fmla="*/ 2147483646 w 6286"/>
                <a:gd name="T47" fmla="*/ 2147483646 h 3585"/>
                <a:gd name="T48" fmla="*/ 2147483646 w 6286"/>
                <a:gd name="T49" fmla="*/ 2147483646 h 3585"/>
                <a:gd name="T50" fmla="*/ 2147483646 w 6286"/>
                <a:gd name="T51" fmla="*/ 2147483646 h 3585"/>
                <a:gd name="T52" fmla="*/ 2147483646 w 6286"/>
                <a:gd name="T53" fmla="*/ 2147483646 h 3585"/>
                <a:gd name="T54" fmla="*/ 2147483646 w 6286"/>
                <a:gd name="T55" fmla="*/ 2147483646 h 3585"/>
                <a:gd name="T56" fmla="*/ 2147483646 w 6286"/>
                <a:gd name="T57" fmla="*/ 2147483646 h 3585"/>
                <a:gd name="T58" fmla="*/ 2147483646 w 6286"/>
                <a:gd name="T59" fmla="*/ 2147483646 h 3585"/>
                <a:gd name="T60" fmla="*/ 2147483646 w 6286"/>
                <a:gd name="T61" fmla="*/ 2147483646 h 3585"/>
                <a:gd name="T62" fmla="*/ 2147483646 w 6286"/>
                <a:gd name="T63" fmla="*/ 2147483646 h 3585"/>
                <a:gd name="T64" fmla="*/ 2147483646 w 6286"/>
                <a:gd name="T65" fmla="*/ 2147483646 h 3585"/>
                <a:gd name="T66" fmla="*/ 2147483646 w 6286"/>
                <a:gd name="T67" fmla="*/ 2147483646 h 3585"/>
                <a:gd name="T68" fmla="*/ 2147483646 w 6286"/>
                <a:gd name="T69" fmla="*/ 2147483646 h 3585"/>
                <a:gd name="T70" fmla="*/ 2147483646 w 6286"/>
                <a:gd name="T71" fmla="*/ 2147483646 h 3585"/>
                <a:gd name="T72" fmla="*/ 2147483646 w 6286"/>
                <a:gd name="T73" fmla="*/ 2147483646 h 3585"/>
                <a:gd name="T74" fmla="*/ 2147483646 w 6286"/>
                <a:gd name="T75" fmla="*/ 2147483646 h 3585"/>
                <a:gd name="T76" fmla="*/ 2147483646 w 6286"/>
                <a:gd name="T77" fmla="*/ 2147483646 h 3585"/>
                <a:gd name="T78" fmla="*/ 2147483646 w 6286"/>
                <a:gd name="T79" fmla="*/ 2147483646 h 3585"/>
                <a:gd name="T80" fmla="*/ 2147483646 w 6286"/>
                <a:gd name="T81" fmla="*/ 2147483646 h 3585"/>
                <a:gd name="T82" fmla="*/ 2147483646 w 6286"/>
                <a:gd name="T83" fmla="*/ 2147483646 h 3585"/>
                <a:gd name="T84" fmla="*/ 2147483646 w 6286"/>
                <a:gd name="T85" fmla="*/ 2147483646 h 3585"/>
                <a:gd name="T86" fmla="*/ 2147483646 w 6286"/>
                <a:gd name="T87" fmla="*/ 2147483646 h 3585"/>
                <a:gd name="T88" fmla="*/ 2147483646 w 6286"/>
                <a:gd name="T89" fmla="*/ 2147483646 h 3585"/>
                <a:gd name="T90" fmla="*/ 2147483646 w 6286"/>
                <a:gd name="T91" fmla="*/ 2147483646 h 3585"/>
                <a:gd name="T92" fmla="*/ 2147483646 w 6286"/>
                <a:gd name="T93" fmla="*/ 2147483646 h 3585"/>
                <a:gd name="T94" fmla="*/ 2147483646 w 6286"/>
                <a:gd name="T95" fmla="*/ 2147483646 h 3585"/>
                <a:gd name="T96" fmla="*/ 2147483646 w 6286"/>
                <a:gd name="T97" fmla="*/ 2147483646 h 3585"/>
                <a:gd name="T98" fmla="*/ 2147483646 w 6286"/>
                <a:gd name="T99" fmla="*/ 2147483646 h 3585"/>
                <a:gd name="T100" fmla="*/ 2147483646 w 6286"/>
                <a:gd name="T101" fmla="*/ 2147483646 h 3585"/>
                <a:gd name="T102" fmla="*/ 2147483646 w 6286"/>
                <a:gd name="T103" fmla="*/ 2147483646 h 3585"/>
                <a:gd name="T104" fmla="*/ 2147483646 w 6286"/>
                <a:gd name="T105" fmla="*/ 2147483646 h 3585"/>
                <a:gd name="T106" fmla="*/ 2147483646 w 6286"/>
                <a:gd name="T107" fmla="*/ 2147483646 h 3585"/>
                <a:gd name="T108" fmla="*/ 2147483646 w 6286"/>
                <a:gd name="T109" fmla="*/ 2147483646 h 3585"/>
                <a:gd name="T110" fmla="*/ 1864851352 w 6286"/>
                <a:gd name="T111" fmla="*/ 2147483646 h 3585"/>
                <a:gd name="T112" fmla="*/ 2147483646 w 6286"/>
                <a:gd name="T113" fmla="*/ 2147483646 h 3585"/>
                <a:gd name="T114" fmla="*/ 2147483646 w 6286"/>
                <a:gd name="T115" fmla="*/ 2147483646 h 3585"/>
                <a:gd name="T116" fmla="*/ 2147483646 w 6286"/>
                <a:gd name="T117" fmla="*/ 2147483646 h 3585"/>
                <a:gd name="T118" fmla="*/ 2147483646 w 6286"/>
                <a:gd name="T119" fmla="*/ 2147483646 h 3585"/>
                <a:gd name="T120" fmla="*/ 2147483646 w 6286"/>
                <a:gd name="T121" fmla="*/ 2147483646 h 3585"/>
                <a:gd name="T122" fmla="*/ 2147483646 w 6286"/>
                <a:gd name="T123" fmla="*/ 2147483646 h 3585"/>
                <a:gd name="T124" fmla="*/ 2147483646 w 6286"/>
                <a:gd name="T125" fmla="*/ 2147483646 h 358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286" h="3585">
                  <a:moveTo>
                    <a:pt x="3934" y="1151"/>
                  </a:moveTo>
                  <a:lnTo>
                    <a:pt x="3934" y="1151"/>
                  </a:lnTo>
                  <a:lnTo>
                    <a:pt x="3962" y="1158"/>
                  </a:lnTo>
                  <a:lnTo>
                    <a:pt x="3991" y="1163"/>
                  </a:lnTo>
                  <a:lnTo>
                    <a:pt x="4019" y="1166"/>
                  </a:lnTo>
                  <a:lnTo>
                    <a:pt x="4047" y="1169"/>
                  </a:lnTo>
                  <a:lnTo>
                    <a:pt x="4074" y="1170"/>
                  </a:lnTo>
                  <a:lnTo>
                    <a:pt x="4103" y="1169"/>
                  </a:lnTo>
                  <a:lnTo>
                    <a:pt x="4130" y="1167"/>
                  </a:lnTo>
                  <a:lnTo>
                    <a:pt x="4157" y="1164"/>
                  </a:lnTo>
                  <a:lnTo>
                    <a:pt x="4184" y="1159"/>
                  </a:lnTo>
                  <a:lnTo>
                    <a:pt x="4211" y="1153"/>
                  </a:lnTo>
                  <a:lnTo>
                    <a:pt x="4237" y="1147"/>
                  </a:lnTo>
                  <a:lnTo>
                    <a:pt x="4263" y="1139"/>
                  </a:lnTo>
                  <a:lnTo>
                    <a:pt x="4288" y="1128"/>
                  </a:lnTo>
                  <a:lnTo>
                    <a:pt x="4313" y="1118"/>
                  </a:lnTo>
                  <a:lnTo>
                    <a:pt x="4338" y="1106"/>
                  </a:lnTo>
                  <a:lnTo>
                    <a:pt x="4361" y="1093"/>
                  </a:lnTo>
                  <a:lnTo>
                    <a:pt x="4384" y="1079"/>
                  </a:lnTo>
                  <a:lnTo>
                    <a:pt x="4406" y="1065"/>
                  </a:lnTo>
                  <a:lnTo>
                    <a:pt x="4428" y="1048"/>
                  </a:lnTo>
                  <a:lnTo>
                    <a:pt x="4448" y="1031"/>
                  </a:lnTo>
                  <a:lnTo>
                    <a:pt x="4469" y="1013"/>
                  </a:lnTo>
                  <a:lnTo>
                    <a:pt x="4487" y="993"/>
                  </a:lnTo>
                  <a:lnTo>
                    <a:pt x="4506" y="973"/>
                  </a:lnTo>
                  <a:lnTo>
                    <a:pt x="4524" y="951"/>
                  </a:lnTo>
                  <a:lnTo>
                    <a:pt x="4539" y="929"/>
                  </a:lnTo>
                  <a:lnTo>
                    <a:pt x="4555" y="907"/>
                  </a:lnTo>
                  <a:lnTo>
                    <a:pt x="4569" y="883"/>
                  </a:lnTo>
                  <a:lnTo>
                    <a:pt x="4582" y="858"/>
                  </a:lnTo>
                  <a:lnTo>
                    <a:pt x="4594" y="832"/>
                  </a:lnTo>
                  <a:lnTo>
                    <a:pt x="4604" y="806"/>
                  </a:lnTo>
                  <a:lnTo>
                    <a:pt x="4614" y="779"/>
                  </a:lnTo>
                  <a:lnTo>
                    <a:pt x="4622" y="751"/>
                  </a:lnTo>
                  <a:lnTo>
                    <a:pt x="4629" y="724"/>
                  </a:lnTo>
                  <a:lnTo>
                    <a:pt x="4634" y="695"/>
                  </a:lnTo>
                  <a:lnTo>
                    <a:pt x="4638" y="667"/>
                  </a:lnTo>
                  <a:lnTo>
                    <a:pt x="4641" y="639"/>
                  </a:lnTo>
                  <a:lnTo>
                    <a:pt x="4641" y="610"/>
                  </a:lnTo>
                  <a:lnTo>
                    <a:pt x="4641" y="583"/>
                  </a:lnTo>
                  <a:lnTo>
                    <a:pt x="4638" y="556"/>
                  </a:lnTo>
                  <a:lnTo>
                    <a:pt x="4636" y="528"/>
                  </a:lnTo>
                  <a:lnTo>
                    <a:pt x="4631" y="502"/>
                  </a:lnTo>
                  <a:lnTo>
                    <a:pt x="4625" y="475"/>
                  </a:lnTo>
                  <a:lnTo>
                    <a:pt x="4618" y="449"/>
                  </a:lnTo>
                  <a:lnTo>
                    <a:pt x="4610" y="423"/>
                  </a:lnTo>
                  <a:lnTo>
                    <a:pt x="4601" y="397"/>
                  </a:lnTo>
                  <a:lnTo>
                    <a:pt x="4590" y="372"/>
                  </a:lnTo>
                  <a:lnTo>
                    <a:pt x="4578" y="349"/>
                  </a:lnTo>
                  <a:lnTo>
                    <a:pt x="4565" y="325"/>
                  </a:lnTo>
                  <a:lnTo>
                    <a:pt x="4551" y="301"/>
                  </a:lnTo>
                  <a:lnTo>
                    <a:pt x="4536" y="279"/>
                  </a:lnTo>
                  <a:lnTo>
                    <a:pt x="4519" y="258"/>
                  </a:lnTo>
                  <a:lnTo>
                    <a:pt x="4503" y="238"/>
                  </a:lnTo>
                  <a:lnTo>
                    <a:pt x="4484" y="218"/>
                  </a:lnTo>
                  <a:lnTo>
                    <a:pt x="4465" y="197"/>
                  </a:lnTo>
                  <a:lnTo>
                    <a:pt x="4445" y="180"/>
                  </a:lnTo>
                  <a:lnTo>
                    <a:pt x="4424" y="162"/>
                  </a:lnTo>
                  <a:lnTo>
                    <a:pt x="4401" y="147"/>
                  </a:lnTo>
                  <a:lnTo>
                    <a:pt x="4378" y="131"/>
                  </a:lnTo>
                  <a:lnTo>
                    <a:pt x="4354" y="117"/>
                  </a:lnTo>
                  <a:lnTo>
                    <a:pt x="4329" y="104"/>
                  </a:lnTo>
                  <a:lnTo>
                    <a:pt x="4305" y="91"/>
                  </a:lnTo>
                  <a:lnTo>
                    <a:pt x="4277" y="81"/>
                  </a:lnTo>
                  <a:lnTo>
                    <a:pt x="4251" y="71"/>
                  </a:lnTo>
                  <a:lnTo>
                    <a:pt x="4223" y="63"/>
                  </a:lnTo>
                  <a:lnTo>
                    <a:pt x="4195" y="57"/>
                  </a:lnTo>
                  <a:lnTo>
                    <a:pt x="4166" y="51"/>
                  </a:lnTo>
                  <a:lnTo>
                    <a:pt x="4138" y="48"/>
                  </a:lnTo>
                  <a:lnTo>
                    <a:pt x="4111" y="45"/>
                  </a:lnTo>
                  <a:lnTo>
                    <a:pt x="4083" y="44"/>
                  </a:lnTo>
                  <a:lnTo>
                    <a:pt x="4054" y="45"/>
                  </a:lnTo>
                  <a:lnTo>
                    <a:pt x="4027" y="46"/>
                  </a:lnTo>
                  <a:lnTo>
                    <a:pt x="4000" y="50"/>
                  </a:lnTo>
                  <a:lnTo>
                    <a:pt x="3973" y="55"/>
                  </a:lnTo>
                  <a:lnTo>
                    <a:pt x="3947" y="61"/>
                  </a:lnTo>
                  <a:lnTo>
                    <a:pt x="3920" y="68"/>
                  </a:lnTo>
                  <a:lnTo>
                    <a:pt x="3895" y="76"/>
                  </a:lnTo>
                  <a:lnTo>
                    <a:pt x="3869" y="85"/>
                  </a:lnTo>
                  <a:lnTo>
                    <a:pt x="3844" y="96"/>
                  </a:lnTo>
                  <a:lnTo>
                    <a:pt x="3819" y="108"/>
                  </a:lnTo>
                  <a:lnTo>
                    <a:pt x="3796" y="121"/>
                  </a:lnTo>
                  <a:lnTo>
                    <a:pt x="3773" y="135"/>
                  </a:lnTo>
                  <a:lnTo>
                    <a:pt x="3751" y="150"/>
                  </a:lnTo>
                  <a:lnTo>
                    <a:pt x="3730" y="167"/>
                  </a:lnTo>
                  <a:lnTo>
                    <a:pt x="3709" y="183"/>
                  </a:lnTo>
                  <a:lnTo>
                    <a:pt x="3689" y="202"/>
                  </a:lnTo>
                  <a:lnTo>
                    <a:pt x="3670" y="221"/>
                  </a:lnTo>
                  <a:lnTo>
                    <a:pt x="3651" y="241"/>
                  </a:lnTo>
                  <a:lnTo>
                    <a:pt x="3634" y="262"/>
                  </a:lnTo>
                  <a:lnTo>
                    <a:pt x="3618" y="285"/>
                  </a:lnTo>
                  <a:lnTo>
                    <a:pt x="3602" y="307"/>
                  </a:lnTo>
                  <a:lnTo>
                    <a:pt x="3588" y="332"/>
                  </a:lnTo>
                  <a:lnTo>
                    <a:pt x="3575" y="357"/>
                  </a:lnTo>
                  <a:lnTo>
                    <a:pt x="3563" y="382"/>
                  </a:lnTo>
                  <a:lnTo>
                    <a:pt x="3553" y="408"/>
                  </a:lnTo>
                  <a:lnTo>
                    <a:pt x="3543" y="435"/>
                  </a:lnTo>
                  <a:lnTo>
                    <a:pt x="3535" y="463"/>
                  </a:lnTo>
                  <a:lnTo>
                    <a:pt x="3528" y="491"/>
                  </a:lnTo>
                  <a:lnTo>
                    <a:pt x="3523" y="520"/>
                  </a:lnTo>
                  <a:lnTo>
                    <a:pt x="3520" y="548"/>
                  </a:lnTo>
                  <a:lnTo>
                    <a:pt x="3517" y="575"/>
                  </a:lnTo>
                  <a:lnTo>
                    <a:pt x="3516" y="603"/>
                  </a:lnTo>
                  <a:lnTo>
                    <a:pt x="3516" y="631"/>
                  </a:lnTo>
                  <a:lnTo>
                    <a:pt x="3519" y="659"/>
                  </a:lnTo>
                  <a:lnTo>
                    <a:pt x="3522" y="686"/>
                  </a:lnTo>
                  <a:lnTo>
                    <a:pt x="3526" y="713"/>
                  </a:lnTo>
                  <a:lnTo>
                    <a:pt x="3532" y="739"/>
                  </a:lnTo>
                  <a:lnTo>
                    <a:pt x="3539" y="766"/>
                  </a:lnTo>
                  <a:lnTo>
                    <a:pt x="3547" y="791"/>
                  </a:lnTo>
                  <a:lnTo>
                    <a:pt x="3556" y="817"/>
                  </a:lnTo>
                  <a:lnTo>
                    <a:pt x="3567" y="842"/>
                  </a:lnTo>
                  <a:lnTo>
                    <a:pt x="3580" y="865"/>
                  </a:lnTo>
                  <a:lnTo>
                    <a:pt x="3593" y="890"/>
                  </a:lnTo>
                  <a:lnTo>
                    <a:pt x="3606" y="913"/>
                  </a:lnTo>
                  <a:lnTo>
                    <a:pt x="3621" y="935"/>
                  </a:lnTo>
                  <a:lnTo>
                    <a:pt x="3638" y="956"/>
                  </a:lnTo>
                  <a:lnTo>
                    <a:pt x="3655" y="977"/>
                  </a:lnTo>
                  <a:lnTo>
                    <a:pt x="3673" y="998"/>
                  </a:lnTo>
                  <a:lnTo>
                    <a:pt x="3693" y="1016"/>
                  </a:lnTo>
                  <a:lnTo>
                    <a:pt x="3713" y="1034"/>
                  </a:lnTo>
                  <a:lnTo>
                    <a:pt x="3735" y="1052"/>
                  </a:lnTo>
                  <a:lnTo>
                    <a:pt x="3756" y="1068"/>
                  </a:lnTo>
                  <a:lnTo>
                    <a:pt x="3779" y="1084"/>
                  </a:lnTo>
                  <a:lnTo>
                    <a:pt x="3803" y="1098"/>
                  </a:lnTo>
                  <a:lnTo>
                    <a:pt x="3828" y="1111"/>
                  </a:lnTo>
                  <a:lnTo>
                    <a:pt x="3854" y="1123"/>
                  </a:lnTo>
                  <a:lnTo>
                    <a:pt x="3880" y="1133"/>
                  </a:lnTo>
                  <a:lnTo>
                    <a:pt x="3907" y="1143"/>
                  </a:lnTo>
                  <a:lnTo>
                    <a:pt x="3934" y="1151"/>
                  </a:lnTo>
                  <a:close/>
                  <a:moveTo>
                    <a:pt x="5747" y="1511"/>
                  </a:moveTo>
                  <a:lnTo>
                    <a:pt x="5747" y="1511"/>
                  </a:lnTo>
                  <a:lnTo>
                    <a:pt x="5739" y="1498"/>
                  </a:lnTo>
                  <a:lnTo>
                    <a:pt x="5732" y="1485"/>
                  </a:lnTo>
                  <a:lnTo>
                    <a:pt x="5725" y="1473"/>
                  </a:lnTo>
                  <a:lnTo>
                    <a:pt x="5717" y="1461"/>
                  </a:lnTo>
                  <a:lnTo>
                    <a:pt x="5699" y="1440"/>
                  </a:lnTo>
                  <a:lnTo>
                    <a:pt x="5680" y="1421"/>
                  </a:lnTo>
                  <a:lnTo>
                    <a:pt x="5659" y="1403"/>
                  </a:lnTo>
                  <a:lnTo>
                    <a:pt x="5637" y="1389"/>
                  </a:lnTo>
                  <a:lnTo>
                    <a:pt x="5613" y="1376"/>
                  </a:lnTo>
                  <a:lnTo>
                    <a:pt x="5588" y="1366"/>
                  </a:lnTo>
                  <a:lnTo>
                    <a:pt x="5562" y="1359"/>
                  </a:lnTo>
                  <a:lnTo>
                    <a:pt x="5537" y="1353"/>
                  </a:lnTo>
                  <a:lnTo>
                    <a:pt x="5509" y="1349"/>
                  </a:lnTo>
                  <a:lnTo>
                    <a:pt x="5482" y="1349"/>
                  </a:lnTo>
                  <a:lnTo>
                    <a:pt x="5455" y="1352"/>
                  </a:lnTo>
                  <a:lnTo>
                    <a:pt x="5428" y="1356"/>
                  </a:lnTo>
                  <a:lnTo>
                    <a:pt x="5415" y="1361"/>
                  </a:lnTo>
                  <a:lnTo>
                    <a:pt x="5401" y="1364"/>
                  </a:lnTo>
                  <a:lnTo>
                    <a:pt x="5388" y="1369"/>
                  </a:lnTo>
                  <a:lnTo>
                    <a:pt x="5375" y="1375"/>
                  </a:lnTo>
                  <a:lnTo>
                    <a:pt x="4968" y="1565"/>
                  </a:lnTo>
                  <a:lnTo>
                    <a:pt x="4912" y="1584"/>
                  </a:lnTo>
                  <a:lnTo>
                    <a:pt x="4854" y="1600"/>
                  </a:lnTo>
                  <a:lnTo>
                    <a:pt x="4798" y="1613"/>
                  </a:lnTo>
                  <a:lnTo>
                    <a:pt x="4739" y="1624"/>
                  </a:lnTo>
                  <a:lnTo>
                    <a:pt x="4681" y="1632"/>
                  </a:lnTo>
                  <a:lnTo>
                    <a:pt x="4623" y="1639"/>
                  </a:lnTo>
                  <a:lnTo>
                    <a:pt x="4564" y="1643"/>
                  </a:lnTo>
                  <a:lnTo>
                    <a:pt x="4506" y="1644"/>
                  </a:lnTo>
                  <a:lnTo>
                    <a:pt x="4469" y="1643"/>
                  </a:lnTo>
                  <a:lnTo>
                    <a:pt x="4431" y="1642"/>
                  </a:lnTo>
                  <a:lnTo>
                    <a:pt x="4394" y="1639"/>
                  </a:lnTo>
                  <a:lnTo>
                    <a:pt x="4358" y="1636"/>
                  </a:lnTo>
                  <a:lnTo>
                    <a:pt x="4321" y="1631"/>
                  </a:lnTo>
                  <a:lnTo>
                    <a:pt x="4286" y="1626"/>
                  </a:lnTo>
                  <a:lnTo>
                    <a:pt x="4250" y="1621"/>
                  </a:lnTo>
                  <a:lnTo>
                    <a:pt x="4215" y="1613"/>
                  </a:lnTo>
                  <a:lnTo>
                    <a:pt x="4179" y="1605"/>
                  </a:lnTo>
                  <a:lnTo>
                    <a:pt x="4145" y="1596"/>
                  </a:lnTo>
                  <a:lnTo>
                    <a:pt x="4111" y="1586"/>
                  </a:lnTo>
                  <a:lnTo>
                    <a:pt x="4077" y="1576"/>
                  </a:lnTo>
                  <a:lnTo>
                    <a:pt x="4044" y="1564"/>
                  </a:lnTo>
                  <a:lnTo>
                    <a:pt x="4012" y="1552"/>
                  </a:lnTo>
                  <a:lnTo>
                    <a:pt x="3980" y="1539"/>
                  </a:lnTo>
                  <a:lnTo>
                    <a:pt x="3948" y="1525"/>
                  </a:lnTo>
                  <a:lnTo>
                    <a:pt x="3917" y="1510"/>
                  </a:lnTo>
                  <a:lnTo>
                    <a:pt x="3887" y="1494"/>
                  </a:lnTo>
                  <a:lnTo>
                    <a:pt x="3857" y="1478"/>
                  </a:lnTo>
                  <a:lnTo>
                    <a:pt x="3829" y="1461"/>
                  </a:lnTo>
                  <a:lnTo>
                    <a:pt x="3801" y="1444"/>
                  </a:lnTo>
                  <a:lnTo>
                    <a:pt x="3773" y="1425"/>
                  </a:lnTo>
                  <a:lnTo>
                    <a:pt x="3748" y="1406"/>
                  </a:lnTo>
                  <a:lnTo>
                    <a:pt x="3722" y="1386"/>
                  </a:lnTo>
                  <a:lnTo>
                    <a:pt x="3697" y="1364"/>
                  </a:lnTo>
                  <a:lnTo>
                    <a:pt x="3673" y="1343"/>
                  </a:lnTo>
                  <a:lnTo>
                    <a:pt x="3651" y="1321"/>
                  </a:lnTo>
                  <a:lnTo>
                    <a:pt x="3628" y="1298"/>
                  </a:lnTo>
                  <a:lnTo>
                    <a:pt x="3607" y="1275"/>
                  </a:lnTo>
                  <a:lnTo>
                    <a:pt x="3587" y="1251"/>
                  </a:lnTo>
                  <a:lnTo>
                    <a:pt x="3568" y="1226"/>
                  </a:lnTo>
                  <a:lnTo>
                    <a:pt x="3550" y="1202"/>
                  </a:lnTo>
                  <a:lnTo>
                    <a:pt x="3440" y="1045"/>
                  </a:lnTo>
                  <a:lnTo>
                    <a:pt x="3358" y="927"/>
                  </a:lnTo>
                  <a:lnTo>
                    <a:pt x="3313" y="862"/>
                  </a:lnTo>
                  <a:lnTo>
                    <a:pt x="3280" y="811"/>
                  </a:lnTo>
                  <a:lnTo>
                    <a:pt x="3245" y="763"/>
                  </a:lnTo>
                  <a:lnTo>
                    <a:pt x="3209" y="715"/>
                  </a:lnTo>
                  <a:lnTo>
                    <a:pt x="3172" y="669"/>
                  </a:lnTo>
                  <a:lnTo>
                    <a:pt x="3133" y="625"/>
                  </a:lnTo>
                  <a:lnTo>
                    <a:pt x="3093" y="581"/>
                  </a:lnTo>
                  <a:lnTo>
                    <a:pt x="3051" y="540"/>
                  </a:lnTo>
                  <a:lnTo>
                    <a:pt x="3009" y="500"/>
                  </a:lnTo>
                  <a:lnTo>
                    <a:pt x="2965" y="459"/>
                  </a:lnTo>
                  <a:lnTo>
                    <a:pt x="2921" y="423"/>
                  </a:lnTo>
                  <a:lnTo>
                    <a:pt x="2875" y="386"/>
                  </a:lnTo>
                  <a:lnTo>
                    <a:pt x="2828" y="352"/>
                  </a:lnTo>
                  <a:lnTo>
                    <a:pt x="2781" y="319"/>
                  </a:lnTo>
                  <a:lnTo>
                    <a:pt x="2731" y="287"/>
                  </a:lnTo>
                  <a:lnTo>
                    <a:pt x="2682" y="256"/>
                  </a:lnTo>
                  <a:lnTo>
                    <a:pt x="2631" y="228"/>
                  </a:lnTo>
                  <a:lnTo>
                    <a:pt x="2580" y="201"/>
                  </a:lnTo>
                  <a:lnTo>
                    <a:pt x="2528" y="176"/>
                  </a:lnTo>
                  <a:lnTo>
                    <a:pt x="2475" y="153"/>
                  </a:lnTo>
                  <a:lnTo>
                    <a:pt x="2421" y="130"/>
                  </a:lnTo>
                  <a:lnTo>
                    <a:pt x="2367" y="110"/>
                  </a:lnTo>
                  <a:lnTo>
                    <a:pt x="2313" y="91"/>
                  </a:lnTo>
                  <a:lnTo>
                    <a:pt x="2256" y="75"/>
                  </a:lnTo>
                  <a:lnTo>
                    <a:pt x="2200" y="59"/>
                  </a:lnTo>
                  <a:lnTo>
                    <a:pt x="2144" y="45"/>
                  </a:lnTo>
                  <a:lnTo>
                    <a:pt x="2086" y="33"/>
                  </a:lnTo>
                  <a:lnTo>
                    <a:pt x="2029" y="23"/>
                  </a:lnTo>
                  <a:lnTo>
                    <a:pt x="1971" y="15"/>
                  </a:lnTo>
                  <a:lnTo>
                    <a:pt x="1912" y="9"/>
                  </a:lnTo>
                  <a:lnTo>
                    <a:pt x="1853" y="4"/>
                  </a:lnTo>
                  <a:lnTo>
                    <a:pt x="1794" y="2"/>
                  </a:lnTo>
                  <a:lnTo>
                    <a:pt x="1735" y="0"/>
                  </a:lnTo>
                  <a:lnTo>
                    <a:pt x="1697" y="0"/>
                  </a:lnTo>
                  <a:lnTo>
                    <a:pt x="1656" y="2"/>
                  </a:lnTo>
                  <a:lnTo>
                    <a:pt x="1616" y="4"/>
                  </a:lnTo>
                  <a:lnTo>
                    <a:pt x="1577" y="7"/>
                  </a:lnTo>
                  <a:lnTo>
                    <a:pt x="1537" y="11"/>
                  </a:lnTo>
                  <a:lnTo>
                    <a:pt x="1497" y="16"/>
                  </a:lnTo>
                  <a:lnTo>
                    <a:pt x="1457" y="22"/>
                  </a:lnTo>
                  <a:lnTo>
                    <a:pt x="1417" y="28"/>
                  </a:lnTo>
                  <a:lnTo>
                    <a:pt x="1378" y="35"/>
                  </a:lnTo>
                  <a:lnTo>
                    <a:pt x="1338" y="43"/>
                  </a:lnTo>
                  <a:lnTo>
                    <a:pt x="1298" y="52"/>
                  </a:lnTo>
                  <a:lnTo>
                    <a:pt x="1258" y="63"/>
                  </a:lnTo>
                  <a:lnTo>
                    <a:pt x="1219" y="74"/>
                  </a:lnTo>
                  <a:lnTo>
                    <a:pt x="1178" y="85"/>
                  </a:lnTo>
                  <a:lnTo>
                    <a:pt x="1140" y="98"/>
                  </a:lnTo>
                  <a:lnTo>
                    <a:pt x="1101" y="111"/>
                  </a:lnTo>
                  <a:lnTo>
                    <a:pt x="1076" y="122"/>
                  </a:lnTo>
                  <a:lnTo>
                    <a:pt x="657" y="318"/>
                  </a:lnTo>
                  <a:lnTo>
                    <a:pt x="644" y="324"/>
                  </a:lnTo>
                  <a:lnTo>
                    <a:pt x="632" y="331"/>
                  </a:lnTo>
                  <a:lnTo>
                    <a:pt x="620" y="339"/>
                  </a:lnTo>
                  <a:lnTo>
                    <a:pt x="608" y="346"/>
                  </a:lnTo>
                  <a:lnTo>
                    <a:pt x="587" y="364"/>
                  </a:lnTo>
                  <a:lnTo>
                    <a:pt x="568" y="384"/>
                  </a:lnTo>
                  <a:lnTo>
                    <a:pt x="551" y="405"/>
                  </a:lnTo>
                  <a:lnTo>
                    <a:pt x="535" y="428"/>
                  </a:lnTo>
                  <a:lnTo>
                    <a:pt x="524" y="451"/>
                  </a:lnTo>
                  <a:lnTo>
                    <a:pt x="513" y="476"/>
                  </a:lnTo>
                  <a:lnTo>
                    <a:pt x="505" y="502"/>
                  </a:lnTo>
                  <a:lnTo>
                    <a:pt x="500" y="528"/>
                  </a:lnTo>
                  <a:lnTo>
                    <a:pt x="496" y="555"/>
                  </a:lnTo>
                  <a:lnTo>
                    <a:pt x="496" y="582"/>
                  </a:lnTo>
                  <a:lnTo>
                    <a:pt x="499" y="609"/>
                  </a:lnTo>
                  <a:lnTo>
                    <a:pt x="503" y="636"/>
                  </a:lnTo>
                  <a:lnTo>
                    <a:pt x="507" y="649"/>
                  </a:lnTo>
                  <a:lnTo>
                    <a:pt x="512" y="664"/>
                  </a:lnTo>
                  <a:lnTo>
                    <a:pt x="516" y="677"/>
                  </a:lnTo>
                  <a:lnTo>
                    <a:pt x="522" y="690"/>
                  </a:lnTo>
                  <a:lnTo>
                    <a:pt x="529" y="703"/>
                  </a:lnTo>
                  <a:lnTo>
                    <a:pt x="537" y="714"/>
                  </a:lnTo>
                  <a:lnTo>
                    <a:pt x="544" y="727"/>
                  </a:lnTo>
                  <a:lnTo>
                    <a:pt x="552" y="738"/>
                  </a:lnTo>
                  <a:lnTo>
                    <a:pt x="570" y="759"/>
                  </a:lnTo>
                  <a:lnTo>
                    <a:pt x="588" y="779"/>
                  </a:lnTo>
                  <a:lnTo>
                    <a:pt x="610" y="796"/>
                  </a:lnTo>
                  <a:lnTo>
                    <a:pt x="632" y="811"/>
                  </a:lnTo>
                  <a:lnTo>
                    <a:pt x="656" y="823"/>
                  </a:lnTo>
                  <a:lnTo>
                    <a:pt x="680" y="833"/>
                  </a:lnTo>
                  <a:lnTo>
                    <a:pt x="706" y="842"/>
                  </a:lnTo>
                  <a:lnTo>
                    <a:pt x="732" y="848"/>
                  </a:lnTo>
                  <a:lnTo>
                    <a:pt x="760" y="850"/>
                  </a:lnTo>
                  <a:lnTo>
                    <a:pt x="787" y="850"/>
                  </a:lnTo>
                  <a:lnTo>
                    <a:pt x="814" y="848"/>
                  </a:lnTo>
                  <a:lnTo>
                    <a:pt x="841" y="843"/>
                  </a:lnTo>
                  <a:lnTo>
                    <a:pt x="854" y="839"/>
                  </a:lnTo>
                  <a:lnTo>
                    <a:pt x="868" y="835"/>
                  </a:lnTo>
                  <a:lnTo>
                    <a:pt x="881" y="830"/>
                  </a:lnTo>
                  <a:lnTo>
                    <a:pt x="894" y="824"/>
                  </a:lnTo>
                  <a:lnTo>
                    <a:pt x="1301" y="633"/>
                  </a:lnTo>
                  <a:lnTo>
                    <a:pt x="1355" y="616"/>
                  </a:lnTo>
                  <a:lnTo>
                    <a:pt x="1410" y="601"/>
                  </a:lnTo>
                  <a:lnTo>
                    <a:pt x="1464" y="588"/>
                  </a:lnTo>
                  <a:lnTo>
                    <a:pt x="1518" y="577"/>
                  </a:lnTo>
                  <a:lnTo>
                    <a:pt x="1573" y="569"/>
                  </a:lnTo>
                  <a:lnTo>
                    <a:pt x="1627" y="563"/>
                  </a:lnTo>
                  <a:lnTo>
                    <a:pt x="1681" y="561"/>
                  </a:lnTo>
                  <a:lnTo>
                    <a:pt x="1735" y="560"/>
                  </a:lnTo>
                  <a:lnTo>
                    <a:pt x="1792" y="561"/>
                  </a:lnTo>
                  <a:lnTo>
                    <a:pt x="1848" y="564"/>
                  </a:lnTo>
                  <a:lnTo>
                    <a:pt x="1902" y="570"/>
                  </a:lnTo>
                  <a:lnTo>
                    <a:pt x="1957" y="579"/>
                  </a:lnTo>
                  <a:lnTo>
                    <a:pt x="2010" y="589"/>
                  </a:lnTo>
                  <a:lnTo>
                    <a:pt x="2065" y="601"/>
                  </a:lnTo>
                  <a:lnTo>
                    <a:pt x="2118" y="616"/>
                  </a:lnTo>
                  <a:lnTo>
                    <a:pt x="2170" y="634"/>
                  </a:lnTo>
                  <a:lnTo>
                    <a:pt x="2222" y="653"/>
                  </a:lnTo>
                  <a:lnTo>
                    <a:pt x="2271" y="674"/>
                  </a:lnTo>
                  <a:lnTo>
                    <a:pt x="2322" y="698"/>
                  </a:lnTo>
                  <a:lnTo>
                    <a:pt x="2370" y="723"/>
                  </a:lnTo>
                  <a:lnTo>
                    <a:pt x="2418" y="751"/>
                  </a:lnTo>
                  <a:lnTo>
                    <a:pt x="2464" y="780"/>
                  </a:lnTo>
                  <a:lnTo>
                    <a:pt x="2510" y="811"/>
                  </a:lnTo>
                  <a:lnTo>
                    <a:pt x="2553" y="844"/>
                  </a:lnTo>
                  <a:lnTo>
                    <a:pt x="809" y="1655"/>
                  </a:lnTo>
                  <a:lnTo>
                    <a:pt x="839" y="1656"/>
                  </a:lnTo>
                  <a:lnTo>
                    <a:pt x="868" y="1658"/>
                  </a:lnTo>
                  <a:lnTo>
                    <a:pt x="924" y="1663"/>
                  </a:lnTo>
                  <a:lnTo>
                    <a:pt x="977" y="1670"/>
                  </a:lnTo>
                  <a:lnTo>
                    <a:pt x="1029" y="1680"/>
                  </a:lnTo>
                  <a:lnTo>
                    <a:pt x="1076" y="1691"/>
                  </a:lnTo>
                  <a:lnTo>
                    <a:pt x="1122" y="1704"/>
                  </a:lnTo>
                  <a:lnTo>
                    <a:pt x="1165" y="1720"/>
                  </a:lnTo>
                  <a:lnTo>
                    <a:pt x="1207" y="1735"/>
                  </a:lnTo>
                  <a:lnTo>
                    <a:pt x="1246" y="1752"/>
                  </a:lnTo>
                  <a:lnTo>
                    <a:pt x="1282" y="1769"/>
                  </a:lnTo>
                  <a:lnTo>
                    <a:pt x="1318" y="1787"/>
                  </a:lnTo>
                  <a:lnTo>
                    <a:pt x="1350" y="1805"/>
                  </a:lnTo>
                  <a:lnTo>
                    <a:pt x="1380" y="1822"/>
                  </a:lnTo>
                  <a:lnTo>
                    <a:pt x="1409" y="1840"/>
                  </a:lnTo>
                  <a:lnTo>
                    <a:pt x="1459" y="1873"/>
                  </a:lnTo>
                  <a:lnTo>
                    <a:pt x="1510" y="1905"/>
                  </a:lnTo>
                  <a:lnTo>
                    <a:pt x="1564" y="1937"/>
                  </a:lnTo>
                  <a:lnTo>
                    <a:pt x="1593" y="1952"/>
                  </a:lnTo>
                  <a:lnTo>
                    <a:pt x="1621" y="1967"/>
                  </a:lnTo>
                  <a:lnTo>
                    <a:pt x="1653" y="1982"/>
                  </a:lnTo>
                  <a:lnTo>
                    <a:pt x="1685" y="1996"/>
                  </a:lnTo>
                  <a:lnTo>
                    <a:pt x="1719" y="2009"/>
                  </a:lnTo>
                  <a:lnTo>
                    <a:pt x="1754" y="2021"/>
                  </a:lnTo>
                  <a:lnTo>
                    <a:pt x="1792" y="2030"/>
                  </a:lnTo>
                  <a:lnTo>
                    <a:pt x="1832" y="2039"/>
                  </a:lnTo>
                  <a:lnTo>
                    <a:pt x="1875" y="2047"/>
                  </a:lnTo>
                  <a:lnTo>
                    <a:pt x="1921" y="2052"/>
                  </a:lnTo>
                  <a:lnTo>
                    <a:pt x="1968" y="2056"/>
                  </a:lnTo>
                  <a:lnTo>
                    <a:pt x="2019" y="2057"/>
                  </a:lnTo>
                  <a:lnTo>
                    <a:pt x="2069" y="2056"/>
                  </a:lnTo>
                  <a:lnTo>
                    <a:pt x="2117" y="2052"/>
                  </a:lnTo>
                  <a:lnTo>
                    <a:pt x="2161" y="2047"/>
                  </a:lnTo>
                  <a:lnTo>
                    <a:pt x="2204" y="2039"/>
                  </a:lnTo>
                  <a:lnTo>
                    <a:pt x="2243" y="2031"/>
                  </a:lnTo>
                  <a:lnTo>
                    <a:pt x="2281" y="2021"/>
                  </a:lnTo>
                  <a:lnTo>
                    <a:pt x="2316" y="2010"/>
                  </a:lnTo>
                  <a:lnTo>
                    <a:pt x="2349" y="1997"/>
                  </a:lnTo>
                  <a:lnTo>
                    <a:pt x="2381" y="1983"/>
                  </a:lnTo>
                  <a:lnTo>
                    <a:pt x="2412" y="1969"/>
                  </a:lnTo>
                  <a:lnTo>
                    <a:pt x="2441" y="1953"/>
                  </a:lnTo>
                  <a:lnTo>
                    <a:pt x="2469" y="1938"/>
                  </a:lnTo>
                  <a:lnTo>
                    <a:pt x="2525" y="1905"/>
                  </a:lnTo>
                  <a:lnTo>
                    <a:pt x="2578" y="1872"/>
                  </a:lnTo>
                  <a:lnTo>
                    <a:pt x="2634" y="1838"/>
                  </a:lnTo>
                  <a:lnTo>
                    <a:pt x="2663" y="1820"/>
                  </a:lnTo>
                  <a:lnTo>
                    <a:pt x="2695" y="1801"/>
                  </a:lnTo>
                  <a:lnTo>
                    <a:pt x="2728" y="1783"/>
                  </a:lnTo>
                  <a:lnTo>
                    <a:pt x="2765" y="1765"/>
                  </a:lnTo>
                  <a:lnTo>
                    <a:pt x="2802" y="1747"/>
                  </a:lnTo>
                  <a:lnTo>
                    <a:pt x="2842" y="1730"/>
                  </a:lnTo>
                  <a:lnTo>
                    <a:pt x="2884" y="1714"/>
                  </a:lnTo>
                  <a:lnTo>
                    <a:pt x="2929" y="1700"/>
                  </a:lnTo>
                  <a:lnTo>
                    <a:pt x="2976" y="1687"/>
                  </a:lnTo>
                  <a:lnTo>
                    <a:pt x="3026" y="1675"/>
                  </a:lnTo>
                  <a:lnTo>
                    <a:pt x="3078" y="1667"/>
                  </a:lnTo>
                  <a:lnTo>
                    <a:pt x="3106" y="1663"/>
                  </a:lnTo>
                  <a:lnTo>
                    <a:pt x="3134" y="1659"/>
                  </a:lnTo>
                  <a:lnTo>
                    <a:pt x="3162" y="1657"/>
                  </a:lnTo>
                  <a:lnTo>
                    <a:pt x="3192" y="1655"/>
                  </a:lnTo>
                  <a:lnTo>
                    <a:pt x="3222" y="1655"/>
                  </a:lnTo>
                  <a:lnTo>
                    <a:pt x="3253" y="1654"/>
                  </a:lnTo>
                  <a:lnTo>
                    <a:pt x="3284" y="1655"/>
                  </a:lnTo>
                  <a:lnTo>
                    <a:pt x="3314" y="1656"/>
                  </a:lnTo>
                  <a:lnTo>
                    <a:pt x="3344" y="1657"/>
                  </a:lnTo>
                  <a:lnTo>
                    <a:pt x="3373" y="1659"/>
                  </a:lnTo>
                  <a:lnTo>
                    <a:pt x="3402" y="1663"/>
                  </a:lnTo>
                  <a:lnTo>
                    <a:pt x="3429" y="1667"/>
                  </a:lnTo>
                  <a:lnTo>
                    <a:pt x="3482" y="1676"/>
                  </a:lnTo>
                  <a:lnTo>
                    <a:pt x="3533" y="1687"/>
                  </a:lnTo>
                  <a:lnTo>
                    <a:pt x="3580" y="1701"/>
                  </a:lnTo>
                  <a:lnTo>
                    <a:pt x="3625" y="1715"/>
                  </a:lnTo>
                  <a:lnTo>
                    <a:pt x="3668" y="1731"/>
                  </a:lnTo>
                  <a:lnTo>
                    <a:pt x="3709" y="1748"/>
                  </a:lnTo>
                  <a:lnTo>
                    <a:pt x="3746" y="1766"/>
                  </a:lnTo>
                  <a:lnTo>
                    <a:pt x="3782" y="1785"/>
                  </a:lnTo>
                  <a:lnTo>
                    <a:pt x="3816" y="1802"/>
                  </a:lnTo>
                  <a:lnTo>
                    <a:pt x="3848" y="1821"/>
                  </a:lnTo>
                  <a:lnTo>
                    <a:pt x="3876" y="1839"/>
                  </a:lnTo>
                  <a:lnTo>
                    <a:pt x="3929" y="1873"/>
                  </a:lnTo>
                  <a:lnTo>
                    <a:pt x="3942" y="1881"/>
                  </a:lnTo>
                  <a:lnTo>
                    <a:pt x="3992" y="1912"/>
                  </a:lnTo>
                  <a:lnTo>
                    <a:pt x="4044" y="1943"/>
                  </a:lnTo>
                  <a:lnTo>
                    <a:pt x="4072" y="1958"/>
                  </a:lnTo>
                  <a:lnTo>
                    <a:pt x="4100" y="1972"/>
                  </a:lnTo>
                  <a:lnTo>
                    <a:pt x="4131" y="1986"/>
                  </a:lnTo>
                  <a:lnTo>
                    <a:pt x="4163" y="1999"/>
                  </a:lnTo>
                  <a:lnTo>
                    <a:pt x="4196" y="2011"/>
                  </a:lnTo>
                  <a:lnTo>
                    <a:pt x="4231" y="2022"/>
                  </a:lnTo>
                  <a:lnTo>
                    <a:pt x="4268" y="2032"/>
                  </a:lnTo>
                  <a:lnTo>
                    <a:pt x="4307" y="2041"/>
                  </a:lnTo>
                  <a:lnTo>
                    <a:pt x="4348" y="2047"/>
                  </a:lnTo>
                  <a:lnTo>
                    <a:pt x="4393" y="2052"/>
                  </a:lnTo>
                  <a:lnTo>
                    <a:pt x="4439" y="2056"/>
                  </a:lnTo>
                  <a:lnTo>
                    <a:pt x="4489" y="2057"/>
                  </a:lnTo>
                  <a:lnTo>
                    <a:pt x="4538" y="2056"/>
                  </a:lnTo>
                  <a:lnTo>
                    <a:pt x="4587" y="2052"/>
                  </a:lnTo>
                  <a:lnTo>
                    <a:pt x="4631" y="2047"/>
                  </a:lnTo>
                  <a:lnTo>
                    <a:pt x="4673" y="2039"/>
                  </a:lnTo>
                  <a:lnTo>
                    <a:pt x="4713" y="2031"/>
                  </a:lnTo>
                  <a:lnTo>
                    <a:pt x="4749" y="2021"/>
                  </a:lnTo>
                  <a:lnTo>
                    <a:pt x="4785" y="2010"/>
                  </a:lnTo>
                  <a:lnTo>
                    <a:pt x="4819" y="1997"/>
                  </a:lnTo>
                  <a:lnTo>
                    <a:pt x="4851" y="1983"/>
                  </a:lnTo>
                  <a:lnTo>
                    <a:pt x="4882" y="1969"/>
                  </a:lnTo>
                  <a:lnTo>
                    <a:pt x="4911" y="1953"/>
                  </a:lnTo>
                  <a:lnTo>
                    <a:pt x="4939" y="1938"/>
                  </a:lnTo>
                  <a:lnTo>
                    <a:pt x="4994" y="1905"/>
                  </a:lnTo>
                  <a:lnTo>
                    <a:pt x="5048" y="1872"/>
                  </a:lnTo>
                  <a:lnTo>
                    <a:pt x="5101" y="1839"/>
                  </a:lnTo>
                  <a:lnTo>
                    <a:pt x="5131" y="1821"/>
                  </a:lnTo>
                  <a:lnTo>
                    <a:pt x="5161" y="1802"/>
                  </a:lnTo>
                  <a:lnTo>
                    <a:pt x="5194" y="1785"/>
                  </a:lnTo>
                  <a:lnTo>
                    <a:pt x="5230" y="1767"/>
                  </a:lnTo>
                  <a:lnTo>
                    <a:pt x="5266" y="1749"/>
                  </a:lnTo>
                  <a:lnTo>
                    <a:pt x="5305" y="1733"/>
                  </a:lnTo>
                  <a:lnTo>
                    <a:pt x="5347" y="1717"/>
                  </a:lnTo>
                  <a:lnTo>
                    <a:pt x="5390" y="1702"/>
                  </a:lnTo>
                  <a:lnTo>
                    <a:pt x="5436" y="1689"/>
                  </a:lnTo>
                  <a:lnTo>
                    <a:pt x="5485" y="1677"/>
                  </a:lnTo>
                  <a:lnTo>
                    <a:pt x="5535" y="1668"/>
                  </a:lnTo>
                  <a:lnTo>
                    <a:pt x="5588" y="1661"/>
                  </a:lnTo>
                  <a:lnTo>
                    <a:pt x="5617" y="1658"/>
                  </a:lnTo>
                  <a:lnTo>
                    <a:pt x="5645" y="1656"/>
                  </a:lnTo>
                  <a:lnTo>
                    <a:pt x="5675" y="1655"/>
                  </a:lnTo>
                  <a:lnTo>
                    <a:pt x="5704" y="1654"/>
                  </a:lnTo>
                  <a:lnTo>
                    <a:pt x="5770" y="1656"/>
                  </a:lnTo>
                  <a:lnTo>
                    <a:pt x="5771" y="1638"/>
                  </a:lnTo>
                  <a:lnTo>
                    <a:pt x="5771" y="1619"/>
                  </a:lnTo>
                  <a:lnTo>
                    <a:pt x="5770" y="1602"/>
                  </a:lnTo>
                  <a:lnTo>
                    <a:pt x="5768" y="1583"/>
                  </a:lnTo>
                  <a:lnTo>
                    <a:pt x="5764" y="1565"/>
                  </a:lnTo>
                  <a:lnTo>
                    <a:pt x="5760" y="1546"/>
                  </a:lnTo>
                  <a:lnTo>
                    <a:pt x="5754" y="1529"/>
                  </a:lnTo>
                  <a:lnTo>
                    <a:pt x="5747" y="1511"/>
                  </a:lnTo>
                  <a:close/>
                  <a:moveTo>
                    <a:pt x="5042" y="2637"/>
                  </a:moveTo>
                  <a:lnTo>
                    <a:pt x="5042" y="2637"/>
                  </a:lnTo>
                  <a:lnTo>
                    <a:pt x="4988" y="2671"/>
                  </a:lnTo>
                  <a:lnTo>
                    <a:pt x="4933" y="2703"/>
                  </a:lnTo>
                  <a:lnTo>
                    <a:pt x="4905" y="2718"/>
                  </a:lnTo>
                  <a:lnTo>
                    <a:pt x="4876" y="2733"/>
                  </a:lnTo>
                  <a:lnTo>
                    <a:pt x="4846" y="2747"/>
                  </a:lnTo>
                  <a:lnTo>
                    <a:pt x="4814" y="2762"/>
                  </a:lnTo>
                  <a:lnTo>
                    <a:pt x="4781" y="2773"/>
                  </a:lnTo>
                  <a:lnTo>
                    <a:pt x="4746" y="2785"/>
                  </a:lnTo>
                  <a:lnTo>
                    <a:pt x="4709" y="2795"/>
                  </a:lnTo>
                  <a:lnTo>
                    <a:pt x="4670" y="2803"/>
                  </a:lnTo>
                  <a:lnTo>
                    <a:pt x="4629" y="2810"/>
                  </a:lnTo>
                  <a:lnTo>
                    <a:pt x="4585" y="2816"/>
                  </a:lnTo>
                  <a:lnTo>
                    <a:pt x="4538" y="2819"/>
                  </a:lnTo>
                  <a:lnTo>
                    <a:pt x="4487" y="2821"/>
                  </a:lnTo>
                  <a:lnTo>
                    <a:pt x="4440" y="2819"/>
                  </a:lnTo>
                  <a:lnTo>
                    <a:pt x="4395" y="2816"/>
                  </a:lnTo>
                  <a:lnTo>
                    <a:pt x="4353" y="2811"/>
                  </a:lnTo>
                  <a:lnTo>
                    <a:pt x="4313" y="2804"/>
                  </a:lnTo>
                  <a:lnTo>
                    <a:pt x="4275" y="2797"/>
                  </a:lnTo>
                  <a:lnTo>
                    <a:pt x="4238" y="2788"/>
                  </a:lnTo>
                  <a:lnTo>
                    <a:pt x="4204" y="2777"/>
                  </a:lnTo>
                  <a:lnTo>
                    <a:pt x="4172" y="2765"/>
                  </a:lnTo>
                  <a:lnTo>
                    <a:pt x="4140" y="2753"/>
                  </a:lnTo>
                  <a:lnTo>
                    <a:pt x="4111" y="2739"/>
                  </a:lnTo>
                  <a:lnTo>
                    <a:pt x="4083" y="2725"/>
                  </a:lnTo>
                  <a:lnTo>
                    <a:pt x="4057" y="2711"/>
                  </a:lnTo>
                  <a:lnTo>
                    <a:pt x="4005" y="2681"/>
                  </a:lnTo>
                  <a:lnTo>
                    <a:pt x="3956" y="2651"/>
                  </a:lnTo>
                  <a:lnTo>
                    <a:pt x="3935" y="2638"/>
                  </a:lnTo>
                  <a:lnTo>
                    <a:pt x="3883" y="2605"/>
                  </a:lnTo>
                  <a:lnTo>
                    <a:pt x="3854" y="2586"/>
                  </a:lnTo>
                  <a:lnTo>
                    <a:pt x="3822" y="2568"/>
                  </a:lnTo>
                  <a:lnTo>
                    <a:pt x="3788" y="2549"/>
                  </a:lnTo>
                  <a:lnTo>
                    <a:pt x="3751" y="2530"/>
                  </a:lnTo>
                  <a:lnTo>
                    <a:pt x="3713" y="2513"/>
                  </a:lnTo>
                  <a:lnTo>
                    <a:pt x="3672" y="2495"/>
                  </a:lnTo>
                  <a:lnTo>
                    <a:pt x="3628" y="2480"/>
                  </a:lnTo>
                  <a:lnTo>
                    <a:pt x="3583" y="2464"/>
                  </a:lnTo>
                  <a:lnTo>
                    <a:pt x="3535" y="2451"/>
                  </a:lnTo>
                  <a:lnTo>
                    <a:pt x="3484" y="2439"/>
                  </a:lnTo>
                  <a:lnTo>
                    <a:pt x="3430" y="2430"/>
                  </a:lnTo>
                  <a:lnTo>
                    <a:pt x="3403" y="2426"/>
                  </a:lnTo>
                  <a:lnTo>
                    <a:pt x="3375" y="2423"/>
                  </a:lnTo>
                  <a:lnTo>
                    <a:pt x="3345" y="2421"/>
                  </a:lnTo>
                  <a:lnTo>
                    <a:pt x="3314" y="2418"/>
                  </a:lnTo>
                  <a:lnTo>
                    <a:pt x="3285" y="2418"/>
                  </a:lnTo>
                  <a:lnTo>
                    <a:pt x="3253" y="2417"/>
                  </a:lnTo>
                  <a:lnTo>
                    <a:pt x="3222" y="2418"/>
                  </a:lnTo>
                  <a:lnTo>
                    <a:pt x="3192" y="2418"/>
                  </a:lnTo>
                  <a:lnTo>
                    <a:pt x="3162" y="2421"/>
                  </a:lnTo>
                  <a:lnTo>
                    <a:pt x="3133" y="2423"/>
                  </a:lnTo>
                  <a:lnTo>
                    <a:pt x="3104" y="2426"/>
                  </a:lnTo>
                  <a:lnTo>
                    <a:pt x="3077" y="2430"/>
                  </a:lnTo>
                  <a:lnTo>
                    <a:pt x="3024" y="2439"/>
                  </a:lnTo>
                  <a:lnTo>
                    <a:pt x="2973" y="2450"/>
                  </a:lnTo>
                  <a:lnTo>
                    <a:pt x="2925" y="2463"/>
                  </a:lnTo>
                  <a:lnTo>
                    <a:pt x="2880" y="2478"/>
                  </a:lnTo>
                  <a:lnTo>
                    <a:pt x="2838" y="2495"/>
                  </a:lnTo>
                  <a:lnTo>
                    <a:pt x="2796" y="2511"/>
                  </a:lnTo>
                  <a:lnTo>
                    <a:pt x="2759" y="2529"/>
                  </a:lnTo>
                  <a:lnTo>
                    <a:pt x="2723" y="2548"/>
                  </a:lnTo>
                  <a:lnTo>
                    <a:pt x="2689" y="2567"/>
                  </a:lnTo>
                  <a:lnTo>
                    <a:pt x="2657" y="2585"/>
                  </a:lnTo>
                  <a:lnTo>
                    <a:pt x="2626" y="2603"/>
                  </a:lnTo>
                  <a:lnTo>
                    <a:pt x="2572" y="2637"/>
                  </a:lnTo>
                  <a:lnTo>
                    <a:pt x="2518" y="2671"/>
                  </a:lnTo>
                  <a:lnTo>
                    <a:pt x="2464" y="2703"/>
                  </a:lnTo>
                  <a:lnTo>
                    <a:pt x="2435" y="2718"/>
                  </a:lnTo>
                  <a:lnTo>
                    <a:pt x="2407" y="2733"/>
                  </a:lnTo>
                  <a:lnTo>
                    <a:pt x="2376" y="2747"/>
                  </a:lnTo>
                  <a:lnTo>
                    <a:pt x="2344" y="2762"/>
                  </a:lnTo>
                  <a:lnTo>
                    <a:pt x="2311" y="2773"/>
                  </a:lnTo>
                  <a:lnTo>
                    <a:pt x="2277" y="2785"/>
                  </a:lnTo>
                  <a:lnTo>
                    <a:pt x="2241" y="2795"/>
                  </a:lnTo>
                  <a:lnTo>
                    <a:pt x="2202" y="2803"/>
                  </a:lnTo>
                  <a:lnTo>
                    <a:pt x="2159" y="2810"/>
                  </a:lnTo>
                  <a:lnTo>
                    <a:pt x="2115" y="2816"/>
                  </a:lnTo>
                  <a:lnTo>
                    <a:pt x="2068" y="2819"/>
                  </a:lnTo>
                  <a:lnTo>
                    <a:pt x="2019" y="2821"/>
                  </a:lnTo>
                  <a:lnTo>
                    <a:pt x="1968" y="2819"/>
                  </a:lnTo>
                  <a:lnTo>
                    <a:pt x="1921" y="2816"/>
                  </a:lnTo>
                  <a:lnTo>
                    <a:pt x="1877" y="2810"/>
                  </a:lnTo>
                  <a:lnTo>
                    <a:pt x="1835" y="2803"/>
                  </a:lnTo>
                  <a:lnTo>
                    <a:pt x="1796" y="2795"/>
                  </a:lnTo>
                  <a:lnTo>
                    <a:pt x="1758" y="2784"/>
                  </a:lnTo>
                  <a:lnTo>
                    <a:pt x="1722" y="2772"/>
                  </a:lnTo>
                  <a:lnTo>
                    <a:pt x="1689" y="2760"/>
                  </a:lnTo>
                  <a:lnTo>
                    <a:pt x="1658" y="2746"/>
                  </a:lnTo>
                  <a:lnTo>
                    <a:pt x="1627" y="2732"/>
                  </a:lnTo>
                  <a:lnTo>
                    <a:pt x="1597" y="2717"/>
                  </a:lnTo>
                  <a:lnTo>
                    <a:pt x="1570" y="2701"/>
                  </a:lnTo>
                  <a:lnTo>
                    <a:pt x="1517" y="2670"/>
                  </a:lnTo>
                  <a:lnTo>
                    <a:pt x="1466" y="2638"/>
                  </a:lnTo>
                  <a:lnTo>
                    <a:pt x="1413" y="2605"/>
                  </a:lnTo>
                  <a:lnTo>
                    <a:pt x="1384" y="2586"/>
                  </a:lnTo>
                  <a:lnTo>
                    <a:pt x="1352" y="2568"/>
                  </a:lnTo>
                  <a:lnTo>
                    <a:pt x="1318" y="2549"/>
                  </a:lnTo>
                  <a:lnTo>
                    <a:pt x="1282" y="2530"/>
                  </a:lnTo>
                  <a:lnTo>
                    <a:pt x="1243" y="2513"/>
                  </a:lnTo>
                  <a:lnTo>
                    <a:pt x="1203" y="2495"/>
                  </a:lnTo>
                  <a:lnTo>
                    <a:pt x="1160" y="2480"/>
                  </a:lnTo>
                  <a:lnTo>
                    <a:pt x="1114" y="2464"/>
                  </a:lnTo>
                  <a:lnTo>
                    <a:pt x="1065" y="2451"/>
                  </a:lnTo>
                  <a:lnTo>
                    <a:pt x="1014" y="2439"/>
                  </a:lnTo>
                  <a:lnTo>
                    <a:pt x="961" y="2430"/>
                  </a:lnTo>
                  <a:lnTo>
                    <a:pt x="933" y="2426"/>
                  </a:lnTo>
                  <a:lnTo>
                    <a:pt x="905" y="2423"/>
                  </a:lnTo>
                  <a:lnTo>
                    <a:pt x="875" y="2421"/>
                  </a:lnTo>
                  <a:lnTo>
                    <a:pt x="846" y="2418"/>
                  </a:lnTo>
                  <a:lnTo>
                    <a:pt x="815" y="2418"/>
                  </a:lnTo>
                  <a:lnTo>
                    <a:pt x="783" y="2417"/>
                  </a:lnTo>
                  <a:lnTo>
                    <a:pt x="752" y="2418"/>
                  </a:lnTo>
                  <a:lnTo>
                    <a:pt x="722" y="2418"/>
                  </a:lnTo>
                  <a:lnTo>
                    <a:pt x="692" y="2421"/>
                  </a:lnTo>
                  <a:lnTo>
                    <a:pt x="663" y="2423"/>
                  </a:lnTo>
                  <a:lnTo>
                    <a:pt x="634" y="2426"/>
                  </a:lnTo>
                  <a:lnTo>
                    <a:pt x="607" y="2430"/>
                  </a:lnTo>
                  <a:lnTo>
                    <a:pt x="554" y="2439"/>
                  </a:lnTo>
                  <a:lnTo>
                    <a:pt x="503" y="2450"/>
                  </a:lnTo>
                  <a:lnTo>
                    <a:pt x="456" y="2463"/>
                  </a:lnTo>
                  <a:lnTo>
                    <a:pt x="410" y="2478"/>
                  </a:lnTo>
                  <a:lnTo>
                    <a:pt x="368" y="2495"/>
                  </a:lnTo>
                  <a:lnTo>
                    <a:pt x="328" y="2511"/>
                  </a:lnTo>
                  <a:lnTo>
                    <a:pt x="289" y="2529"/>
                  </a:lnTo>
                  <a:lnTo>
                    <a:pt x="253" y="2548"/>
                  </a:lnTo>
                  <a:lnTo>
                    <a:pt x="219" y="2567"/>
                  </a:lnTo>
                  <a:lnTo>
                    <a:pt x="187" y="2585"/>
                  </a:lnTo>
                  <a:lnTo>
                    <a:pt x="158" y="2603"/>
                  </a:lnTo>
                  <a:lnTo>
                    <a:pt x="102" y="2637"/>
                  </a:lnTo>
                  <a:lnTo>
                    <a:pt x="51" y="2668"/>
                  </a:lnTo>
                  <a:lnTo>
                    <a:pt x="0" y="2700"/>
                  </a:lnTo>
                  <a:lnTo>
                    <a:pt x="0" y="2969"/>
                  </a:lnTo>
                  <a:lnTo>
                    <a:pt x="34" y="2954"/>
                  </a:lnTo>
                  <a:lnTo>
                    <a:pt x="67" y="2937"/>
                  </a:lnTo>
                  <a:lnTo>
                    <a:pt x="98" y="2921"/>
                  </a:lnTo>
                  <a:lnTo>
                    <a:pt x="127" y="2904"/>
                  </a:lnTo>
                  <a:lnTo>
                    <a:pt x="181" y="2873"/>
                  </a:lnTo>
                  <a:lnTo>
                    <a:pt x="230" y="2842"/>
                  </a:lnTo>
                  <a:lnTo>
                    <a:pt x="284" y="2809"/>
                  </a:lnTo>
                  <a:lnTo>
                    <a:pt x="338" y="2777"/>
                  </a:lnTo>
                  <a:lnTo>
                    <a:pt x="367" y="2760"/>
                  </a:lnTo>
                  <a:lnTo>
                    <a:pt x="396" y="2746"/>
                  </a:lnTo>
                  <a:lnTo>
                    <a:pt x="426" y="2732"/>
                  </a:lnTo>
                  <a:lnTo>
                    <a:pt x="457" y="2718"/>
                  </a:lnTo>
                  <a:lnTo>
                    <a:pt x="490" y="2706"/>
                  </a:lnTo>
                  <a:lnTo>
                    <a:pt x="526" y="2694"/>
                  </a:lnTo>
                  <a:lnTo>
                    <a:pt x="562" y="2685"/>
                  </a:lnTo>
                  <a:lnTo>
                    <a:pt x="601" y="2675"/>
                  </a:lnTo>
                  <a:lnTo>
                    <a:pt x="643" y="2670"/>
                  </a:lnTo>
                  <a:lnTo>
                    <a:pt x="686" y="2664"/>
                  </a:lnTo>
                  <a:lnTo>
                    <a:pt x="734" y="2660"/>
                  </a:lnTo>
                  <a:lnTo>
                    <a:pt x="783" y="2659"/>
                  </a:lnTo>
                  <a:lnTo>
                    <a:pt x="834" y="2660"/>
                  </a:lnTo>
                  <a:lnTo>
                    <a:pt x="881" y="2664"/>
                  </a:lnTo>
                  <a:lnTo>
                    <a:pt x="926" y="2670"/>
                  </a:lnTo>
                  <a:lnTo>
                    <a:pt x="967" y="2677"/>
                  </a:lnTo>
                  <a:lnTo>
                    <a:pt x="1007" y="2685"/>
                  </a:lnTo>
                  <a:lnTo>
                    <a:pt x="1044" y="2696"/>
                  </a:lnTo>
                  <a:lnTo>
                    <a:pt x="1079" y="2707"/>
                  </a:lnTo>
                  <a:lnTo>
                    <a:pt x="1114" y="2719"/>
                  </a:lnTo>
                  <a:lnTo>
                    <a:pt x="1145" y="2733"/>
                  </a:lnTo>
                  <a:lnTo>
                    <a:pt x="1176" y="2747"/>
                  </a:lnTo>
                  <a:lnTo>
                    <a:pt x="1204" y="2763"/>
                  </a:lnTo>
                  <a:lnTo>
                    <a:pt x="1233" y="2778"/>
                  </a:lnTo>
                  <a:lnTo>
                    <a:pt x="1286" y="2810"/>
                  </a:lnTo>
                  <a:lnTo>
                    <a:pt x="1337" y="2842"/>
                  </a:lnTo>
                  <a:lnTo>
                    <a:pt x="1389" y="2875"/>
                  </a:lnTo>
                  <a:lnTo>
                    <a:pt x="1418" y="2893"/>
                  </a:lnTo>
                  <a:lnTo>
                    <a:pt x="1450" y="2911"/>
                  </a:lnTo>
                  <a:lnTo>
                    <a:pt x="1484" y="2930"/>
                  </a:lnTo>
                  <a:lnTo>
                    <a:pt x="1520" y="2948"/>
                  </a:lnTo>
                  <a:lnTo>
                    <a:pt x="1558" y="2967"/>
                  </a:lnTo>
                  <a:lnTo>
                    <a:pt x="1600" y="2983"/>
                  </a:lnTo>
                  <a:lnTo>
                    <a:pt x="1642" y="3000"/>
                  </a:lnTo>
                  <a:lnTo>
                    <a:pt x="1688" y="3015"/>
                  </a:lnTo>
                  <a:lnTo>
                    <a:pt x="1737" y="3028"/>
                  </a:lnTo>
                  <a:lnTo>
                    <a:pt x="1787" y="3040"/>
                  </a:lnTo>
                  <a:lnTo>
                    <a:pt x="1842" y="3050"/>
                  </a:lnTo>
                  <a:lnTo>
                    <a:pt x="1869" y="3053"/>
                  </a:lnTo>
                  <a:lnTo>
                    <a:pt x="1897" y="3057"/>
                  </a:lnTo>
                  <a:lnTo>
                    <a:pt x="1927" y="3059"/>
                  </a:lnTo>
                  <a:lnTo>
                    <a:pt x="1956" y="3060"/>
                  </a:lnTo>
                  <a:lnTo>
                    <a:pt x="1987" y="3061"/>
                  </a:lnTo>
                  <a:lnTo>
                    <a:pt x="2019" y="3061"/>
                  </a:lnTo>
                  <a:lnTo>
                    <a:pt x="2049" y="3061"/>
                  </a:lnTo>
                  <a:lnTo>
                    <a:pt x="2080" y="3060"/>
                  </a:lnTo>
                  <a:lnTo>
                    <a:pt x="2110" y="3059"/>
                  </a:lnTo>
                  <a:lnTo>
                    <a:pt x="2139" y="3057"/>
                  </a:lnTo>
                  <a:lnTo>
                    <a:pt x="2167" y="3053"/>
                  </a:lnTo>
                  <a:lnTo>
                    <a:pt x="2195" y="3050"/>
                  </a:lnTo>
                  <a:lnTo>
                    <a:pt x="2248" y="3040"/>
                  </a:lnTo>
                  <a:lnTo>
                    <a:pt x="2298" y="3029"/>
                  </a:lnTo>
                  <a:lnTo>
                    <a:pt x="2347" y="3015"/>
                  </a:lnTo>
                  <a:lnTo>
                    <a:pt x="2392" y="3001"/>
                  </a:lnTo>
                  <a:lnTo>
                    <a:pt x="2434" y="2985"/>
                  </a:lnTo>
                  <a:lnTo>
                    <a:pt x="2474" y="2968"/>
                  </a:lnTo>
                  <a:lnTo>
                    <a:pt x="2513" y="2950"/>
                  </a:lnTo>
                  <a:lnTo>
                    <a:pt x="2549" y="2932"/>
                  </a:lnTo>
                  <a:lnTo>
                    <a:pt x="2583" y="2913"/>
                  </a:lnTo>
                  <a:lnTo>
                    <a:pt x="2615" y="2895"/>
                  </a:lnTo>
                  <a:lnTo>
                    <a:pt x="2645" y="2876"/>
                  </a:lnTo>
                  <a:lnTo>
                    <a:pt x="2700" y="2842"/>
                  </a:lnTo>
                  <a:lnTo>
                    <a:pt x="2753" y="2809"/>
                  </a:lnTo>
                  <a:lnTo>
                    <a:pt x="2808" y="2777"/>
                  </a:lnTo>
                  <a:lnTo>
                    <a:pt x="2836" y="2760"/>
                  </a:lnTo>
                  <a:lnTo>
                    <a:pt x="2865" y="2746"/>
                  </a:lnTo>
                  <a:lnTo>
                    <a:pt x="2895" y="2732"/>
                  </a:lnTo>
                  <a:lnTo>
                    <a:pt x="2927" y="2718"/>
                  </a:lnTo>
                  <a:lnTo>
                    <a:pt x="2960" y="2706"/>
                  </a:lnTo>
                  <a:lnTo>
                    <a:pt x="2995" y="2694"/>
                  </a:lnTo>
                  <a:lnTo>
                    <a:pt x="3031" y="2685"/>
                  </a:lnTo>
                  <a:lnTo>
                    <a:pt x="3070" y="2675"/>
                  </a:lnTo>
                  <a:lnTo>
                    <a:pt x="3111" y="2670"/>
                  </a:lnTo>
                  <a:lnTo>
                    <a:pt x="3156" y="2664"/>
                  </a:lnTo>
                  <a:lnTo>
                    <a:pt x="3203" y="2660"/>
                  </a:lnTo>
                  <a:lnTo>
                    <a:pt x="3253" y="2659"/>
                  </a:lnTo>
                  <a:lnTo>
                    <a:pt x="3303" y="2660"/>
                  </a:lnTo>
                  <a:lnTo>
                    <a:pt x="3350" y="2664"/>
                  </a:lnTo>
                  <a:lnTo>
                    <a:pt x="3395" y="2670"/>
                  </a:lnTo>
                  <a:lnTo>
                    <a:pt x="3437" y="2677"/>
                  </a:lnTo>
                  <a:lnTo>
                    <a:pt x="3476" y="2685"/>
                  </a:lnTo>
                  <a:lnTo>
                    <a:pt x="3514" y="2696"/>
                  </a:lnTo>
                  <a:lnTo>
                    <a:pt x="3549" y="2707"/>
                  </a:lnTo>
                  <a:lnTo>
                    <a:pt x="3582" y="2719"/>
                  </a:lnTo>
                  <a:lnTo>
                    <a:pt x="3614" y="2733"/>
                  </a:lnTo>
                  <a:lnTo>
                    <a:pt x="3645" y="2747"/>
                  </a:lnTo>
                  <a:lnTo>
                    <a:pt x="3674" y="2763"/>
                  </a:lnTo>
                  <a:lnTo>
                    <a:pt x="3701" y="2778"/>
                  </a:lnTo>
                  <a:lnTo>
                    <a:pt x="3755" y="2810"/>
                  </a:lnTo>
                  <a:lnTo>
                    <a:pt x="3805" y="2842"/>
                  </a:lnTo>
                  <a:lnTo>
                    <a:pt x="3858" y="2875"/>
                  </a:lnTo>
                  <a:lnTo>
                    <a:pt x="3888" y="2893"/>
                  </a:lnTo>
                  <a:lnTo>
                    <a:pt x="3920" y="2911"/>
                  </a:lnTo>
                  <a:lnTo>
                    <a:pt x="3953" y="2930"/>
                  </a:lnTo>
                  <a:lnTo>
                    <a:pt x="3989" y="2948"/>
                  </a:lnTo>
                  <a:lnTo>
                    <a:pt x="4028" y="2967"/>
                  </a:lnTo>
                  <a:lnTo>
                    <a:pt x="4068" y="2983"/>
                  </a:lnTo>
                  <a:lnTo>
                    <a:pt x="4112" y="3000"/>
                  </a:lnTo>
                  <a:lnTo>
                    <a:pt x="4158" y="3015"/>
                  </a:lnTo>
                  <a:lnTo>
                    <a:pt x="4207" y="3028"/>
                  </a:lnTo>
                  <a:lnTo>
                    <a:pt x="4257" y="3040"/>
                  </a:lnTo>
                  <a:lnTo>
                    <a:pt x="4310" y="3050"/>
                  </a:lnTo>
                  <a:lnTo>
                    <a:pt x="4339" y="3053"/>
                  </a:lnTo>
                  <a:lnTo>
                    <a:pt x="4367" y="3057"/>
                  </a:lnTo>
                  <a:lnTo>
                    <a:pt x="4397" y="3059"/>
                  </a:lnTo>
                  <a:lnTo>
                    <a:pt x="4426" y="3060"/>
                  </a:lnTo>
                  <a:lnTo>
                    <a:pt x="4457" y="3061"/>
                  </a:lnTo>
                  <a:lnTo>
                    <a:pt x="4487" y="3061"/>
                  </a:lnTo>
                  <a:lnTo>
                    <a:pt x="4519" y="3061"/>
                  </a:lnTo>
                  <a:lnTo>
                    <a:pt x="4550" y="3060"/>
                  </a:lnTo>
                  <a:lnTo>
                    <a:pt x="4579" y="3059"/>
                  </a:lnTo>
                  <a:lnTo>
                    <a:pt x="4609" y="3057"/>
                  </a:lnTo>
                  <a:lnTo>
                    <a:pt x="4637" y="3053"/>
                  </a:lnTo>
                  <a:lnTo>
                    <a:pt x="4664" y="3050"/>
                  </a:lnTo>
                  <a:lnTo>
                    <a:pt x="4718" y="3040"/>
                  </a:lnTo>
                  <a:lnTo>
                    <a:pt x="4768" y="3029"/>
                  </a:lnTo>
                  <a:lnTo>
                    <a:pt x="4815" y="3015"/>
                  </a:lnTo>
                  <a:lnTo>
                    <a:pt x="4860" y="3001"/>
                  </a:lnTo>
                  <a:lnTo>
                    <a:pt x="4904" y="2985"/>
                  </a:lnTo>
                  <a:lnTo>
                    <a:pt x="4944" y="2968"/>
                  </a:lnTo>
                  <a:lnTo>
                    <a:pt x="4982" y="2950"/>
                  </a:lnTo>
                  <a:lnTo>
                    <a:pt x="5018" y="2932"/>
                  </a:lnTo>
                  <a:lnTo>
                    <a:pt x="5053" y="2913"/>
                  </a:lnTo>
                  <a:lnTo>
                    <a:pt x="5085" y="2895"/>
                  </a:lnTo>
                  <a:lnTo>
                    <a:pt x="5114" y="2876"/>
                  </a:lnTo>
                  <a:lnTo>
                    <a:pt x="5170" y="2842"/>
                  </a:lnTo>
                  <a:lnTo>
                    <a:pt x="5223" y="2809"/>
                  </a:lnTo>
                  <a:lnTo>
                    <a:pt x="5277" y="2777"/>
                  </a:lnTo>
                  <a:lnTo>
                    <a:pt x="5305" y="2760"/>
                  </a:lnTo>
                  <a:lnTo>
                    <a:pt x="5335" y="2746"/>
                  </a:lnTo>
                  <a:lnTo>
                    <a:pt x="5364" y="2732"/>
                  </a:lnTo>
                  <a:lnTo>
                    <a:pt x="5396" y="2718"/>
                  </a:lnTo>
                  <a:lnTo>
                    <a:pt x="5429" y="2706"/>
                  </a:lnTo>
                  <a:lnTo>
                    <a:pt x="5465" y="2694"/>
                  </a:lnTo>
                  <a:lnTo>
                    <a:pt x="5501" y="2685"/>
                  </a:lnTo>
                  <a:lnTo>
                    <a:pt x="5540" y="2675"/>
                  </a:lnTo>
                  <a:lnTo>
                    <a:pt x="5581" y="2670"/>
                  </a:lnTo>
                  <a:lnTo>
                    <a:pt x="5625" y="2664"/>
                  </a:lnTo>
                  <a:lnTo>
                    <a:pt x="5672" y="2660"/>
                  </a:lnTo>
                  <a:lnTo>
                    <a:pt x="5723" y="2659"/>
                  </a:lnTo>
                  <a:lnTo>
                    <a:pt x="5773" y="2660"/>
                  </a:lnTo>
                  <a:lnTo>
                    <a:pt x="5820" y="2664"/>
                  </a:lnTo>
                  <a:lnTo>
                    <a:pt x="5865" y="2670"/>
                  </a:lnTo>
                  <a:lnTo>
                    <a:pt x="5906" y="2677"/>
                  </a:lnTo>
                  <a:lnTo>
                    <a:pt x="5946" y="2685"/>
                  </a:lnTo>
                  <a:lnTo>
                    <a:pt x="5984" y="2696"/>
                  </a:lnTo>
                  <a:lnTo>
                    <a:pt x="6019" y="2707"/>
                  </a:lnTo>
                  <a:lnTo>
                    <a:pt x="6052" y="2719"/>
                  </a:lnTo>
                  <a:lnTo>
                    <a:pt x="6084" y="2733"/>
                  </a:lnTo>
                  <a:lnTo>
                    <a:pt x="6115" y="2747"/>
                  </a:lnTo>
                  <a:lnTo>
                    <a:pt x="6143" y="2763"/>
                  </a:lnTo>
                  <a:lnTo>
                    <a:pt x="6171" y="2778"/>
                  </a:lnTo>
                  <a:lnTo>
                    <a:pt x="6225" y="2810"/>
                  </a:lnTo>
                  <a:lnTo>
                    <a:pt x="6275" y="2842"/>
                  </a:lnTo>
                  <a:lnTo>
                    <a:pt x="6286" y="2848"/>
                  </a:lnTo>
                  <a:lnTo>
                    <a:pt x="6286" y="2565"/>
                  </a:lnTo>
                  <a:lnTo>
                    <a:pt x="6234" y="2537"/>
                  </a:lnTo>
                  <a:lnTo>
                    <a:pt x="6207" y="2524"/>
                  </a:lnTo>
                  <a:lnTo>
                    <a:pt x="6177" y="2510"/>
                  </a:lnTo>
                  <a:lnTo>
                    <a:pt x="6148" y="2498"/>
                  </a:lnTo>
                  <a:lnTo>
                    <a:pt x="6116" y="2485"/>
                  </a:lnTo>
                  <a:lnTo>
                    <a:pt x="6083" y="2474"/>
                  </a:lnTo>
                  <a:lnTo>
                    <a:pt x="6049" y="2463"/>
                  </a:lnTo>
                  <a:lnTo>
                    <a:pt x="6013" y="2454"/>
                  </a:lnTo>
                  <a:lnTo>
                    <a:pt x="5976" y="2444"/>
                  </a:lnTo>
                  <a:lnTo>
                    <a:pt x="5938" y="2436"/>
                  </a:lnTo>
                  <a:lnTo>
                    <a:pt x="5898" y="2430"/>
                  </a:lnTo>
                  <a:lnTo>
                    <a:pt x="5856" y="2424"/>
                  </a:lnTo>
                  <a:lnTo>
                    <a:pt x="5813" y="2421"/>
                  </a:lnTo>
                  <a:lnTo>
                    <a:pt x="5769" y="2418"/>
                  </a:lnTo>
                  <a:lnTo>
                    <a:pt x="5723" y="2417"/>
                  </a:lnTo>
                  <a:lnTo>
                    <a:pt x="5691" y="2418"/>
                  </a:lnTo>
                  <a:lnTo>
                    <a:pt x="5660" y="2418"/>
                  </a:lnTo>
                  <a:lnTo>
                    <a:pt x="5631" y="2421"/>
                  </a:lnTo>
                  <a:lnTo>
                    <a:pt x="5603" y="2423"/>
                  </a:lnTo>
                  <a:lnTo>
                    <a:pt x="5574" y="2426"/>
                  </a:lnTo>
                  <a:lnTo>
                    <a:pt x="5546" y="2430"/>
                  </a:lnTo>
                  <a:lnTo>
                    <a:pt x="5493" y="2439"/>
                  </a:lnTo>
                  <a:lnTo>
                    <a:pt x="5442" y="2450"/>
                  </a:lnTo>
                  <a:lnTo>
                    <a:pt x="5395" y="2463"/>
                  </a:lnTo>
                  <a:lnTo>
                    <a:pt x="5350" y="2478"/>
                  </a:lnTo>
                  <a:lnTo>
                    <a:pt x="5306" y="2495"/>
                  </a:lnTo>
                  <a:lnTo>
                    <a:pt x="5266" y="2511"/>
                  </a:lnTo>
                  <a:lnTo>
                    <a:pt x="5229" y="2529"/>
                  </a:lnTo>
                  <a:lnTo>
                    <a:pt x="5192" y="2548"/>
                  </a:lnTo>
                  <a:lnTo>
                    <a:pt x="5158" y="2567"/>
                  </a:lnTo>
                  <a:lnTo>
                    <a:pt x="5126" y="2585"/>
                  </a:lnTo>
                  <a:lnTo>
                    <a:pt x="5096" y="2603"/>
                  </a:lnTo>
                  <a:lnTo>
                    <a:pt x="5042" y="2637"/>
                  </a:lnTo>
                  <a:close/>
                  <a:moveTo>
                    <a:pt x="5042" y="3160"/>
                  </a:moveTo>
                  <a:lnTo>
                    <a:pt x="5042" y="3160"/>
                  </a:lnTo>
                  <a:lnTo>
                    <a:pt x="4988" y="3193"/>
                  </a:lnTo>
                  <a:lnTo>
                    <a:pt x="4933" y="3227"/>
                  </a:lnTo>
                  <a:lnTo>
                    <a:pt x="4905" y="3242"/>
                  </a:lnTo>
                  <a:lnTo>
                    <a:pt x="4876" y="3257"/>
                  </a:lnTo>
                  <a:lnTo>
                    <a:pt x="4846" y="3271"/>
                  </a:lnTo>
                  <a:lnTo>
                    <a:pt x="4814" y="3284"/>
                  </a:lnTo>
                  <a:lnTo>
                    <a:pt x="4781" y="3297"/>
                  </a:lnTo>
                  <a:lnTo>
                    <a:pt x="4746" y="3308"/>
                  </a:lnTo>
                  <a:lnTo>
                    <a:pt x="4709" y="3319"/>
                  </a:lnTo>
                  <a:lnTo>
                    <a:pt x="4670" y="3327"/>
                  </a:lnTo>
                  <a:lnTo>
                    <a:pt x="4629" y="3334"/>
                  </a:lnTo>
                  <a:lnTo>
                    <a:pt x="4585" y="3339"/>
                  </a:lnTo>
                  <a:lnTo>
                    <a:pt x="4538" y="3342"/>
                  </a:lnTo>
                  <a:lnTo>
                    <a:pt x="4487" y="3343"/>
                  </a:lnTo>
                  <a:lnTo>
                    <a:pt x="4440" y="3342"/>
                  </a:lnTo>
                  <a:lnTo>
                    <a:pt x="4397" y="3340"/>
                  </a:lnTo>
                  <a:lnTo>
                    <a:pt x="4354" y="3335"/>
                  </a:lnTo>
                  <a:lnTo>
                    <a:pt x="4314" y="3328"/>
                  </a:lnTo>
                  <a:lnTo>
                    <a:pt x="4276" y="3321"/>
                  </a:lnTo>
                  <a:lnTo>
                    <a:pt x="4240" y="3311"/>
                  </a:lnTo>
                  <a:lnTo>
                    <a:pt x="4205" y="3301"/>
                  </a:lnTo>
                  <a:lnTo>
                    <a:pt x="4174" y="3289"/>
                  </a:lnTo>
                  <a:lnTo>
                    <a:pt x="4143" y="3277"/>
                  </a:lnTo>
                  <a:lnTo>
                    <a:pt x="4113" y="3264"/>
                  </a:lnTo>
                  <a:lnTo>
                    <a:pt x="4085" y="3250"/>
                  </a:lnTo>
                  <a:lnTo>
                    <a:pt x="4058" y="3236"/>
                  </a:lnTo>
                  <a:lnTo>
                    <a:pt x="4007" y="3206"/>
                  </a:lnTo>
                  <a:lnTo>
                    <a:pt x="3959" y="3176"/>
                  </a:lnTo>
                  <a:lnTo>
                    <a:pt x="3935" y="3162"/>
                  </a:lnTo>
                  <a:lnTo>
                    <a:pt x="3883" y="3127"/>
                  </a:lnTo>
                  <a:lnTo>
                    <a:pt x="3854" y="3110"/>
                  </a:lnTo>
                  <a:lnTo>
                    <a:pt x="3822" y="3091"/>
                  </a:lnTo>
                  <a:lnTo>
                    <a:pt x="3788" y="3073"/>
                  </a:lnTo>
                  <a:lnTo>
                    <a:pt x="3751" y="3054"/>
                  </a:lnTo>
                  <a:lnTo>
                    <a:pt x="3713" y="3037"/>
                  </a:lnTo>
                  <a:lnTo>
                    <a:pt x="3672" y="3019"/>
                  </a:lnTo>
                  <a:lnTo>
                    <a:pt x="3628" y="3002"/>
                  </a:lnTo>
                  <a:lnTo>
                    <a:pt x="3583" y="2988"/>
                  </a:lnTo>
                  <a:lnTo>
                    <a:pt x="3535" y="2974"/>
                  </a:lnTo>
                  <a:lnTo>
                    <a:pt x="3484" y="2963"/>
                  </a:lnTo>
                  <a:lnTo>
                    <a:pt x="3430" y="2954"/>
                  </a:lnTo>
                  <a:lnTo>
                    <a:pt x="3403" y="2949"/>
                  </a:lnTo>
                  <a:lnTo>
                    <a:pt x="3375" y="2947"/>
                  </a:lnTo>
                  <a:lnTo>
                    <a:pt x="3345" y="2945"/>
                  </a:lnTo>
                  <a:lnTo>
                    <a:pt x="3314" y="2942"/>
                  </a:lnTo>
                  <a:lnTo>
                    <a:pt x="3285" y="2941"/>
                  </a:lnTo>
                  <a:lnTo>
                    <a:pt x="3253" y="2941"/>
                  </a:lnTo>
                  <a:lnTo>
                    <a:pt x="3222" y="2941"/>
                  </a:lnTo>
                  <a:lnTo>
                    <a:pt x="3192" y="2942"/>
                  </a:lnTo>
                  <a:lnTo>
                    <a:pt x="3162" y="2945"/>
                  </a:lnTo>
                  <a:lnTo>
                    <a:pt x="3133" y="2947"/>
                  </a:lnTo>
                  <a:lnTo>
                    <a:pt x="3104" y="2949"/>
                  </a:lnTo>
                  <a:lnTo>
                    <a:pt x="3077" y="2953"/>
                  </a:lnTo>
                  <a:lnTo>
                    <a:pt x="3024" y="2962"/>
                  </a:lnTo>
                  <a:lnTo>
                    <a:pt x="2973" y="2974"/>
                  </a:lnTo>
                  <a:lnTo>
                    <a:pt x="2925" y="2987"/>
                  </a:lnTo>
                  <a:lnTo>
                    <a:pt x="2880" y="3002"/>
                  </a:lnTo>
                  <a:lnTo>
                    <a:pt x="2838" y="3018"/>
                  </a:lnTo>
                  <a:lnTo>
                    <a:pt x="2796" y="3035"/>
                  </a:lnTo>
                  <a:lnTo>
                    <a:pt x="2759" y="3053"/>
                  </a:lnTo>
                  <a:lnTo>
                    <a:pt x="2723" y="3071"/>
                  </a:lnTo>
                  <a:lnTo>
                    <a:pt x="2689" y="3090"/>
                  </a:lnTo>
                  <a:lnTo>
                    <a:pt x="2657" y="3109"/>
                  </a:lnTo>
                  <a:lnTo>
                    <a:pt x="2626" y="3126"/>
                  </a:lnTo>
                  <a:lnTo>
                    <a:pt x="2572" y="3160"/>
                  </a:lnTo>
                  <a:lnTo>
                    <a:pt x="2518" y="3193"/>
                  </a:lnTo>
                  <a:lnTo>
                    <a:pt x="2464" y="3227"/>
                  </a:lnTo>
                  <a:lnTo>
                    <a:pt x="2435" y="3242"/>
                  </a:lnTo>
                  <a:lnTo>
                    <a:pt x="2407" y="3257"/>
                  </a:lnTo>
                  <a:lnTo>
                    <a:pt x="2376" y="3271"/>
                  </a:lnTo>
                  <a:lnTo>
                    <a:pt x="2344" y="3284"/>
                  </a:lnTo>
                  <a:lnTo>
                    <a:pt x="2311" y="3297"/>
                  </a:lnTo>
                  <a:lnTo>
                    <a:pt x="2277" y="3308"/>
                  </a:lnTo>
                  <a:lnTo>
                    <a:pt x="2241" y="3319"/>
                  </a:lnTo>
                  <a:lnTo>
                    <a:pt x="2202" y="3327"/>
                  </a:lnTo>
                  <a:lnTo>
                    <a:pt x="2159" y="3334"/>
                  </a:lnTo>
                  <a:lnTo>
                    <a:pt x="2115" y="3339"/>
                  </a:lnTo>
                  <a:lnTo>
                    <a:pt x="2068" y="3342"/>
                  </a:lnTo>
                  <a:lnTo>
                    <a:pt x="2019" y="3343"/>
                  </a:lnTo>
                  <a:lnTo>
                    <a:pt x="1968" y="3342"/>
                  </a:lnTo>
                  <a:lnTo>
                    <a:pt x="1921" y="3339"/>
                  </a:lnTo>
                  <a:lnTo>
                    <a:pt x="1877" y="3334"/>
                  </a:lnTo>
                  <a:lnTo>
                    <a:pt x="1835" y="3327"/>
                  </a:lnTo>
                  <a:lnTo>
                    <a:pt x="1796" y="3317"/>
                  </a:lnTo>
                  <a:lnTo>
                    <a:pt x="1758" y="3308"/>
                  </a:lnTo>
                  <a:lnTo>
                    <a:pt x="1722" y="3296"/>
                  </a:lnTo>
                  <a:lnTo>
                    <a:pt x="1689" y="3283"/>
                  </a:lnTo>
                  <a:lnTo>
                    <a:pt x="1658" y="3270"/>
                  </a:lnTo>
                  <a:lnTo>
                    <a:pt x="1627" y="3256"/>
                  </a:lnTo>
                  <a:lnTo>
                    <a:pt x="1597" y="3241"/>
                  </a:lnTo>
                  <a:lnTo>
                    <a:pt x="1570" y="3225"/>
                  </a:lnTo>
                  <a:lnTo>
                    <a:pt x="1517" y="3193"/>
                  </a:lnTo>
                  <a:lnTo>
                    <a:pt x="1466" y="3162"/>
                  </a:lnTo>
                  <a:lnTo>
                    <a:pt x="1413" y="3127"/>
                  </a:lnTo>
                  <a:lnTo>
                    <a:pt x="1384" y="3110"/>
                  </a:lnTo>
                  <a:lnTo>
                    <a:pt x="1352" y="3091"/>
                  </a:lnTo>
                  <a:lnTo>
                    <a:pt x="1318" y="3073"/>
                  </a:lnTo>
                  <a:lnTo>
                    <a:pt x="1282" y="3054"/>
                  </a:lnTo>
                  <a:lnTo>
                    <a:pt x="1243" y="3037"/>
                  </a:lnTo>
                  <a:lnTo>
                    <a:pt x="1203" y="3019"/>
                  </a:lnTo>
                  <a:lnTo>
                    <a:pt x="1160" y="3002"/>
                  </a:lnTo>
                  <a:lnTo>
                    <a:pt x="1114" y="2988"/>
                  </a:lnTo>
                  <a:lnTo>
                    <a:pt x="1065" y="2974"/>
                  </a:lnTo>
                  <a:lnTo>
                    <a:pt x="1014" y="2963"/>
                  </a:lnTo>
                  <a:lnTo>
                    <a:pt x="961" y="2954"/>
                  </a:lnTo>
                  <a:lnTo>
                    <a:pt x="933" y="2949"/>
                  </a:lnTo>
                  <a:lnTo>
                    <a:pt x="905" y="2947"/>
                  </a:lnTo>
                  <a:lnTo>
                    <a:pt x="875" y="2945"/>
                  </a:lnTo>
                  <a:lnTo>
                    <a:pt x="846" y="2942"/>
                  </a:lnTo>
                  <a:lnTo>
                    <a:pt x="815" y="2941"/>
                  </a:lnTo>
                  <a:lnTo>
                    <a:pt x="783" y="2941"/>
                  </a:lnTo>
                  <a:lnTo>
                    <a:pt x="752" y="2941"/>
                  </a:lnTo>
                  <a:lnTo>
                    <a:pt x="722" y="2942"/>
                  </a:lnTo>
                  <a:lnTo>
                    <a:pt x="692" y="2945"/>
                  </a:lnTo>
                  <a:lnTo>
                    <a:pt x="663" y="2947"/>
                  </a:lnTo>
                  <a:lnTo>
                    <a:pt x="634" y="2949"/>
                  </a:lnTo>
                  <a:lnTo>
                    <a:pt x="607" y="2953"/>
                  </a:lnTo>
                  <a:lnTo>
                    <a:pt x="554" y="2962"/>
                  </a:lnTo>
                  <a:lnTo>
                    <a:pt x="503" y="2974"/>
                  </a:lnTo>
                  <a:lnTo>
                    <a:pt x="456" y="2987"/>
                  </a:lnTo>
                  <a:lnTo>
                    <a:pt x="410" y="3002"/>
                  </a:lnTo>
                  <a:lnTo>
                    <a:pt x="368" y="3018"/>
                  </a:lnTo>
                  <a:lnTo>
                    <a:pt x="328" y="3035"/>
                  </a:lnTo>
                  <a:lnTo>
                    <a:pt x="289" y="3053"/>
                  </a:lnTo>
                  <a:lnTo>
                    <a:pt x="253" y="3071"/>
                  </a:lnTo>
                  <a:lnTo>
                    <a:pt x="219" y="3090"/>
                  </a:lnTo>
                  <a:lnTo>
                    <a:pt x="187" y="3109"/>
                  </a:lnTo>
                  <a:lnTo>
                    <a:pt x="158" y="3126"/>
                  </a:lnTo>
                  <a:lnTo>
                    <a:pt x="102" y="3160"/>
                  </a:lnTo>
                  <a:lnTo>
                    <a:pt x="51" y="3192"/>
                  </a:lnTo>
                  <a:lnTo>
                    <a:pt x="0" y="3223"/>
                  </a:lnTo>
                  <a:lnTo>
                    <a:pt x="0" y="3493"/>
                  </a:lnTo>
                  <a:lnTo>
                    <a:pt x="34" y="3477"/>
                  </a:lnTo>
                  <a:lnTo>
                    <a:pt x="67" y="3461"/>
                  </a:lnTo>
                  <a:lnTo>
                    <a:pt x="98" y="3445"/>
                  </a:lnTo>
                  <a:lnTo>
                    <a:pt x="127" y="3428"/>
                  </a:lnTo>
                  <a:lnTo>
                    <a:pt x="181" y="3396"/>
                  </a:lnTo>
                  <a:lnTo>
                    <a:pt x="230" y="3366"/>
                  </a:lnTo>
                  <a:lnTo>
                    <a:pt x="284" y="3333"/>
                  </a:lnTo>
                  <a:lnTo>
                    <a:pt x="338" y="3300"/>
                  </a:lnTo>
                  <a:lnTo>
                    <a:pt x="367" y="3284"/>
                  </a:lnTo>
                  <a:lnTo>
                    <a:pt x="396" y="3269"/>
                  </a:lnTo>
                  <a:lnTo>
                    <a:pt x="426" y="3255"/>
                  </a:lnTo>
                  <a:lnTo>
                    <a:pt x="457" y="3242"/>
                  </a:lnTo>
                  <a:lnTo>
                    <a:pt x="490" y="3229"/>
                  </a:lnTo>
                  <a:lnTo>
                    <a:pt x="526" y="3218"/>
                  </a:lnTo>
                  <a:lnTo>
                    <a:pt x="562" y="3208"/>
                  </a:lnTo>
                  <a:lnTo>
                    <a:pt x="601" y="3199"/>
                  </a:lnTo>
                  <a:lnTo>
                    <a:pt x="643" y="3192"/>
                  </a:lnTo>
                  <a:lnTo>
                    <a:pt x="686" y="3188"/>
                  </a:lnTo>
                  <a:lnTo>
                    <a:pt x="734" y="3184"/>
                  </a:lnTo>
                  <a:lnTo>
                    <a:pt x="783" y="3183"/>
                  </a:lnTo>
                  <a:lnTo>
                    <a:pt x="834" y="3184"/>
                  </a:lnTo>
                  <a:lnTo>
                    <a:pt x="881" y="3188"/>
                  </a:lnTo>
                  <a:lnTo>
                    <a:pt x="926" y="3192"/>
                  </a:lnTo>
                  <a:lnTo>
                    <a:pt x="967" y="3199"/>
                  </a:lnTo>
                  <a:lnTo>
                    <a:pt x="1007" y="3209"/>
                  </a:lnTo>
                  <a:lnTo>
                    <a:pt x="1044" y="3219"/>
                  </a:lnTo>
                  <a:lnTo>
                    <a:pt x="1079" y="3230"/>
                  </a:lnTo>
                  <a:lnTo>
                    <a:pt x="1114" y="3243"/>
                  </a:lnTo>
                  <a:lnTo>
                    <a:pt x="1145" y="3256"/>
                  </a:lnTo>
                  <a:lnTo>
                    <a:pt x="1176" y="3271"/>
                  </a:lnTo>
                  <a:lnTo>
                    <a:pt x="1204" y="3286"/>
                  </a:lnTo>
                  <a:lnTo>
                    <a:pt x="1233" y="3301"/>
                  </a:lnTo>
                  <a:lnTo>
                    <a:pt x="1286" y="3333"/>
                  </a:lnTo>
                  <a:lnTo>
                    <a:pt x="1337" y="3365"/>
                  </a:lnTo>
                  <a:lnTo>
                    <a:pt x="1389" y="3399"/>
                  </a:lnTo>
                  <a:lnTo>
                    <a:pt x="1418" y="3417"/>
                  </a:lnTo>
                  <a:lnTo>
                    <a:pt x="1450" y="3435"/>
                  </a:lnTo>
                  <a:lnTo>
                    <a:pt x="1484" y="3453"/>
                  </a:lnTo>
                  <a:lnTo>
                    <a:pt x="1520" y="3472"/>
                  </a:lnTo>
                  <a:lnTo>
                    <a:pt x="1558" y="3490"/>
                  </a:lnTo>
                  <a:lnTo>
                    <a:pt x="1600" y="3507"/>
                  </a:lnTo>
                  <a:lnTo>
                    <a:pt x="1642" y="3524"/>
                  </a:lnTo>
                  <a:lnTo>
                    <a:pt x="1688" y="3538"/>
                  </a:lnTo>
                  <a:lnTo>
                    <a:pt x="1737" y="3552"/>
                  </a:lnTo>
                  <a:lnTo>
                    <a:pt x="1787" y="3563"/>
                  </a:lnTo>
                  <a:lnTo>
                    <a:pt x="1842" y="3572"/>
                  </a:lnTo>
                  <a:lnTo>
                    <a:pt x="1869" y="3577"/>
                  </a:lnTo>
                  <a:lnTo>
                    <a:pt x="1897" y="3579"/>
                  </a:lnTo>
                  <a:lnTo>
                    <a:pt x="1927" y="3582"/>
                  </a:lnTo>
                  <a:lnTo>
                    <a:pt x="1956" y="3584"/>
                  </a:lnTo>
                  <a:lnTo>
                    <a:pt x="1987" y="3585"/>
                  </a:lnTo>
                  <a:lnTo>
                    <a:pt x="2019" y="3585"/>
                  </a:lnTo>
                  <a:lnTo>
                    <a:pt x="2049" y="3585"/>
                  </a:lnTo>
                  <a:lnTo>
                    <a:pt x="2080" y="3584"/>
                  </a:lnTo>
                  <a:lnTo>
                    <a:pt x="2110" y="3583"/>
                  </a:lnTo>
                  <a:lnTo>
                    <a:pt x="2139" y="3579"/>
                  </a:lnTo>
                  <a:lnTo>
                    <a:pt x="2167" y="3577"/>
                  </a:lnTo>
                  <a:lnTo>
                    <a:pt x="2195" y="3573"/>
                  </a:lnTo>
                  <a:lnTo>
                    <a:pt x="2248" y="3564"/>
                  </a:lnTo>
                  <a:lnTo>
                    <a:pt x="2298" y="3552"/>
                  </a:lnTo>
                  <a:lnTo>
                    <a:pt x="2347" y="3539"/>
                  </a:lnTo>
                  <a:lnTo>
                    <a:pt x="2392" y="3525"/>
                  </a:lnTo>
                  <a:lnTo>
                    <a:pt x="2434" y="3509"/>
                  </a:lnTo>
                  <a:lnTo>
                    <a:pt x="2474" y="3491"/>
                  </a:lnTo>
                  <a:lnTo>
                    <a:pt x="2513" y="3473"/>
                  </a:lnTo>
                  <a:lnTo>
                    <a:pt x="2549" y="3455"/>
                  </a:lnTo>
                  <a:lnTo>
                    <a:pt x="2583" y="3437"/>
                  </a:lnTo>
                  <a:lnTo>
                    <a:pt x="2615" y="3418"/>
                  </a:lnTo>
                  <a:lnTo>
                    <a:pt x="2645" y="3400"/>
                  </a:lnTo>
                  <a:lnTo>
                    <a:pt x="2700" y="3366"/>
                  </a:lnTo>
                  <a:lnTo>
                    <a:pt x="2753" y="3333"/>
                  </a:lnTo>
                  <a:lnTo>
                    <a:pt x="2808" y="3300"/>
                  </a:lnTo>
                  <a:lnTo>
                    <a:pt x="2836" y="3284"/>
                  </a:lnTo>
                  <a:lnTo>
                    <a:pt x="2865" y="3269"/>
                  </a:lnTo>
                  <a:lnTo>
                    <a:pt x="2895" y="3255"/>
                  </a:lnTo>
                  <a:lnTo>
                    <a:pt x="2927" y="3242"/>
                  </a:lnTo>
                  <a:lnTo>
                    <a:pt x="2960" y="3229"/>
                  </a:lnTo>
                  <a:lnTo>
                    <a:pt x="2995" y="3218"/>
                  </a:lnTo>
                  <a:lnTo>
                    <a:pt x="3031" y="3208"/>
                  </a:lnTo>
                  <a:lnTo>
                    <a:pt x="3070" y="3199"/>
                  </a:lnTo>
                  <a:lnTo>
                    <a:pt x="3111" y="3192"/>
                  </a:lnTo>
                  <a:lnTo>
                    <a:pt x="3156" y="3188"/>
                  </a:lnTo>
                  <a:lnTo>
                    <a:pt x="3203" y="3184"/>
                  </a:lnTo>
                  <a:lnTo>
                    <a:pt x="3253" y="3183"/>
                  </a:lnTo>
                  <a:lnTo>
                    <a:pt x="3303" y="3184"/>
                  </a:lnTo>
                  <a:lnTo>
                    <a:pt x="3350" y="3188"/>
                  </a:lnTo>
                  <a:lnTo>
                    <a:pt x="3395" y="3192"/>
                  </a:lnTo>
                  <a:lnTo>
                    <a:pt x="3437" y="3199"/>
                  </a:lnTo>
                  <a:lnTo>
                    <a:pt x="3476" y="3209"/>
                  </a:lnTo>
                  <a:lnTo>
                    <a:pt x="3514" y="3219"/>
                  </a:lnTo>
                  <a:lnTo>
                    <a:pt x="3549" y="3230"/>
                  </a:lnTo>
                  <a:lnTo>
                    <a:pt x="3582" y="3243"/>
                  </a:lnTo>
                  <a:lnTo>
                    <a:pt x="3614" y="3256"/>
                  </a:lnTo>
                  <a:lnTo>
                    <a:pt x="3645" y="3271"/>
                  </a:lnTo>
                  <a:lnTo>
                    <a:pt x="3674" y="3286"/>
                  </a:lnTo>
                  <a:lnTo>
                    <a:pt x="3701" y="3301"/>
                  </a:lnTo>
                  <a:lnTo>
                    <a:pt x="3755" y="3333"/>
                  </a:lnTo>
                  <a:lnTo>
                    <a:pt x="3805" y="3365"/>
                  </a:lnTo>
                  <a:lnTo>
                    <a:pt x="3858" y="3399"/>
                  </a:lnTo>
                  <a:lnTo>
                    <a:pt x="3888" y="3417"/>
                  </a:lnTo>
                  <a:lnTo>
                    <a:pt x="3920" y="3435"/>
                  </a:lnTo>
                  <a:lnTo>
                    <a:pt x="3953" y="3453"/>
                  </a:lnTo>
                  <a:lnTo>
                    <a:pt x="3989" y="3472"/>
                  </a:lnTo>
                  <a:lnTo>
                    <a:pt x="4028" y="3490"/>
                  </a:lnTo>
                  <a:lnTo>
                    <a:pt x="4068" y="3507"/>
                  </a:lnTo>
                  <a:lnTo>
                    <a:pt x="4112" y="3524"/>
                  </a:lnTo>
                  <a:lnTo>
                    <a:pt x="4158" y="3538"/>
                  </a:lnTo>
                  <a:lnTo>
                    <a:pt x="4207" y="3552"/>
                  </a:lnTo>
                  <a:lnTo>
                    <a:pt x="4257" y="3563"/>
                  </a:lnTo>
                  <a:lnTo>
                    <a:pt x="4310" y="3572"/>
                  </a:lnTo>
                  <a:lnTo>
                    <a:pt x="4339" y="3577"/>
                  </a:lnTo>
                  <a:lnTo>
                    <a:pt x="4367" y="3579"/>
                  </a:lnTo>
                  <a:lnTo>
                    <a:pt x="4397" y="3582"/>
                  </a:lnTo>
                  <a:lnTo>
                    <a:pt x="4426" y="3584"/>
                  </a:lnTo>
                  <a:lnTo>
                    <a:pt x="4457" y="3585"/>
                  </a:lnTo>
                  <a:lnTo>
                    <a:pt x="4487" y="3585"/>
                  </a:lnTo>
                  <a:lnTo>
                    <a:pt x="4519" y="3585"/>
                  </a:lnTo>
                  <a:lnTo>
                    <a:pt x="4550" y="3584"/>
                  </a:lnTo>
                  <a:lnTo>
                    <a:pt x="4579" y="3583"/>
                  </a:lnTo>
                  <a:lnTo>
                    <a:pt x="4609" y="3579"/>
                  </a:lnTo>
                  <a:lnTo>
                    <a:pt x="4637" y="3577"/>
                  </a:lnTo>
                  <a:lnTo>
                    <a:pt x="4664" y="3573"/>
                  </a:lnTo>
                  <a:lnTo>
                    <a:pt x="4718" y="3564"/>
                  </a:lnTo>
                  <a:lnTo>
                    <a:pt x="4768" y="3552"/>
                  </a:lnTo>
                  <a:lnTo>
                    <a:pt x="4815" y="3539"/>
                  </a:lnTo>
                  <a:lnTo>
                    <a:pt x="4860" y="3525"/>
                  </a:lnTo>
                  <a:lnTo>
                    <a:pt x="4904" y="3509"/>
                  </a:lnTo>
                  <a:lnTo>
                    <a:pt x="4944" y="3491"/>
                  </a:lnTo>
                  <a:lnTo>
                    <a:pt x="4982" y="3473"/>
                  </a:lnTo>
                  <a:lnTo>
                    <a:pt x="5018" y="3455"/>
                  </a:lnTo>
                  <a:lnTo>
                    <a:pt x="5053" y="3437"/>
                  </a:lnTo>
                  <a:lnTo>
                    <a:pt x="5085" y="3418"/>
                  </a:lnTo>
                  <a:lnTo>
                    <a:pt x="5114" y="3400"/>
                  </a:lnTo>
                  <a:lnTo>
                    <a:pt x="5170" y="3366"/>
                  </a:lnTo>
                  <a:lnTo>
                    <a:pt x="5223" y="3333"/>
                  </a:lnTo>
                  <a:lnTo>
                    <a:pt x="5277" y="3300"/>
                  </a:lnTo>
                  <a:lnTo>
                    <a:pt x="5305" y="3284"/>
                  </a:lnTo>
                  <a:lnTo>
                    <a:pt x="5335" y="3269"/>
                  </a:lnTo>
                  <a:lnTo>
                    <a:pt x="5364" y="3255"/>
                  </a:lnTo>
                  <a:lnTo>
                    <a:pt x="5396" y="3242"/>
                  </a:lnTo>
                  <a:lnTo>
                    <a:pt x="5429" y="3229"/>
                  </a:lnTo>
                  <a:lnTo>
                    <a:pt x="5465" y="3218"/>
                  </a:lnTo>
                  <a:lnTo>
                    <a:pt x="5501" y="3208"/>
                  </a:lnTo>
                  <a:lnTo>
                    <a:pt x="5540" y="3199"/>
                  </a:lnTo>
                  <a:lnTo>
                    <a:pt x="5581" y="3192"/>
                  </a:lnTo>
                  <a:lnTo>
                    <a:pt x="5625" y="3188"/>
                  </a:lnTo>
                  <a:lnTo>
                    <a:pt x="5672" y="3184"/>
                  </a:lnTo>
                  <a:lnTo>
                    <a:pt x="5723" y="3183"/>
                  </a:lnTo>
                  <a:lnTo>
                    <a:pt x="5773" y="3184"/>
                  </a:lnTo>
                  <a:lnTo>
                    <a:pt x="5820" y="3188"/>
                  </a:lnTo>
                  <a:lnTo>
                    <a:pt x="5865" y="3192"/>
                  </a:lnTo>
                  <a:lnTo>
                    <a:pt x="5906" y="3199"/>
                  </a:lnTo>
                  <a:lnTo>
                    <a:pt x="5946" y="3209"/>
                  </a:lnTo>
                  <a:lnTo>
                    <a:pt x="5984" y="3219"/>
                  </a:lnTo>
                  <a:lnTo>
                    <a:pt x="6019" y="3230"/>
                  </a:lnTo>
                  <a:lnTo>
                    <a:pt x="6052" y="3243"/>
                  </a:lnTo>
                  <a:lnTo>
                    <a:pt x="6084" y="3256"/>
                  </a:lnTo>
                  <a:lnTo>
                    <a:pt x="6115" y="3271"/>
                  </a:lnTo>
                  <a:lnTo>
                    <a:pt x="6143" y="3286"/>
                  </a:lnTo>
                  <a:lnTo>
                    <a:pt x="6171" y="3301"/>
                  </a:lnTo>
                  <a:lnTo>
                    <a:pt x="6225" y="3333"/>
                  </a:lnTo>
                  <a:lnTo>
                    <a:pt x="6275" y="3365"/>
                  </a:lnTo>
                  <a:lnTo>
                    <a:pt x="6286" y="3372"/>
                  </a:lnTo>
                  <a:lnTo>
                    <a:pt x="6286" y="3088"/>
                  </a:lnTo>
                  <a:lnTo>
                    <a:pt x="6234" y="3061"/>
                  </a:lnTo>
                  <a:lnTo>
                    <a:pt x="6207" y="3047"/>
                  </a:lnTo>
                  <a:lnTo>
                    <a:pt x="6177" y="3034"/>
                  </a:lnTo>
                  <a:lnTo>
                    <a:pt x="6148" y="3021"/>
                  </a:lnTo>
                  <a:lnTo>
                    <a:pt x="6116" y="3009"/>
                  </a:lnTo>
                  <a:lnTo>
                    <a:pt x="6083" y="2998"/>
                  </a:lnTo>
                  <a:lnTo>
                    <a:pt x="6049" y="2987"/>
                  </a:lnTo>
                  <a:lnTo>
                    <a:pt x="6013" y="2976"/>
                  </a:lnTo>
                  <a:lnTo>
                    <a:pt x="5976" y="2968"/>
                  </a:lnTo>
                  <a:lnTo>
                    <a:pt x="5938" y="2960"/>
                  </a:lnTo>
                  <a:lnTo>
                    <a:pt x="5898" y="2953"/>
                  </a:lnTo>
                  <a:lnTo>
                    <a:pt x="5856" y="2948"/>
                  </a:lnTo>
                  <a:lnTo>
                    <a:pt x="5813" y="2945"/>
                  </a:lnTo>
                  <a:lnTo>
                    <a:pt x="5769" y="2942"/>
                  </a:lnTo>
                  <a:lnTo>
                    <a:pt x="5723" y="2941"/>
                  </a:lnTo>
                  <a:lnTo>
                    <a:pt x="5691" y="2941"/>
                  </a:lnTo>
                  <a:lnTo>
                    <a:pt x="5660" y="2942"/>
                  </a:lnTo>
                  <a:lnTo>
                    <a:pt x="5631" y="2945"/>
                  </a:lnTo>
                  <a:lnTo>
                    <a:pt x="5603" y="2947"/>
                  </a:lnTo>
                  <a:lnTo>
                    <a:pt x="5574" y="2949"/>
                  </a:lnTo>
                  <a:lnTo>
                    <a:pt x="5546" y="2953"/>
                  </a:lnTo>
                  <a:lnTo>
                    <a:pt x="5493" y="2962"/>
                  </a:lnTo>
                  <a:lnTo>
                    <a:pt x="5442" y="2974"/>
                  </a:lnTo>
                  <a:lnTo>
                    <a:pt x="5395" y="2987"/>
                  </a:lnTo>
                  <a:lnTo>
                    <a:pt x="5350" y="3002"/>
                  </a:lnTo>
                  <a:lnTo>
                    <a:pt x="5306" y="3018"/>
                  </a:lnTo>
                  <a:lnTo>
                    <a:pt x="5266" y="3035"/>
                  </a:lnTo>
                  <a:lnTo>
                    <a:pt x="5229" y="3053"/>
                  </a:lnTo>
                  <a:lnTo>
                    <a:pt x="5192" y="3071"/>
                  </a:lnTo>
                  <a:lnTo>
                    <a:pt x="5158" y="3090"/>
                  </a:lnTo>
                  <a:lnTo>
                    <a:pt x="5126" y="3109"/>
                  </a:lnTo>
                  <a:lnTo>
                    <a:pt x="5096" y="3126"/>
                  </a:lnTo>
                  <a:lnTo>
                    <a:pt x="5042" y="3160"/>
                  </a:lnTo>
                  <a:close/>
                  <a:moveTo>
                    <a:pt x="5723" y="1893"/>
                  </a:moveTo>
                  <a:lnTo>
                    <a:pt x="5723" y="1893"/>
                  </a:lnTo>
                  <a:lnTo>
                    <a:pt x="5691" y="1893"/>
                  </a:lnTo>
                  <a:lnTo>
                    <a:pt x="5660" y="1894"/>
                  </a:lnTo>
                  <a:lnTo>
                    <a:pt x="5631" y="1897"/>
                  </a:lnTo>
                  <a:lnTo>
                    <a:pt x="5603" y="1899"/>
                  </a:lnTo>
                  <a:lnTo>
                    <a:pt x="5574" y="1901"/>
                  </a:lnTo>
                  <a:lnTo>
                    <a:pt x="5546" y="1906"/>
                  </a:lnTo>
                  <a:lnTo>
                    <a:pt x="5493" y="1914"/>
                  </a:lnTo>
                  <a:lnTo>
                    <a:pt x="5442" y="1926"/>
                  </a:lnTo>
                  <a:lnTo>
                    <a:pt x="5395" y="1939"/>
                  </a:lnTo>
                  <a:lnTo>
                    <a:pt x="5350" y="1954"/>
                  </a:lnTo>
                  <a:lnTo>
                    <a:pt x="5306" y="1970"/>
                  </a:lnTo>
                  <a:lnTo>
                    <a:pt x="5266" y="1988"/>
                  </a:lnTo>
                  <a:lnTo>
                    <a:pt x="5229" y="2005"/>
                  </a:lnTo>
                  <a:lnTo>
                    <a:pt x="5192" y="2024"/>
                  </a:lnTo>
                  <a:lnTo>
                    <a:pt x="5158" y="2042"/>
                  </a:lnTo>
                  <a:lnTo>
                    <a:pt x="5126" y="2061"/>
                  </a:lnTo>
                  <a:lnTo>
                    <a:pt x="5096" y="2078"/>
                  </a:lnTo>
                  <a:lnTo>
                    <a:pt x="5041" y="2113"/>
                  </a:lnTo>
                  <a:lnTo>
                    <a:pt x="4988" y="2146"/>
                  </a:lnTo>
                  <a:lnTo>
                    <a:pt x="4933" y="2179"/>
                  </a:lnTo>
                  <a:lnTo>
                    <a:pt x="4905" y="2194"/>
                  </a:lnTo>
                  <a:lnTo>
                    <a:pt x="4876" y="2209"/>
                  </a:lnTo>
                  <a:lnTo>
                    <a:pt x="4846" y="2224"/>
                  </a:lnTo>
                  <a:lnTo>
                    <a:pt x="4814" y="2237"/>
                  </a:lnTo>
                  <a:lnTo>
                    <a:pt x="4781" y="2249"/>
                  </a:lnTo>
                  <a:lnTo>
                    <a:pt x="4746" y="2260"/>
                  </a:lnTo>
                  <a:lnTo>
                    <a:pt x="4709" y="2271"/>
                  </a:lnTo>
                  <a:lnTo>
                    <a:pt x="4670" y="2279"/>
                  </a:lnTo>
                  <a:lnTo>
                    <a:pt x="4629" y="2286"/>
                  </a:lnTo>
                  <a:lnTo>
                    <a:pt x="4585" y="2291"/>
                  </a:lnTo>
                  <a:lnTo>
                    <a:pt x="4538" y="2294"/>
                  </a:lnTo>
                  <a:lnTo>
                    <a:pt x="4487" y="2296"/>
                  </a:lnTo>
                  <a:lnTo>
                    <a:pt x="4440" y="2294"/>
                  </a:lnTo>
                  <a:lnTo>
                    <a:pt x="4395" y="2292"/>
                  </a:lnTo>
                  <a:lnTo>
                    <a:pt x="4353" y="2287"/>
                  </a:lnTo>
                  <a:lnTo>
                    <a:pt x="4313" y="2280"/>
                  </a:lnTo>
                  <a:lnTo>
                    <a:pt x="4275" y="2272"/>
                  </a:lnTo>
                  <a:lnTo>
                    <a:pt x="4238" y="2264"/>
                  </a:lnTo>
                  <a:lnTo>
                    <a:pt x="4204" y="2253"/>
                  </a:lnTo>
                  <a:lnTo>
                    <a:pt x="4172" y="2241"/>
                  </a:lnTo>
                  <a:lnTo>
                    <a:pt x="4140" y="2228"/>
                  </a:lnTo>
                  <a:lnTo>
                    <a:pt x="4111" y="2215"/>
                  </a:lnTo>
                  <a:lnTo>
                    <a:pt x="4083" y="2201"/>
                  </a:lnTo>
                  <a:lnTo>
                    <a:pt x="4057" y="2187"/>
                  </a:lnTo>
                  <a:lnTo>
                    <a:pt x="4005" y="2157"/>
                  </a:lnTo>
                  <a:lnTo>
                    <a:pt x="3956" y="2127"/>
                  </a:lnTo>
                  <a:lnTo>
                    <a:pt x="3935" y="2114"/>
                  </a:lnTo>
                  <a:lnTo>
                    <a:pt x="3883" y="2080"/>
                  </a:lnTo>
                  <a:lnTo>
                    <a:pt x="3854" y="2062"/>
                  </a:lnTo>
                  <a:lnTo>
                    <a:pt x="3822" y="2043"/>
                  </a:lnTo>
                  <a:lnTo>
                    <a:pt x="3788" y="2025"/>
                  </a:lnTo>
                  <a:lnTo>
                    <a:pt x="3751" y="2006"/>
                  </a:lnTo>
                  <a:lnTo>
                    <a:pt x="3713" y="1989"/>
                  </a:lnTo>
                  <a:lnTo>
                    <a:pt x="3672" y="1971"/>
                  </a:lnTo>
                  <a:lnTo>
                    <a:pt x="3628" y="1956"/>
                  </a:lnTo>
                  <a:lnTo>
                    <a:pt x="3583" y="1940"/>
                  </a:lnTo>
                  <a:lnTo>
                    <a:pt x="3535" y="1927"/>
                  </a:lnTo>
                  <a:lnTo>
                    <a:pt x="3484" y="1916"/>
                  </a:lnTo>
                  <a:lnTo>
                    <a:pt x="3430" y="1906"/>
                  </a:lnTo>
                  <a:lnTo>
                    <a:pt x="3403" y="1903"/>
                  </a:lnTo>
                  <a:lnTo>
                    <a:pt x="3375" y="1899"/>
                  </a:lnTo>
                  <a:lnTo>
                    <a:pt x="3345" y="1897"/>
                  </a:lnTo>
                  <a:lnTo>
                    <a:pt x="3314" y="1894"/>
                  </a:lnTo>
                  <a:lnTo>
                    <a:pt x="3285" y="1893"/>
                  </a:lnTo>
                  <a:lnTo>
                    <a:pt x="3253" y="1893"/>
                  </a:lnTo>
                  <a:lnTo>
                    <a:pt x="3222" y="1893"/>
                  </a:lnTo>
                  <a:lnTo>
                    <a:pt x="3192" y="1894"/>
                  </a:lnTo>
                  <a:lnTo>
                    <a:pt x="3162" y="1897"/>
                  </a:lnTo>
                  <a:lnTo>
                    <a:pt x="3133" y="1899"/>
                  </a:lnTo>
                  <a:lnTo>
                    <a:pt x="3104" y="1901"/>
                  </a:lnTo>
                  <a:lnTo>
                    <a:pt x="3077" y="1906"/>
                  </a:lnTo>
                  <a:lnTo>
                    <a:pt x="3024" y="1914"/>
                  </a:lnTo>
                  <a:lnTo>
                    <a:pt x="2973" y="1926"/>
                  </a:lnTo>
                  <a:lnTo>
                    <a:pt x="2925" y="1939"/>
                  </a:lnTo>
                  <a:lnTo>
                    <a:pt x="2880" y="1954"/>
                  </a:lnTo>
                  <a:lnTo>
                    <a:pt x="2838" y="1970"/>
                  </a:lnTo>
                  <a:lnTo>
                    <a:pt x="2796" y="1988"/>
                  </a:lnTo>
                  <a:lnTo>
                    <a:pt x="2759" y="2005"/>
                  </a:lnTo>
                  <a:lnTo>
                    <a:pt x="2722" y="2024"/>
                  </a:lnTo>
                  <a:lnTo>
                    <a:pt x="2689" y="2042"/>
                  </a:lnTo>
                  <a:lnTo>
                    <a:pt x="2657" y="2061"/>
                  </a:lnTo>
                  <a:lnTo>
                    <a:pt x="2626" y="2078"/>
                  </a:lnTo>
                  <a:lnTo>
                    <a:pt x="2572" y="2113"/>
                  </a:lnTo>
                  <a:lnTo>
                    <a:pt x="2518" y="2146"/>
                  </a:lnTo>
                  <a:lnTo>
                    <a:pt x="2464" y="2179"/>
                  </a:lnTo>
                  <a:lnTo>
                    <a:pt x="2435" y="2194"/>
                  </a:lnTo>
                  <a:lnTo>
                    <a:pt x="2407" y="2209"/>
                  </a:lnTo>
                  <a:lnTo>
                    <a:pt x="2376" y="2224"/>
                  </a:lnTo>
                  <a:lnTo>
                    <a:pt x="2344" y="2237"/>
                  </a:lnTo>
                  <a:lnTo>
                    <a:pt x="2311" y="2249"/>
                  </a:lnTo>
                  <a:lnTo>
                    <a:pt x="2277" y="2260"/>
                  </a:lnTo>
                  <a:lnTo>
                    <a:pt x="2241" y="2271"/>
                  </a:lnTo>
                  <a:lnTo>
                    <a:pt x="2202" y="2279"/>
                  </a:lnTo>
                  <a:lnTo>
                    <a:pt x="2159" y="2286"/>
                  </a:lnTo>
                  <a:lnTo>
                    <a:pt x="2115" y="2291"/>
                  </a:lnTo>
                  <a:lnTo>
                    <a:pt x="2068" y="2294"/>
                  </a:lnTo>
                  <a:lnTo>
                    <a:pt x="2019" y="2296"/>
                  </a:lnTo>
                  <a:lnTo>
                    <a:pt x="1968" y="2294"/>
                  </a:lnTo>
                  <a:lnTo>
                    <a:pt x="1921" y="2291"/>
                  </a:lnTo>
                  <a:lnTo>
                    <a:pt x="1877" y="2286"/>
                  </a:lnTo>
                  <a:lnTo>
                    <a:pt x="1835" y="2279"/>
                  </a:lnTo>
                  <a:lnTo>
                    <a:pt x="1796" y="2270"/>
                  </a:lnTo>
                  <a:lnTo>
                    <a:pt x="1758" y="2260"/>
                  </a:lnTo>
                  <a:lnTo>
                    <a:pt x="1722" y="2248"/>
                  </a:lnTo>
                  <a:lnTo>
                    <a:pt x="1689" y="2235"/>
                  </a:lnTo>
                  <a:lnTo>
                    <a:pt x="1658" y="2222"/>
                  </a:lnTo>
                  <a:lnTo>
                    <a:pt x="1627" y="2208"/>
                  </a:lnTo>
                  <a:lnTo>
                    <a:pt x="1597" y="2193"/>
                  </a:lnTo>
                  <a:lnTo>
                    <a:pt x="1570" y="2178"/>
                  </a:lnTo>
                  <a:lnTo>
                    <a:pt x="1517" y="2146"/>
                  </a:lnTo>
                  <a:lnTo>
                    <a:pt x="1466" y="2114"/>
                  </a:lnTo>
                  <a:lnTo>
                    <a:pt x="1413" y="2080"/>
                  </a:lnTo>
                  <a:lnTo>
                    <a:pt x="1384" y="2062"/>
                  </a:lnTo>
                  <a:lnTo>
                    <a:pt x="1352" y="2043"/>
                  </a:lnTo>
                  <a:lnTo>
                    <a:pt x="1318" y="2025"/>
                  </a:lnTo>
                  <a:lnTo>
                    <a:pt x="1282" y="2006"/>
                  </a:lnTo>
                  <a:lnTo>
                    <a:pt x="1243" y="1989"/>
                  </a:lnTo>
                  <a:lnTo>
                    <a:pt x="1203" y="1971"/>
                  </a:lnTo>
                  <a:lnTo>
                    <a:pt x="1160" y="1956"/>
                  </a:lnTo>
                  <a:lnTo>
                    <a:pt x="1114" y="1940"/>
                  </a:lnTo>
                  <a:lnTo>
                    <a:pt x="1065" y="1927"/>
                  </a:lnTo>
                  <a:lnTo>
                    <a:pt x="1014" y="1916"/>
                  </a:lnTo>
                  <a:lnTo>
                    <a:pt x="961" y="1906"/>
                  </a:lnTo>
                  <a:lnTo>
                    <a:pt x="933" y="1903"/>
                  </a:lnTo>
                  <a:lnTo>
                    <a:pt x="905" y="1899"/>
                  </a:lnTo>
                  <a:lnTo>
                    <a:pt x="875" y="1897"/>
                  </a:lnTo>
                  <a:lnTo>
                    <a:pt x="846" y="1894"/>
                  </a:lnTo>
                  <a:lnTo>
                    <a:pt x="815" y="1893"/>
                  </a:lnTo>
                  <a:lnTo>
                    <a:pt x="783" y="1893"/>
                  </a:lnTo>
                  <a:lnTo>
                    <a:pt x="752" y="1893"/>
                  </a:lnTo>
                  <a:lnTo>
                    <a:pt x="722" y="1894"/>
                  </a:lnTo>
                  <a:lnTo>
                    <a:pt x="692" y="1897"/>
                  </a:lnTo>
                  <a:lnTo>
                    <a:pt x="663" y="1899"/>
                  </a:lnTo>
                  <a:lnTo>
                    <a:pt x="634" y="1901"/>
                  </a:lnTo>
                  <a:lnTo>
                    <a:pt x="607" y="1906"/>
                  </a:lnTo>
                  <a:lnTo>
                    <a:pt x="554" y="1914"/>
                  </a:lnTo>
                  <a:lnTo>
                    <a:pt x="503" y="1926"/>
                  </a:lnTo>
                  <a:lnTo>
                    <a:pt x="456" y="1939"/>
                  </a:lnTo>
                  <a:lnTo>
                    <a:pt x="410" y="1954"/>
                  </a:lnTo>
                  <a:lnTo>
                    <a:pt x="368" y="1970"/>
                  </a:lnTo>
                  <a:lnTo>
                    <a:pt x="328" y="1988"/>
                  </a:lnTo>
                  <a:lnTo>
                    <a:pt x="289" y="2005"/>
                  </a:lnTo>
                  <a:lnTo>
                    <a:pt x="253" y="2024"/>
                  </a:lnTo>
                  <a:lnTo>
                    <a:pt x="219" y="2042"/>
                  </a:lnTo>
                  <a:lnTo>
                    <a:pt x="187" y="2061"/>
                  </a:lnTo>
                  <a:lnTo>
                    <a:pt x="158" y="2078"/>
                  </a:lnTo>
                  <a:lnTo>
                    <a:pt x="102" y="2113"/>
                  </a:lnTo>
                  <a:lnTo>
                    <a:pt x="51" y="2144"/>
                  </a:lnTo>
                  <a:lnTo>
                    <a:pt x="0" y="2175"/>
                  </a:lnTo>
                  <a:lnTo>
                    <a:pt x="0" y="2445"/>
                  </a:lnTo>
                  <a:lnTo>
                    <a:pt x="34" y="2430"/>
                  </a:lnTo>
                  <a:lnTo>
                    <a:pt x="67" y="2414"/>
                  </a:lnTo>
                  <a:lnTo>
                    <a:pt x="98" y="2397"/>
                  </a:lnTo>
                  <a:lnTo>
                    <a:pt x="127" y="2380"/>
                  </a:lnTo>
                  <a:lnTo>
                    <a:pt x="181" y="2349"/>
                  </a:lnTo>
                  <a:lnTo>
                    <a:pt x="230" y="2318"/>
                  </a:lnTo>
                  <a:lnTo>
                    <a:pt x="284" y="2285"/>
                  </a:lnTo>
                  <a:lnTo>
                    <a:pt x="338" y="2253"/>
                  </a:lnTo>
                  <a:lnTo>
                    <a:pt x="367" y="2237"/>
                  </a:lnTo>
                  <a:lnTo>
                    <a:pt x="396" y="2222"/>
                  </a:lnTo>
                  <a:lnTo>
                    <a:pt x="426" y="2207"/>
                  </a:lnTo>
                  <a:lnTo>
                    <a:pt x="457" y="2194"/>
                  </a:lnTo>
                  <a:lnTo>
                    <a:pt x="490" y="2182"/>
                  </a:lnTo>
                  <a:lnTo>
                    <a:pt x="526" y="2170"/>
                  </a:lnTo>
                  <a:lnTo>
                    <a:pt x="562" y="2161"/>
                  </a:lnTo>
                  <a:lnTo>
                    <a:pt x="601" y="2152"/>
                  </a:lnTo>
                  <a:lnTo>
                    <a:pt x="643" y="2144"/>
                  </a:lnTo>
                  <a:lnTo>
                    <a:pt x="686" y="2140"/>
                  </a:lnTo>
                  <a:lnTo>
                    <a:pt x="734" y="2136"/>
                  </a:lnTo>
                  <a:lnTo>
                    <a:pt x="783" y="2135"/>
                  </a:lnTo>
                  <a:lnTo>
                    <a:pt x="834" y="2136"/>
                  </a:lnTo>
                  <a:lnTo>
                    <a:pt x="881" y="2140"/>
                  </a:lnTo>
                  <a:lnTo>
                    <a:pt x="926" y="2146"/>
                  </a:lnTo>
                  <a:lnTo>
                    <a:pt x="967" y="2153"/>
                  </a:lnTo>
                  <a:lnTo>
                    <a:pt x="1007" y="2161"/>
                  </a:lnTo>
                  <a:lnTo>
                    <a:pt x="1044" y="2172"/>
                  </a:lnTo>
                  <a:lnTo>
                    <a:pt x="1079" y="2182"/>
                  </a:lnTo>
                  <a:lnTo>
                    <a:pt x="1114" y="2195"/>
                  </a:lnTo>
                  <a:lnTo>
                    <a:pt x="1145" y="2209"/>
                  </a:lnTo>
                  <a:lnTo>
                    <a:pt x="1176" y="2224"/>
                  </a:lnTo>
                  <a:lnTo>
                    <a:pt x="1204" y="2238"/>
                  </a:lnTo>
                  <a:lnTo>
                    <a:pt x="1233" y="2254"/>
                  </a:lnTo>
                  <a:lnTo>
                    <a:pt x="1286" y="2285"/>
                  </a:lnTo>
                  <a:lnTo>
                    <a:pt x="1337" y="2317"/>
                  </a:lnTo>
                  <a:lnTo>
                    <a:pt x="1389" y="2351"/>
                  </a:lnTo>
                  <a:lnTo>
                    <a:pt x="1418" y="2369"/>
                  </a:lnTo>
                  <a:lnTo>
                    <a:pt x="1450" y="2388"/>
                  </a:lnTo>
                  <a:lnTo>
                    <a:pt x="1484" y="2406"/>
                  </a:lnTo>
                  <a:lnTo>
                    <a:pt x="1520" y="2424"/>
                  </a:lnTo>
                  <a:lnTo>
                    <a:pt x="1558" y="2442"/>
                  </a:lnTo>
                  <a:lnTo>
                    <a:pt x="1600" y="2460"/>
                  </a:lnTo>
                  <a:lnTo>
                    <a:pt x="1642" y="2476"/>
                  </a:lnTo>
                  <a:lnTo>
                    <a:pt x="1688" y="2491"/>
                  </a:lnTo>
                  <a:lnTo>
                    <a:pt x="1737" y="2504"/>
                  </a:lnTo>
                  <a:lnTo>
                    <a:pt x="1787" y="2516"/>
                  </a:lnTo>
                  <a:lnTo>
                    <a:pt x="1842" y="2526"/>
                  </a:lnTo>
                  <a:lnTo>
                    <a:pt x="1869" y="2529"/>
                  </a:lnTo>
                  <a:lnTo>
                    <a:pt x="1897" y="2533"/>
                  </a:lnTo>
                  <a:lnTo>
                    <a:pt x="1927" y="2535"/>
                  </a:lnTo>
                  <a:lnTo>
                    <a:pt x="1956" y="2536"/>
                  </a:lnTo>
                  <a:lnTo>
                    <a:pt x="1987" y="2537"/>
                  </a:lnTo>
                  <a:lnTo>
                    <a:pt x="2019" y="2537"/>
                  </a:lnTo>
                  <a:lnTo>
                    <a:pt x="2049" y="2537"/>
                  </a:lnTo>
                  <a:lnTo>
                    <a:pt x="2080" y="2536"/>
                  </a:lnTo>
                  <a:lnTo>
                    <a:pt x="2110" y="2535"/>
                  </a:lnTo>
                  <a:lnTo>
                    <a:pt x="2139" y="2533"/>
                  </a:lnTo>
                  <a:lnTo>
                    <a:pt x="2167" y="2529"/>
                  </a:lnTo>
                  <a:lnTo>
                    <a:pt x="2195" y="2526"/>
                  </a:lnTo>
                  <a:lnTo>
                    <a:pt x="2248" y="2516"/>
                  </a:lnTo>
                  <a:lnTo>
                    <a:pt x="2298" y="2506"/>
                  </a:lnTo>
                  <a:lnTo>
                    <a:pt x="2347" y="2491"/>
                  </a:lnTo>
                  <a:lnTo>
                    <a:pt x="2392" y="2477"/>
                  </a:lnTo>
                  <a:lnTo>
                    <a:pt x="2434" y="2461"/>
                  </a:lnTo>
                  <a:lnTo>
                    <a:pt x="2474" y="2444"/>
                  </a:lnTo>
                  <a:lnTo>
                    <a:pt x="2513" y="2425"/>
                  </a:lnTo>
                  <a:lnTo>
                    <a:pt x="2549" y="2408"/>
                  </a:lnTo>
                  <a:lnTo>
                    <a:pt x="2583" y="2389"/>
                  </a:lnTo>
                  <a:lnTo>
                    <a:pt x="2615" y="2370"/>
                  </a:lnTo>
                  <a:lnTo>
                    <a:pt x="2645" y="2352"/>
                  </a:lnTo>
                  <a:lnTo>
                    <a:pt x="2700" y="2318"/>
                  </a:lnTo>
                  <a:lnTo>
                    <a:pt x="2753" y="2285"/>
                  </a:lnTo>
                  <a:lnTo>
                    <a:pt x="2808" y="2253"/>
                  </a:lnTo>
                  <a:lnTo>
                    <a:pt x="2836" y="2237"/>
                  </a:lnTo>
                  <a:lnTo>
                    <a:pt x="2865" y="2222"/>
                  </a:lnTo>
                  <a:lnTo>
                    <a:pt x="2895" y="2207"/>
                  </a:lnTo>
                  <a:lnTo>
                    <a:pt x="2927" y="2194"/>
                  </a:lnTo>
                  <a:lnTo>
                    <a:pt x="2960" y="2182"/>
                  </a:lnTo>
                  <a:lnTo>
                    <a:pt x="2995" y="2170"/>
                  </a:lnTo>
                  <a:lnTo>
                    <a:pt x="3031" y="2161"/>
                  </a:lnTo>
                  <a:lnTo>
                    <a:pt x="3070" y="2152"/>
                  </a:lnTo>
                  <a:lnTo>
                    <a:pt x="3111" y="2144"/>
                  </a:lnTo>
                  <a:lnTo>
                    <a:pt x="3156" y="2140"/>
                  </a:lnTo>
                  <a:lnTo>
                    <a:pt x="3203" y="2136"/>
                  </a:lnTo>
                  <a:lnTo>
                    <a:pt x="3253" y="2135"/>
                  </a:lnTo>
                  <a:lnTo>
                    <a:pt x="3303" y="2136"/>
                  </a:lnTo>
                  <a:lnTo>
                    <a:pt x="3350" y="2140"/>
                  </a:lnTo>
                  <a:lnTo>
                    <a:pt x="3395" y="2146"/>
                  </a:lnTo>
                  <a:lnTo>
                    <a:pt x="3437" y="2153"/>
                  </a:lnTo>
                  <a:lnTo>
                    <a:pt x="3476" y="2161"/>
                  </a:lnTo>
                  <a:lnTo>
                    <a:pt x="3514" y="2172"/>
                  </a:lnTo>
                  <a:lnTo>
                    <a:pt x="3549" y="2182"/>
                  </a:lnTo>
                  <a:lnTo>
                    <a:pt x="3582" y="2195"/>
                  </a:lnTo>
                  <a:lnTo>
                    <a:pt x="3614" y="2209"/>
                  </a:lnTo>
                  <a:lnTo>
                    <a:pt x="3645" y="2224"/>
                  </a:lnTo>
                  <a:lnTo>
                    <a:pt x="3674" y="2238"/>
                  </a:lnTo>
                  <a:lnTo>
                    <a:pt x="3701" y="2254"/>
                  </a:lnTo>
                  <a:lnTo>
                    <a:pt x="3755" y="2285"/>
                  </a:lnTo>
                  <a:lnTo>
                    <a:pt x="3805" y="2317"/>
                  </a:lnTo>
                  <a:lnTo>
                    <a:pt x="3858" y="2351"/>
                  </a:lnTo>
                  <a:lnTo>
                    <a:pt x="3888" y="2369"/>
                  </a:lnTo>
                  <a:lnTo>
                    <a:pt x="3920" y="2388"/>
                  </a:lnTo>
                  <a:lnTo>
                    <a:pt x="3953" y="2406"/>
                  </a:lnTo>
                  <a:lnTo>
                    <a:pt x="3989" y="2424"/>
                  </a:lnTo>
                  <a:lnTo>
                    <a:pt x="4028" y="2442"/>
                  </a:lnTo>
                  <a:lnTo>
                    <a:pt x="4068" y="2460"/>
                  </a:lnTo>
                  <a:lnTo>
                    <a:pt x="4112" y="2476"/>
                  </a:lnTo>
                  <a:lnTo>
                    <a:pt x="4158" y="2491"/>
                  </a:lnTo>
                  <a:lnTo>
                    <a:pt x="4207" y="2504"/>
                  </a:lnTo>
                  <a:lnTo>
                    <a:pt x="4257" y="2516"/>
                  </a:lnTo>
                  <a:lnTo>
                    <a:pt x="4310" y="2526"/>
                  </a:lnTo>
                  <a:lnTo>
                    <a:pt x="4339" y="2529"/>
                  </a:lnTo>
                  <a:lnTo>
                    <a:pt x="4367" y="2533"/>
                  </a:lnTo>
                  <a:lnTo>
                    <a:pt x="4397" y="2535"/>
                  </a:lnTo>
                  <a:lnTo>
                    <a:pt x="4426" y="2536"/>
                  </a:lnTo>
                  <a:lnTo>
                    <a:pt x="4457" y="2537"/>
                  </a:lnTo>
                  <a:lnTo>
                    <a:pt x="4487" y="2537"/>
                  </a:lnTo>
                  <a:lnTo>
                    <a:pt x="4519" y="2537"/>
                  </a:lnTo>
                  <a:lnTo>
                    <a:pt x="4550" y="2536"/>
                  </a:lnTo>
                  <a:lnTo>
                    <a:pt x="4579" y="2535"/>
                  </a:lnTo>
                  <a:lnTo>
                    <a:pt x="4609" y="2533"/>
                  </a:lnTo>
                  <a:lnTo>
                    <a:pt x="4637" y="2529"/>
                  </a:lnTo>
                  <a:lnTo>
                    <a:pt x="4664" y="2526"/>
                  </a:lnTo>
                  <a:lnTo>
                    <a:pt x="4718" y="2516"/>
                  </a:lnTo>
                  <a:lnTo>
                    <a:pt x="4768" y="2506"/>
                  </a:lnTo>
                  <a:lnTo>
                    <a:pt x="4815" y="2491"/>
                  </a:lnTo>
                  <a:lnTo>
                    <a:pt x="4860" y="2477"/>
                  </a:lnTo>
                  <a:lnTo>
                    <a:pt x="4904" y="2461"/>
                  </a:lnTo>
                  <a:lnTo>
                    <a:pt x="4944" y="2444"/>
                  </a:lnTo>
                  <a:lnTo>
                    <a:pt x="4982" y="2425"/>
                  </a:lnTo>
                  <a:lnTo>
                    <a:pt x="5018" y="2408"/>
                  </a:lnTo>
                  <a:lnTo>
                    <a:pt x="5053" y="2389"/>
                  </a:lnTo>
                  <a:lnTo>
                    <a:pt x="5085" y="2370"/>
                  </a:lnTo>
                  <a:lnTo>
                    <a:pt x="5114" y="2352"/>
                  </a:lnTo>
                  <a:lnTo>
                    <a:pt x="5170" y="2318"/>
                  </a:lnTo>
                  <a:lnTo>
                    <a:pt x="5223" y="2285"/>
                  </a:lnTo>
                  <a:lnTo>
                    <a:pt x="5277" y="2253"/>
                  </a:lnTo>
                  <a:lnTo>
                    <a:pt x="5305" y="2237"/>
                  </a:lnTo>
                  <a:lnTo>
                    <a:pt x="5335" y="2222"/>
                  </a:lnTo>
                  <a:lnTo>
                    <a:pt x="5364" y="2207"/>
                  </a:lnTo>
                  <a:lnTo>
                    <a:pt x="5396" y="2194"/>
                  </a:lnTo>
                  <a:lnTo>
                    <a:pt x="5429" y="2182"/>
                  </a:lnTo>
                  <a:lnTo>
                    <a:pt x="5465" y="2170"/>
                  </a:lnTo>
                  <a:lnTo>
                    <a:pt x="5501" y="2161"/>
                  </a:lnTo>
                  <a:lnTo>
                    <a:pt x="5540" y="2152"/>
                  </a:lnTo>
                  <a:lnTo>
                    <a:pt x="5581" y="2144"/>
                  </a:lnTo>
                  <a:lnTo>
                    <a:pt x="5625" y="2140"/>
                  </a:lnTo>
                  <a:lnTo>
                    <a:pt x="5672" y="2136"/>
                  </a:lnTo>
                  <a:lnTo>
                    <a:pt x="5723" y="2135"/>
                  </a:lnTo>
                  <a:lnTo>
                    <a:pt x="5773" y="2136"/>
                  </a:lnTo>
                  <a:lnTo>
                    <a:pt x="5820" y="2140"/>
                  </a:lnTo>
                  <a:lnTo>
                    <a:pt x="5865" y="2146"/>
                  </a:lnTo>
                  <a:lnTo>
                    <a:pt x="5906" y="2153"/>
                  </a:lnTo>
                  <a:lnTo>
                    <a:pt x="5946" y="2161"/>
                  </a:lnTo>
                  <a:lnTo>
                    <a:pt x="5984" y="2172"/>
                  </a:lnTo>
                  <a:lnTo>
                    <a:pt x="6019" y="2182"/>
                  </a:lnTo>
                  <a:lnTo>
                    <a:pt x="6052" y="2195"/>
                  </a:lnTo>
                  <a:lnTo>
                    <a:pt x="6084" y="2209"/>
                  </a:lnTo>
                  <a:lnTo>
                    <a:pt x="6115" y="2224"/>
                  </a:lnTo>
                  <a:lnTo>
                    <a:pt x="6143" y="2238"/>
                  </a:lnTo>
                  <a:lnTo>
                    <a:pt x="6171" y="2254"/>
                  </a:lnTo>
                  <a:lnTo>
                    <a:pt x="6225" y="2285"/>
                  </a:lnTo>
                  <a:lnTo>
                    <a:pt x="6275" y="2317"/>
                  </a:lnTo>
                  <a:lnTo>
                    <a:pt x="6286" y="2324"/>
                  </a:lnTo>
                  <a:lnTo>
                    <a:pt x="6286" y="2041"/>
                  </a:lnTo>
                  <a:lnTo>
                    <a:pt x="6234" y="2013"/>
                  </a:lnTo>
                  <a:lnTo>
                    <a:pt x="6207" y="1999"/>
                  </a:lnTo>
                  <a:lnTo>
                    <a:pt x="6177" y="1986"/>
                  </a:lnTo>
                  <a:lnTo>
                    <a:pt x="6148" y="1973"/>
                  </a:lnTo>
                  <a:lnTo>
                    <a:pt x="6116" y="1962"/>
                  </a:lnTo>
                  <a:lnTo>
                    <a:pt x="6083" y="1950"/>
                  </a:lnTo>
                  <a:lnTo>
                    <a:pt x="6049" y="1939"/>
                  </a:lnTo>
                  <a:lnTo>
                    <a:pt x="6013" y="1929"/>
                  </a:lnTo>
                  <a:lnTo>
                    <a:pt x="5976" y="1920"/>
                  </a:lnTo>
                  <a:lnTo>
                    <a:pt x="5938" y="1912"/>
                  </a:lnTo>
                  <a:lnTo>
                    <a:pt x="5898" y="1906"/>
                  </a:lnTo>
                  <a:lnTo>
                    <a:pt x="5856" y="1900"/>
                  </a:lnTo>
                  <a:lnTo>
                    <a:pt x="5813" y="1897"/>
                  </a:lnTo>
                  <a:lnTo>
                    <a:pt x="5769" y="1894"/>
                  </a:lnTo>
                  <a:lnTo>
                    <a:pt x="5723" y="18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287320" y="2248854"/>
            <a:ext cx="1338044" cy="1177495"/>
            <a:chOff x="6287320" y="2248854"/>
            <a:chExt cx="1338044" cy="1177495"/>
          </a:xfrm>
        </p:grpSpPr>
        <p:sp>
          <p:nvSpPr>
            <p:cNvPr id="207" name="Freeform 5"/>
            <p:cNvSpPr/>
            <p:nvPr/>
          </p:nvSpPr>
          <p:spPr bwMode="auto">
            <a:xfrm>
              <a:off x="6287320" y="2248854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8" name="Freeform 5"/>
            <p:cNvSpPr/>
            <p:nvPr/>
          </p:nvSpPr>
          <p:spPr bwMode="auto">
            <a:xfrm>
              <a:off x="6371426" y="2327362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2700000" scaled="0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5" name="KSO_Shape"/>
            <p:cNvSpPr>
              <a:spLocks noChangeAspect="1"/>
            </p:cNvSpPr>
            <p:nvPr/>
          </p:nvSpPr>
          <p:spPr bwMode="auto">
            <a:xfrm>
              <a:off x="6720117" y="2642037"/>
              <a:ext cx="432000" cy="456368"/>
            </a:xfrm>
            <a:custGeom>
              <a:avLst/>
              <a:gdLst>
                <a:gd name="T0" fmla="*/ 1602329 w 1268413"/>
                <a:gd name="T1" fmla="*/ 1764979 h 1341437"/>
                <a:gd name="T2" fmla="*/ 1629366 w 1268413"/>
                <a:gd name="T3" fmla="*/ 1804443 h 1341437"/>
                <a:gd name="T4" fmla="*/ 1624860 w 1268413"/>
                <a:gd name="T5" fmla="*/ 1852635 h 1341437"/>
                <a:gd name="T6" fmla="*/ 1587683 w 1268413"/>
                <a:gd name="T7" fmla="*/ 1892858 h 1341437"/>
                <a:gd name="T8" fmla="*/ 1052197 w 1268413"/>
                <a:gd name="T9" fmla="*/ 1837835 h 1341437"/>
                <a:gd name="T10" fmla="*/ 1549756 w 1268413"/>
                <a:gd name="T11" fmla="*/ 1828728 h 1341437"/>
                <a:gd name="T12" fmla="*/ 1562149 w 1268413"/>
                <a:gd name="T13" fmla="*/ 1805203 h 1341437"/>
                <a:gd name="T14" fmla="*/ 1548254 w 1268413"/>
                <a:gd name="T15" fmla="*/ 1752077 h 1341437"/>
                <a:gd name="T16" fmla="*/ 395043 w 1268413"/>
                <a:gd name="T17" fmla="*/ 1814306 h 1341437"/>
                <a:gd name="T18" fmla="*/ 425836 w 1268413"/>
                <a:gd name="T19" fmla="*/ 1814306 h 1341437"/>
                <a:gd name="T20" fmla="*/ 452498 w 1268413"/>
                <a:gd name="T21" fmla="*/ 1758973 h 1341437"/>
                <a:gd name="T22" fmla="*/ 483290 w 1268413"/>
                <a:gd name="T23" fmla="*/ 1796991 h 1341437"/>
                <a:gd name="T24" fmla="*/ 483666 w 1268413"/>
                <a:gd name="T25" fmla="*/ 1848559 h 1341437"/>
                <a:gd name="T26" fmla="*/ 451746 w 1268413"/>
                <a:gd name="T27" fmla="*/ 1883190 h 1341437"/>
                <a:gd name="T28" fmla="*/ 400300 w 1268413"/>
                <a:gd name="T29" fmla="*/ 1892976 h 1341437"/>
                <a:gd name="T30" fmla="*/ 339468 w 1268413"/>
                <a:gd name="T31" fmla="*/ 1859475 h 1341437"/>
                <a:gd name="T32" fmla="*/ 1412462 w 1268413"/>
                <a:gd name="T33" fmla="*/ 300213 h 1341437"/>
                <a:gd name="T34" fmla="*/ 1484103 w 1268413"/>
                <a:gd name="T35" fmla="*/ 336642 h 1341437"/>
                <a:gd name="T36" fmla="*/ 1529863 w 1268413"/>
                <a:gd name="T37" fmla="*/ 404992 h 1341437"/>
                <a:gd name="T38" fmla="*/ 1538491 w 1268413"/>
                <a:gd name="T39" fmla="*/ 483859 h 1341437"/>
                <a:gd name="T40" fmla="*/ 1519362 w 1268413"/>
                <a:gd name="T41" fmla="*/ 552210 h 1341437"/>
                <a:gd name="T42" fmla="*/ 1425215 w 1268413"/>
                <a:gd name="T43" fmla="*/ 1200418 h 1341437"/>
                <a:gd name="T44" fmla="*/ 1445845 w 1268413"/>
                <a:gd name="T45" fmla="*/ 1244358 h 1341437"/>
                <a:gd name="T46" fmla="*/ 1445469 w 1268413"/>
                <a:gd name="T47" fmla="*/ 1728073 h 1341437"/>
                <a:gd name="T48" fmla="*/ 1398209 w 1268413"/>
                <a:gd name="T49" fmla="*/ 1796425 h 1341437"/>
                <a:gd name="T50" fmla="*/ 1350199 w 1268413"/>
                <a:gd name="T51" fmla="*/ 1818582 h 1341437"/>
                <a:gd name="T52" fmla="*/ 1302562 w 1268413"/>
                <a:gd name="T53" fmla="*/ 1812198 h 1341437"/>
                <a:gd name="T54" fmla="*/ 1263179 w 1268413"/>
                <a:gd name="T55" fmla="*/ 1787035 h 1341437"/>
                <a:gd name="T56" fmla="*/ 1238048 w 1268413"/>
                <a:gd name="T57" fmla="*/ 1747977 h 1341437"/>
                <a:gd name="T58" fmla="*/ 960110 w 1268413"/>
                <a:gd name="T59" fmla="*/ 1118547 h 1341437"/>
                <a:gd name="T60" fmla="*/ 364477 w 1268413"/>
                <a:gd name="T61" fmla="*/ 1692770 h 1341437"/>
                <a:gd name="T62" fmla="*/ 318342 w 1268413"/>
                <a:gd name="T63" fmla="*/ 1692770 h 1341437"/>
                <a:gd name="T64" fmla="*/ 276333 w 1268413"/>
                <a:gd name="T65" fmla="*/ 1673617 h 1341437"/>
                <a:gd name="T66" fmla="*/ 245950 w 1268413"/>
                <a:gd name="T67" fmla="*/ 1637188 h 1341437"/>
                <a:gd name="T68" fmla="*/ 239199 w 1268413"/>
                <a:gd name="T69" fmla="*/ 1556820 h 1341437"/>
                <a:gd name="T70" fmla="*/ 814203 w 1268413"/>
                <a:gd name="T71" fmla="*/ 964194 h 1341437"/>
                <a:gd name="T72" fmla="*/ 787197 w 1268413"/>
                <a:gd name="T73" fmla="*/ 902227 h 1341437"/>
                <a:gd name="T74" fmla="*/ 784946 w 1268413"/>
                <a:gd name="T75" fmla="*/ 829746 h 1341437"/>
                <a:gd name="T76" fmla="*/ 814203 w 1268413"/>
                <a:gd name="T77" fmla="*/ 753132 h 1341437"/>
                <a:gd name="T78" fmla="*/ 457873 w 1268413"/>
                <a:gd name="T79" fmla="*/ 461326 h 1341437"/>
                <a:gd name="T80" fmla="*/ 403860 w 1268413"/>
                <a:gd name="T81" fmla="*/ 412503 h 1341437"/>
                <a:gd name="T82" fmla="*/ 407611 w 1268413"/>
                <a:gd name="T83" fmla="*/ 338145 h 1341437"/>
                <a:gd name="T84" fmla="*/ 465749 w 1268413"/>
                <a:gd name="T85" fmla="*/ 294954 h 1341437"/>
                <a:gd name="T86" fmla="*/ 1676327 w 1268413"/>
                <a:gd name="T87" fmla="*/ 7873 h 1341437"/>
                <a:gd name="T88" fmla="*/ 1742207 w 1268413"/>
                <a:gd name="T89" fmla="*/ 45742 h 1341437"/>
                <a:gd name="T90" fmla="*/ 1786376 w 1268413"/>
                <a:gd name="T91" fmla="*/ 107232 h 1341437"/>
                <a:gd name="T92" fmla="*/ 1799850 w 1268413"/>
                <a:gd name="T93" fmla="*/ 184844 h 1341437"/>
                <a:gd name="T94" fmla="*/ 1778889 w 1268413"/>
                <a:gd name="T95" fmla="*/ 259832 h 1341437"/>
                <a:gd name="T96" fmla="*/ 1729480 w 1268413"/>
                <a:gd name="T97" fmla="*/ 316823 h 1341437"/>
                <a:gd name="T98" fmla="*/ 1659481 w 1268413"/>
                <a:gd name="T99" fmla="*/ 347943 h 1341437"/>
                <a:gd name="T100" fmla="*/ 1580127 w 1268413"/>
                <a:gd name="T101" fmla="*/ 346069 h 1341437"/>
                <a:gd name="T102" fmla="*/ 1512375 w 1268413"/>
                <a:gd name="T103" fmla="*/ 311574 h 1341437"/>
                <a:gd name="T104" fmla="*/ 1465961 w 1268413"/>
                <a:gd name="T105" fmla="*/ 251959 h 1341437"/>
                <a:gd name="T106" fmla="*/ 1448742 w 1268413"/>
                <a:gd name="T107" fmla="*/ 175846 h 1341437"/>
                <a:gd name="T108" fmla="*/ 1465961 w 1268413"/>
                <a:gd name="T109" fmla="*/ 99359 h 1341437"/>
                <a:gd name="T110" fmla="*/ 1512375 w 1268413"/>
                <a:gd name="T111" fmla="*/ 40118 h 1341437"/>
                <a:gd name="T112" fmla="*/ 1580127 w 1268413"/>
                <a:gd name="T113" fmla="*/ 5624 h 134143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268413" h="1341437">
                  <a:moveTo>
                    <a:pt x="1096699" y="1233487"/>
                  </a:moveTo>
                  <a:lnTo>
                    <a:pt x="1100138" y="1233754"/>
                  </a:lnTo>
                  <a:lnTo>
                    <a:pt x="1103843" y="1234022"/>
                  </a:lnTo>
                  <a:lnTo>
                    <a:pt x="1107547" y="1234556"/>
                  </a:lnTo>
                  <a:lnTo>
                    <a:pt x="1111780" y="1235358"/>
                  </a:lnTo>
                  <a:lnTo>
                    <a:pt x="1116013" y="1236694"/>
                  </a:lnTo>
                  <a:lnTo>
                    <a:pt x="1120511" y="1238297"/>
                  </a:lnTo>
                  <a:lnTo>
                    <a:pt x="1124745" y="1240435"/>
                  </a:lnTo>
                  <a:lnTo>
                    <a:pt x="1128978" y="1242839"/>
                  </a:lnTo>
                  <a:lnTo>
                    <a:pt x="1133211" y="1245779"/>
                  </a:lnTo>
                  <a:lnTo>
                    <a:pt x="1137445" y="1249519"/>
                  </a:lnTo>
                  <a:lnTo>
                    <a:pt x="1139561" y="1251924"/>
                  </a:lnTo>
                  <a:lnTo>
                    <a:pt x="1141413" y="1254863"/>
                  </a:lnTo>
                  <a:lnTo>
                    <a:pt x="1143266" y="1257536"/>
                  </a:lnTo>
                  <a:lnTo>
                    <a:pt x="1144853" y="1260475"/>
                  </a:lnTo>
                  <a:lnTo>
                    <a:pt x="1146176" y="1263681"/>
                  </a:lnTo>
                  <a:lnTo>
                    <a:pt x="1147234" y="1267155"/>
                  </a:lnTo>
                  <a:lnTo>
                    <a:pt x="1148028" y="1270628"/>
                  </a:lnTo>
                  <a:lnTo>
                    <a:pt x="1148557" y="1274369"/>
                  </a:lnTo>
                  <a:lnTo>
                    <a:pt x="1149351" y="1277843"/>
                  </a:lnTo>
                  <a:lnTo>
                    <a:pt x="1149351" y="1281584"/>
                  </a:lnTo>
                  <a:lnTo>
                    <a:pt x="1149351" y="1285592"/>
                  </a:lnTo>
                  <a:lnTo>
                    <a:pt x="1149086" y="1289333"/>
                  </a:lnTo>
                  <a:lnTo>
                    <a:pt x="1148293" y="1293074"/>
                  </a:lnTo>
                  <a:lnTo>
                    <a:pt x="1147499" y="1297082"/>
                  </a:lnTo>
                  <a:lnTo>
                    <a:pt x="1146441" y="1300822"/>
                  </a:lnTo>
                  <a:lnTo>
                    <a:pt x="1144853" y="1304563"/>
                  </a:lnTo>
                  <a:lnTo>
                    <a:pt x="1143266" y="1308304"/>
                  </a:lnTo>
                  <a:lnTo>
                    <a:pt x="1141149" y="1311778"/>
                  </a:lnTo>
                  <a:lnTo>
                    <a:pt x="1139032" y="1315519"/>
                  </a:lnTo>
                  <a:lnTo>
                    <a:pt x="1136386" y="1318725"/>
                  </a:lnTo>
                  <a:lnTo>
                    <a:pt x="1133476" y="1321931"/>
                  </a:lnTo>
                  <a:lnTo>
                    <a:pt x="1130036" y="1325138"/>
                  </a:lnTo>
                  <a:lnTo>
                    <a:pt x="1126597" y="1328077"/>
                  </a:lnTo>
                  <a:lnTo>
                    <a:pt x="1122893" y="1330482"/>
                  </a:lnTo>
                  <a:lnTo>
                    <a:pt x="1118659" y="1332887"/>
                  </a:lnTo>
                  <a:lnTo>
                    <a:pt x="1114161" y="1335292"/>
                  </a:lnTo>
                  <a:lnTo>
                    <a:pt x="1109134" y="1336895"/>
                  </a:lnTo>
                  <a:lnTo>
                    <a:pt x="1104107" y="1338765"/>
                  </a:lnTo>
                  <a:lnTo>
                    <a:pt x="1098286" y="1339834"/>
                  </a:lnTo>
                  <a:lnTo>
                    <a:pt x="1092730" y="1340636"/>
                  </a:lnTo>
                  <a:lnTo>
                    <a:pt x="1086380" y="1341170"/>
                  </a:lnTo>
                  <a:lnTo>
                    <a:pt x="1079501" y="1341437"/>
                  </a:lnTo>
                  <a:lnTo>
                    <a:pt x="741363" y="1341437"/>
                  </a:lnTo>
                  <a:lnTo>
                    <a:pt x="741363" y="1294142"/>
                  </a:lnTo>
                  <a:lnTo>
                    <a:pt x="1061774" y="1294142"/>
                  </a:lnTo>
                  <a:lnTo>
                    <a:pt x="1063626" y="1294142"/>
                  </a:lnTo>
                  <a:lnTo>
                    <a:pt x="1068124" y="1294142"/>
                  </a:lnTo>
                  <a:lnTo>
                    <a:pt x="1074209" y="1293608"/>
                  </a:lnTo>
                  <a:lnTo>
                    <a:pt x="1077913" y="1293074"/>
                  </a:lnTo>
                  <a:lnTo>
                    <a:pt x="1081353" y="1292272"/>
                  </a:lnTo>
                  <a:lnTo>
                    <a:pt x="1085057" y="1291203"/>
                  </a:lnTo>
                  <a:lnTo>
                    <a:pt x="1088497" y="1289600"/>
                  </a:lnTo>
                  <a:lnTo>
                    <a:pt x="1091936" y="1287729"/>
                  </a:lnTo>
                  <a:lnTo>
                    <a:pt x="1094582" y="1285325"/>
                  </a:lnTo>
                  <a:lnTo>
                    <a:pt x="1095905" y="1284256"/>
                  </a:lnTo>
                  <a:lnTo>
                    <a:pt x="1096963" y="1282653"/>
                  </a:lnTo>
                  <a:lnTo>
                    <a:pt x="1098022" y="1281049"/>
                  </a:lnTo>
                  <a:lnTo>
                    <a:pt x="1099080" y="1279179"/>
                  </a:lnTo>
                  <a:lnTo>
                    <a:pt x="1099874" y="1277576"/>
                  </a:lnTo>
                  <a:lnTo>
                    <a:pt x="1100138" y="1275438"/>
                  </a:lnTo>
                  <a:lnTo>
                    <a:pt x="1100668" y="1273568"/>
                  </a:lnTo>
                  <a:lnTo>
                    <a:pt x="1100668" y="1271163"/>
                  </a:lnTo>
                  <a:lnTo>
                    <a:pt x="1100403" y="1269292"/>
                  </a:lnTo>
                  <a:lnTo>
                    <a:pt x="1100138" y="1266888"/>
                  </a:lnTo>
                  <a:lnTo>
                    <a:pt x="1098286" y="1261276"/>
                  </a:lnTo>
                  <a:lnTo>
                    <a:pt x="1096170" y="1255131"/>
                  </a:lnTo>
                  <a:lnTo>
                    <a:pt x="1093259" y="1248985"/>
                  </a:lnTo>
                  <a:lnTo>
                    <a:pt x="1088497" y="1238564"/>
                  </a:lnTo>
                  <a:lnTo>
                    <a:pt x="1086115" y="1234289"/>
                  </a:lnTo>
                  <a:lnTo>
                    <a:pt x="1087174" y="1234289"/>
                  </a:lnTo>
                  <a:lnTo>
                    <a:pt x="1090878" y="1233754"/>
                  </a:lnTo>
                  <a:lnTo>
                    <a:pt x="1096699" y="1233487"/>
                  </a:lnTo>
                  <a:close/>
                  <a:moveTo>
                    <a:pt x="33073" y="1036637"/>
                  </a:moveTo>
                  <a:lnTo>
                    <a:pt x="259821" y="1263525"/>
                  </a:lnTo>
                  <a:lnTo>
                    <a:pt x="261144" y="1264586"/>
                  </a:lnTo>
                  <a:lnTo>
                    <a:pt x="264319" y="1267766"/>
                  </a:lnTo>
                  <a:lnTo>
                    <a:pt x="269082" y="1271742"/>
                  </a:lnTo>
                  <a:lnTo>
                    <a:pt x="271992" y="1273863"/>
                  </a:lnTo>
                  <a:lnTo>
                    <a:pt x="275167" y="1275718"/>
                  </a:lnTo>
                  <a:lnTo>
                    <a:pt x="278342" y="1277573"/>
                  </a:lnTo>
                  <a:lnTo>
                    <a:pt x="282046" y="1278899"/>
                  </a:lnTo>
                  <a:lnTo>
                    <a:pt x="285221" y="1279959"/>
                  </a:lnTo>
                  <a:lnTo>
                    <a:pt x="289190" y="1280489"/>
                  </a:lnTo>
                  <a:lnTo>
                    <a:pt x="291042" y="1280489"/>
                  </a:lnTo>
                  <a:lnTo>
                    <a:pt x="292894" y="1280489"/>
                  </a:lnTo>
                  <a:lnTo>
                    <a:pt x="294746" y="1279694"/>
                  </a:lnTo>
                  <a:lnTo>
                    <a:pt x="296599" y="1279164"/>
                  </a:lnTo>
                  <a:lnTo>
                    <a:pt x="298186" y="1278634"/>
                  </a:lnTo>
                  <a:lnTo>
                    <a:pt x="300038" y="1277573"/>
                  </a:lnTo>
                  <a:lnTo>
                    <a:pt x="301626" y="1276248"/>
                  </a:lnTo>
                  <a:lnTo>
                    <a:pt x="303213" y="1274658"/>
                  </a:lnTo>
                  <a:lnTo>
                    <a:pt x="304801" y="1273332"/>
                  </a:lnTo>
                  <a:lnTo>
                    <a:pt x="305859" y="1271212"/>
                  </a:lnTo>
                  <a:lnTo>
                    <a:pt x="308769" y="1266176"/>
                  </a:lnTo>
                  <a:lnTo>
                    <a:pt x="311415" y="1260345"/>
                  </a:lnTo>
                  <a:lnTo>
                    <a:pt x="313532" y="1253983"/>
                  </a:lnTo>
                  <a:lnTo>
                    <a:pt x="317236" y="1243116"/>
                  </a:lnTo>
                  <a:lnTo>
                    <a:pt x="318824" y="1238610"/>
                  </a:lnTo>
                  <a:lnTo>
                    <a:pt x="319882" y="1239405"/>
                  </a:lnTo>
                  <a:lnTo>
                    <a:pt x="322792" y="1241791"/>
                  </a:lnTo>
                  <a:lnTo>
                    <a:pt x="326761" y="1245502"/>
                  </a:lnTo>
                  <a:lnTo>
                    <a:pt x="329142" y="1248152"/>
                  </a:lnTo>
                  <a:lnTo>
                    <a:pt x="331524" y="1250803"/>
                  </a:lnTo>
                  <a:lnTo>
                    <a:pt x="333905" y="1253983"/>
                  </a:lnTo>
                  <a:lnTo>
                    <a:pt x="336286" y="1257429"/>
                  </a:lnTo>
                  <a:lnTo>
                    <a:pt x="338403" y="1261405"/>
                  </a:lnTo>
                  <a:lnTo>
                    <a:pt x="340519" y="1265381"/>
                  </a:lnTo>
                  <a:lnTo>
                    <a:pt x="341842" y="1270152"/>
                  </a:lnTo>
                  <a:lnTo>
                    <a:pt x="343430" y="1274923"/>
                  </a:lnTo>
                  <a:lnTo>
                    <a:pt x="344224" y="1279959"/>
                  </a:lnTo>
                  <a:lnTo>
                    <a:pt x="344488" y="1285525"/>
                  </a:lnTo>
                  <a:lnTo>
                    <a:pt x="344224" y="1288971"/>
                  </a:lnTo>
                  <a:lnTo>
                    <a:pt x="343959" y="1292151"/>
                  </a:lnTo>
                  <a:lnTo>
                    <a:pt x="343165" y="1295332"/>
                  </a:lnTo>
                  <a:lnTo>
                    <a:pt x="341842" y="1298778"/>
                  </a:lnTo>
                  <a:lnTo>
                    <a:pt x="340784" y="1301693"/>
                  </a:lnTo>
                  <a:lnTo>
                    <a:pt x="338932" y="1304874"/>
                  </a:lnTo>
                  <a:lnTo>
                    <a:pt x="337344" y="1307790"/>
                  </a:lnTo>
                  <a:lnTo>
                    <a:pt x="335228" y="1310970"/>
                  </a:lnTo>
                  <a:lnTo>
                    <a:pt x="332847" y="1313886"/>
                  </a:lnTo>
                  <a:lnTo>
                    <a:pt x="330465" y="1316802"/>
                  </a:lnTo>
                  <a:lnTo>
                    <a:pt x="327555" y="1319187"/>
                  </a:lnTo>
                  <a:lnTo>
                    <a:pt x="324644" y="1321573"/>
                  </a:lnTo>
                  <a:lnTo>
                    <a:pt x="321734" y="1323958"/>
                  </a:lnTo>
                  <a:lnTo>
                    <a:pt x="318294" y="1326079"/>
                  </a:lnTo>
                  <a:lnTo>
                    <a:pt x="314855" y="1327934"/>
                  </a:lnTo>
                  <a:lnTo>
                    <a:pt x="311151" y="1329524"/>
                  </a:lnTo>
                  <a:lnTo>
                    <a:pt x="307447" y="1331115"/>
                  </a:lnTo>
                  <a:lnTo>
                    <a:pt x="303213" y="1332175"/>
                  </a:lnTo>
                  <a:lnTo>
                    <a:pt x="299244" y="1332970"/>
                  </a:lnTo>
                  <a:lnTo>
                    <a:pt x="295011" y="1333500"/>
                  </a:lnTo>
                  <a:lnTo>
                    <a:pt x="290778" y="1333500"/>
                  </a:lnTo>
                  <a:lnTo>
                    <a:pt x="286544" y="1333500"/>
                  </a:lnTo>
                  <a:lnTo>
                    <a:pt x="282046" y="1332970"/>
                  </a:lnTo>
                  <a:lnTo>
                    <a:pt x="277284" y="1332175"/>
                  </a:lnTo>
                  <a:lnTo>
                    <a:pt x="272786" y="1330850"/>
                  </a:lnTo>
                  <a:lnTo>
                    <a:pt x="268024" y="1329259"/>
                  </a:lnTo>
                  <a:lnTo>
                    <a:pt x="263261" y="1326874"/>
                  </a:lnTo>
                  <a:lnTo>
                    <a:pt x="258499" y="1324488"/>
                  </a:lnTo>
                  <a:lnTo>
                    <a:pt x="253736" y="1321308"/>
                  </a:lnTo>
                  <a:lnTo>
                    <a:pt x="248709" y="1317862"/>
                  </a:lnTo>
                  <a:lnTo>
                    <a:pt x="243946" y="1313886"/>
                  </a:lnTo>
                  <a:lnTo>
                    <a:pt x="239184" y="1309380"/>
                  </a:lnTo>
                  <a:lnTo>
                    <a:pt x="0" y="1069769"/>
                  </a:lnTo>
                  <a:lnTo>
                    <a:pt x="33073" y="1036637"/>
                  </a:lnTo>
                  <a:close/>
                  <a:moveTo>
                    <a:pt x="340582" y="206375"/>
                  </a:moveTo>
                  <a:lnTo>
                    <a:pt x="966659" y="206640"/>
                  </a:lnTo>
                  <a:lnTo>
                    <a:pt x="970359" y="206904"/>
                  </a:lnTo>
                  <a:lnTo>
                    <a:pt x="974851" y="207433"/>
                  </a:lnTo>
                  <a:lnTo>
                    <a:pt x="980666" y="208226"/>
                  </a:lnTo>
                  <a:lnTo>
                    <a:pt x="987537" y="209549"/>
                  </a:lnTo>
                  <a:lnTo>
                    <a:pt x="995201" y="211400"/>
                  </a:lnTo>
                  <a:lnTo>
                    <a:pt x="1003658" y="214044"/>
                  </a:lnTo>
                  <a:lnTo>
                    <a:pt x="1012908" y="217482"/>
                  </a:lnTo>
                  <a:lnTo>
                    <a:pt x="1017665" y="219598"/>
                  </a:lnTo>
                  <a:lnTo>
                    <a:pt x="1022157" y="221713"/>
                  </a:lnTo>
                  <a:lnTo>
                    <a:pt x="1027179" y="224093"/>
                  </a:lnTo>
                  <a:lnTo>
                    <a:pt x="1031671" y="227002"/>
                  </a:lnTo>
                  <a:lnTo>
                    <a:pt x="1036428" y="230176"/>
                  </a:lnTo>
                  <a:lnTo>
                    <a:pt x="1041185" y="233085"/>
                  </a:lnTo>
                  <a:lnTo>
                    <a:pt x="1045678" y="237052"/>
                  </a:lnTo>
                  <a:lnTo>
                    <a:pt x="1049907" y="241019"/>
                  </a:lnTo>
                  <a:lnTo>
                    <a:pt x="1054135" y="245250"/>
                  </a:lnTo>
                  <a:lnTo>
                    <a:pt x="1058364" y="249745"/>
                  </a:lnTo>
                  <a:lnTo>
                    <a:pt x="1062064" y="254506"/>
                  </a:lnTo>
                  <a:lnTo>
                    <a:pt x="1066028" y="260059"/>
                  </a:lnTo>
                  <a:lnTo>
                    <a:pt x="1069199" y="265877"/>
                  </a:lnTo>
                  <a:lnTo>
                    <a:pt x="1072370" y="271695"/>
                  </a:lnTo>
                  <a:lnTo>
                    <a:pt x="1075277" y="278306"/>
                  </a:lnTo>
                  <a:lnTo>
                    <a:pt x="1077920" y="285182"/>
                  </a:lnTo>
                  <a:lnTo>
                    <a:pt x="1078977" y="288356"/>
                  </a:lnTo>
                  <a:lnTo>
                    <a:pt x="1079770" y="291794"/>
                  </a:lnTo>
                  <a:lnTo>
                    <a:pt x="1081092" y="296554"/>
                  </a:lnTo>
                  <a:lnTo>
                    <a:pt x="1082149" y="302901"/>
                  </a:lnTo>
                  <a:lnTo>
                    <a:pt x="1083206" y="309776"/>
                  </a:lnTo>
                  <a:lnTo>
                    <a:pt x="1083999" y="317710"/>
                  </a:lnTo>
                  <a:lnTo>
                    <a:pt x="1084263" y="326437"/>
                  </a:lnTo>
                  <a:lnTo>
                    <a:pt x="1084263" y="335957"/>
                  </a:lnTo>
                  <a:lnTo>
                    <a:pt x="1083999" y="340717"/>
                  </a:lnTo>
                  <a:lnTo>
                    <a:pt x="1083206" y="345742"/>
                  </a:lnTo>
                  <a:lnTo>
                    <a:pt x="1082413" y="351031"/>
                  </a:lnTo>
                  <a:lnTo>
                    <a:pt x="1081620" y="356320"/>
                  </a:lnTo>
                  <a:lnTo>
                    <a:pt x="1080563" y="361609"/>
                  </a:lnTo>
                  <a:lnTo>
                    <a:pt x="1078977" y="366898"/>
                  </a:lnTo>
                  <a:lnTo>
                    <a:pt x="1077392" y="372187"/>
                  </a:lnTo>
                  <a:lnTo>
                    <a:pt x="1075277" y="378005"/>
                  </a:lnTo>
                  <a:lnTo>
                    <a:pt x="1073163" y="383294"/>
                  </a:lnTo>
                  <a:lnTo>
                    <a:pt x="1070521" y="388848"/>
                  </a:lnTo>
                  <a:lnTo>
                    <a:pt x="1067613" y="394137"/>
                  </a:lnTo>
                  <a:lnTo>
                    <a:pt x="1064178" y="399955"/>
                  </a:lnTo>
                  <a:lnTo>
                    <a:pt x="1060478" y="405244"/>
                  </a:lnTo>
                  <a:lnTo>
                    <a:pt x="1056514" y="410533"/>
                  </a:lnTo>
                  <a:lnTo>
                    <a:pt x="813377" y="653566"/>
                  </a:lnTo>
                  <a:lnTo>
                    <a:pt x="996522" y="836567"/>
                  </a:lnTo>
                  <a:lnTo>
                    <a:pt x="999429" y="839476"/>
                  </a:lnTo>
                  <a:lnTo>
                    <a:pt x="1002072" y="842121"/>
                  </a:lnTo>
                  <a:lnTo>
                    <a:pt x="1004186" y="845294"/>
                  </a:lnTo>
                  <a:lnTo>
                    <a:pt x="1006565" y="848203"/>
                  </a:lnTo>
                  <a:lnTo>
                    <a:pt x="1008679" y="851377"/>
                  </a:lnTo>
                  <a:lnTo>
                    <a:pt x="1010529" y="854550"/>
                  </a:lnTo>
                  <a:lnTo>
                    <a:pt x="1012379" y="857988"/>
                  </a:lnTo>
                  <a:lnTo>
                    <a:pt x="1013965" y="861426"/>
                  </a:lnTo>
                  <a:lnTo>
                    <a:pt x="1015286" y="865128"/>
                  </a:lnTo>
                  <a:lnTo>
                    <a:pt x="1016872" y="868566"/>
                  </a:lnTo>
                  <a:lnTo>
                    <a:pt x="1017665" y="872533"/>
                  </a:lnTo>
                  <a:lnTo>
                    <a:pt x="1018722" y="876235"/>
                  </a:lnTo>
                  <a:lnTo>
                    <a:pt x="1019515" y="879938"/>
                  </a:lnTo>
                  <a:lnTo>
                    <a:pt x="1020043" y="883904"/>
                  </a:lnTo>
                  <a:lnTo>
                    <a:pt x="1020307" y="887871"/>
                  </a:lnTo>
                  <a:lnTo>
                    <a:pt x="1020307" y="892367"/>
                  </a:lnTo>
                  <a:lnTo>
                    <a:pt x="1020307" y="1204422"/>
                  </a:lnTo>
                  <a:lnTo>
                    <a:pt x="1020307" y="1207331"/>
                  </a:lnTo>
                  <a:lnTo>
                    <a:pt x="1020043" y="1210504"/>
                  </a:lnTo>
                  <a:lnTo>
                    <a:pt x="1019515" y="1213678"/>
                  </a:lnTo>
                  <a:lnTo>
                    <a:pt x="1018457" y="1216851"/>
                  </a:lnTo>
                  <a:lnTo>
                    <a:pt x="1017665" y="1220289"/>
                  </a:lnTo>
                  <a:lnTo>
                    <a:pt x="1016607" y="1223462"/>
                  </a:lnTo>
                  <a:lnTo>
                    <a:pt x="1013965" y="1230074"/>
                  </a:lnTo>
                  <a:lnTo>
                    <a:pt x="1010529" y="1236156"/>
                  </a:lnTo>
                  <a:lnTo>
                    <a:pt x="1006301" y="1242503"/>
                  </a:lnTo>
                  <a:lnTo>
                    <a:pt x="1001808" y="1248850"/>
                  </a:lnTo>
                  <a:lnTo>
                    <a:pt x="996522" y="1254403"/>
                  </a:lnTo>
                  <a:lnTo>
                    <a:pt x="991237" y="1260221"/>
                  </a:lnTo>
                  <a:lnTo>
                    <a:pt x="985158" y="1264982"/>
                  </a:lnTo>
                  <a:lnTo>
                    <a:pt x="978816" y="1269742"/>
                  </a:lnTo>
                  <a:lnTo>
                    <a:pt x="975380" y="1271593"/>
                  </a:lnTo>
                  <a:lnTo>
                    <a:pt x="972473" y="1273444"/>
                  </a:lnTo>
                  <a:lnTo>
                    <a:pt x="969037" y="1275031"/>
                  </a:lnTo>
                  <a:lnTo>
                    <a:pt x="965602" y="1276353"/>
                  </a:lnTo>
                  <a:lnTo>
                    <a:pt x="962166" y="1277940"/>
                  </a:lnTo>
                  <a:lnTo>
                    <a:pt x="958466" y="1278998"/>
                  </a:lnTo>
                  <a:lnTo>
                    <a:pt x="955031" y="1279791"/>
                  </a:lnTo>
                  <a:lnTo>
                    <a:pt x="951331" y="1280584"/>
                  </a:lnTo>
                  <a:lnTo>
                    <a:pt x="947895" y="1280849"/>
                  </a:lnTo>
                  <a:lnTo>
                    <a:pt x="944195" y="1281113"/>
                  </a:lnTo>
                  <a:lnTo>
                    <a:pt x="940231" y="1280849"/>
                  </a:lnTo>
                  <a:lnTo>
                    <a:pt x="936531" y="1280584"/>
                  </a:lnTo>
                  <a:lnTo>
                    <a:pt x="932303" y="1280055"/>
                  </a:lnTo>
                  <a:lnTo>
                    <a:pt x="928603" y="1279262"/>
                  </a:lnTo>
                  <a:lnTo>
                    <a:pt x="924903" y="1278469"/>
                  </a:lnTo>
                  <a:lnTo>
                    <a:pt x="921203" y="1277675"/>
                  </a:lnTo>
                  <a:lnTo>
                    <a:pt x="917767" y="1276089"/>
                  </a:lnTo>
                  <a:lnTo>
                    <a:pt x="914067" y="1275031"/>
                  </a:lnTo>
                  <a:lnTo>
                    <a:pt x="910896" y="1273444"/>
                  </a:lnTo>
                  <a:lnTo>
                    <a:pt x="907725" y="1271593"/>
                  </a:lnTo>
                  <a:lnTo>
                    <a:pt x="904553" y="1270006"/>
                  </a:lnTo>
                  <a:lnTo>
                    <a:pt x="901382" y="1267891"/>
                  </a:lnTo>
                  <a:lnTo>
                    <a:pt x="898211" y="1265510"/>
                  </a:lnTo>
                  <a:lnTo>
                    <a:pt x="895304" y="1263395"/>
                  </a:lnTo>
                  <a:lnTo>
                    <a:pt x="892397" y="1261015"/>
                  </a:lnTo>
                  <a:lnTo>
                    <a:pt x="890018" y="1258370"/>
                  </a:lnTo>
                  <a:lnTo>
                    <a:pt x="887375" y="1255990"/>
                  </a:lnTo>
                  <a:lnTo>
                    <a:pt x="884997" y="1253081"/>
                  </a:lnTo>
                  <a:lnTo>
                    <a:pt x="882882" y="1250172"/>
                  </a:lnTo>
                  <a:lnTo>
                    <a:pt x="880504" y="1247263"/>
                  </a:lnTo>
                  <a:lnTo>
                    <a:pt x="878390" y="1244090"/>
                  </a:lnTo>
                  <a:lnTo>
                    <a:pt x="876804" y="1240916"/>
                  </a:lnTo>
                  <a:lnTo>
                    <a:pt x="874954" y="1237743"/>
                  </a:lnTo>
                  <a:lnTo>
                    <a:pt x="873633" y="1234305"/>
                  </a:lnTo>
                  <a:lnTo>
                    <a:pt x="872311" y="1230867"/>
                  </a:lnTo>
                  <a:lnTo>
                    <a:pt x="870990" y="1227165"/>
                  </a:lnTo>
                  <a:lnTo>
                    <a:pt x="869933" y="1223727"/>
                  </a:lnTo>
                  <a:lnTo>
                    <a:pt x="869140" y="1220025"/>
                  </a:lnTo>
                  <a:lnTo>
                    <a:pt x="868611" y="1216322"/>
                  </a:lnTo>
                  <a:lnTo>
                    <a:pt x="867819" y="1212355"/>
                  </a:lnTo>
                  <a:lnTo>
                    <a:pt x="867554" y="1208653"/>
                  </a:lnTo>
                  <a:lnTo>
                    <a:pt x="867554" y="1204422"/>
                  </a:lnTo>
                  <a:lnTo>
                    <a:pt x="867026" y="979901"/>
                  </a:lnTo>
                  <a:lnTo>
                    <a:pt x="676480" y="787643"/>
                  </a:lnTo>
                  <a:lnTo>
                    <a:pt x="288519" y="1176390"/>
                  </a:lnTo>
                  <a:lnTo>
                    <a:pt x="281912" y="1181150"/>
                  </a:lnTo>
                  <a:lnTo>
                    <a:pt x="278476" y="1183530"/>
                  </a:lnTo>
                  <a:lnTo>
                    <a:pt x="274776" y="1185646"/>
                  </a:lnTo>
                  <a:lnTo>
                    <a:pt x="271340" y="1187232"/>
                  </a:lnTo>
                  <a:lnTo>
                    <a:pt x="267641" y="1188819"/>
                  </a:lnTo>
                  <a:lnTo>
                    <a:pt x="264205" y="1189877"/>
                  </a:lnTo>
                  <a:lnTo>
                    <a:pt x="260505" y="1191199"/>
                  </a:lnTo>
                  <a:lnTo>
                    <a:pt x="256805" y="1191992"/>
                  </a:lnTo>
                  <a:lnTo>
                    <a:pt x="253369" y="1192786"/>
                  </a:lnTo>
                  <a:lnTo>
                    <a:pt x="249670" y="1193315"/>
                  </a:lnTo>
                  <a:lnTo>
                    <a:pt x="245970" y="1193579"/>
                  </a:lnTo>
                  <a:lnTo>
                    <a:pt x="242270" y="1194108"/>
                  </a:lnTo>
                  <a:lnTo>
                    <a:pt x="238306" y="1194108"/>
                  </a:lnTo>
                  <a:lnTo>
                    <a:pt x="235134" y="1193579"/>
                  </a:lnTo>
                  <a:lnTo>
                    <a:pt x="231434" y="1193315"/>
                  </a:lnTo>
                  <a:lnTo>
                    <a:pt x="227470" y="1192786"/>
                  </a:lnTo>
                  <a:lnTo>
                    <a:pt x="224299" y="1191992"/>
                  </a:lnTo>
                  <a:lnTo>
                    <a:pt x="220863" y="1191199"/>
                  </a:lnTo>
                  <a:lnTo>
                    <a:pt x="217428" y="1190141"/>
                  </a:lnTo>
                  <a:lnTo>
                    <a:pt x="213992" y="1189083"/>
                  </a:lnTo>
                  <a:lnTo>
                    <a:pt x="210556" y="1187761"/>
                  </a:lnTo>
                  <a:lnTo>
                    <a:pt x="207121" y="1186175"/>
                  </a:lnTo>
                  <a:lnTo>
                    <a:pt x="203949" y="1184588"/>
                  </a:lnTo>
                  <a:lnTo>
                    <a:pt x="200778" y="1182472"/>
                  </a:lnTo>
                  <a:lnTo>
                    <a:pt x="197607" y="1180621"/>
                  </a:lnTo>
                  <a:lnTo>
                    <a:pt x="194700" y="1178505"/>
                  </a:lnTo>
                  <a:lnTo>
                    <a:pt x="192057" y="1176390"/>
                  </a:lnTo>
                  <a:lnTo>
                    <a:pt x="189150" y="1173745"/>
                  </a:lnTo>
                  <a:lnTo>
                    <a:pt x="186507" y="1171101"/>
                  </a:lnTo>
                  <a:lnTo>
                    <a:pt x="183864" y="1168456"/>
                  </a:lnTo>
                  <a:lnTo>
                    <a:pt x="181750" y="1165812"/>
                  </a:lnTo>
                  <a:lnTo>
                    <a:pt x="179371" y="1162638"/>
                  </a:lnTo>
                  <a:lnTo>
                    <a:pt x="176993" y="1159465"/>
                  </a:lnTo>
                  <a:lnTo>
                    <a:pt x="175143" y="1156291"/>
                  </a:lnTo>
                  <a:lnTo>
                    <a:pt x="173293" y="1152853"/>
                  </a:lnTo>
                  <a:lnTo>
                    <a:pt x="170650" y="1146771"/>
                  </a:lnTo>
                  <a:lnTo>
                    <a:pt x="168272" y="1140689"/>
                  </a:lnTo>
                  <a:lnTo>
                    <a:pt x="166950" y="1134342"/>
                  </a:lnTo>
                  <a:lnTo>
                    <a:pt x="165629" y="1127730"/>
                  </a:lnTo>
                  <a:lnTo>
                    <a:pt x="165100" y="1121383"/>
                  </a:lnTo>
                  <a:lnTo>
                    <a:pt x="165100" y="1115301"/>
                  </a:lnTo>
                  <a:lnTo>
                    <a:pt x="165629" y="1108690"/>
                  </a:lnTo>
                  <a:lnTo>
                    <a:pt x="166950" y="1102607"/>
                  </a:lnTo>
                  <a:lnTo>
                    <a:pt x="168536" y="1096260"/>
                  </a:lnTo>
                  <a:lnTo>
                    <a:pt x="170650" y="1090442"/>
                  </a:lnTo>
                  <a:lnTo>
                    <a:pt x="173029" y="1084624"/>
                  </a:lnTo>
                  <a:lnTo>
                    <a:pt x="176200" y="1079335"/>
                  </a:lnTo>
                  <a:lnTo>
                    <a:pt x="179636" y="1073782"/>
                  </a:lnTo>
                  <a:lnTo>
                    <a:pt x="183600" y="1069022"/>
                  </a:lnTo>
                  <a:lnTo>
                    <a:pt x="188357" y="1063997"/>
                  </a:lnTo>
                  <a:lnTo>
                    <a:pt x="193114" y="1059766"/>
                  </a:lnTo>
                  <a:lnTo>
                    <a:pt x="573412" y="678953"/>
                  </a:lnTo>
                  <a:lnTo>
                    <a:pt x="573676" y="678953"/>
                  </a:lnTo>
                  <a:lnTo>
                    <a:pt x="568390" y="671020"/>
                  </a:lnTo>
                  <a:lnTo>
                    <a:pt x="566540" y="666788"/>
                  </a:lnTo>
                  <a:lnTo>
                    <a:pt x="564162" y="662557"/>
                  </a:lnTo>
                  <a:lnTo>
                    <a:pt x="562048" y="658326"/>
                  </a:lnTo>
                  <a:lnTo>
                    <a:pt x="560462" y="653566"/>
                  </a:lnTo>
                  <a:lnTo>
                    <a:pt x="558876" y="649334"/>
                  </a:lnTo>
                  <a:lnTo>
                    <a:pt x="557291" y="644574"/>
                  </a:lnTo>
                  <a:lnTo>
                    <a:pt x="555969" y="640079"/>
                  </a:lnTo>
                  <a:lnTo>
                    <a:pt x="554648" y="635318"/>
                  </a:lnTo>
                  <a:lnTo>
                    <a:pt x="553855" y="630558"/>
                  </a:lnTo>
                  <a:lnTo>
                    <a:pt x="553062" y="625798"/>
                  </a:lnTo>
                  <a:lnTo>
                    <a:pt x="552534" y="620773"/>
                  </a:lnTo>
                  <a:lnTo>
                    <a:pt x="552005" y="615749"/>
                  </a:lnTo>
                  <a:lnTo>
                    <a:pt x="551741" y="610460"/>
                  </a:lnTo>
                  <a:lnTo>
                    <a:pt x="551741" y="605700"/>
                  </a:lnTo>
                  <a:lnTo>
                    <a:pt x="551741" y="598295"/>
                  </a:lnTo>
                  <a:lnTo>
                    <a:pt x="552269" y="591155"/>
                  </a:lnTo>
                  <a:lnTo>
                    <a:pt x="553062" y="584279"/>
                  </a:lnTo>
                  <a:lnTo>
                    <a:pt x="553855" y="577668"/>
                  </a:lnTo>
                  <a:lnTo>
                    <a:pt x="555441" y="571056"/>
                  </a:lnTo>
                  <a:lnTo>
                    <a:pt x="557026" y="564974"/>
                  </a:lnTo>
                  <a:lnTo>
                    <a:pt x="559140" y="558891"/>
                  </a:lnTo>
                  <a:lnTo>
                    <a:pt x="561255" y="552809"/>
                  </a:lnTo>
                  <a:lnTo>
                    <a:pt x="563898" y="547255"/>
                  </a:lnTo>
                  <a:lnTo>
                    <a:pt x="567069" y="541437"/>
                  </a:lnTo>
                  <a:lnTo>
                    <a:pt x="570240" y="535884"/>
                  </a:lnTo>
                  <a:lnTo>
                    <a:pt x="573676" y="530330"/>
                  </a:lnTo>
                  <a:lnTo>
                    <a:pt x="577640" y="525041"/>
                  </a:lnTo>
                  <a:lnTo>
                    <a:pt x="581604" y="519752"/>
                  </a:lnTo>
                  <a:lnTo>
                    <a:pt x="586097" y="514728"/>
                  </a:lnTo>
                  <a:lnTo>
                    <a:pt x="590590" y="509439"/>
                  </a:lnTo>
                  <a:lnTo>
                    <a:pt x="772942" y="328288"/>
                  </a:lnTo>
                  <a:lnTo>
                    <a:pt x="340582" y="327759"/>
                  </a:lnTo>
                  <a:lnTo>
                    <a:pt x="334239" y="327495"/>
                  </a:lnTo>
                  <a:lnTo>
                    <a:pt x="328160" y="326172"/>
                  </a:lnTo>
                  <a:lnTo>
                    <a:pt x="322611" y="324850"/>
                  </a:lnTo>
                  <a:lnTo>
                    <a:pt x="316796" y="322735"/>
                  </a:lnTo>
                  <a:lnTo>
                    <a:pt x="311775" y="320354"/>
                  </a:lnTo>
                  <a:lnTo>
                    <a:pt x="306490" y="317445"/>
                  </a:lnTo>
                  <a:lnTo>
                    <a:pt x="301997" y="313743"/>
                  </a:lnTo>
                  <a:lnTo>
                    <a:pt x="297768" y="310041"/>
                  </a:lnTo>
                  <a:lnTo>
                    <a:pt x="293804" y="305810"/>
                  </a:lnTo>
                  <a:lnTo>
                    <a:pt x="290369" y="300785"/>
                  </a:lnTo>
                  <a:lnTo>
                    <a:pt x="287197" y="296025"/>
                  </a:lnTo>
                  <a:lnTo>
                    <a:pt x="284554" y="290471"/>
                  </a:lnTo>
                  <a:lnTo>
                    <a:pt x="282704" y="285182"/>
                  </a:lnTo>
                  <a:lnTo>
                    <a:pt x="281119" y="279100"/>
                  </a:lnTo>
                  <a:lnTo>
                    <a:pt x="280062" y="273282"/>
                  </a:lnTo>
                  <a:lnTo>
                    <a:pt x="279797" y="266935"/>
                  </a:lnTo>
                  <a:lnTo>
                    <a:pt x="280062" y="260852"/>
                  </a:lnTo>
                  <a:lnTo>
                    <a:pt x="281119" y="255035"/>
                  </a:lnTo>
                  <a:lnTo>
                    <a:pt x="282704" y="248952"/>
                  </a:lnTo>
                  <a:lnTo>
                    <a:pt x="284554" y="243399"/>
                  </a:lnTo>
                  <a:lnTo>
                    <a:pt x="287197" y="238110"/>
                  </a:lnTo>
                  <a:lnTo>
                    <a:pt x="290369" y="233085"/>
                  </a:lnTo>
                  <a:lnTo>
                    <a:pt x="293804" y="228325"/>
                  </a:lnTo>
                  <a:lnTo>
                    <a:pt x="297768" y="224093"/>
                  </a:lnTo>
                  <a:lnTo>
                    <a:pt x="301997" y="220391"/>
                  </a:lnTo>
                  <a:lnTo>
                    <a:pt x="306490" y="216953"/>
                  </a:lnTo>
                  <a:lnTo>
                    <a:pt x="311775" y="213780"/>
                  </a:lnTo>
                  <a:lnTo>
                    <a:pt x="316796" y="211135"/>
                  </a:lnTo>
                  <a:lnTo>
                    <a:pt x="322611" y="209284"/>
                  </a:lnTo>
                  <a:lnTo>
                    <a:pt x="328160" y="207697"/>
                  </a:lnTo>
                  <a:lnTo>
                    <a:pt x="334239" y="206640"/>
                  </a:lnTo>
                  <a:lnTo>
                    <a:pt x="340582" y="206375"/>
                  </a:lnTo>
                  <a:close/>
                  <a:moveTo>
                    <a:pt x="1144192" y="0"/>
                  </a:moveTo>
                  <a:lnTo>
                    <a:pt x="1150522" y="264"/>
                  </a:lnTo>
                  <a:lnTo>
                    <a:pt x="1157116" y="528"/>
                  </a:lnTo>
                  <a:lnTo>
                    <a:pt x="1162918" y="1320"/>
                  </a:lnTo>
                  <a:lnTo>
                    <a:pt x="1169247" y="2640"/>
                  </a:lnTo>
                  <a:lnTo>
                    <a:pt x="1175313" y="3960"/>
                  </a:lnTo>
                  <a:lnTo>
                    <a:pt x="1181116" y="5544"/>
                  </a:lnTo>
                  <a:lnTo>
                    <a:pt x="1186918" y="7392"/>
                  </a:lnTo>
                  <a:lnTo>
                    <a:pt x="1192720" y="9769"/>
                  </a:lnTo>
                  <a:lnTo>
                    <a:pt x="1197995" y="12145"/>
                  </a:lnTo>
                  <a:lnTo>
                    <a:pt x="1203533" y="15049"/>
                  </a:lnTo>
                  <a:lnTo>
                    <a:pt x="1208544" y="17953"/>
                  </a:lnTo>
                  <a:lnTo>
                    <a:pt x="1213819" y="21121"/>
                  </a:lnTo>
                  <a:lnTo>
                    <a:pt x="1218567" y="24554"/>
                  </a:lnTo>
                  <a:lnTo>
                    <a:pt x="1223050" y="28250"/>
                  </a:lnTo>
                  <a:lnTo>
                    <a:pt x="1227534" y="32210"/>
                  </a:lnTo>
                  <a:lnTo>
                    <a:pt x="1232017" y="36171"/>
                  </a:lnTo>
                  <a:lnTo>
                    <a:pt x="1236237" y="40395"/>
                  </a:lnTo>
                  <a:lnTo>
                    <a:pt x="1239929" y="44883"/>
                  </a:lnTo>
                  <a:lnTo>
                    <a:pt x="1243622" y="49899"/>
                  </a:lnTo>
                  <a:lnTo>
                    <a:pt x="1247050" y="54652"/>
                  </a:lnTo>
                  <a:lnTo>
                    <a:pt x="1250479" y="59404"/>
                  </a:lnTo>
                  <a:lnTo>
                    <a:pt x="1253380" y="64685"/>
                  </a:lnTo>
                  <a:lnTo>
                    <a:pt x="1256017" y="69965"/>
                  </a:lnTo>
                  <a:lnTo>
                    <a:pt x="1258655" y="75509"/>
                  </a:lnTo>
                  <a:lnTo>
                    <a:pt x="1260765" y="81054"/>
                  </a:lnTo>
                  <a:lnTo>
                    <a:pt x="1262611" y="86862"/>
                  </a:lnTo>
                  <a:lnTo>
                    <a:pt x="1264457" y="92935"/>
                  </a:lnTo>
                  <a:lnTo>
                    <a:pt x="1265776" y="98743"/>
                  </a:lnTo>
                  <a:lnTo>
                    <a:pt x="1266831" y="104815"/>
                  </a:lnTo>
                  <a:lnTo>
                    <a:pt x="1267886" y="111152"/>
                  </a:lnTo>
                  <a:lnTo>
                    <a:pt x="1268149" y="117488"/>
                  </a:lnTo>
                  <a:lnTo>
                    <a:pt x="1268413" y="123825"/>
                  </a:lnTo>
                  <a:lnTo>
                    <a:pt x="1268149" y="130161"/>
                  </a:lnTo>
                  <a:lnTo>
                    <a:pt x="1267886" y="136498"/>
                  </a:lnTo>
                  <a:lnTo>
                    <a:pt x="1266831" y="142834"/>
                  </a:lnTo>
                  <a:lnTo>
                    <a:pt x="1265776" y="148643"/>
                  </a:lnTo>
                  <a:lnTo>
                    <a:pt x="1264457" y="154715"/>
                  </a:lnTo>
                  <a:lnTo>
                    <a:pt x="1262611" y="160788"/>
                  </a:lnTo>
                  <a:lnTo>
                    <a:pt x="1260765" y="166332"/>
                  </a:lnTo>
                  <a:lnTo>
                    <a:pt x="1258655" y="172140"/>
                  </a:lnTo>
                  <a:lnTo>
                    <a:pt x="1256017" y="177421"/>
                  </a:lnTo>
                  <a:lnTo>
                    <a:pt x="1253380" y="182965"/>
                  </a:lnTo>
                  <a:lnTo>
                    <a:pt x="1250479" y="187982"/>
                  </a:lnTo>
                  <a:lnTo>
                    <a:pt x="1247050" y="192998"/>
                  </a:lnTo>
                  <a:lnTo>
                    <a:pt x="1243622" y="197750"/>
                  </a:lnTo>
                  <a:lnTo>
                    <a:pt x="1239929" y="202503"/>
                  </a:lnTo>
                  <a:lnTo>
                    <a:pt x="1236237" y="207255"/>
                  </a:lnTo>
                  <a:lnTo>
                    <a:pt x="1232017" y="211480"/>
                  </a:lnTo>
                  <a:lnTo>
                    <a:pt x="1227534" y="215440"/>
                  </a:lnTo>
                  <a:lnTo>
                    <a:pt x="1223050" y="219400"/>
                  </a:lnTo>
                  <a:lnTo>
                    <a:pt x="1218567" y="223096"/>
                  </a:lnTo>
                  <a:lnTo>
                    <a:pt x="1213819" y="226529"/>
                  </a:lnTo>
                  <a:lnTo>
                    <a:pt x="1208544" y="229697"/>
                  </a:lnTo>
                  <a:lnTo>
                    <a:pt x="1203533" y="232865"/>
                  </a:lnTo>
                  <a:lnTo>
                    <a:pt x="1197995" y="235241"/>
                  </a:lnTo>
                  <a:lnTo>
                    <a:pt x="1192720" y="237881"/>
                  </a:lnTo>
                  <a:lnTo>
                    <a:pt x="1186918" y="240258"/>
                  </a:lnTo>
                  <a:lnTo>
                    <a:pt x="1181116" y="242106"/>
                  </a:lnTo>
                  <a:lnTo>
                    <a:pt x="1175313" y="243690"/>
                  </a:lnTo>
                  <a:lnTo>
                    <a:pt x="1169247" y="245010"/>
                  </a:lnTo>
                  <a:lnTo>
                    <a:pt x="1162918" y="246066"/>
                  </a:lnTo>
                  <a:lnTo>
                    <a:pt x="1157116" y="247122"/>
                  </a:lnTo>
                  <a:lnTo>
                    <a:pt x="1150522" y="247650"/>
                  </a:lnTo>
                  <a:lnTo>
                    <a:pt x="1144192" y="247650"/>
                  </a:lnTo>
                  <a:lnTo>
                    <a:pt x="1137863" y="247650"/>
                  </a:lnTo>
                  <a:lnTo>
                    <a:pt x="1131797" y="247122"/>
                  </a:lnTo>
                  <a:lnTo>
                    <a:pt x="1125467" y="246066"/>
                  </a:lnTo>
                  <a:lnTo>
                    <a:pt x="1119137" y="245010"/>
                  </a:lnTo>
                  <a:lnTo>
                    <a:pt x="1113335" y="243690"/>
                  </a:lnTo>
                  <a:lnTo>
                    <a:pt x="1107533" y="242106"/>
                  </a:lnTo>
                  <a:lnTo>
                    <a:pt x="1101731" y="240258"/>
                  </a:lnTo>
                  <a:lnTo>
                    <a:pt x="1096192" y="237881"/>
                  </a:lnTo>
                  <a:lnTo>
                    <a:pt x="1090654" y="235241"/>
                  </a:lnTo>
                  <a:lnTo>
                    <a:pt x="1085379" y="232865"/>
                  </a:lnTo>
                  <a:lnTo>
                    <a:pt x="1080104" y="229697"/>
                  </a:lnTo>
                  <a:lnTo>
                    <a:pt x="1075093" y="226529"/>
                  </a:lnTo>
                  <a:lnTo>
                    <a:pt x="1070346" y="223096"/>
                  </a:lnTo>
                  <a:lnTo>
                    <a:pt x="1065598" y="219400"/>
                  </a:lnTo>
                  <a:lnTo>
                    <a:pt x="1061115" y="215440"/>
                  </a:lnTo>
                  <a:lnTo>
                    <a:pt x="1056895" y="211480"/>
                  </a:lnTo>
                  <a:lnTo>
                    <a:pt x="1052939" y="207255"/>
                  </a:lnTo>
                  <a:lnTo>
                    <a:pt x="1048983" y="202503"/>
                  </a:lnTo>
                  <a:lnTo>
                    <a:pt x="1045291" y="197750"/>
                  </a:lnTo>
                  <a:lnTo>
                    <a:pt x="1041862" y="192998"/>
                  </a:lnTo>
                  <a:lnTo>
                    <a:pt x="1038697" y="187982"/>
                  </a:lnTo>
                  <a:lnTo>
                    <a:pt x="1035532" y="182965"/>
                  </a:lnTo>
                  <a:lnTo>
                    <a:pt x="1032895" y="177421"/>
                  </a:lnTo>
                  <a:lnTo>
                    <a:pt x="1030258" y="172140"/>
                  </a:lnTo>
                  <a:lnTo>
                    <a:pt x="1028148" y="166332"/>
                  </a:lnTo>
                  <a:lnTo>
                    <a:pt x="1026038" y="160788"/>
                  </a:lnTo>
                  <a:lnTo>
                    <a:pt x="1024719" y="154715"/>
                  </a:lnTo>
                  <a:lnTo>
                    <a:pt x="1023137" y="148643"/>
                  </a:lnTo>
                  <a:lnTo>
                    <a:pt x="1022082" y="142834"/>
                  </a:lnTo>
                  <a:lnTo>
                    <a:pt x="1021290" y="136498"/>
                  </a:lnTo>
                  <a:lnTo>
                    <a:pt x="1020763" y="130161"/>
                  </a:lnTo>
                  <a:lnTo>
                    <a:pt x="1020763" y="123825"/>
                  </a:lnTo>
                  <a:lnTo>
                    <a:pt x="1020763" y="117488"/>
                  </a:lnTo>
                  <a:lnTo>
                    <a:pt x="1021290" y="111152"/>
                  </a:lnTo>
                  <a:lnTo>
                    <a:pt x="1022082" y="104815"/>
                  </a:lnTo>
                  <a:lnTo>
                    <a:pt x="1023137" y="98743"/>
                  </a:lnTo>
                  <a:lnTo>
                    <a:pt x="1024719" y="92935"/>
                  </a:lnTo>
                  <a:lnTo>
                    <a:pt x="1026038" y="86862"/>
                  </a:lnTo>
                  <a:lnTo>
                    <a:pt x="1028148" y="81054"/>
                  </a:lnTo>
                  <a:lnTo>
                    <a:pt x="1030258" y="75509"/>
                  </a:lnTo>
                  <a:lnTo>
                    <a:pt x="1032895" y="69965"/>
                  </a:lnTo>
                  <a:lnTo>
                    <a:pt x="1035532" y="64685"/>
                  </a:lnTo>
                  <a:lnTo>
                    <a:pt x="1038697" y="59404"/>
                  </a:lnTo>
                  <a:lnTo>
                    <a:pt x="1041862" y="54652"/>
                  </a:lnTo>
                  <a:lnTo>
                    <a:pt x="1045291" y="49899"/>
                  </a:lnTo>
                  <a:lnTo>
                    <a:pt x="1048983" y="44883"/>
                  </a:lnTo>
                  <a:lnTo>
                    <a:pt x="1052939" y="40395"/>
                  </a:lnTo>
                  <a:lnTo>
                    <a:pt x="1056895" y="36171"/>
                  </a:lnTo>
                  <a:lnTo>
                    <a:pt x="1061115" y="32210"/>
                  </a:lnTo>
                  <a:lnTo>
                    <a:pt x="1065598" y="28250"/>
                  </a:lnTo>
                  <a:lnTo>
                    <a:pt x="1070346" y="24554"/>
                  </a:lnTo>
                  <a:lnTo>
                    <a:pt x="1075093" y="21121"/>
                  </a:lnTo>
                  <a:lnTo>
                    <a:pt x="1080104" y="17953"/>
                  </a:lnTo>
                  <a:lnTo>
                    <a:pt x="1085379" y="15049"/>
                  </a:lnTo>
                  <a:lnTo>
                    <a:pt x="1090654" y="12145"/>
                  </a:lnTo>
                  <a:lnTo>
                    <a:pt x="1096192" y="9769"/>
                  </a:lnTo>
                  <a:lnTo>
                    <a:pt x="1101731" y="7392"/>
                  </a:lnTo>
                  <a:lnTo>
                    <a:pt x="1107533" y="5544"/>
                  </a:lnTo>
                  <a:lnTo>
                    <a:pt x="1113335" y="3960"/>
                  </a:lnTo>
                  <a:lnTo>
                    <a:pt x="1119137" y="2640"/>
                  </a:lnTo>
                  <a:lnTo>
                    <a:pt x="1125467" y="1320"/>
                  </a:lnTo>
                  <a:lnTo>
                    <a:pt x="1131797" y="528"/>
                  </a:lnTo>
                  <a:lnTo>
                    <a:pt x="1137863" y="264"/>
                  </a:lnTo>
                  <a:lnTo>
                    <a:pt x="114419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193732" y="2892830"/>
            <a:ext cx="1338044" cy="1177495"/>
            <a:chOff x="5193732" y="2892830"/>
            <a:chExt cx="1338044" cy="1177495"/>
          </a:xfrm>
        </p:grpSpPr>
        <p:sp>
          <p:nvSpPr>
            <p:cNvPr id="205" name="Freeform 5"/>
            <p:cNvSpPr/>
            <p:nvPr/>
          </p:nvSpPr>
          <p:spPr bwMode="auto">
            <a:xfrm>
              <a:off x="5193732" y="2892830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6" name="Freeform 5"/>
            <p:cNvSpPr/>
            <p:nvPr/>
          </p:nvSpPr>
          <p:spPr bwMode="auto">
            <a:xfrm>
              <a:off x="5277838" y="2971338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00E2BC"/>
                </a:gs>
                <a:gs pos="100000">
                  <a:srgbClr val="019BAB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6" name="KSO_Shape"/>
            <p:cNvSpPr>
              <a:spLocks noChangeAspect="1"/>
            </p:cNvSpPr>
            <p:nvPr/>
          </p:nvSpPr>
          <p:spPr bwMode="auto">
            <a:xfrm>
              <a:off x="5724826" y="3222386"/>
              <a:ext cx="360000" cy="550874"/>
            </a:xfrm>
            <a:custGeom>
              <a:avLst/>
              <a:gdLst>
                <a:gd name="T0" fmla="*/ 2147483646 w 3929"/>
                <a:gd name="T1" fmla="*/ 2147483646 h 6018"/>
                <a:gd name="T2" fmla="*/ 2147483646 w 3929"/>
                <a:gd name="T3" fmla="*/ 317246127 h 6018"/>
                <a:gd name="T4" fmla="*/ 2147483646 w 3929"/>
                <a:gd name="T5" fmla="*/ 317246127 h 6018"/>
                <a:gd name="T6" fmla="*/ 2147483646 w 3929"/>
                <a:gd name="T7" fmla="*/ 2147483646 h 6018"/>
                <a:gd name="T8" fmla="*/ 2147483646 w 3929"/>
                <a:gd name="T9" fmla="*/ 2147483646 h 6018"/>
                <a:gd name="T10" fmla="*/ 2147483646 w 3929"/>
                <a:gd name="T11" fmla="*/ 2147483646 h 6018"/>
                <a:gd name="T12" fmla="*/ 2147483646 w 3929"/>
                <a:gd name="T13" fmla="*/ 2147483646 h 6018"/>
                <a:gd name="T14" fmla="*/ 2147483646 w 3929"/>
                <a:gd name="T15" fmla="*/ 2147483646 h 6018"/>
                <a:gd name="T16" fmla="*/ 2147483646 w 3929"/>
                <a:gd name="T17" fmla="*/ 2147483646 h 6018"/>
                <a:gd name="T18" fmla="*/ 2147483646 w 3929"/>
                <a:gd name="T19" fmla="*/ 2147483646 h 6018"/>
                <a:gd name="T20" fmla="*/ 2147483646 w 3929"/>
                <a:gd name="T21" fmla="*/ 2147483646 h 6018"/>
                <a:gd name="T22" fmla="*/ 2147483646 w 3929"/>
                <a:gd name="T23" fmla="*/ 2147483646 h 6018"/>
                <a:gd name="T24" fmla="*/ 2147483646 w 3929"/>
                <a:gd name="T25" fmla="*/ 2147483646 h 6018"/>
                <a:gd name="T26" fmla="*/ 2147483646 w 3929"/>
                <a:gd name="T27" fmla="*/ 2147483646 h 6018"/>
                <a:gd name="T28" fmla="*/ 2147483646 w 3929"/>
                <a:gd name="T29" fmla="*/ 2147483646 h 6018"/>
                <a:gd name="T30" fmla="*/ 2147483646 w 3929"/>
                <a:gd name="T31" fmla="*/ 2147483646 h 6018"/>
                <a:gd name="T32" fmla="*/ 2147483646 w 3929"/>
                <a:gd name="T33" fmla="*/ 2147483646 h 6018"/>
                <a:gd name="T34" fmla="*/ 2147483646 w 3929"/>
                <a:gd name="T35" fmla="*/ 2147483646 h 6018"/>
                <a:gd name="T36" fmla="*/ 2147483646 w 3929"/>
                <a:gd name="T37" fmla="*/ 2147483646 h 6018"/>
                <a:gd name="T38" fmla="*/ 2147483646 w 3929"/>
                <a:gd name="T39" fmla="*/ 2147483646 h 6018"/>
                <a:gd name="T40" fmla="*/ 2147483646 w 3929"/>
                <a:gd name="T41" fmla="*/ 2147483646 h 6018"/>
                <a:gd name="T42" fmla="*/ 2147483646 w 3929"/>
                <a:gd name="T43" fmla="*/ 2147483646 h 6018"/>
                <a:gd name="T44" fmla="*/ 2147483646 w 3929"/>
                <a:gd name="T45" fmla="*/ 2147483646 h 6018"/>
                <a:gd name="T46" fmla="*/ 2147483646 w 3929"/>
                <a:gd name="T47" fmla="*/ 2147483646 h 6018"/>
                <a:gd name="T48" fmla="*/ 2147483646 w 3929"/>
                <a:gd name="T49" fmla="*/ 2147483646 h 6018"/>
                <a:gd name="T50" fmla="*/ 2147483646 w 3929"/>
                <a:gd name="T51" fmla="*/ 2147483646 h 6018"/>
                <a:gd name="T52" fmla="*/ 2147483646 w 3929"/>
                <a:gd name="T53" fmla="*/ 2147483646 h 6018"/>
                <a:gd name="T54" fmla="*/ 2147483646 w 3929"/>
                <a:gd name="T55" fmla="*/ 2147483646 h 6018"/>
                <a:gd name="T56" fmla="*/ 2147483646 w 3929"/>
                <a:gd name="T57" fmla="*/ 2147483646 h 6018"/>
                <a:gd name="T58" fmla="*/ 2147483646 w 3929"/>
                <a:gd name="T59" fmla="*/ 2147483646 h 6018"/>
                <a:gd name="T60" fmla="*/ 2147483646 w 3929"/>
                <a:gd name="T61" fmla="*/ 2147483646 h 6018"/>
                <a:gd name="T62" fmla="*/ 2147483646 w 3929"/>
                <a:gd name="T63" fmla="*/ 2147483646 h 6018"/>
                <a:gd name="T64" fmla="*/ 2147483646 w 3929"/>
                <a:gd name="T65" fmla="*/ 2147483646 h 6018"/>
                <a:gd name="T66" fmla="*/ 2147483646 w 3929"/>
                <a:gd name="T67" fmla="*/ 2147483646 h 6018"/>
                <a:gd name="T68" fmla="*/ 2147483646 w 3929"/>
                <a:gd name="T69" fmla="*/ 2147483646 h 6018"/>
                <a:gd name="T70" fmla="*/ 2147483646 w 3929"/>
                <a:gd name="T71" fmla="*/ 2147483646 h 6018"/>
                <a:gd name="T72" fmla="*/ 2147483646 w 3929"/>
                <a:gd name="T73" fmla="*/ 2147483646 h 6018"/>
                <a:gd name="T74" fmla="*/ 2147483646 w 3929"/>
                <a:gd name="T75" fmla="*/ 2147483646 h 6018"/>
                <a:gd name="T76" fmla="*/ 2147483646 w 3929"/>
                <a:gd name="T77" fmla="*/ 2147483646 h 6018"/>
                <a:gd name="T78" fmla="*/ 2147483646 w 3929"/>
                <a:gd name="T79" fmla="*/ 2147483646 h 6018"/>
                <a:gd name="T80" fmla="*/ 2147483646 w 3929"/>
                <a:gd name="T81" fmla="*/ 2147483646 h 6018"/>
                <a:gd name="T82" fmla="*/ 2147483646 w 3929"/>
                <a:gd name="T83" fmla="*/ 2147483646 h 6018"/>
                <a:gd name="T84" fmla="*/ 2147483646 w 3929"/>
                <a:gd name="T85" fmla="*/ 2147483646 h 6018"/>
                <a:gd name="T86" fmla="*/ 2147483646 w 3929"/>
                <a:gd name="T87" fmla="*/ 2147483646 h 6018"/>
                <a:gd name="T88" fmla="*/ 2147483646 w 3929"/>
                <a:gd name="T89" fmla="*/ 2147483646 h 6018"/>
                <a:gd name="T90" fmla="*/ 2147483646 w 3929"/>
                <a:gd name="T91" fmla="*/ 2147483646 h 6018"/>
                <a:gd name="T92" fmla="*/ 2147483646 w 3929"/>
                <a:gd name="T93" fmla="*/ 2147483646 h 6018"/>
                <a:gd name="T94" fmla="*/ 2147483646 w 3929"/>
                <a:gd name="T95" fmla="*/ 2147483646 h 6018"/>
                <a:gd name="T96" fmla="*/ 2147483646 w 3929"/>
                <a:gd name="T97" fmla="*/ 2147483646 h 6018"/>
                <a:gd name="T98" fmla="*/ 2147483646 w 3929"/>
                <a:gd name="T99" fmla="*/ 2147483646 h 6018"/>
                <a:gd name="T100" fmla="*/ 2147483646 w 3929"/>
                <a:gd name="T101" fmla="*/ 2147483646 h 6018"/>
                <a:gd name="T102" fmla="*/ 2147483646 w 3929"/>
                <a:gd name="T103" fmla="*/ 2147483646 h 6018"/>
                <a:gd name="T104" fmla="*/ 2147483646 w 3929"/>
                <a:gd name="T105" fmla="*/ 2147483646 h 6018"/>
                <a:gd name="T106" fmla="*/ 2147483646 w 3929"/>
                <a:gd name="T107" fmla="*/ 2147483646 h 6018"/>
                <a:gd name="T108" fmla="*/ 1302678060 w 3929"/>
                <a:gd name="T109" fmla="*/ 2147483646 h 6018"/>
                <a:gd name="T110" fmla="*/ 444829036 w 3929"/>
                <a:gd name="T111" fmla="*/ 2147483646 h 6018"/>
                <a:gd name="T112" fmla="*/ 2147483646 w 3929"/>
                <a:gd name="T113" fmla="*/ 2147483646 h 6018"/>
                <a:gd name="T114" fmla="*/ 2147483646 w 3929"/>
                <a:gd name="T115" fmla="*/ 2147483646 h 6018"/>
                <a:gd name="T116" fmla="*/ 2147483646 w 3929"/>
                <a:gd name="T117" fmla="*/ 2147483646 h 6018"/>
                <a:gd name="T118" fmla="*/ 2147483646 w 3929"/>
                <a:gd name="T119" fmla="*/ 2147483646 h 6018"/>
                <a:gd name="T120" fmla="*/ 2147483646 w 3929"/>
                <a:gd name="T121" fmla="*/ 2147483646 h 6018"/>
                <a:gd name="T122" fmla="*/ 2147483646 w 3929"/>
                <a:gd name="T123" fmla="*/ 2147483646 h 60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929" h="6018">
                  <a:moveTo>
                    <a:pt x="1909" y="152"/>
                  </a:moveTo>
                  <a:lnTo>
                    <a:pt x="1909" y="152"/>
                  </a:lnTo>
                  <a:lnTo>
                    <a:pt x="1830" y="150"/>
                  </a:lnTo>
                  <a:lnTo>
                    <a:pt x="1752" y="147"/>
                  </a:lnTo>
                  <a:lnTo>
                    <a:pt x="1675" y="144"/>
                  </a:lnTo>
                  <a:lnTo>
                    <a:pt x="1599" y="139"/>
                  </a:lnTo>
                  <a:lnTo>
                    <a:pt x="1526" y="133"/>
                  </a:lnTo>
                  <a:lnTo>
                    <a:pt x="1455" y="126"/>
                  </a:lnTo>
                  <a:lnTo>
                    <a:pt x="1388" y="117"/>
                  </a:lnTo>
                  <a:lnTo>
                    <a:pt x="1324" y="107"/>
                  </a:lnTo>
                  <a:lnTo>
                    <a:pt x="1361" y="95"/>
                  </a:lnTo>
                  <a:lnTo>
                    <a:pt x="1400" y="83"/>
                  </a:lnTo>
                  <a:lnTo>
                    <a:pt x="1438" y="71"/>
                  </a:lnTo>
                  <a:lnTo>
                    <a:pt x="1477" y="61"/>
                  </a:lnTo>
                  <a:lnTo>
                    <a:pt x="1516" y="52"/>
                  </a:lnTo>
                  <a:lnTo>
                    <a:pt x="1555" y="43"/>
                  </a:lnTo>
                  <a:lnTo>
                    <a:pt x="1595" y="34"/>
                  </a:lnTo>
                  <a:lnTo>
                    <a:pt x="1634" y="28"/>
                  </a:lnTo>
                  <a:lnTo>
                    <a:pt x="1675" y="21"/>
                  </a:lnTo>
                  <a:lnTo>
                    <a:pt x="1716" y="16"/>
                  </a:lnTo>
                  <a:lnTo>
                    <a:pt x="1756" y="10"/>
                  </a:lnTo>
                  <a:lnTo>
                    <a:pt x="1797" y="7"/>
                  </a:lnTo>
                  <a:lnTo>
                    <a:pt x="1839" y="4"/>
                  </a:lnTo>
                  <a:lnTo>
                    <a:pt x="1880" y="2"/>
                  </a:lnTo>
                  <a:lnTo>
                    <a:pt x="1922" y="1"/>
                  </a:lnTo>
                  <a:lnTo>
                    <a:pt x="1965" y="0"/>
                  </a:lnTo>
                  <a:lnTo>
                    <a:pt x="2006" y="1"/>
                  </a:lnTo>
                  <a:lnTo>
                    <a:pt x="2046" y="2"/>
                  </a:lnTo>
                  <a:lnTo>
                    <a:pt x="2088" y="4"/>
                  </a:lnTo>
                  <a:lnTo>
                    <a:pt x="2128" y="7"/>
                  </a:lnTo>
                  <a:lnTo>
                    <a:pt x="2169" y="10"/>
                  </a:lnTo>
                  <a:lnTo>
                    <a:pt x="2209" y="15"/>
                  </a:lnTo>
                  <a:lnTo>
                    <a:pt x="2248" y="20"/>
                  </a:lnTo>
                  <a:lnTo>
                    <a:pt x="2289" y="27"/>
                  </a:lnTo>
                  <a:lnTo>
                    <a:pt x="2328" y="33"/>
                  </a:lnTo>
                  <a:lnTo>
                    <a:pt x="2367" y="42"/>
                  </a:lnTo>
                  <a:lnTo>
                    <a:pt x="2406" y="50"/>
                  </a:lnTo>
                  <a:lnTo>
                    <a:pt x="2444" y="59"/>
                  </a:lnTo>
                  <a:lnTo>
                    <a:pt x="2483" y="69"/>
                  </a:lnTo>
                  <a:lnTo>
                    <a:pt x="2520" y="80"/>
                  </a:lnTo>
                  <a:lnTo>
                    <a:pt x="2558" y="92"/>
                  </a:lnTo>
                  <a:lnTo>
                    <a:pt x="2595" y="104"/>
                  </a:lnTo>
                  <a:lnTo>
                    <a:pt x="2531" y="114"/>
                  </a:lnTo>
                  <a:lnTo>
                    <a:pt x="2465" y="122"/>
                  </a:lnTo>
                  <a:lnTo>
                    <a:pt x="2394" y="130"/>
                  </a:lnTo>
                  <a:lnTo>
                    <a:pt x="2321" y="136"/>
                  </a:lnTo>
                  <a:lnTo>
                    <a:pt x="2247" y="142"/>
                  </a:lnTo>
                  <a:lnTo>
                    <a:pt x="2171" y="146"/>
                  </a:lnTo>
                  <a:lnTo>
                    <a:pt x="2094" y="148"/>
                  </a:lnTo>
                  <a:lnTo>
                    <a:pt x="2017" y="151"/>
                  </a:lnTo>
                  <a:lnTo>
                    <a:pt x="1991" y="148"/>
                  </a:lnTo>
                  <a:lnTo>
                    <a:pt x="1965" y="147"/>
                  </a:lnTo>
                  <a:lnTo>
                    <a:pt x="1937" y="148"/>
                  </a:lnTo>
                  <a:lnTo>
                    <a:pt x="1909" y="152"/>
                  </a:lnTo>
                  <a:close/>
                  <a:moveTo>
                    <a:pt x="1229" y="2060"/>
                  </a:moveTo>
                  <a:lnTo>
                    <a:pt x="1229" y="2060"/>
                  </a:lnTo>
                  <a:lnTo>
                    <a:pt x="1230" y="2141"/>
                  </a:lnTo>
                  <a:lnTo>
                    <a:pt x="1234" y="2232"/>
                  </a:lnTo>
                  <a:lnTo>
                    <a:pt x="1237" y="2282"/>
                  </a:lnTo>
                  <a:lnTo>
                    <a:pt x="1241" y="2334"/>
                  </a:lnTo>
                  <a:lnTo>
                    <a:pt x="1245" y="2389"/>
                  </a:lnTo>
                  <a:lnTo>
                    <a:pt x="1252" y="2448"/>
                  </a:lnTo>
                  <a:lnTo>
                    <a:pt x="1258" y="2509"/>
                  </a:lnTo>
                  <a:lnTo>
                    <a:pt x="1266" y="2572"/>
                  </a:lnTo>
                  <a:lnTo>
                    <a:pt x="1276" y="2638"/>
                  </a:lnTo>
                  <a:lnTo>
                    <a:pt x="1286" y="2707"/>
                  </a:lnTo>
                  <a:lnTo>
                    <a:pt x="1298" y="2778"/>
                  </a:lnTo>
                  <a:lnTo>
                    <a:pt x="1312" y="2853"/>
                  </a:lnTo>
                  <a:lnTo>
                    <a:pt x="1326" y="2931"/>
                  </a:lnTo>
                  <a:lnTo>
                    <a:pt x="1342" y="3011"/>
                  </a:lnTo>
                  <a:lnTo>
                    <a:pt x="1361" y="3094"/>
                  </a:lnTo>
                  <a:lnTo>
                    <a:pt x="1380" y="3179"/>
                  </a:lnTo>
                  <a:lnTo>
                    <a:pt x="1402" y="3268"/>
                  </a:lnTo>
                  <a:lnTo>
                    <a:pt x="1425" y="3359"/>
                  </a:lnTo>
                  <a:lnTo>
                    <a:pt x="1450" y="3452"/>
                  </a:lnTo>
                  <a:lnTo>
                    <a:pt x="1478" y="3549"/>
                  </a:lnTo>
                  <a:lnTo>
                    <a:pt x="1507" y="3649"/>
                  </a:lnTo>
                  <a:lnTo>
                    <a:pt x="1539" y="3751"/>
                  </a:lnTo>
                  <a:lnTo>
                    <a:pt x="1572" y="3857"/>
                  </a:lnTo>
                  <a:lnTo>
                    <a:pt x="1608" y="3964"/>
                  </a:lnTo>
                  <a:lnTo>
                    <a:pt x="1646" y="4075"/>
                  </a:lnTo>
                  <a:lnTo>
                    <a:pt x="1688" y="4188"/>
                  </a:lnTo>
                  <a:lnTo>
                    <a:pt x="1730" y="4304"/>
                  </a:lnTo>
                  <a:lnTo>
                    <a:pt x="1777" y="4424"/>
                  </a:lnTo>
                  <a:lnTo>
                    <a:pt x="1825" y="4546"/>
                  </a:lnTo>
                  <a:lnTo>
                    <a:pt x="1876" y="4671"/>
                  </a:lnTo>
                  <a:lnTo>
                    <a:pt x="2053" y="4671"/>
                  </a:lnTo>
                  <a:lnTo>
                    <a:pt x="2109" y="4531"/>
                  </a:lnTo>
                  <a:lnTo>
                    <a:pt x="2164" y="4395"/>
                  </a:lnTo>
                  <a:lnTo>
                    <a:pt x="2214" y="4261"/>
                  </a:lnTo>
                  <a:lnTo>
                    <a:pt x="2260" y="4130"/>
                  </a:lnTo>
                  <a:lnTo>
                    <a:pt x="2305" y="4004"/>
                  </a:lnTo>
                  <a:lnTo>
                    <a:pt x="2345" y="3880"/>
                  </a:lnTo>
                  <a:lnTo>
                    <a:pt x="2383" y="3760"/>
                  </a:lnTo>
                  <a:lnTo>
                    <a:pt x="2418" y="3644"/>
                  </a:lnTo>
                  <a:lnTo>
                    <a:pt x="2451" y="3531"/>
                  </a:lnTo>
                  <a:lnTo>
                    <a:pt x="2481" y="3421"/>
                  </a:lnTo>
                  <a:lnTo>
                    <a:pt x="2508" y="3314"/>
                  </a:lnTo>
                  <a:lnTo>
                    <a:pt x="2533" y="3212"/>
                  </a:lnTo>
                  <a:lnTo>
                    <a:pt x="2556" y="3114"/>
                  </a:lnTo>
                  <a:lnTo>
                    <a:pt x="2577" y="3020"/>
                  </a:lnTo>
                  <a:lnTo>
                    <a:pt x="2595" y="2930"/>
                  </a:lnTo>
                  <a:lnTo>
                    <a:pt x="2611" y="2843"/>
                  </a:lnTo>
                  <a:lnTo>
                    <a:pt x="2626" y="2760"/>
                  </a:lnTo>
                  <a:lnTo>
                    <a:pt x="2639" y="2682"/>
                  </a:lnTo>
                  <a:lnTo>
                    <a:pt x="2651" y="2608"/>
                  </a:lnTo>
                  <a:lnTo>
                    <a:pt x="2660" y="2538"/>
                  </a:lnTo>
                  <a:lnTo>
                    <a:pt x="2669" y="2472"/>
                  </a:lnTo>
                  <a:lnTo>
                    <a:pt x="2676" y="2411"/>
                  </a:lnTo>
                  <a:lnTo>
                    <a:pt x="2682" y="2355"/>
                  </a:lnTo>
                  <a:lnTo>
                    <a:pt x="2686" y="2304"/>
                  </a:lnTo>
                  <a:lnTo>
                    <a:pt x="2693" y="2213"/>
                  </a:lnTo>
                  <a:lnTo>
                    <a:pt x="2697" y="2143"/>
                  </a:lnTo>
                  <a:lnTo>
                    <a:pt x="2698" y="2092"/>
                  </a:lnTo>
                  <a:lnTo>
                    <a:pt x="2699" y="2060"/>
                  </a:lnTo>
                  <a:lnTo>
                    <a:pt x="2698" y="1967"/>
                  </a:lnTo>
                  <a:lnTo>
                    <a:pt x="2695" y="1874"/>
                  </a:lnTo>
                  <a:lnTo>
                    <a:pt x="2690" y="1784"/>
                  </a:lnTo>
                  <a:lnTo>
                    <a:pt x="2682" y="1697"/>
                  </a:lnTo>
                  <a:lnTo>
                    <a:pt x="2673" y="1611"/>
                  </a:lnTo>
                  <a:lnTo>
                    <a:pt x="2661" y="1528"/>
                  </a:lnTo>
                  <a:lnTo>
                    <a:pt x="2648" y="1447"/>
                  </a:lnTo>
                  <a:lnTo>
                    <a:pt x="2634" y="1368"/>
                  </a:lnTo>
                  <a:lnTo>
                    <a:pt x="2618" y="1292"/>
                  </a:lnTo>
                  <a:lnTo>
                    <a:pt x="2601" y="1218"/>
                  </a:lnTo>
                  <a:lnTo>
                    <a:pt x="2581" y="1147"/>
                  </a:lnTo>
                  <a:lnTo>
                    <a:pt x="2560" y="1079"/>
                  </a:lnTo>
                  <a:lnTo>
                    <a:pt x="2539" y="1014"/>
                  </a:lnTo>
                  <a:lnTo>
                    <a:pt x="2515" y="950"/>
                  </a:lnTo>
                  <a:lnTo>
                    <a:pt x="2491" y="891"/>
                  </a:lnTo>
                  <a:lnTo>
                    <a:pt x="2465" y="833"/>
                  </a:lnTo>
                  <a:lnTo>
                    <a:pt x="2439" y="779"/>
                  </a:lnTo>
                  <a:lnTo>
                    <a:pt x="2410" y="728"/>
                  </a:lnTo>
                  <a:lnTo>
                    <a:pt x="2382" y="680"/>
                  </a:lnTo>
                  <a:lnTo>
                    <a:pt x="2353" y="635"/>
                  </a:lnTo>
                  <a:lnTo>
                    <a:pt x="2322" y="593"/>
                  </a:lnTo>
                  <a:lnTo>
                    <a:pt x="2292" y="555"/>
                  </a:lnTo>
                  <a:lnTo>
                    <a:pt x="2277" y="536"/>
                  </a:lnTo>
                  <a:lnTo>
                    <a:pt x="2260" y="520"/>
                  </a:lnTo>
                  <a:lnTo>
                    <a:pt x="2245" y="504"/>
                  </a:lnTo>
                  <a:lnTo>
                    <a:pt x="2229" y="489"/>
                  </a:lnTo>
                  <a:lnTo>
                    <a:pt x="2213" y="473"/>
                  </a:lnTo>
                  <a:lnTo>
                    <a:pt x="2196" y="460"/>
                  </a:lnTo>
                  <a:lnTo>
                    <a:pt x="2180" y="447"/>
                  </a:lnTo>
                  <a:lnTo>
                    <a:pt x="2164" y="435"/>
                  </a:lnTo>
                  <a:lnTo>
                    <a:pt x="2147" y="424"/>
                  </a:lnTo>
                  <a:lnTo>
                    <a:pt x="2131" y="415"/>
                  </a:lnTo>
                  <a:lnTo>
                    <a:pt x="2115" y="405"/>
                  </a:lnTo>
                  <a:lnTo>
                    <a:pt x="2097" y="397"/>
                  </a:lnTo>
                  <a:lnTo>
                    <a:pt x="2081" y="390"/>
                  </a:lnTo>
                  <a:lnTo>
                    <a:pt x="2065" y="383"/>
                  </a:lnTo>
                  <a:lnTo>
                    <a:pt x="2047" y="378"/>
                  </a:lnTo>
                  <a:lnTo>
                    <a:pt x="2031" y="373"/>
                  </a:lnTo>
                  <a:lnTo>
                    <a:pt x="2015" y="370"/>
                  </a:lnTo>
                  <a:lnTo>
                    <a:pt x="1997" y="368"/>
                  </a:lnTo>
                  <a:lnTo>
                    <a:pt x="1981" y="367"/>
                  </a:lnTo>
                  <a:lnTo>
                    <a:pt x="1965" y="366"/>
                  </a:lnTo>
                  <a:lnTo>
                    <a:pt x="1947" y="367"/>
                  </a:lnTo>
                  <a:lnTo>
                    <a:pt x="1931" y="368"/>
                  </a:lnTo>
                  <a:lnTo>
                    <a:pt x="1914" y="370"/>
                  </a:lnTo>
                  <a:lnTo>
                    <a:pt x="1897" y="373"/>
                  </a:lnTo>
                  <a:lnTo>
                    <a:pt x="1881" y="378"/>
                  </a:lnTo>
                  <a:lnTo>
                    <a:pt x="1864" y="383"/>
                  </a:lnTo>
                  <a:lnTo>
                    <a:pt x="1847" y="390"/>
                  </a:lnTo>
                  <a:lnTo>
                    <a:pt x="1831" y="397"/>
                  </a:lnTo>
                  <a:lnTo>
                    <a:pt x="1814" y="405"/>
                  </a:lnTo>
                  <a:lnTo>
                    <a:pt x="1797" y="415"/>
                  </a:lnTo>
                  <a:lnTo>
                    <a:pt x="1781" y="424"/>
                  </a:lnTo>
                  <a:lnTo>
                    <a:pt x="1765" y="435"/>
                  </a:lnTo>
                  <a:lnTo>
                    <a:pt x="1749" y="447"/>
                  </a:lnTo>
                  <a:lnTo>
                    <a:pt x="1732" y="460"/>
                  </a:lnTo>
                  <a:lnTo>
                    <a:pt x="1716" y="473"/>
                  </a:lnTo>
                  <a:lnTo>
                    <a:pt x="1700" y="489"/>
                  </a:lnTo>
                  <a:lnTo>
                    <a:pt x="1683" y="504"/>
                  </a:lnTo>
                  <a:lnTo>
                    <a:pt x="1668" y="520"/>
                  </a:lnTo>
                  <a:lnTo>
                    <a:pt x="1652" y="536"/>
                  </a:lnTo>
                  <a:lnTo>
                    <a:pt x="1637" y="555"/>
                  </a:lnTo>
                  <a:lnTo>
                    <a:pt x="1606" y="593"/>
                  </a:lnTo>
                  <a:lnTo>
                    <a:pt x="1576" y="635"/>
                  </a:lnTo>
                  <a:lnTo>
                    <a:pt x="1546" y="680"/>
                  </a:lnTo>
                  <a:lnTo>
                    <a:pt x="1518" y="728"/>
                  </a:lnTo>
                  <a:lnTo>
                    <a:pt x="1490" y="779"/>
                  </a:lnTo>
                  <a:lnTo>
                    <a:pt x="1464" y="833"/>
                  </a:lnTo>
                  <a:lnTo>
                    <a:pt x="1438" y="891"/>
                  </a:lnTo>
                  <a:lnTo>
                    <a:pt x="1414" y="950"/>
                  </a:lnTo>
                  <a:lnTo>
                    <a:pt x="1390" y="1014"/>
                  </a:lnTo>
                  <a:lnTo>
                    <a:pt x="1368" y="1079"/>
                  </a:lnTo>
                  <a:lnTo>
                    <a:pt x="1348" y="1147"/>
                  </a:lnTo>
                  <a:lnTo>
                    <a:pt x="1328" y="1218"/>
                  </a:lnTo>
                  <a:lnTo>
                    <a:pt x="1311" y="1292"/>
                  </a:lnTo>
                  <a:lnTo>
                    <a:pt x="1294" y="1368"/>
                  </a:lnTo>
                  <a:lnTo>
                    <a:pt x="1280" y="1447"/>
                  </a:lnTo>
                  <a:lnTo>
                    <a:pt x="1267" y="1528"/>
                  </a:lnTo>
                  <a:lnTo>
                    <a:pt x="1255" y="1611"/>
                  </a:lnTo>
                  <a:lnTo>
                    <a:pt x="1246" y="1697"/>
                  </a:lnTo>
                  <a:lnTo>
                    <a:pt x="1239" y="1784"/>
                  </a:lnTo>
                  <a:lnTo>
                    <a:pt x="1233" y="1874"/>
                  </a:lnTo>
                  <a:lnTo>
                    <a:pt x="1230" y="1967"/>
                  </a:lnTo>
                  <a:lnTo>
                    <a:pt x="1229" y="2060"/>
                  </a:lnTo>
                  <a:close/>
                  <a:moveTo>
                    <a:pt x="2352" y="4889"/>
                  </a:moveTo>
                  <a:lnTo>
                    <a:pt x="2460" y="4889"/>
                  </a:lnTo>
                  <a:lnTo>
                    <a:pt x="2460" y="5064"/>
                  </a:lnTo>
                  <a:lnTo>
                    <a:pt x="2460" y="5140"/>
                  </a:lnTo>
                  <a:lnTo>
                    <a:pt x="2460" y="5613"/>
                  </a:lnTo>
                  <a:lnTo>
                    <a:pt x="2460" y="5633"/>
                  </a:lnTo>
                  <a:lnTo>
                    <a:pt x="2458" y="5654"/>
                  </a:lnTo>
                  <a:lnTo>
                    <a:pt x="2456" y="5675"/>
                  </a:lnTo>
                  <a:lnTo>
                    <a:pt x="2453" y="5694"/>
                  </a:lnTo>
                  <a:lnTo>
                    <a:pt x="2448" y="5714"/>
                  </a:lnTo>
                  <a:lnTo>
                    <a:pt x="2443" y="5733"/>
                  </a:lnTo>
                  <a:lnTo>
                    <a:pt x="2436" y="5752"/>
                  </a:lnTo>
                  <a:lnTo>
                    <a:pt x="2429" y="5770"/>
                  </a:lnTo>
                  <a:lnTo>
                    <a:pt x="2421" y="5788"/>
                  </a:lnTo>
                  <a:lnTo>
                    <a:pt x="2411" y="5805"/>
                  </a:lnTo>
                  <a:lnTo>
                    <a:pt x="2402" y="5823"/>
                  </a:lnTo>
                  <a:lnTo>
                    <a:pt x="2392" y="5839"/>
                  </a:lnTo>
                  <a:lnTo>
                    <a:pt x="2380" y="5855"/>
                  </a:lnTo>
                  <a:lnTo>
                    <a:pt x="2368" y="5870"/>
                  </a:lnTo>
                  <a:lnTo>
                    <a:pt x="2355" y="5885"/>
                  </a:lnTo>
                  <a:lnTo>
                    <a:pt x="2342" y="5899"/>
                  </a:lnTo>
                  <a:lnTo>
                    <a:pt x="2328" y="5913"/>
                  </a:lnTo>
                  <a:lnTo>
                    <a:pt x="2314" y="5925"/>
                  </a:lnTo>
                  <a:lnTo>
                    <a:pt x="2298" y="5937"/>
                  </a:lnTo>
                  <a:lnTo>
                    <a:pt x="2282" y="5949"/>
                  </a:lnTo>
                  <a:lnTo>
                    <a:pt x="2266" y="5960"/>
                  </a:lnTo>
                  <a:lnTo>
                    <a:pt x="2248" y="5969"/>
                  </a:lnTo>
                  <a:lnTo>
                    <a:pt x="2231" y="5978"/>
                  </a:lnTo>
                  <a:lnTo>
                    <a:pt x="2214" y="5986"/>
                  </a:lnTo>
                  <a:lnTo>
                    <a:pt x="2195" y="5993"/>
                  </a:lnTo>
                  <a:lnTo>
                    <a:pt x="2176" y="6000"/>
                  </a:lnTo>
                  <a:lnTo>
                    <a:pt x="2157" y="6005"/>
                  </a:lnTo>
                  <a:lnTo>
                    <a:pt x="2138" y="6009"/>
                  </a:lnTo>
                  <a:lnTo>
                    <a:pt x="2117" y="6013"/>
                  </a:lnTo>
                  <a:lnTo>
                    <a:pt x="2097" y="6016"/>
                  </a:lnTo>
                  <a:lnTo>
                    <a:pt x="2077" y="6017"/>
                  </a:lnTo>
                  <a:lnTo>
                    <a:pt x="2056" y="6018"/>
                  </a:lnTo>
                  <a:lnTo>
                    <a:pt x="1872" y="6018"/>
                  </a:lnTo>
                  <a:lnTo>
                    <a:pt x="1852" y="6017"/>
                  </a:lnTo>
                  <a:lnTo>
                    <a:pt x="1831" y="6016"/>
                  </a:lnTo>
                  <a:lnTo>
                    <a:pt x="1810" y="6013"/>
                  </a:lnTo>
                  <a:lnTo>
                    <a:pt x="1791" y="6009"/>
                  </a:lnTo>
                  <a:lnTo>
                    <a:pt x="1771" y="6005"/>
                  </a:lnTo>
                  <a:lnTo>
                    <a:pt x="1753" y="6000"/>
                  </a:lnTo>
                  <a:lnTo>
                    <a:pt x="1733" y="5993"/>
                  </a:lnTo>
                  <a:lnTo>
                    <a:pt x="1715" y="5986"/>
                  </a:lnTo>
                  <a:lnTo>
                    <a:pt x="1697" y="5978"/>
                  </a:lnTo>
                  <a:lnTo>
                    <a:pt x="1680" y="5969"/>
                  </a:lnTo>
                  <a:lnTo>
                    <a:pt x="1663" y="5960"/>
                  </a:lnTo>
                  <a:lnTo>
                    <a:pt x="1646" y="5949"/>
                  </a:lnTo>
                  <a:lnTo>
                    <a:pt x="1630" y="5937"/>
                  </a:lnTo>
                  <a:lnTo>
                    <a:pt x="1615" y="5925"/>
                  </a:lnTo>
                  <a:lnTo>
                    <a:pt x="1601" y="5913"/>
                  </a:lnTo>
                  <a:lnTo>
                    <a:pt x="1587" y="5899"/>
                  </a:lnTo>
                  <a:lnTo>
                    <a:pt x="1574" y="5885"/>
                  </a:lnTo>
                  <a:lnTo>
                    <a:pt x="1561" y="5870"/>
                  </a:lnTo>
                  <a:lnTo>
                    <a:pt x="1549" y="5855"/>
                  </a:lnTo>
                  <a:lnTo>
                    <a:pt x="1537" y="5839"/>
                  </a:lnTo>
                  <a:lnTo>
                    <a:pt x="1527" y="5823"/>
                  </a:lnTo>
                  <a:lnTo>
                    <a:pt x="1517" y="5805"/>
                  </a:lnTo>
                  <a:lnTo>
                    <a:pt x="1507" y="5788"/>
                  </a:lnTo>
                  <a:lnTo>
                    <a:pt x="1500" y="5770"/>
                  </a:lnTo>
                  <a:lnTo>
                    <a:pt x="1492" y="5752"/>
                  </a:lnTo>
                  <a:lnTo>
                    <a:pt x="1486" y="5733"/>
                  </a:lnTo>
                  <a:lnTo>
                    <a:pt x="1480" y="5714"/>
                  </a:lnTo>
                  <a:lnTo>
                    <a:pt x="1476" y="5694"/>
                  </a:lnTo>
                  <a:lnTo>
                    <a:pt x="1472" y="5675"/>
                  </a:lnTo>
                  <a:lnTo>
                    <a:pt x="1470" y="5654"/>
                  </a:lnTo>
                  <a:lnTo>
                    <a:pt x="1468" y="5633"/>
                  </a:lnTo>
                  <a:lnTo>
                    <a:pt x="1468" y="5613"/>
                  </a:lnTo>
                  <a:lnTo>
                    <a:pt x="1468" y="5140"/>
                  </a:lnTo>
                  <a:lnTo>
                    <a:pt x="1468" y="5064"/>
                  </a:lnTo>
                  <a:lnTo>
                    <a:pt x="1468" y="4889"/>
                  </a:lnTo>
                  <a:lnTo>
                    <a:pt x="1577" y="4889"/>
                  </a:lnTo>
                  <a:lnTo>
                    <a:pt x="1577" y="5064"/>
                  </a:lnTo>
                  <a:lnTo>
                    <a:pt x="2352" y="5064"/>
                  </a:lnTo>
                  <a:lnTo>
                    <a:pt x="2352" y="4889"/>
                  </a:lnTo>
                  <a:close/>
                  <a:moveTo>
                    <a:pt x="2043" y="5174"/>
                  </a:moveTo>
                  <a:lnTo>
                    <a:pt x="2152" y="5281"/>
                  </a:lnTo>
                  <a:lnTo>
                    <a:pt x="2260" y="5174"/>
                  </a:lnTo>
                  <a:lnTo>
                    <a:pt x="2043" y="5174"/>
                  </a:lnTo>
                  <a:close/>
                  <a:moveTo>
                    <a:pt x="2152" y="5436"/>
                  </a:moveTo>
                  <a:lnTo>
                    <a:pt x="2044" y="5544"/>
                  </a:lnTo>
                  <a:lnTo>
                    <a:pt x="2153" y="5652"/>
                  </a:lnTo>
                  <a:lnTo>
                    <a:pt x="2260" y="5544"/>
                  </a:lnTo>
                  <a:lnTo>
                    <a:pt x="2152" y="5436"/>
                  </a:lnTo>
                  <a:close/>
                  <a:moveTo>
                    <a:pt x="1965" y="5249"/>
                  </a:moveTo>
                  <a:lnTo>
                    <a:pt x="1855" y="5357"/>
                  </a:lnTo>
                  <a:lnTo>
                    <a:pt x="1966" y="5467"/>
                  </a:lnTo>
                  <a:lnTo>
                    <a:pt x="2075" y="5359"/>
                  </a:lnTo>
                  <a:lnTo>
                    <a:pt x="1965" y="5249"/>
                  </a:lnTo>
                  <a:close/>
                  <a:moveTo>
                    <a:pt x="1779" y="5435"/>
                  </a:moveTo>
                  <a:lnTo>
                    <a:pt x="1668" y="5545"/>
                  </a:lnTo>
                  <a:lnTo>
                    <a:pt x="1779" y="5655"/>
                  </a:lnTo>
                  <a:lnTo>
                    <a:pt x="1889" y="5544"/>
                  </a:lnTo>
                  <a:lnTo>
                    <a:pt x="1779" y="5435"/>
                  </a:lnTo>
                  <a:close/>
                  <a:moveTo>
                    <a:pt x="1670" y="5174"/>
                  </a:moveTo>
                  <a:lnTo>
                    <a:pt x="1778" y="5280"/>
                  </a:lnTo>
                  <a:lnTo>
                    <a:pt x="1885" y="5174"/>
                  </a:lnTo>
                  <a:lnTo>
                    <a:pt x="1670" y="5174"/>
                  </a:lnTo>
                  <a:close/>
                  <a:moveTo>
                    <a:pt x="1577" y="5454"/>
                  </a:moveTo>
                  <a:lnTo>
                    <a:pt x="1591" y="5468"/>
                  </a:lnTo>
                  <a:lnTo>
                    <a:pt x="1701" y="5357"/>
                  </a:lnTo>
                  <a:lnTo>
                    <a:pt x="1590" y="5248"/>
                  </a:lnTo>
                  <a:lnTo>
                    <a:pt x="1577" y="5261"/>
                  </a:lnTo>
                  <a:lnTo>
                    <a:pt x="1577" y="5454"/>
                  </a:lnTo>
                  <a:close/>
                  <a:moveTo>
                    <a:pt x="1702" y="5732"/>
                  </a:moveTo>
                  <a:lnTo>
                    <a:pt x="1591" y="5623"/>
                  </a:lnTo>
                  <a:lnTo>
                    <a:pt x="1579" y="5633"/>
                  </a:lnTo>
                  <a:lnTo>
                    <a:pt x="1581" y="5656"/>
                  </a:lnTo>
                  <a:lnTo>
                    <a:pt x="1586" y="5678"/>
                  </a:lnTo>
                  <a:lnTo>
                    <a:pt x="1591" y="5699"/>
                  </a:lnTo>
                  <a:lnTo>
                    <a:pt x="1599" y="5719"/>
                  </a:lnTo>
                  <a:lnTo>
                    <a:pt x="1607" y="5739"/>
                  </a:lnTo>
                  <a:lnTo>
                    <a:pt x="1617" y="5758"/>
                  </a:lnTo>
                  <a:lnTo>
                    <a:pt x="1628" y="5776"/>
                  </a:lnTo>
                  <a:lnTo>
                    <a:pt x="1641" y="5793"/>
                  </a:lnTo>
                  <a:lnTo>
                    <a:pt x="1702" y="5732"/>
                  </a:lnTo>
                  <a:close/>
                  <a:moveTo>
                    <a:pt x="1878" y="5908"/>
                  </a:moveTo>
                  <a:lnTo>
                    <a:pt x="1779" y="5810"/>
                  </a:lnTo>
                  <a:lnTo>
                    <a:pt x="1722" y="5866"/>
                  </a:lnTo>
                  <a:lnTo>
                    <a:pt x="1739" y="5876"/>
                  </a:lnTo>
                  <a:lnTo>
                    <a:pt x="1756" y="5883"/>
                  </a:lnTo>
                  <a:lnTo>
                    <a:pt x="1775" y="5891"/>
                  </a:lnTo>
                  <a:lnTo>
                    <a:pt x="1793" y="5898"/>
                  </a:lnTo>
                  <a:lnTo>
                    <a:pt x="1813" y="5902"/>
                  </a:lnTo>
                  <a:lnTo>
                    <a:pt x="1832" y="5905"/>
                  </a:lnTo>
                  <a:lnTo>
                    <a:pt x="1852" y="5907"/>
                  </a:lnTo>
                  <a:lnTo>
                    <a:pt x="1872" y="5908"/>
                  </a:lnTo>
                  <a:lnTo>
                    <a:pt x="1878" y="5908"/>
                  </a:lnTo>
                  <a:close/>
                  <a:moveTo>
                    <a:pt x="1964" y="5840"/>
                  </a:moveTo>
                  <a:lnTo>
                    <a:pt x="2076" y="5729"/>
                  </a:lnTo>
                  <a:lnTo>
                    <a:pt x="1967" y="5622"/>
                  </a:lnTo>
                  <a:lnTo>
                    <a:pt x="1856" y="5732"/>
                  </a:lnTo>
                  <a:lnTo>
                    <a:pt x="1964" y="5840"/>
                  </a:lnTo>
                  <a:close/>
                  <a:moveTo>
                    <a:pt x="2210" y="5864"/>
                  </a:moveTo>
                  <a:lnTo>
                    <a:pt x="2153" y="5806"/>
                  </a:lnTo>
                  <a:lnTo>
                    <a:pt x="2050" y="5908"/>
                  </a:lnTo>
                  <a:lnTo>
                    <a:pt x="2056" y="5908"/>
                  </a:lnTo>
                  <a:lnTo>
                    <a:pt x="2077" y="5907"/>
                  </a:lnTo>
                  <a:lnTo>
                    <a:pt x="2097" y="5905"/>
                  </a:lnTo>
                  <a:lnTo>
                    <a:pt x="2118" y="5902"/>
                  </a:lnTo>
                  <a:lnTo>
                    <a:pt x="2138" y="5896"/>
                  </a:lnTo>
                  <a:lnTo>
                    <a:pt x="2157" y="5890"/>
                  </a:lnTo>
                  <a:lnTo>
                    <a:pt x="2176" y="5882"/>
                  </a:lnTo>
                  <a:lnTo>
                    <a:pt x="2193" y="5874"/>
                  </a:lnTo>
                  <a:lnTo>
                    <a:pt x="2210" y="5864"/>
                  </a:lnTo>
                  <a:close/>
                  <a:moveTo>
                    <a:pt x="2350" y="5633"/>
                  </a:moveTo>
                  <a:lnTo>
                    <a:pt x="2338" y="5623"/>
                  </a:lnTo>
                  <a:lnTo>
                    <a:pt x="2230" y="5729"/>
                  </a:lnTo>
                  <a:lnTo>
                    <a:pt x="2291" y="5790"/>
                  </a:lnTo>
                  <a:lnTo>
                    <a:pt x="2303" y="5773"/>
                  </a:lnTo>
                  <a:lnTo>
                    <a:pt x="2314" y="5755"/>
                  </a:lnTo>
                  <a:lnTo>
                    <a:pt x="2323" y="5737"/>
                  </a:lnTo>
                  <a:lnTo>
                    <a:pt x="2331" y="5717"/>
                  </a:lnTo>
                  <a:lnTo>
                    <a:pt x="2338" y="5698"/>
                  </a:lnTo>
                  <a:lnTo>
                    <a:pt x="2343" y="5677"/>
                  </a:lnTo>
                  <a:lnTo>
                    <a:pt x="2347" y="5655"/>
                  </a:lnTo>
                  <a:lnTo>
                    <a:pt x="2350" y="5633"/>
                  </a:lnTo>
                  <a:close/>
                  <a:moveTo>
                    <a:pt x="2352" y="5261"/>
                  </a:moveTo>
                  <a:lnTo>
                    <a:pt x="2340" y="5249"/>
                  </a:lnTo>
                  <a:lnTo>
                    <a:pt x="2229" y="5359"/>
                  </a:lnTo>
                  <a:lnTo>
                    <a:pt x="2338" y="5468"/>
                  </a:lnTo>
                  <a:lnTo>
                    <a:pt x="2352" y="5454"/>
                  </a:lnTo>
                  <a:lnTo>
                    <a:pt x="2352" y="5261"/>
                  </a:lnTo>
                  <a:close/>
                  <a:moveTo>
                    <a:pt x="2908" y="242"/>
                  </a:moveTo>
                  <a:lnTo>
                    <a:pt x="2908" y="242"/>
                  </a:lnTo>
                  <a:lnTo>
                    <a:pt x="2857" y="258"/>
                  </a:lnTo>
                  <a:lnTo>
                    <a:pt x="2801" y="273"/>
                  </a:lnTo>
                  <a:lnTo>
                    <a:pt x="2740" y="288"/>
                  </a:lnTo>
                  <a:lnTo>
                    <a:pt x="2676" y="301"/>
                  </a:lnTo>
                  <a:lnTo>
                    <a:pt x="2608" y="313"/>
                  </a:lnTo>
                  <a:lnTo>
                    <a:pt x="2538" y="323"/>
                  </a:lnTo>
                  <a:lnTo>
                    <a:pt x="2465" y="333"/>
                  </a:lnTo>
                  <a:lnTo>
                    <a:pt x="2389" y="342"/>
                  </a:lnTo>
                  <a:lnTo>
                    <a:pt x="2418" y="371"/>
                  </a:lnTo>
                  <a:lnTo>
                    <a:pt x="2447" y="403"/>
                  </a:lnTo>
                  <a:lnTo>
                    <a:pt x="2475" y="438"/>
                  </a:lnTo>
                  <a:lnTo>
                    <a:pt x="2502" y="472"/>
                  </a:lnTo>
                  <a:lnTo>
                    <a:pt x="2529" y="510"/>
                  </a:lnTo>
                  <a:lnTo>
                    <a:pt x="2555" y="549"/>
                  </a:lnTo>
                  <a:lnTo>
                    <a:pt x="2580" y="590"/>
                  </a:lnTo>
                  <a:lnTo>
                    <a:pt x="2605" y="633"/>
                  </a:lnTo>
                  <a:lnTo>
                    <a:pt x="2629" y="677"/>
                  </a:lnTo>
                  <a:lnTo>
                    <a:pt x="2652" y="723"/>
                  </a:lnTo>
                  <a:lnTo>
                    <a:pt x="2673" y="770"/>
                  </a:lnTo>
                  <a:lnTo>
                    <a:pt x="2695" y="819"/>
                  </a:lnTo>
                  <a:lnTo>
                    <a:pt x="2716" y="870"/>
                  </a:lnTo>
                  <a:lnTo>
                    <a:pt x="2735" y="922"/>
                  </a:lnTo>
                  <a:lnTo>
                    <a:pt x="2754" y="975"/>
                  </a:lnTo>
                  <a:lnTo>
                    <a:pt x="2771" y="1030"/>
                  </a:lnTo>
                  <a:lnTo>
                    <a:pt x="2789" y="1086"/>
                  </a:lnTo>
                  <a:lnTo>
                    <a:pt x="2805" y="1143"/>
                  </a:lnTo>
                  <a:lnTo>
                    <a:pt x="2819" y="1202"/>
                  </a:lnTo>
                  <a:lnTo>
                    <a:pt x="2833" y="1262"/>
                  </a:lnTo>
                  <a:lnTo>
                    <a:pt x="2846" y="1323"/>
                  </a:lnTo>
                  <a:lnTo>
                    <a:pt x="2858" y="1385"/>
                  </a:lnTo>
                  <a:lnTo>
                    <a:pt x="2869" y="1448"/>
                  </a:lnTo>
                  <a:lnTo>
                    <a:pt x="2879" y="1512"/>
                  </a:lnTo>
                  <a:lnTo>
                    <a:pt x="2887" y="1578"/>
                  </a:lnTo>
                  <a:lnTo>
                    <a:pt x="2896" y="1644"/>
                  </a:lnTo>
                  <a:lnTo>
                    <a:pt x="2903" y="1711"/>
                  </a:lnTo>
                  <a:lnTo>
                    <a:pt x="2908" y="1780"/>
                  </a:lnTo>
                  <a:lnTo>
                    <a:pt x="2911" y="1848"/>
                  </a:lnTo>
                  <a:lnTo>
                    <a:pt x="2915" y="1919"/>
                  </a:lnTo>
                  <a:lnTo>
                    <a:pt x="2917" y="1989"/>
                  </a:lnTo>
                  <a:lnTo>
                    <a:pt x="2917" y="2060"/>
                  </a:lnTo>
                  <a:lnTo>
                    <a:pt x="2917" y="2109"/>
                  </a:lnTo>
                  <a:lnTo>
                    <a:pt x="2916" y="2160"/>
                  </a:lnTo>
                  <a:lnTo>
                    <a:pt x="2912" y="2213"/>
                  </a:lnTo>
                  <a:lnTo>
                    <a:pt x="2909" y="2270"/>
                  </a:lnTo>
                  <a:lnTo>
                    <a:pt x="2905" y="2329"/>
                  </a:lnTo>
                  <a:lnTo>
                    <a:pt x="2898" y="2390"/>
                  </a:lnTo>
                  <a:lnTo>
                    <a:pt x="2892" y="2455"/>
                  </a:lnTo>
                  <a:lnTo>
                    <a:pt x="2884" y="2521"/>
                  </a:lnTo>
                  <a:lnTo>
                    <a:pt x="2874" y="2589"/>
                  </a:lnTo>
                  <a:lnTo>
                    <a:pt x="2865" y="2660"/>
                  </a:lnTo>
                  <a:lnTo>
                    <a:pt x="2853" y="2733"/>
                  </a:lnTo>
                  <a:lnTo>
                    <a:pt x="2840" y="2808"/>
                  </a:lnTo>
                  <a:lnTo>
                    <a:pt x="2826" y="2885"/>
                  </a:lnTo>
                  <a:lnTo>
                    <a:pt x="2810" y="2963"/>
                  </a:lnTo>
                  <a:lnTo>
                    <a:pt x="2794" y="3045"/>
                  </a:lnTo>
                  <a:lnTo>
                    <a:pt x="2776" y="3127"/>
                  </a:lnTo>
                  <a:lnTo>
                    <a:pt x="2756" y="3213"/>
                  </a:lnTo>
                  <a:lnTo>
                    <a:pt x="2735" y="3299"/>
                  </a:lnTo>
                  <a:lnTo>
                    <a:pt x="2714" y="3388"/>
                  </a:lnTo>
                  <a:lnTo>
                    <a:pt x="2690" y="3478"/>
                  </a:lnTo>
                  <a:lnTo>
                    <a:pt x="2665" y="3570"/>
                  </a:lnTo>
                  <a:lnTo>
                    <a:pt x="2639" y="3663"/>
                  </a:lnTo>
                  <a:lnTo>
                    <a:pt x="2610" y="3758"/>
                  </a:lnTo>
                  <a:lnTo>
                    <a:pt x="2581" y="3854"/>
                  </a:lnTo>
                  <a:lnTo>
                    <a:pt x="2549" y="3952"/>
                  </a:lnTo>
                  <a:lnTo>
                    <a:pt x="2517" y="4051"/>
                  </a:lnTo>
                  <a:lnTo>
                    <a:pt x="2483" y="4151"/>
                  </a:lnTo>
                  <a:lnTo>
                    <a:pt x="2447" y="4253"/>
                  </a:lnTo>
                  <a:lnTo>
                    <a:pt x="2409" y="4355"/>
                  </a:lnTo>
                  <a:lnTo>
                    <a:pt x="2370" y="4460"/>
                  </a:lnTo>
                  <a:lnTo>
                    <a:pt x="2330" y="4564"/>
                  </a:lnTo>
                  <a:lnTo>
                    <a:pt x="2288" y="4671"/>
                  </a:lnTo>
                  <a:lnTo>
                    <a:pt x="2481" y="4671"/>
                  </a:lnTo>
                  <a:lnTo>
                    <a:pt x="2657" y="4448"/>
                  </a:lnTo>
                  <a:lnTo>
                    <a:pt x="2821" y="4239"/>
                  </a:lnTo>
                  <a:lnTo>
                    <a:pt x="2974" y="4041"/>
                  </a:lnTo>
                  <a:lnTo>
                    <a:pt x="3046" y="3947"/>
                  </a:lnTo>
                  <a:lnTo>
                    <a:pt x="3116" y="3854"/>
                  </a:lnTo>
                  <a:lnTo>
                    <a:pt x="3182" y="3765"/>
                  </a:lnTo>
                  <a:lnTo>
                    <a:pt x="3246" y="3677"/>
                  </a:lnTo>
                  <a:lnTo>
                    <a:pt x="3307" y="3592"/>
                  </a:lnTo>
                  <a:lnTo>
                    <a:pt x="3365" y="3509"/>
                  </a:lnTo>
                  <a:lnTo>
                    <a:pt x="3420" y="3426"/>
                  </a:lnTo>
                  <a:lnTo>
                    <a:pt x="3472" y="3346"/>
                  </a:lnTo>
                  <a:lnTo>
                    <a:pt x="3521" y="3268"/>
                  </a:lnTo>
                  <a:lnTo>
                    <a:pt x="3568" y="3189"/>
                  </a:lnTo>
                  <a:lnTo>
                    <a:pt x="3611" y="3112"/>
                  </a:lnTo>
                  <a:lnTo>
                    <a:pt x="3653" y="3036"/>
                  </a:lnTo>
                  <a:lnTo>
                    <a:pt x="3691" y="2961"/>
                  </a:lnTo>
                  <a:lnTo>
                    <a:pt x="3726" y="2886"/>
                  </a:lnTo>
                  <a:lnTo>
                    <a:pt x="3758" y="2811"/>
                  </a:lnTo>
                  <a:lnTo>
                    <a:pt x="3788" y="2736"/>
                  </a:lnTo>
                  <a:lnTo>
                    <a:pt x="3801" y="2699"/>
                  </a:lnTo>
                  <a:lnTo>
                    <a:pt x="3815" y="2662"/>
                  </a:lnTo>
                  <a:lnTo>
                    <a:pt x="3828" y="2625"/>
                  </a:lnTo>
                  <a:lnTo>
                    <a:pt x="3838" y="2587"/>
                  </a:lnTo>
                  <a:lnTo>
                    <a:pt x="3849" y="2550"/>
                  </a:lnTo>
                  <a:lnTo>
                    <a:pt x="3860" y="2512"/>
                  </a:lnTo>
                  <a:lnTo>
                    <a:pt x="3870" y="2475"/>
                  </a:lnTo>
                  <a:lnTo>
                    <a:pt x="3879" y="2437"/>
                  </a:lnTo>
                  <a:lnTo>
                    <a:pt x="3886" y="2399"/>
                  </a:lnTo>
                  <a:lnTo>
                    <a:pt x="3894" y="2361"/>
                  </a:lnTo>
                  <a:lnTo>
                    <a:pt x="3900" y="2323"/>
                  </a:lnTo>
                  <a:lnTo>
                    <a:pt x="3907" y="2284"/>
                  </a:lnTo>
                  <a:lnTo>
                    <a:pt x="3911" y="2245"/>
                  </a:lnTo>
                  <a:lnTo>
                    <a:pt x="3917" y="2206"/>
                  </a:lnTo>
                  <a:lnTo>
                    <a:pt x="3920" y="2167"/>
                  </a:lnTo>
                  <a:lnTo>
                    <a:pt x="3923" y="2126"/>
                  </a:lnTo>
                  <a:lnTo>
                    <a:pt x="3925" y="2087"/>
                  </a:lnTo>
                  <a:lnTo>
                    <a:pt x="3928" y="2046"/>
                  </a:lnTo>
                  <a:lnTo>
                    <a:pt x="3929" y="2006"/>
                  </a:lnTo>
                  <a:lnTo>
                    <a:pt x="3929" y="1964"/>
                  </a:lnTo>
                  <a:lnTo>
                    <a:pt x="3928" y="1895"/>
                  </a:lnTo>
                  <a:lnTo>
                    <a:pt x="3924" y="1826"/>
                  </a:lnTo>
                  <a:lnTo>
                    <a:pt x="3918" y="1758"/>
                  </a:lnTo>
                  <a:lnTo>
                    <a:pt x="3910" y="1691"/>
                  </a:lnTo>
                  <a:lnTo>
                    <a:pt x="3899" y="1624"/>
                  </a:lnTo>
                  <a:lnTo>
                    <a:pt x="3887" y="1558"/>
                  </a:lnTo>
                  <a:lnTo>
                    <a:pt x="3872" y="1493"/>
                  </a:lnTo>
                  <a:lnTo>
                    <a:pt x="3855" y="1429"/>
                  </a:lnTo>
                  <a:lnTo>
                    <a:pt x="3836" y="1366"/>
                  </a:lnTo>
                  <a:lnTo>
                    <a:pt x="3815" y="1303"/>
                  </a:lnTo>
                  <a:lnTo>
                    <a:pt x="3792" y="1242"/>
                  </a:lnTo>
                  <a:lnTo>
                    <a:pt x="3767" y="1181"/>
                  </a:lnTo>
                  <a:lnTo>
                    <a:pt x="3740" y="1121"/>
                  </a:lnTo>
                  <a:lnTo>
                    <a:pt x="3710" y="1064"/>
                  </a:lnTo>
                  <a:lnTo>
                    <a:pt x="3680" y="1006"/>
                  </a:lnTo>
                  <a:lnTo>
                    <a:pt x="3647" y="949"/>
                  </a:lnTo>
                  <a:lnTo>
                    <a:pt x="3612" y="895"/>
                  </a:lnTo>
                  <a:lnTo>
                    <a:pt x="3576" y="841"/>
                  </a:lnTo>
                  <a:lnTo>
                    <a:pt x="3538" y="789"/>
                  </a:lnTo>
                  <a:lnTo>
                    <a:pt x="3498" y="737"/>
                  </a:lnTo>
                  <a:lnTo>
                    <a:pt x="3457" y="687"/>
                  </a:lnTo>
                  <a:lnTo>
                    <a:pt x="3415" y="640"/>
                  </a:lnTo>
                  <a:lnTo>
                    <a:pt x="3370" y="593"/>
                  </a:lnTo>
                  <a:lnTo>
                    <a:pt x="3324" y="547"/>
                  </a:lnTo>
                  <a:lnTo>
                    <a:pt x="3278" y="503"/>
                  </a:lnTo>
                  <a:lnTo>
                    <a:pt x="3229" y="460"/>
                  </a:lnTo>
                  <a:lnTo>
                    <a:pt x="3179" y="420"/>
                  </a:lnTo>
                  <a:lnTo>
                    <a:pt x="3127" y="381"/>
                  </a:lnTo>
                  <a:lnTo>
                    <a:pt x="3074" y="343"/>
                  </a:lnTo>
                  <a:lnTo>
                    <a:pt x="3020" y="307"/>
                  </a:lnTo>
                  <a:lnTo>
                    <a:pt x="2965" y="273"/>
                  </a:lnTo>
                  <a:lnTo>
                    <a:pt x="2908" y="242"/>
                  </a:lnTo>
                  <a:close/>
                  <a:moveTo>
                    <a:pt x="1012" y="2060"/>
                  </a:moveTo>
                  <a:lnTo>
                    <a:pt x="1012" y="2060"/>
                  </a:lnTo>
                  <a:lnTo>
                    <a:pt x="1012" y="1989"/>
                  </a:lnTo>
                  <a:lnTo>
                    <a:pt x="1014" y="1920"/>
                  </a:lnTo>
                  <a:lnTo>
                    <a:pt x="1017" y="1850"/>
                  </a:lnTo>
                  <a:lnTo>
                    <a:pt x="1020" y="1782"/>
                  </a:lnTo>
                  <a:lnTo>
                    <a:pt x="1026" y="1714"/>
                  </a:lnTo>
                  <a:lnTo>
                    <a:pt x="1032" y="1647"/>
                  </a:lnTo>
                  <a:lnTo>
                    <a:pt x="1040" y="1582"/>
                  </a:lnTo>
                  <a:lnTo>
                    <a:pt x="1049" y="1517"/>
                  </a:lnTo>
                  <a:lnTo>
                    <a:pt x="1058" y="1453"/>
                  </a:lnTo>
                  <a:lnTo>
                    <a:pt x="1069" y="1391"/>
                  </a:lnTo>
                  <a:lnTo>
                    <a:pt x="1081" y="1329"/>
                  </a:lnTo>
                  <a:lnTo>
                    <a:pt x="1094" y="1268"/>
                  </a:lnTo>
                  <a:lnTo>
                    <a:pt x="1107" y="1208"/>
                  </a:lnTo>
                  <a:lnTo>
                    <a:pt x="1123" y="1150"/>
                  </a:lnTo>
                  <a:lnTo>
                    <a:pt x="1138" y="1093"/>
                  </a:lnTo>
                  <a:lnTo>
                    <a:pt x="1155" y="1037"/>
                  </a:lnTo>
                  <a:lnTo>
                    <a:pt x="1173" y="983"/>
                  </a:lnTo>
                  <a:lnTo>
                    <a:pt x="1191" y="930"/>
                  </a:lnTo>
                  <a:lnTo>
                    <a:pt x="1211" y="878"/>
                  </a:lnTo>
                  <a:lnTo>
                    <a:pt x="1230" y="828"/>
                  </a:lnTo>
                  <a:lnTo>
                    <a:pt x="1252" y="779"/>
                  </a:lnTo>
                  <a:lnTo>
                    <a:pt x="1274" y="731"/>
                  </a:lnTo>
                  <a:lnTo>
                    <a:pt x="1296" y="685"/>
                  </a:lnTo>
                  <a:lnTo>
                    <a:pt x="1319" y="641"/>
                  </a:lnTo>
                  <a:lnTo>
                    <a:pt x="1343" y="598"/>
                  </a:lnTo>
                  <a:lnTo>
                    <a:pt x="1368" y="558"/>
                  </a:lnTo>
                  <a:lnTo>
                    <a:pt x="1394" y="518"/>
                  </a:lnTo>
                  <a:lnTo>
                    <a:pt x="1420" y="481"/>
                  </a:lnTo>
                  <a:lnTo>
                    <a:pt x="1447" y="445"/>
                  </a:lnTo>
                  <a:lnTo>
                    <a:pt x="1475" y="411"/>
                  </a:lnTo>
                  <a:lnTo>
                    <a:pt x="1503" y="379"/>
                  </a:lnTo>
                  <a:lnTo>
                    <a:pt x="1532" y="349"/>
                  </a:lnTo>
                  <a:lnTo>
                    <a:pt x="1456" y="342"/>
                  </a:lnTo>
                  <a:lnTo>
                    <a:pt x="1383" y="333"/>
                  </a:lnTo>
                  <a:lnTo>
                    <a:pt x="1313" y="322"/>
                  </a:lnTo>
                  <a:lnTo>
                    <a:pt x="1245" y="310"/>
                  </a:lnTo>
                  <a:lnTo>
                    <a:pt x="1180" y="296"/>
                  </a:lnTo>
                  <a:lnTo>
                    <a:pt x="1120" y="281"/>
                  </a:lnTo>
                  <a:lnTo>
                    <a:pt x="1091" y="273"/>
                  </a:lnTo>
                  <a:lnTo>
                    <a:pt x="1064" y="265"/>
                  </a:lnTo>
                  <a:lnTo>
                    <a:pt x="1037" y="256"/>
                  </a:lnTo>
                  <a:lnTo>
                    <a:pt x="1012" y="246"/>
                  </a:lnTo>
                  <a:lnTo>
                    <a:pt x="955" y="279"/>
                  </a:lnTo>
                  <a:lnTo>
                    <a:pt x="901" y="313"/>
                  </a:lnTo>
                  <a:lnTo>
                    <a:pt x="848" y="348"/>
                  </a:lnTo>
                  <a:lnTo>
                    <a:pt x="795" y="386"/>
                  </a:lnTo>
                  <a:lnTo>
                    <a:pt x="744" y="426"/>
                  </a:lnTo>
                  <a:lnTo>
                    <a:pt x="694" y="466"/>
                  </a:lnTo>
                  <a:lnTo>
                    <a:pt x="645" y="508"/>
                  </a:lnTo>
                  <a:lnTo>
                    <a:pt x="599" y="553"/>
                  </a:lnTo>
                  <a:lnTo>
                    <a:pt x="553" y="597"/>
                  </a:lnTo>
                  <a:lnTo>
                    <a:pt x="510" y="644"/>
                  </a:lnTo>
                  <a:lnTo>
                    <a:pt x="467" y="693"/>
                  </a:lnTo>
                  <a:lnTo>
                    <a:pt x="426" y="742"/>
                  </a:lnTo>
                  <a:lnTo>
                    <a:pt x="387" y="793"/>
                  </a:lnTo>
                  <a:lnTo>
                    <a:pt x="350" y="845"/>
                  </a:lnTo>
                  <a:lnTo>
                    <a:pt x="314" y="899"/>
                  </a:lnTo>
                  <a:lnTo>
                    <a:pt x="279" y="954"/>
                  </a:lnTo>
                  <a:lnTo>
                    <a:pt x="247" y="1010"/>
                  </a:lnTo>
                  <a:lnTo>
                    <a:pt x="216" y="1067"/>
                  </a:lnTo>
                  <a:lnTo>
                    <a:pt x="188" y="1125"/>
                  </a:lnTo>
                  <a:lnTo>
                    <a:pt x="161" y="1184"/>
                  </a:lnTo>
                  <a:lnTo>
                    <a:pt x="136" y="1245"/>
                  </a:lnTo>
                  <a:lnTo>
                    <a:pt x="113" y="1306"/>
                  </a:lnTo>
                  <a:lnTo>
                    <a:pt x="91" y="1368"/>
                  </a:lnTo>
                  <a:lnTo>
                    <a:pt x="73" y="1431"/>
                  </a:lnTo>
                  <a:lnTo>
                    <a:pt x="56" y="1495"/>
                  </a:lnTo>
                  <a:lnTo>
                    <a:pt x="41" y="1560"/>
                  </a:lnTo>
                  <a:lnTo>
                    <a:pt x="28" y="1625"/>
                  </a:lnTo>
                  <a:lnTo>
                    <a:pt x="18" y="1692"/>
                  </a:lnTo>
                  <a:lnTo>
                    <a:pt x="10" y="1759"/>
                  </a:lnTo>
                  <a:lnTo>
                    <a:pt x="4" y="1828"/>
                  </a:lnTo>
                  <a:lnTo>
                    <a:pt x="1" y="1895"/>
                  </a:lnTo>
                  <a:lnTo>
                    <a:pt x="0" y="1964"/>
                  </a:lnTo>
                  <a:lnTo>
                    <a:pt x="1" y="2046"/>
                  </a:lnTo>
                  <a:lnTo>
                    <a:pt x="4" y="2126"/>
                  </a:lnTo>
                  <a:lnTo>
                    <a:pt x="11" y="2205"/>
                  </a:lnTo>
                  <a:lnTo>
                    <a:pt x="14" y="2244"/>
                  </a:lnTo>
                  <a:lnTo>
                    <a:pt x="18" y="2282"/>
                  </a:lnTo>
                  <a:lnTo>
                    <a:pt x="24" y="2320"/>
                  </a:lnTo>
                  <a:lnTo>
                    <a:pt x="30" y="2358"/>
                  </a:lnTo>
                  <a:lnTo>
                    <a:pt x="37" y="2395"/>
                  </a:lnTo>
                  <a:lnTo>
                    <a:pt x="43" y="2432"/>
                  </a:lnTo>
                  <a:lnTo>
                    <a:pt x="51" y="2470"/>
                  </a:lnTo>
                  <a:lnTo>
                    <a:pt x="60" y="2506"/>
                  </a:lnTo>
                  <a:lnTo>
                    <a:pt x="69" y="2543"/>
                  </a:lnTo>
                  <a:lnTo>
                    <a:pt x="79" y="2580"/>
                  </a:lnTo>
                  <a:lnTo>
                    <a:pt x="89" y="2615"/>
                  </a:lnTo>
                  <a:lnTo>
                    <a:pt x="101" y="2652"/>
                  </a:lnTo>
                  <a:lnTo>
                    <a:pt x="113" y="2688"/>
                  </a:lnTo>
                  <a:lnTo>
                    <a:pt x="125" y="2725"/>
                  </a:lnTo>
                  <a:lnTo>
                    <a:pt x="138" y="2761"/>
                  </a:lnTo>
                  <a:lnTo>
                    <a:pt x="152" y="2798"/>
                  </a:lnTo>
                  <a:lnTo>
                    <a:pt x="182" y="2870"/>
                  </a:lnTo>
                  <a:lnTo>
                    <a:pt x="215" y="2944"/>
                  </a:lnTo>
                  <a:lnTo>
                    <a:pt x="251" y="3018"/>
                  </a:lnTo>
                  <a:lnTo>
                    <a:pt x="290" y="3091"/>
                  </a:lnTo>
                  <a:lnTo>
                    <a:pt x="331" y="3168"/>
                  </a:lnTo>
                  <a:lnTo>
                    <a:pt x="377" y="3244"/>
                  </a:lnTo>
                  <a:lnTo>
                    <a:pt x="425" y="3322"/>
                  </a:lnTo>
                  <a:lnTo>
                    <a:pt x="476" y="3401"/>
                  </a:lnTo>
                  <a:lnTo>
                    <a:pt x="530" y="3483"/>
                  </a:lnTo>
                  <a:lnTo>
                    <a:pt x="588" y="3566"/>
                  </a:lnTo>
                  <a:lnTo>
                    <a:pt x="649" y="3651"/>
                  </a:lnTo>
                  <a:lnTo>
                    <a:pt x="713" y="3739"/>
                  </a:lnTo>
                  <a:lnTo>
                    <a:pt x="780" y="3830"/>
                  </a:lnTo>
                  <a:lnTo>
                    <a:pt x="851" y="3923"/>
                  </a:lnTo>
                  <a:lnTo>
                    <a:pt x="925" y="4020"/>
                  </a:lnTo>
                  <a:lnTo>
                    <a:pt x="1003" y="4118"/>
                  </a:lnTo>
                  <a:lnTo>
                    <a:pt x="1085" y="4222"/>
                  </a:lnTo>
                  <a:lnTo>
                    <a:pt x="1257" y="4438"/>
                  </a:lnTo>
                  <a:lnTo>
                    <a:pt x="1445" y="4671"/>
                  </a:lnTo>
                  <a:lnTo>
                    <a:pt x="1641" y="4671"/>
                  </a:lnTo>
                  <a:lnTo>
                    <a:pt x="1592" y="4547"/>
                  </a:lnTo>
                  <a:lnTo>
                    <a:pt x="1544" y="4426"/>
                  </a:lnTo>
                  <a:lnTo>
                    <a:pt x="1500" y="4308"/>
                  </a:lnTo>
                  <a:lnTo>
                    <a:pt x="1458" y="4192"/>
                  </a:lnTo>
                  <a:lnTo>
                    <a:pt x="1418" y="4079"/>
                  </a:lnTo>
                  <a:lnTo>
                    <a:pt x="1381" y="3970"/>
                  </a:lnTo>
                  <a:lnTo>
                    <a:pt x="1346" y="3863"/>
                  </a:lnTo>
                  <a:lnTo>
                    <a:pt x="1314" y="3758"/>
                  </a:lnTo>
                  <a:lnTo>
                    <a:pt x="1282" y="3657"/>
                  </a:lnTo>
                  <a:lnTo>
                    <a:pt x="1254" y="3557"/>
                  </a:lnTo>
                  <a:lnTo>
                    <a:pt x="1228" y="3460"/>
                  </a:lnTo>
                  <a:lnTo>
                    <a:pt x="1203" y="3366"/>
                  </a:lnTo>
                  <a:lnTo>
                    <a:pt x="1180" y="3275"/>
                  </a:lnTo>
                  <a:lnTo>
                    <a:pt x="1160" y="3187"/>
                  </a:lnTo>
                  <a:lnTo>
                    <a:pt x="1140" y="3101"/>
                  </a:lnTo>
                  <a:lnTo>
                    <a:pt x="1123" y="3019"/>
                  </a:lnTo>
                  <a:lnTo>
                    <a:pt x="1106" y="2938"/>
                  </a:lnTo>
                  <a:lnTo>
                    <a:pt x="1092" y="2861"/>
                  </a:lnTo>
                  <a:lnTo>
                    <a:pt x="1079" y="2786"/>
                  </a:lnTo>
                  <a:lnTo>
                    <a:pt x="1067" y="2714"/>
                  </a:lnTo>
                  <a:lnTo>
                    <a:pt x="1057" y="2645"/>
                  </a:lnTo>
                  <a:lnTo>
                    <a:pt x="1048" y="2578"/>
                  </a:lnTo>
                  <a:lnTo>
                    <a:pt x="1040" y="2514"/>
                  </a:lnTo>
                  <a:lnTo>
                    <a:pt x="1033" y="2452"/>
                  </a:lnTo>
                  <a:lnTo>
                    <a:pt x="1027" y="2394"/>
                  </a:lnTo>
                  <a:lnTo>
                    <a:pt x="1023" y="2338"/>
                  </a:lnTo>
                  <a:lnTo>
                    <a:pt x="1019" y="2285"/>
                  </a:lnTo>
                  <a:lnTo>
                    <a:pt x="1016" y="2235"/>
                  </a:lnTo>
                  <a:lnTo>
                    <a:pt x="1013" y="2143"/>
                  </a:lnTo>
                  <a:lnTo>
                    <a:pt x="1012" y="20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bIns="648000"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592612" y="2036447"/>
            <a:ext cx="1820779" cy="1602308"/>
            <a:chOff x="3592612" y="2036447"/>
            <a:chExt cx="1820779" cy="1602308"/>
          </a:xfrm>
        </p:grpSpPr>
        <p:sp>
          <p:nvSpPr>
            <p:cNvPr id="202" name="Freeform 5"/>
            <p:cNvSpPr/>
            <p:nvPr/>
          </p:nvSpPr>
          <p:spPr bwMode="auto">
            <a:xfrm>
              <a:off x="3592612" y="2036447"/>
              <a:ext cx="1820779" cy="1602308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1015" kern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2" name="文本框 211"/>
            <p:cNvSpPr txBox="1"/>
            <p:nvPr/>
          </p:nvSpPr>
          <p:spPr>
            <a:xfrm>
              <a:off x="3813839" y="2970497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兴趣爱好</a:t>
              </a:r>
            </a:p>
          </p:txBody>
        </p:sp>
        <p:sp>
          <p:nvSpPr>
            <p:cNvPr id="248" name="文本框 247"/>
            <p:cNvSpPr txBox="1"/>
            <p:nvPr/>
          </p:nvSpPr>
          <p:spPr>
            <a:xfrm>
              <a:off x="4100282" y="2226538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800" dirty="0">
                  <a:solidFill>
                    <a:schemeClr val="accent4"/>
                  </a:solidFill>
                  <a:latin typeface="+mn-lt"/>
                  <a:ea typeface="+mn-ea"/>
                  <a:cs typeface="+mn-ea"/>
                  <a:sym typeface="+mn-lt"/>
                </a:rPr>
                <a:t></a:t>
              </a:r>
            </a:p>
          </p:txBody>
        </p:sp>
      </p:grpSp>
      <p:sp>
        <p:nvSpPr>
          <p:cNvPr id="249" name="文本框 248"/>
          <p:cNvSpPr txBox="1"/>
          <p:nvPr/>
        </p:nvSpPr>
        <p:spPr>
          <a:xfrm>
            <a:off x="1539692" y="1503175"/>
            <a:ext cx="10382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乒乓球</a:t>
            </a:r>
          </a:p>
        </p:txBody>
      </p:sp>
      <p:sp>
        <p:nvSpPr>
          <p:cNvPr id="250" name="文本框 249"/>
          <p:cNvSpPr txBox="1"/>
          <p:nvPr/>
        </p:nvSpPr>
        <p:spPr>
          <a:xfrm>
            <a:off x="7461068" y="2277475"/>
            <a:ext cx="10382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滑雪</a:t>
            </a:r>
          </a:p>
        </p:txBody>
      </p:sp>
      <p:sp>
        <p:nvSpPr>
          <p:cNvPr id="251" name="文本框 250"/>
          <p:cNvSpPr txBox="1"/>
          <p:nvPr/>
        </p:nvSpPr>
        <p:spPr>
          <a:xfrm>
            <a:off x="1480136" y="3807895"/>
            <a:ext cx="7477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足球</a:t>
            </a:r>
          </a:p>
        </p:txBody>
      </p:sp>
      <p:sp>
        <p:nvSpPr>
          <p:cNvPr id="252" name="文本框 251"/>
          <p:cNvSpPr txBox="1"/>
          <p:nvPr/>
        </p:nvSpPr>
        <p:spPr>
          <a:xfrm>
            <a:off x="415675" y="2358734"/>
            <a:ext cx="10382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自行车</a:t>
            </a:r>
          </a:p>
        </p:txBody>
      </p:sp>
      <p:sp>
        <p:nvSpPr>
          <p:cNvPr id="253" name="文本框 252"/>
          <p:cNvSpPr txBox="1"/>
          <p:nvPr/>
        </p:nvSpPr>
        <p:spPr>
          <a:xfrm>
            <a:off x="6392862" y="1457911"/>
            <a:ext cx="10382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游泳</a:t>
            </a:r>
          </a:p>
        </p:txBody>
      </p:sp>
      <p:sp>
        <p:nvSpPr>
          <p:cNvPr id="254" name="文本框 253"/>
          <p:cNvSpPr txBox="1"/>
          <p:nvPr/>
        </p:nvSpPr>
        <p:spPr>
          <a:xfrm>
            <a:off x="6419846" y="3962425"/>
            <a:ext cx="7461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旅行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decel="10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/>
      <p:bldP spid="250" grpId="0"/>
      <p:bldP spid="251" grpId="0"/>
      <p:bldP spid="252" grpId="0"/>
      <p:bldP spid="253" grpId="0"/>
      <p:bldP spid="2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文本框 167"/>
          <p:cNvSpPr txBox="1"/>
          <p:nvPr/>
        </p:nvSpPr>
        <p:spPr>
          <a:xfrm>
            <a:off x="1706563" y="1931988"/>
            <a:ext cx="5730875" cy="2030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有良好的创新思维和沟通能力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对色彩、构图等元素触觉敏锐，创造力强；有创新精神，保证工作质量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具有较强的艺术触觉及审美水平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喜欢设计，兴趣爱好广泛，能很快接受新鲜事物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有良好的团队合作精神和高度的责任感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理解力强，有上进心，热爱学习，具有吃苦耐劳的精神，能够承受压力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9" name="文本框 168"/>
          <p:cNvSpPr txBox="1"/>
          <p:nvPr/>
        </p:nvSpPr>
        <p:spPr>
          <a:xfrm>
            <a:off x="3659188" y="1293813"/>
            <a:ext cx="22034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019BAB"/>
                </a:solidFill>
                <a:latin typeface="+mn-lt"/>
                <a:ea typeface="+mn-ea"/>
                <a:cs typeface="+mn-ea"/>
                <a:sym typeface="+mn-lt"/>
              </a:rPr>
              <a:t>我能做什么？</a:t>
            </a:r>
          </a:p>
        </p:txBody>
      </p:sp>
      <p:sp>
        <p:nvSpPr>
          <p:cNvPr id="13" name="圆角矩形 12"/>
          <p:cNvSpPr/>
          <p:nvPr/>
        </p:nvSpPr>
        <p:spPr>
          <a:xfrm rot="2700000">
            <a:off x="272903" y="263833"/>
            <a:ext cx="345340" cy="345340"/>
          </a:xfrm>
          <a:prstGeom prst="roundRect">
            <a:avLst>
              <a:gd name="adj" fmla="val 12535"/>
            </a:avLst>
          </a:prstGeom>
          <a:solidFill>
            <a:schemeClr val="accent3">
              <a:lumMod val="75000"/>
            </a:schemeClr>
          </a:solidFill>
          <a:ln w="22225">
            <a:solidFill>
              <a:srgbClr val="FCFCFC"/>
            </a:solidFill>
          </a:ln>
          <a:effectLst>
            <a:innerShdw blurRad="63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14" name="圆角矩形 13"/>
          <p:cNvSpPr/>
          <p:nvPr/>
        </p:nvSpPr>
        <p:spPr>
          <a:xfrm rot="2700000">
            <a:off x="272903" y="362093"/>
            <a:ext cx="345340" cy="345340"/>
          </a:xfrm>
          <a:prstGeom prst="roundRect">
            <a:avLst>
              <a:gd name="adj" fmla="val 12535"/>
            </a:avLst>
          </a:prstGeom>
          <a:gradFill>
            <a:gsLst>
              <a:gs pos="92000">
                <a:srgbClr val="FAFCFB"/>
              </a:gs>
              <a:gs pos="15000">
                <a:srgbClr val="CDCED0"/>
              </a:gs>
            </a:gsLst>
            <a:lin ang="2700000" scaled="1"/>
          </a:gradFill>
          <a:ln w="22225">
            <a:gradFill>
              <a:gsLst>
                <a:gs pos="36000">
                  <a:srgbClr val="FCFCFC"/>
                </a:gs>
                <a:gs pos="71000">
                  <a:srgbClr val="FAFCFB"/>
                </a:gs>
              </a:gsLst>
              <a:lin ang="30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11545" y="282750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rgbClr val="66495F"/>
                </a:solidFill>
                <a:latin typeface="+mn-lt"/>
                <a:ea typeface="+mn-ea"/>
                <a:cs typeface="+mn-ea"/>
                <a:sym typeface="+mn-lt"/>
              </a:rPr>
              <a:t>自我评价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4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  <p:bldP spid="168" grpId="1"/>
      <p:bldP spid="16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">
  <a:themeElements>
    <a:clrScheme name="自定义 1">
      <a:dk1>
        <a:srgbClr val="000000"/>
      </a:dk1>
      <a:lt1>
        <a:sysClr val="window" lastClr="FFFFFF"/>
      </a:lt1>
      <a:dk2>
        <a:srgbClr val="3F3F3F"/>
      </a:dk2>
      <a:lt2>
        <a:srgbClr val="FCFCFC"/>
      </a:lt2>
      <a:accent1>
        <a:srgbClr val="F8D35E"/>
      </a:accent1>
      <a:accent2>
        <a:srgbClr val="1B6AA3"/>
      </a:accent2>
      <a:accent3>
        <a:srgbClr val="3FD5BA"/>
      </a:accent3>
      <a:accent4>
        <a:srgbClr val="F47264"/>
      </a:accent4>
      <a:accent5>
        <a:srgbClr val="8F8FBF"/>
      </a:accent5>
      <a:accent6>
        <a:srgbClr val="7CC8EC"/>
      </a:accent6>
      <a:hlink>
        <a:srgbClr val="0000FF"/>
      </a:hlink>
      <a:folHlink>
        <a:srgbClr val="800080"/>
      </a:folHlink>
    </a:clrScheme>
    <a:fontScheme name="ek3nv43n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</Words>
  <Application>Microsoft Office PowerPoint</Application>
  <PresentationFormat>全屏显示(16:9)</PresentationFormat>
  <Paragraphs>119</Paragraphs>
  <Slides>11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2015-04-27T05:53:00Z</dcterms:created>
  <dcterms:modified xsi:type="dcterms:W3CDTF">2023-01-10T12:00:28Z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D0037A30C307470B96B9182266678A78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